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sldIdLst>
    <p:sldId id="257" r:id="rId5"/>
    <p:sldId id="256" r:id="rId6"/>
    <p:sldId id="278" r:id="rId7"/>
    <p:sldId id="279" r:id="rId8"/>
    <p:sldId id="280" r:id="rId9"/>
    <p:sldId id="281" r:id="rId10"/>
    <p:sldId id="282" r:id="rId11"/>
    <p:sldId id="283" r:id="rId12"/>
    <p:sldId id="284" r:id="rId13"/>
    <p:sldId id="285" r:id="rId14"/>
    <p:sldId id="286" r:id="rId15"/>
    <p:sldId id="287" r:id="rId16"/>
    <p:sldId id="266" r:id="rId17"/>
    <p:sldId id="267" r:id="rId18"/>
    <p:sldId id="265" r:id="rId19"/>
    <p:sldId id="289" r:id="rId20"/>
    <p:sldId id="258" r:id="rId21"/>
    <p:sldId id="262" r:id="rId22"/>
    <p:sldId id="259" r:id="rId23"/>
    <p:sldId id="356" r:id="rId24"/>
    <p:sldId id="291" r:id="rId25"/>
    <p:sldId id="357" r:id="rId26"/>
    <p:sldId id="292" r:id="rId27"/>
    <p:sldId id="358" r:id="rId28"/>
    <p:sldId id="293" r:id="rId29"/>
    <p:sldId id="294" r:id="rId30"/>
    <p:sldId id="295" r:id="rId31"/>
    <p:sldId id="297" r:id="rId32"/>
    <p:sldId id="296" r:id="rId33"/>
    <p:sldId id="298" r:id="rId34"/>
    <p:sldId id="299" r:id="rId35"/>
    <p:sldId id="300" r:id="rId36"/>
    <p:sldId id="301" r:id="rId37"/>
    <p:sldId id="302" r:id="rId38"/>
    <p:sldId id="303" r:id="rId39"/>
    <p:sldId id="304" r:id="rId40"/>
    <p:sldId id="305" r:id="rId41"/>
    <p:sldId id="306" r:id="rId42"/>
    <p:sldId id="307" r:id="rId43"/>
    <p:sldId id="260" r:id="rId44"/>
    <p:sldId id="309" r:id="rId45"/>
    <p:sldId id="312" r:id="rId46"/>
    <p:sldId id="310" r:id="rId47"/>
    <p:sldId id="311" r:id="rId48"/>
    <p:sldId id="313" r:id="rId49"/>
    <p:sldId id="314" r:id="rId50"/>
    <p:sldId id="359" r:id="rId51"/>
    <p:sldId id="315" r:id="rId52"/>
    <p:sldId id="316" r:id="rId53"/>
    <p:sldId id="317" r:id="rId54"/>
    <p:sldId id="318" r:id="rId55"/>
    <p:sldId id="319" r:id="rId56"/>
    <p:sldId id="320" r:id="rId57"/>
    <p:sldId id="321" r:id="rId58"/>
    <p:sldId id="322" r:id="rId59"/>
    <p:sldId id="324" r:id="rId60"/>
    <p:sldId id="323" r:id="rId61"/>
    <p:sldId id="325" r:id="rId62"/>
    <p:sldId id="326" r:id="rId63"/>
    <p:sldId id="327" r:id="rId64"/>
    <p:sldId id="360" r:id="rId65"/>
    <p:sldId id="361" r:id="rId66"/>
    <p:sldId id="328" r:id="rId67"/>
    <p:sldId id="329" r:id="rId68"/>
    <p:sldId id="330" r:id="rId69"/>
    <p:sldId id="332" r:id="rId70"/>
    <p:sldId id="261" r:id="rId71"/>
    <p:sldId id="333" r:id="rId72"/>
    <p:sldId id="274" r:id="rId73"/>
    <p:sldId id="273" r:id="rId74"/>
    <p:sldId id="275" r:id="rId75"/>
    <p:sldId id="276"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346" r:id="rId89"/>
    <p:sldId id="347" r:id="rId90"/>
    <p:sldId id="348" r:id="rId91"/>
    <p:sldId id="349" r:id="rId92"/>
    <p:sldId id="350" r:id="rId93"/>
    <p:sldId id="308" r:id="rId94"/>
    <p:sldId id="351" r:id="rId95"/>
    <p:sldId id="352" r:id="rId96"/>
    <p:sldId id="353" r:id="rId97"/>
    <p:sldId id="288" r:id="rId98"/>
    <p:sldId id="354" r:id="rId99"/>
  </p:sldIdLst>
  <p:sldSz cx="18288000" cy="10287000"/>
  <p:notesSz cx="6858000" cy="9144000"/>
  <p:embeddedFontLst>
    <p:embeddedFont>
      <p:font typeface="#9SLIDE03 ALLROUNDGOTHIC DEMI" panose="020B0604020202020204" charset="0"/>
      <p:regular r:id="rId100"/>
    </p:embeddedFont>
    <p:embeddedFont>
      <p:font typeface="#9Slide03 Montserrat" panose="020B0604020202020204" charset="0"/>
      <p:regular r:id="rId101"/>
    </p:embeddedFont>
    <p:embeddedFont>
      <p:font typeface="#9Slide03 Montserrat ExtraBold" panose="020B0604020202020204" charset="0"/>
      <p:bold r:id="rId102"/>
    </p:embeddedFont>
    <p:embeddedFont>
      <p:font typeface="#9Slide03 Montserrat Medium" panose="020B0604020202020204" charset="0"/>
      <p:regular r:id="rId103"/>
    </p:embeddedFont>
    <p:embeddedFont>
      <p:font typeface="#9Slide03 Montserrat SemiBold" panose="020B0604020202020204" charset="0"/>
      <p:regular r:id="rId104"/>
      <p:bold r:id="rId105"/>
    </p:embeddedFont>
    <p:embeddedFont>
      <p:font typeface="#9Slide07 Baloo Tamma" panose="020B0604020202020204" charset="0"/>
      <p:regular r:id="rId106"/>
    </p:embeddedFont>
    <p:embeddedFont>
      <p:font typeface="Calibri" panose="020F0502020204030204" pitchFamily="34" charset="0"/>
      <p:regular r:id="rId107"/>
      <p:bold r:id="rId108"/>
      <p:italic r:id="rId109"/>
      <p:boldItalic r:id="rId110"/>
    </p:embeddedFont>
    <p:embeddedFont>
      <p:font typeface="Calibri Light" panose="020F0302020204030204" pitchFamily="34" charset="0"/>
      <p:regular r:id="rId111"/>
      <p:italic r:id="rId112"/>
    </p:embeddedFont>
    <p:embeddedFont>
      <p:font typeface="Cambria Math" panose="02040503050406030204" pitchFamily="18" charset="0"/>
      <p:regular r:id="rId113"/>
    </p:embeddedFont>
    <p:embeddedFont>
      <p:font typeface="Cranberry" panose="020B0604020202020204" charset="0"/>
      <p:regular r:id="rId114"/>
    </p:embeddedFont>
    <p:embeddedFont>
      <p:font typeface="Tahoma" panose="020B0604030504040204" pitchFamily="34" charset="0"/>
      <p:regular r:id="rId115"/>
      <p:bold r:id="rId1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33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autoAdjust="0"/>
    <p:restoredTop sz="96281" autoAdjust="0"/>
  </p:normalViewPr>
  <p:slideViewPr>
    <p:cSldViewPr>
      <p:cViewPr varScale="1">
        <p:scale>
          <a:sx n="10" d="100"/>
          <a:sy n="10" d="100"/>
        </p:scale>
        <p:origin x="36" y="-2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presProps" Target="pres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3.fntdata"/><Relationship Id="rId16" Type="http://schemas.openxmlformats.org/officeDocument/2006/relationships/slide" Target="slides/slide12.xml"/><Relationship Id="rId107" Type="http://schemas.openxmlformats.org/officeDocument/2006/relationships/font" Target="fonts/font8.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3.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4.fntdata"/><Relationship Id="rId118"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4.fntdata"/><Relationship Id="rId108" Type="http://schemas.openxmlformats.org/officeDocument/2006/relationships/font" Target="fonts/font9.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15.fntdata"/><Relationship Id="rId119"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0.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5.fntdata"/><Relationship Id="rId120"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1.fntdata"/><Relationship Id="rId115" Type="http://schemas.openxmlformats.org/officeDocument/2006/relationships/font" Target="fonts/font16.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fntdata"/><Relationship Id="rId105" Type="http://schemas.openxmlformats.org/officeDocument/2006/relationships/font" Target="fonts/font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12.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7.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225EA4-2CD4-8C47-9F90-1932B9B16DDE}" type="doc">
      <dgm:prSet loTypeId="urn:microsoft.com/office/officeart/2005/8/layout/vList3" loCatId="" qsTypeId="urn:microsoft.com/office/officeart/2005/8/quickstyle/simple1" qsCatId="simple" csTypeId="urn:microsoft.com/office/officeart/2005/8/colors/accent1_2" csCatId="accent1" phldr="1"/>
      <dgm:spPr/>
    </dgm:pt>
    <dgm:pt modelId="{FB118042-F7AF-E747-8F45-2260744DFD98}">
      <dgm:prSet phldrT="[Text]" custT="1"/>
      <dgm:spPr>
        <a:solidFill>
          <a:schemeClr val="accent5">
            <a:lumMod val="40000"/>
            <a:lumOff val="60000"/>
          </a:schemeClr>
        </a:solidFill>
      </dgm:spPr>
      <dgm:t>
        <a:bodyPr/>
        <a:lstStyle/>
        <a:p>
          <a:pPr algn="just"/>
          <a:r>
            <a:rPr lang="en-US" sz="3200" b="0" i="0" dirty="0" err="1">
              <a:solidFill>
                <a:schemeClr val="tx1"/>
              </a:solidFill>
              <a:latin typeface="#9Slide03 Montserrat" pitchFamily="2" charset="77"/>
            </a:rPr>
            <a:t>Xác</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định</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nhiệt</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vụ</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Tìm</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hiểu</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về</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mô</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hình</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chụp</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cắt</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lớp</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lựa</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chọn</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mô</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hình</a:t>
          </a:r>
          <a:r>
            <a:rPr lang="en-US" sz="3200" b="0" i="0" dirty="0">
              <a:solidFill>
                <a:schemeClr val="tx1"/>
              </a:solidFill>
              <a:latin typeface="#9Slide03 Montserrat" pitchFamily="2" charset="77"/>
            </a:rPr>
            <a:t>.</a:t>
          </a:r>
        </a:p>
      </dgm:t>
    </dgm:pt>
    <dgm:pt modelId="{CC624F8C-A08A-C347-A808-D8BEE6A537D1}" type="parTrans" cxnId="{E7D35F6E-CCB7-A44E-8518-C68D889B867A}">
      <dgm:prSet/>
      <dgm:spPr/>
      <dgm:t>
        <a:bodyPr/>
        <a:lstStyle/>
        <a:p>
          <a:endParaRPr lang="en-US"/>
        </a:p>
      </dgm:t>
    </dgm:pt>
    <dgm:pt modelId="{756D1720-DC85-674A-8E2D-A733A850CD8A}" type="sibTrans" cxnId="{E7D35F6E-CCB7-A44E-8518-C68D889B867A}">
      <dgm:prSet/>
      <dgm:spPr/>
      <dgm:t>
        <a:bodyPr/>
        <a:lstStyle/>
        <a:p>
          <a:endParaRPr lang="en-US"/>
        </a:p>
      </dgm:t>
    </dgm:pt>
    <dgm:pt modelId="{B86257A6-38A1-584E-9A73-DEE42D7870CE}">
      <dgm:prSet phldrT="[Text]" custT="1"/>
      <dgm:spPr>
        <a:solidFill>
          <a:schemeClr val="accent5">
            <a:lumMod val="40000"/>
            <a:lumOff val="60000"/>
          </a:schemeClr>
        </a:solidFill>
      </dgm:spPr>
      <dgm:t>
        <a:bodyPr/>
        <a:lstStyle/>
        <a:p>
          <a:pPr algn="just"/>
          <a:r>
            <a:rPr lang="en-US" sz="3200" b="0" i="0" dirty="0" err="1">
              <a:solidFill>
                <a:schemeClr val="tx1"/>
              </a:solidFill>
              <a:latin typeface="#9Slide03 Montserrat" pitchFamily="2" charset="77"/>
            </a:rPr>
            <a:t>Xác</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định</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ý</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tưởng</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thiết</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kế</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mô</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hình</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đã</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lựa</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chọn</a:t>
          </a:r>
          <a:r>
            <a:rPr lang="en-US" sz="3200" b="0" i="0" dirty="0">
              <a:solidFill>
                <a:schemeClr val="tx1"/>
              </a:solidFill>
              <a:latin typeface="#9Slide03 Montserrat" pitchFamily="2" charset="77"/>
            </a:rPr>
            <a:t>.</a:t>
          </a:r>
        </a:p>
      </dgm:t>
    </dgm:pt>
    <dgm:pt modelId="{35B706B2-5B08-3049-A84D-1388CF529560}" type="parTrans" cxnId="{9BBE8FB6-96E1-4D42-84AD-4B898EAC1B7D}">
      <dgm:prSet/>
      <dgm:spPr/>
      <dgm:t>
        <a:bodyPr/>
        <a:lstStyle/>
        <a:p>
          <a:endParaRPr lang="en-US"/>
        </a:p>
      </dgm:t>
    </dgm:pt>
    <dgm:pt modelId="{53F0B465-A9BA-A648-84AE-125F051782C9}" type="sibTrans" cxnId="{9BBE8FB6-96E1-4D42-84AD-4B898EAC1B7D}">
      <dgm:prSet/>
      <dgm:spPr/>
      <dgm:t>
        <a:bodyPr/>
        <a:lstStyle/>
        <a:p>
          <a:endParaRPr lang="en-US"/>
        </a:p>
      </dgm:t>
    </dgm:pt>
    <dgm:pt modelId="{7F41800C-D2C9-DE4A-BFBD-CDFDCE33B374}">
      <dgm:prSet phldrT="[Text]" custT="1"/>
      <dgm:spPr>
        <a:solidFill>
          <a:schemeClr val="accent5">
            <a:lumMod val="40000"/>
            <a:lumOff val="60000"/>
          </a:schemeClr>
        </a:solidFill>
      </dgm:spPr>
      <dgm:t>
        <a:bodyPr/>
        <a:lstStyle/>
        <a:p>
          <a:pPr algn="just"/>
          <a:r>
            <a:rPr lang="en-US" sz="3200" b="0" i="0" dirty="0" err="1">
              <a:solidFill>
                <a:schemeClr val="tx1"/>
              </a:solidFill>
              <a:latin typeface="#9Slide03 Montserrat" pitchFamily="2" charset="77"/>
            </a:rPr>
            <a:t>Thống</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nhất</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tiêu</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chí</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đánh</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giá</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mô</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hình</a:t>
          </a:r>
          <a:r>
            <a:rPr lang="en-US" sz="3200" b="0" i="0" dirty="0">
              <a:solidFill>
                <a:schemeClr val="tx1"/>
              </a:solidFill>
              <a:latin typeface="#9Slide03 Montserrat" pitchFamily="2" charset="77"/>
            </a:rPr>
            <a:t>.</a:t>
          </a:r>
        </a:p>
      </dgm:t>
    </dgm:pt>
    <dgm:pt modelId="{54EB7B0E-F72B-4A49-A92B-B3EBBFF7796A}" type="parTrans" cxnId="{81358627-1F85-A642-B3EB-B18FBCECE2F5}">
      <dgm:prSet/>
      <dgm:spPr/>
      <dgm:t>
        <a:bodyPr/>
        <a:lstStyle/>
        <a:p>
          <a:endParaRPr lang="en-US"/>
        </a:p>
      </dgm:t>
    </dgm:pt>
    <dgm:pt modelId="{207610A0-E03C-2843-B9D9-6D5DB3EF41AB}" type="sibTrans" cxnId="{81358627-1F85-A642-B3EB-B18FBCECE2F5}">
      <dgm:prSet/>
      <dgm:spPr/>
      <dgm:t>
        <a:bodyPr/>
        <a:lstStyle/>
        <a:p>
          <a:endParaRPr lang="en-US"/>
        </a:p>
      </dgm:t>
    </dgm:pt>
    <dgm:pt modelId="{98164870-2F69-464A-BEB4-185CC0AB8032}">
      <dgm:prSet custT="1"/>
      <dgm:spPr>
        <a:solidFill>
          <a:schemeClr val="accent5">
            <a:lumMod val="40000"/>
            <a:lumOff val="60000"/>
          </a:schemeClr>
        </a:solidFill>
      </dgm:spPr>
      <dgm:t>
        <a:bodyPr/>
        <a:lstStyle/>
        <a:p>
          <a:pPr algn="just"/>
          <a:r>
            <a:rPr lang="en-US" sz="3200" b="0" i="0" dirty="0" err="1">
              <a:solidFill>
                <a:schemeClr val="tx1"/>
              </a:solidFill>
              <a:latin typeface="#9Slide03 Montserrat" pitchFamily="2" charset="77"/>
            </a:rPr>
            <a:t>Thực</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hiện</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thiết</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kế</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mô</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hình</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theo</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các</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tiêu</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chí</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đã</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đề</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xuất</a:t>
          </a:r>
          <a:r>
            <a:rPr lang="en-US" sz="3200" b="0" i="0" dirty="0">
              <a:solidFill>
                <a:schemeClr val="tx1"/>
              </a:solidFill>
              <a:latin typeface="#9Slide03 Montserrat" pitchFamily="2" charset="77"/>
            </a:rPr>
            <a:t>.</a:t>
          </a:r>
        </a:p>
      </dgm:t>
    </dgm:pt>
    <dgm:pt modelId="{95371B1C-F416-0441-86EB-21342C084C84}" type="parTrans" cxnId="{022012BA-CE36-2542-9399-4BA95F5BC786}">
      <dgm:prSet/>
      <dgm:spPr/>
      <dgm:t>
        <a:bodyPr/>
        <a:lstStyle/>
        <a:p>
          <a:endParaRPr lang="en-US"/>
        </a:p>
      </dgm:t>
    </dgm:pt>
    <dgm:pt modelId="{4F8FFD66-C9D5-8746-B8EA-0CC127A105F9}" type="sibTrans" cxnId="{022012BA-CE36-2542-9399-4BA95F5BC786}">
      <dgm:prSet/>
      <dgm:spPr/>
      <dgm:t>
        <a:bodyPr/>
        <a:lstStyle/>
        <a:p>
          <a:endParaRPr lang="en-US"/>
        </a:p>
      </dgm:t>
    </dgm:pt>
    <dgm:pt modelId="{8131D9EE-69D6-B345-8316-DBF7529589E5}">
      <dgm:prSet custT="1"/>
      <dgm:spPr>
        <a:solidFill>
          <a:schemeClr val="accent5">
            <a:lumMod val="40000"/>
            <a:lumOff val="60000"/>
          </a:schemeClr>
        </a:solidFill>
      </dgm:spPr>
      <dgm:t>
        <a:bodyPr/>
        <a:lstStyle/>
        <a:p>
          <a:pPr algn="just"/>
          <a:r>
            <a:rPr lang="en-US" sz="3200" b="0" i="0" dirty="0" err="1">
              <a:solidFill>
                <a:schemeClr val="tx1"/>
              </a:solidFill>
              <a:latin typeface="#9Slide03 Montserrat" pitchFamily="2" charset="77"/>
            </a:rPr>
            <a:t>Xây</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dựng</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báo</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cáo</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và</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nội</a:t>
          </a:r>
          <a:r>
            <a:rPr lang="en-US" sz="3200" b="0" i="0" dirty="0">
              <a:solidFill>
                <a:schemeClr val="tx1"/>
              </a:solidFill>
              <a:latin typeface="#9Slide03 Montserrat" pitchFamily="2" charset="77"/>
            </a:rPr>
            <a:t> dung </a:t>
          </a:r>
          <a:r>
            <a:rPr lang="en-US" sz="3200" b="0" i="0" dirty="0" err="1">
              <a:solidFill>
                <a:schemeClr val="tx1"/>
              </a:solidFill>
              <a:latin typeface="#9Slide03 Montserrat" pitchFamily="2" charset="77"/>
            </a:rPr>
            <a:t>trình</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bày</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về</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mô</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hình</a:t>
          </a:r>
          <a:r>
            <a:rPr lang="en-US" sz="3200" b="0" i="0" dirty="0">
              <a:solidFill>
                <a:schemeClr val="tx1"/>
              </a:solidFill>
              <a:latin typeface="#9Slide03 Montserrat" pitchFamily="2" charset="77"/>
            </a:rPr>
            <a:t>.</a:t>
          </a:r>
        </a:p>
      </dgm:t>
    </dgm:pt>
    <dgm:pt modelId="{ECA9C9A1-2A68-2541-82D2-7F8765E2FF58}" type="parTrans" cxnId="{A7096877-35F3-0142-B40C-410C24303C3E}">
      <dgm:prSet/>
      <dgm:spPr/>
      <dgm:t>
        <a:bodyPr/>
        <a:lstStyle/>
        <a:p>
          <a:endParaRPr lang="en-US"/>
        </a:p>
      </dgm:t>
    </dgm:pt>
    <dgm:pt modelId="{FB39A72C-EF3E-E949-A6D8-864908D783D9}" type="sibTrans" cxnId="{A7096877-35F3-0142-B40C-410C24303C3E}">
      <dgm:prSet/>
      <dgm:spPr/>
      <dgm:t>
        <a:bodyPr/>
        <a:lstStyle/>
        <a:p>
          <a:endParaRPr lang="en-US"/>
        </a:p>
      </dgm:t>
    </dgm:pt>
    <dgm:pt modelId="{B9671038-CDFD-6D4D-924B-F20856DAC03A}">
      <dgm:prSet custT="1"/>
      <dgm:spPr>
        <a:solidFill>
          <a:schemeClr val="accent5">
            <a:lumMod val="40000"/>
            <a:lumOff val="60000"/>
          </a:schemeClr>
        </a:solidFill>
      </dgm:spPr>
      <dgm:t>
        <a:bodyPr/>
        <a:lstStyle/>
        <a:p>
          <a:pPr algn="just"/>
          <a:r>
            <a:rPr lang="en-US" sz="3200" b="0" i="0" dirty="0" err="1">
              <a:solidFill>
                <a:schemeClr val="tx1"/>
              </a:solidFill>
              <a:latin typeface="#9Slide03 Montserrat" pitchFamily="2" charset="77"/>
            </a:rPr>
            <a:t>Báo</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cáo</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và</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đánh</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giá</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dự</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án</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đã</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thực</a:t>
          </a:r>
          <a:r>
            <a:rPr lang="en-US" sz="3200" b="0" i="0" dirty="0">
              <a:solidFill>
                <a:schemeClr val="tx1"/>
              </a:solidFill>
              <a:latin typeface="#9Slide03 Montserrat" pitchFamily="2" charset="77"/>
            </a:rPr>
            <a:t> </a:t>
          </a:r>
          <a:r>
            <a:rPr lang="en-US" sz="3200" b="0" i="0" dirty="0" err="1">
              <a:solidFill>
                <a:schemeClr val="tx1"/>
              </a:solidFill>
              <a:latin typeface="#9Slide03 Montserrat" pitchFamily="2" charset="77"/>
            </a:rPr>
            <a:t>hiện</a:t>
          </a:r>
          <a:r>
            <a:rPr lang="en-US" sz="3200" b="0" i="0" dirty="0">
              <a:solidFill>
                <a:schemeClr val="tx1"/>
              </a:solidFill>
              <a:latin typeface="#9Slide03 Montserrat" pitchFamily="2" charset="77"/>
            </a:rPr>
            <a:t>.</a:t>
          </a:r>
        </a:p>
      </dgm:t>
    </dgm:pt>
    <dgm:pt modelId="{B0623A13-7C3A-284C-8D00-D1C0BC6A2F55}" type="parTrans" cxnId="{68379143-B039-BE4C-ABC3-6E483118DCC3}">
      <dgm:prSet/>
      <dgm:spPr/>
      <dgm:t>
        <a:bodyPr/>
        <a:lstStyle/>
        <a:p>
          <a:endParaRPr lang="en-US"/>
        </a:p>
      </dgm:t>
    </dgm:pt>
    <dgm:pt modelId="{7ECF8C53-BFF1-434D-9A33-6DF879F9C8DB}" type="sibTrans" cxnId="{68379143-B039-BE4C-ABC3-6E483118DCC3}">
      <dgm:prSet/>
      <dgm:spPr/>
      <dgm:t>
        <a:bodyPr/>
        <a:lstStyle/>
        <a:p>
          <a:endParaRPr lang="en-US"/>
        </a:p>
      </dgm:t>
    </dgm:pt>
    <dgm:pt modelId="{2B9D73E0-FF5A-F447-A1B1-4124433FED8E}" type="pres">
      <dgm:prSet presAssocID="{75225EA4-2CD4-8C47-9F90-1932B9B16DDE}" presName="linearFlow" presStyleCnt="0">
        <dgm:presLayoutVars>
          <dgm:dir/>
          <dgm:resizeHandles val="exact"/>
        </dgm:presLayoutVars>
      </dgm:prSet>
      <dgm:spPr/>
    </dgm:pt>
    <dgm:pt modelId="{085B4C81-F717-8E4D-8F12-9691156A713D}" type="pres">
      <dgm:prSet presAssocID="{FB118042-F7AF-E747-8F45-2260744DFD98}" presName="composite" presStyleCnt="0"/>
      <dgm:spPr/>
    </dgm:pt>
    <dgm:pt modelId="{6DC0BA55-2E10-8D41-B3F3-27B271923D78}" type="pres">
      <dgm:prSet presAssocID="{FB118042-F7AF-E747-8F45-2260744DFD98}" presName="imgShp" presStyleLbl="f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B9CAD37-F142-0243-90AA-24D6F6A427FA}" type="pres">
      <dgm:prSet presAssocID="{FB118042-F7AF-E747-8F45-2260744DFD98}" presName="txShp" presStyleLbl="node1" presStyleIdx="0" presStyleCnt="6">
        <dgm:presLayoutVars>
          <dgm:bulletEnabled val="1"/>
        </dgm:presLayoutVars>
      </dgm:prSet>
      <dgm:spPr/>
    </dgm:pt>
    <dgm:pt modelId="{49ED32FE-C101-1045-A5C2-BE75FB7AC839}" type="pres">
      <dgm:prSet presAssocID="{756D1720-DC85-674A-8E2D-A733A850CD8A}" presName="spacing" presStyleCnt="0"/>
      <dgm:spPr/>
    </dgm:pt>
    <dgm:pt modelId="{143D6646-B172-4940-A24D-378E4789E534}" type="pres">
      <dgm:prSet presAssocID="{B86257A6-38A1-584E-9A73-DEE42D7870CE}" presName="composite" presStyleCnt="0"/>
      <dgm:spPr/>
    </dgm:pt>
    <dgm:pt modelId="{4C4E0611-AEC9-BE45-9637-3DA6641B0CFD}" type="pres">
      <dgm:prSet presAssocID="{B86257A6-38A1-584E-9A73-DEE42D7870CE}" presName="imgShp"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430B0C86-82BD-ED4D-B282-B129E883FB87}" type="pres">
      <dgm:prSet presAssocID="{B86257A6-38A1-584E-9A73-DEE42D7870CE}" presName="txShp" presStyleLbl="node1" presStyleIdx="1" presStyleCnt="6">
        <dgm:presLayoutVars>
          <dgm:bulletEnabled val="1"/>
        </dgm:presLayoutVars>
      </dgm:prSet>
      <dgm:spPr/>
    </dgm:pt>
    <dgm:pt modelId="{85D05ED5-DBAE-0649-80FE-FDF80E11B503}" type="pres">
      <dgm:prSet presAssocID="{53F0B465-A9BA-A648-84AE-125F051782C9}" presName="spacing" presStyleCnt="0"/>
      <dgm:spPr/>
    </dgm:pt>
    <dgm:pt modelId="{DD32BB38-1198-2342-9D1A-05BE090D9E33}" type="pres">
      <dgm:prSet presAssocID="{7F41800C-D2C9-DE4A-BFBD-CDFDCE33B374}" presName="composite" presStyleCnt="0"/>
      <dgm:spPr/>
    </dgm:pt>
    <dgm:pt modelId="{614293B0-6BAB-614A-BE1A-105A121F5C0A}" type="pres">
      <dgm:prSet presAssocID="{7F41800C-D2C9-DE4A-BFBD-CDFDCE33B374}" presName="imgShp"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836401D8-0523-DA47-B242-140EF47A796A}" type="pres">
      <dgm:prSet presAssocID="{7F41800C-D2C9-DE4A-BFBD-CDFDCE33B374}" presName="txShp" presStyleLbl="node1" presStyleIdx="2" presStyleCnt="6">
        <dgm:presLayoutVars>
          <dgm:bulletEnabled val="1"/>
        </dgm:presLayoutVars>
      </dgm:prSet>
      <dgm:spPr/>
    </dgm:pt>
    <dgm:pt modelId="{60194FDB-25DA-6D4A-A95A-24DAF808DE20}" type="pres">
      <dgm:prSet presAssocID="{207610A0-E03C-2843-B9D9-6D5DB3EF41AB}" presName="spacing" presStyleCnt="0"/>
      <dgm:spPr/>
    </dgm:pt>
    <dgm:pt modelId="{00E28FE4-8FEC-6F4D-9EAC-1781132EC8B4}" type="pres">
      <dgm:prSet presAssocID="{98164870-2F69-464A-BEB4-185CC0AB8032}" presName="composite" presStyleCnt="0"/>
      <dgm:spPr/>
    </dgm:pt>
    <dgm:pt modelId="{D0BC1C21-BA60-6A46-92BF-58EDD4250859}" type="pres">
      <dgm:prSet presAssocID="{98164870-2F69-464A-BEB4-185CC0AB8032}" presName="imgShp" presStyleLbl="fgImgPlace1"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E2A463E6-35C8-6547-947B-561499B6E6FE}" type="pres">
      <dgm:prSet presAssocID="{98164870-2F69-464A-BEB4-185CC0AB8032}" presName="txShp" presStyleLbl="node1" presStyleIdx="3" presStyleCnt="6">
        <dgm:presLayoutVars>
          <dgm:bulletEnabled val="1"/>
        </dgm:presLayoutVars>
      </dgm:prSet>
      <dgm:spPr/>
    </dgm:pt>
    <dgm:pt modelId="{D40D6CE6-93FC-B441-8F50-F4872A342159}" type="pres">
      <dgm:prSet presAssocID="{4F8FFD66-C9D5-8746-B8EA-0CC127A105F9}" presName="spacing" presStyleCnt="0"/>
      <dgm:spPr/>
    </dgm:pt>
    <dgm:pt modelId="{0A0BA6F4-BFF9-2244-8AC0-EF847BD7568F}" type="pres">
      <dgm:prSet presAssocID="{8131D9EE-69D6-B345-8316-DBF7529589E5}" presName="composite" presStyleCnt="0"/>
      <dgm:spPr/>
    </dgm:pt>
    <dgm:pt modelId="{81DB1D5A-35BE-C443-B08F-810B11444715}" type="pres">
      <dgm:prSet presAssocID="{8131D9EE-69D6-B345-8316-DBF7529589E5}" presName="imgShp" presStyleLbl="fgImgPlac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E3459871-1325-6144-B50B-B103FB1CBD74}" type="pres">
      <dgm:prSet presAssocID="{8131D9EE-69D6-B345-8316-DBF7529589E5}" presName="txShp" presStyleLbl="node1" presStyleIdx="4" presStyleCnt="6">
        <dgm:presLayoutVars>
          <dgm:bulletEnabled val="1"/>
        </dgm:presLayoutVars>
      </dgm:prSet>
      <dgm:spPr/>
    </dgm:pt>
    <dgm:pt modelId="{58C7A18D-C5A1-A34B-961F-84EEB981C6ED}" type="pres">
      <dgm:prSet presAssocID="{FB39A72C-EF3E-E949-A6D8-864908D783D9}" presName="spacing" presStyleCnt="0"/>
      <dgm:spPr/>
    </dgm:pt>
    <dgm:pt modelId="{D20E87E5-1402-0A44-AD0F-97AABF0D3863}" type="pres">
      <dgm:prSet presAssocID="{B9671038-CDFD-6D4D-924B-F20856DAC03A}" presName="composite" presStyleCnt="0"/>
      <dgm:spPr/>
    </dgm:pt>
    <dgm:pt modelId="{9A42ADF1-6FDD-974F-A880-AED95220DD12}" type="pres">
      <dgm:prSet presAssocID="{B9671038-CDFD-6D4D-924B-F20856DAC03A}" presName="imgShp" presStyleLbl="fgImgPlac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1C5AAA17-C7D8-D64A-939F-F65856207F88}" type="pres">
      <dgm:prSet presAssocID="{B9671038-CDFD-6D4D-924B-F20856DAC03A}" presName="txShp" presStyleLbl="node1" presStyleIdx="5" presStyleCnt="6">
        <dgm:presLayoutVars>
          <dgm:bulletEnabled val="1"/>
        </dgm:presLayoutVars>
      </dgm:prSet>
      <dgm:spPr/>
    </dgm:pt>
  </dgm:ptLst>
  <dgm:cxnLst>
    <dgm:cxn modelId="{1C608F11-E997-E841-8C09-3AD23220907F}" type="presOf" srcId="{8131D9EE-69D6-B345-8316-DBF7529589E5}" destId="{E3459871-1325-6144-B50B-B103FB1CBD74}" srcOrd="0" destOrd="0" presId="urn:microsoft.com/office/officeart/2005/8/layout/vList3"/>
    <dgm:cxn modelId="{81358627-1F85-A642-B3EB-B18FBCECE2F5}" srcId="{75225EA4-2CD4-8C47-9F90-1932B9B16DDE}" destId="{7F41800C-D2C9-DE4A-BFBD-CDFDCE33B374}" srcOrd="2" destOrd="0" parTransId="{54EB7B0E-F72B-4A49-A92B-B3EBBFF7796A}" sibTransId="{207610A0-E03C-2843-B9D9-6D5DB3EF41AB}"/>
    <dgm:cxn modelId="{1271FB2A-FF18-FE41-9C0C-243D273B2397}" type="presOf" srcId="{98164870-2F69-464A-BEB4-185CC0AB8032}" destId="{E2A463E6-35C8-6547-947B-561499B6E6FE}" srcOrd="0" destOrd="0" presId="urn:microsoft.com/office/officeart/2005/8/layout/vList3"/>
    <dgm:cxn modelId="{DFA12B3F-E3DA-2745-9D84-E55185A1D29C}" type="presOf" srcId="{75225EA4-2CD4-8C47-9F90-1932B9B16DDE}" destId="{2B9D73E0-FF5A-F447-A1B1-4124433FED8E}" srcOrd="0" destOrd="0" presId="urn:microsoft.com/office/officeart/2005/8/layout/vList3"/>
    <dgm:cxn modelId="{68379143-B039-BE4C-ABC3-6E483118DCC3}" srcId="{75225EA4-2CD4-8C47-9F90-1932B9B16DDE}" destId="{B9671038-CDFD-6D4D-924B-F20856DAC03A}" srcOrd="5" destOrd="0" parTransId="{B0623A13-7C3A-284C-8D00-D1C0BC6A2F55}" sibTransId="{7ECF8C53-BFF1-434D-9A33-6DF879F9C8DB}"/>
    <dgm:cxn modelId="{E7D35F6E-CCB7-A44E-8518-C68D889B867A}" srcId="{75225EA4-2CD4-8C47-9F90-1932B9B16DDE}" destId="{FB118042-F7AF-E747-8F45-2260744DFD98}" srcOrd="0" destOrd="0" parTransId="{CC624F8C-A08A-C347-A808-D8BEE6A537D1}" sibTransId="{756D1720-DC85-674A-8E2D-A733A850CD8A}"/>
    <dgm:cxn modelId="{BA033B77-1B5A-1146-94E2-8946A10DB2AF}" type="presOf" srcId="{7F41800C-D2C9-DE4A-BFBD-CDFDCE33B374}" destId="{836401D8-0523-DA47-B242-140EF47A796A}" srcOrd="0" destOrd="0" presId="urn:microsoft.com/office/officeart/2005/8/layout/vList3"/>
    <dgm:cxn modelId="{A7096877-35F3-0142-B40C-410C24303C3E}" srcId="{75225EA4-2CD4-8C47-9F90-1932B9B16DDE}" destId="{8131D9EE-69D6-B345-8316-DBF7529589E5}" srcOrd="4" destOrd="0" parTransId="{ECA9C9A1-2A68-2541-82D2-7F8765E2FF58}" sibTransId="{FB39A72C-EF3E-E949-A6D8-864908D783D9}"/>
    <dgm:cxn modelId="{5A015793-BE75-294E-AD17-693C68F4FB42}" type="presOf" srcId="{FB118042-F7AF-E747-8F45-2260744DFD98}" destId="{BB9CAD37-F142-0243-90AA-24D6F6A427FA}" srcOrd="0" destOrd="0" presId="urn:microsoft.com/office/officeart/2005/8/layout/vList3"/>
    <dgm:cxn modelId="{BDF1DFA1-4780-024D-9801-062217BFA28A}" type="presOf" srcId="{B9671038-CDFD-6D4D-924B-F20856DAC03A}" destId="{1C5AAA17-C7D8-D64A-939F-F65856207F88}" srcOrd="0" destOrd="0" presId="urn:microsoft.com/office/officeart/2005/8/layout/vList3"/>
    <dgm:cxn modelId="{9BBE8FB6-96E1-4D42-84AD-4B898EAC1B7D}" srcId="{75225EA4-2CD4-8C47-9F90-1932B9B16DDE}" destId="{B86257A6-38A1-584E-9A73-DEE42D7870CE}" srcOrd="1" destOrd="0" parTransId="{35B706B2-5B08-3049-A84D-1388CF529560}" sibTransId="{53F0B465-A9BA-A648-84AE-125F051782C9}"/>
    <dgm:cxn modelId="{022012BA-CE36-2542-9399-4BA95F5BC786}" srcId="{75225EA4-2CD4-8C47-9F90-1932B9B16DDE}" destId="{98164870-2F69-464A-BEB4-185CC0AB8032}" srcOrd="3" destOrd="0" parTransId="{95371B1C-F416-0441-86EB-21342C084C84}" sibTransId="{4F8FFD66-C9D5-8746-B8EA-0CC127A105F9}"/>
    <dgm:cxn modelId="{199895ED-C345-2947-809D-0121CF22C6F2}" type="presOf" srcId="{B86257A6-38A1-584E-9A73-DEE42D7870CE}" destId="{430B0C86-82BD-ED4D-B282-B129E883FB87}" srcOrd="0" destOrd="0" presId="urn:microsoft.com/office/officeart/2005/8/layout/vList3"/>
    <dgm:cxn modelId="{9D4FCA5B-0EFC-F945-B821-ABF42D474796}" type="presParOf" srcId="{2B9D73E0-FF5A-F447-A1B1-4124433FED8E}" destId="{085B4C81-F717-8E4D-8F12-9691156A713D}" srcOrd="0" destOrd="0" presId="urn:microsoft.com/office/officeart/2005/8/layout/vList3"/>
    <dgm:cxn modelId="{0C3BF220-B2DF-2847-82CB-9920FDB4E397}" type="presParOf" srcId="{085B4C81-F717-8E4D-8F12-9691156A713D}" destId="{6DC0BA55-2E10-8D41-B3F3-27B271923D78}" srcOrd="0" destOrd="0" presId="urn:microsoft.com/office/officeart/2005/8/layout/vList3"/>
    <dgm:cxn modelId="{2115F148-B211-724B-820A-7DC268C8E207}" type="presParOf" srcId="{085B4C81-F717-8E4D-8F12-9691156A713D}" destId="{BB9CAD37-F142-0243-90AA-24D6F6A427FA}" srcOrd="1" destOrd="0" presId="urn:microsoft.com/office/officeart/2005/8/layout/vList3"/>
    <dgm:cxn modelId="{79CB2A48-88D6-984F-AF77-F38A8C593233}" type="presParOf" srcId="{2B9D73E0-FF5A-F447-A1B1-4124433FED8E}" destId="{49ED32FE-C101-1045-A5C2-BE75FB7AC839}" srcOrd="1" destOrd="0" presId="urn:microsoft.com/office/officeart/2005/8/layout/vList3"/>
    <dgm:cxn modelId="{A7B9A2A2-0FE4-1F4F-9B7F-8EAC2F454DEA}" type="presParOf" srcId="{2B9D73E0-FF5A-F447-A1B1-4124433FED8E}" destId="{143D6646-B172-4940-A24D-378E4789E534}" srcOrd="2" destOrd="0" presId="urn:microsoft.com/office/officeart/2005/8/layout/vList3"/>
    <dgm:cxn modelId="{A38382C6-F600-4947-9BD0-DB950DB1A72A}" type="presParOf" srcId="{143D6646-B172-4940-A24D-378E4789E534}" destId="{4C4E0611-AEC9-BE45-9637-3DA6641B0CFD}" srcOrd="0" destOrd="0" presId="urn:microsoft.com/office/officeart/2005/8/layout/vList3"/>
    <dgm:cxn modelId="{D8077F5A-3CCB-6C45-A28B-458CB8ED4EDC}" type="presParOf" srcId="{143D6646-B172-4940-A24D-378E4789E534}" destId="{430B0C86-82BD-ED4D-B282-B129E883FB87}" srcOrd="1" destOrd="0" presId="urn:microsoft.com/office/officeart/2005/8/layout/vList3"/>
    <dgm:cxn modelId="{F073DE83-E5E1-0D4E-9DA8-2BAF0C6B263D}" type="presParOf" srcId="{2B9D73E0-FF5A-F447-A1B1-4124433FED8E}" destId="{85D05ED5-DBAE-0649-80FE-FDF80E11B503}" srcOrd="3" destOrd="0" presId="urn:microsoft.com/office/officeart/2005/8/layout/vList3"/>
    <dgm:cxn modelId="{0B989CEB-7356-6743-AB20-B8C2684BA415}" type="presParOf" srcId="{2B9D73E0-FF5A-F447-A1B1-4124433FED8E}" destId="{DD32BB38-1198-2342-9D1A-05BE090D9E33}" srcOrd="4" destOrd="0" presId="urn:microsoft.com/office/officeart/2005/8/layout/vList3"/>
    <dgm:cxn modelId="{AF59668B-8F7D-0D42-BD31-6819AF98572C}" type="presParOf" srcId="{DD32BB38-1198-2342-9D1A-05BE090D9E33}" destId="{614293B0-6BAB-614A-BE1A-105A121F5C0A}" srcOrd="0" destOrd="0" presId="urn:microsoft.com/office/officeart/2005/8/layout/vList3"/>
    <dgm:cxn modelId="{1EC5FA49-7959-3145-895B-32B0DFE57171}" type="presParOf" srcId="{DD32BB38-1198-2342-9D1A-05BE090D9E33}" destId="{836401D8-0523-DA47-B242-140EF47A796A}" srcOrd="1" destOrd="0" presId="urn:microsoft.com/office/officeart/2005/8/layout/vList3"/>
    <dgm:cxn modelId="{A2E16B26-38CA-9F48-9A38-8405BD17E599}" type="presParOf" srcId="{2B9D73E0-FF5A-F447-A1B1-4124433FED8E}" destId="{60194FDB-25DA-6D4A-A95A-24DAF808DE20}" srcOrd="5" destOrd="0" presId="urn:microsoft.com/office/officeart/2005/8/layout/vList3"/>
    <dgm:cxn modelId="{2380B8ED-5BDE-AC47-A5A1-8BC8EFB579A7}" type="presParOf" srcId="{2B9D73E0-FF5A-F447-A1B1-4124433FED8E}" destId="{00E28FE4-8FEC-6F4D-9EAC-1781132EC8B4}" srcOrd="6" destOrd="0" presId="urn:microsoft.com/office/officeart/2005/8/layout/vList3"/>
    <dgm:cxn modelId="{62F26C00-22D2-394A-83BE-D78153B4CF4B}" type="presParOf" srcId="{00E28FE4-8FEC-6F4D-9EAC-1781132EC8B4}" destId="{D0BC1C21-BA60-6A46-92BF-58EDD4250859}" srcOrd="0" destOrd="0" presId="urn:microsoft.com/office/officeart/2005/8/layout/vList3"/>
    <dgm:cxn modelId="{B536E6B3-DBC6-334A-93F3-072EEFFAF8B2}" type="presParOf" srcId="{00E28FE4-8FEC-6F4D-9EAC-1781132EC8B4}" destId="{E2A463E6-35C8-6547-947B-561499B6E6FE}" srcOrd="1" destOrd="0" presId="urn:microsoft.com/office/officeart/2005/8/layout/vList3"/>
    <dgm:cxn modelId="{6368C34B-0883-0640-9E29-6DEBE8D182A2}" type="presParOf" srcId="{2B9D73E0-FF5A-F447-A1B1-4124433FED8E}" destId="{D40D6CE6-93FC-B441-8F50-F4872A342159}" srcOrd="7" destOrd="0" presId="urn:microsoft.com/office/officeart/2005/8/layout/vList3"/>
    <dgm:cxn modelId="{DAA39FD7-4F17-F748-90AE-B99F868867E8}" type="presParOf" srcId="{2B9D73E0-FF5A-F447-A1B1-4124433FED8E}" destId="{0A0BA6F4-BFF9-2244-8AC0-EF847BD7568F}" srcOrd="8" destOrd="0" presId="urn:microsoft.com/office/officeart/2005/8/layout/vList3"/>
    <dgm:cxn modelId="{2A5B00C5-041F-5E42-818B-AEF628B936E2}" type="presParOf" srcId="{0A0BA6F4-BFF9-2244-8AC0-EF847BD7568F}" destId="{81DB1D5A-35BE-C443-B08F-810B11444715}" srcOrd="0" destOrd="0" presId="urn:microsoft.com/office/officeart/2005/8/layout/vList3"/>
    <dgm:cxn modelId="{CDE2B596-D681-F242-96E3-5057574B59C4}" type="presParOf" srcId="{0A0BA6F4-BFF9-2244-8AC0-EF847BD7568F}" destId="{E3459871-1325-6144-B50B-B103FB1CBD74}" srcOrd="1" destOrd="0" presId="urn:microsoft.com/office/officeart/2005/8/layout/vList3"/>
    <dgm:cxn modelId="{F7B247BB-298D-804F-8C15-858FD424ECA8}" type="presParOf" srcId="{2B9D73E0-FF5A-F447-A1B1-4124433FED8E}" destId="{58C7A18D-C5A1-A34B-961F-84EEB981C6ED}" srcOrd="9" destOrd="0" presId="urn:microsoft.com/office/officeart/2005/8/layout/vList3"/>
    <dgm:cxn modelId="{40BD4A22-A49F-8D48-B229-9C04AA9EEFAE}" type="presParOf" srcId="{2B9D73E0-FF5A-F447-A1B1-4124433FED8E}" destId="{D20E87E5-1402-0A44-AD0F-97AABF0D3863}" srcOrd="10" destOrd="0" presId="urn:microsoft.com/office/officeart/2005/8/layout/vList3"/>
    <dgm:cxn modelId="{A141E370-CA7D-9844-8CC8-E409D2994957}" type="presParOf" srcId="{D20E87E5-1402-0A44-AD0F-97AABF0D3863}" destId="{9A42ADF1-6FDD-974F-A880-AED95220DD12}" srcOrd="0" destOrd="0" presId="urn:microsoft.com/office/officeart/2005/8/layout/vList3"/>
    <dgm:cxn modelId="{BFFFC4D3-1080-0F40-B3D7-301993F96903}" type="presParOf" srcId="{D20E87E5-1402-0A44-AD0F-97AABF0D3863}" destId="{1C5AAA17-C7D8-D64A-939F-F65856207F8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CAD37-F142-0243-90AA-24D6F6A427FA}">
      <dsp:nvSpPr>
        <dsp:cNvPr id="0" name=""/>
        <dsp:cNvSpPr/>
      </dsp:nvSpPr>
      <dsp:spPr>
        <a:xfrm rot="10800000">
          <a:off x="4170861" y="2533"/>
          <a:ext cx="15455265" cy="1111976"/>
        </a:xfrm>
        <a:prstGeom prst="homePlate">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0351" tIns="121920" rIns="227584" bIns="121920" numCol="1" spcCol="1270" anchor="ctr" anchorCtr="0">
          <a:noAutofit/>
        </a:bodyPr>
        <a:lstStyle/>
        <a:p>
          <a:pPr marL="0" lvl="0" indent="0" algn="just" defTabSz="1422400">
            <a:lnSpc>
              <a:spcPct val="90000"/>
            </a:lnSpc>
            <a:spcBef>
              <a:spcPct val="0"/>
            </a:spcBef>
            <a:spcAft>
              <a:spcPct val="35000"/>
            </a:spcAft>
            <a:buNone/>
          </a:pPr>
          <a:r>
            <a:rPr lang="en-US" sz="3200" b="0" i="0" kern="1200" dirty="0" err="1">
              <a:solidFill>
                <a:schemeClr val="tx1"/>
              </a:solidFill>
              <a:latin typeface="#9Slide03 Montserrat" pitchFamily="2" charset="77"/>
            </a:rPr>
            <a:t>Xác</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định</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nhiệt</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vụ</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Tìm</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hiểu</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về</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mô</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hình</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chụp</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cắt</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lớp</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lựa</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chọn</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mô</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hình</a:t>
          </a:r>
          <a:r>
            <a:rPr lang="en-US" sz="3200" b="0" i="0" kern="1200" dirty="0">
              <a:solidFill>
                <a:schemeClr val="tx1"/>
              </a:solidFill>
              <a:latin typeface="#9Slide03 Montserrat" pitchFamily="2" charset="77"/>
            </a:rPr>
            <a:t>.</a:t>
          </a:r>
        </a:p>
      </dsp:txBody>
      <dsp:txXfrm rot="10800000">
        <a:off x="4448855" y="2533"/>
        <a:ext cx="15177271" cy="1111976"/>
      </dsp:txXfrm>
    </dsp:sp>
    <dsp:sp modelId="{6DC0BA55-2E10-8D41-B3F3-27B271923D78}">
      <dsp:nvSpPr>
        <dsp:cNvPr id="0" name=""/>
        <dsp:cNvSpPr/>
      </dsp:nvSpPr>
      <dsp:spPr>
        <a:xfrm>
          <a:off x="3614873" y="2533"/>
          <a:ext cx="1111976" cy="111197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0B0C86-82BD-ED4D-B282-B129E883FB87}">
      <dsp:nvSpPr>
        <dsp:cNvPr id="0" name=""/>
        <dsp:cNvSpPr/>
      </dsp:nvSpPr>
      <dsp:spPr>
        <a:xfrm rot="10800000">
          <a:off x="4170861" y="1404725"/>
          <a:ext cx="15455265" cy="1111976"/>
        </a:xfrm>
        <a:prstGeom prst="homePlate">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0351" tIns="121920" rIns="227584" bIns="121920" numCol="1" spcCol="1270" anchor="ctr" anchorCtr="0">
          <a:noAutofit/>
        </a:bodyPr>
        <a:lstStyle/>
        <a:p>
          <a:pPr marL="0" lvl="0" indent="0" algn="just" defTabSz="1422400">
            <a:lnSpc>
              <a:spcPct val="90000"/>
            </a:lnSpc>
            <a:spcBef>
              <a:spcPct val="0"/>
            </a:spcBef>
            <a:spcAft>
              <a:spcPct val="35000"/>
            </a:spcAft>
            <a:buNone/>
          </a:pPr>
          <a:r>
            <a:rPr lang="en-US" sz="3200" b="0" i="0" kern="1200" dirty="0" err="1">
              <a:solidFill>
                <a:schemeClr val="tx1"/>
              </a:solidFill>
              <a:latin typeface="#9Slide03 Montserrat" pitchFamily="2" charset="77"/>
            </a:rPr>
            <a:t>Xác</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định</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ý</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tưởng</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thiết</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kế</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mô</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hình</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đã</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lựa</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chọn</a:t>
          </a:r>
          <a:r>
            <a:rPr lang="en-US" sz="3200" b="0" i="0" kern="1200" dirty="0">
              <a:solidFill>
                <a:schemeClr val="tx1"/>
              </a:solidFill>
              <a:latin typeface="#9Slide03 Montserrat" pitchFamily="2" charset="77"/>
            </a:rPr>
            <a:t>.</a:t>
          </a:r>
        </a:p>
      </dsp:txBody>
      <dsp:txXfrm rot="10800000">
        <a:off x="4448855" y="1404725"/>
        <a:ext cx="15177271" cy="1111976"/>
      </dsp:txXfrm>
    </dsp:sp>
    <dsp:sp modelId="{4C4E0611-AEC9-BE45-9637-3DA6641B0CFD}">
      <dsp:nvSpPr>
        <dsp:cNvPr id="0" name=""/>
        <dsp:cNvSpPr/>
      </dsp:nvSpPr>
      <dsp:spPr>
        <a:xfrm>
          <a:off x="3614873" y="1404725"/>
          <a:ext cx="1111976" cy="1111976"/>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6401D8-0523-DA47-B242-140EF47A796A}">
      <dsp:nvSpPr>
        <dsp:cNvPr id="0" name=""/>
        <dsp:cNvSpPr/>
      </dsp:nvSpPr>
      <dsp:spPr>
        <a:xfrm rot="10800000">
          <a:off x="4170861" y="2806916"/>
          <a:ext cx="15455265" cy="1111976"/>
        </a:xfrm>
        <a:prstGeom prst="homePlate">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0351" tIns="121920" rIns="227584" bIns="121920" numCol="1" spcCol="1270" anchor="ctr" anchorCtr="0">
          <a:noAutofit/>
        </a:bodyPr>
        <a:lstStyle/>
        <a:p>
          <a:pPr marL="0" lvl="0" indent="0" algn="just" defTabSz="1422400">
            <a:lnSpc>
              <a:spcPct val="90000"/>
            </a:lnSpc>
            <a:spcBef>
              <a:spcPct val="0"/>
            </a:spcBef>
            <a:spcAft>
              <a:spcPct val="35000"/>
            </a:spcAft>
            <a:buNone/>
          </a:pPr>
          <a:r>
            <a:rPr lang="en-US" sz="3200" b="0" i="0" kern="1200" dirty="0" err="1">
              <a:solidFill>
                <a:schemeClr val="tx1"/>
              </a:solidFill>
              <a:latin typeface="#9Slide03 Montserrat" pitchFamily="2" charset="77"/>
            </a:rPr>
            <a:t>Thống</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nhất</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tiêu</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chí</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đánh</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giá</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mô</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hình</a:t>
          </a:r>
          <a:r>
            <a:rPr lang="en-US" sz="3200" b="0" i="0" kern="1200" dirty="0">
              <a:solidFill>
                <a:schemeClr val="tx1"/>
              </a:solidFill>
              <a:latin typeface="#9Slide03 Montserrat" pitchFamily="2" charset="77"/>
            </a:rPr>
            <a:t>.</a:t>
          </a:r>
        </a:p>
      </dsp:txBody>
      <dsp:txXfrm rot="10800000">
        <a:off x="4448855" y="2806916"/>
        <a:ext cx="15177271" cy="1111976"/>
      </dsp:txXfrm>
    </dsp:sp>
    <dsp:sp modelId="{614293B0-6BAB-614A-BE1A-105A121F5C0A}">
      <dsp:nvSpPr>
        <dsp:cNvPr id="0" name=""/>
        <dsp:cNvSpPr/>
      </dsp:nvSpPr>
      <dsp:spPr>
        <a:xfrm>
          <a:off x="3614873" y="2806916"/>
          <a:ext cx="1111976" cy="111197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A463E6-35C8-6547-947B-561499B6E6FE}">
      <dsp:nvSpPr>
        <dsp:cNvPr id="0" name=""/>
        <dsp:cNvSpPr/>
      </dsp:nvSpPr>
      <dsp:spPr>
        <a:xfrm rot="10800000">
          <a:off x="4170861" y="4209107"/>
          <a:ext cx="15455265" cy="1111976"/>
        </a:xfrm>
        <a:prstGeom prst="homePlate">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0351" tIns="121920" rIns="227584" bIns="121920" numCol="1" spcCol="1270" anchor="ctr" anchorCtr="0">
          <a:noAutofit/>
        </a:bodyPr>
        <a:lstStyle/>
        <a:p>
          <a:pPr marL="0" lvl="0" indent="0" algn="just" defTabSz="1422400">
            <a:lnSpc>
              <a:spcPct val="90000"/>
            </a:lnSpc>
            <a:spcBef>
              <a:spcPct val="0"/>
            </a:spcBef>
            <a:spcAft>
              <a:spcPct val="35000"/>
            </a:spcAft>
            <a:buNone/>
          </a:pPr>
          <a:r>
            <a:rPr lang="en-US" sz="3200" b="0" i="0" kern="1200" dirty="0" err="1">
              <a:solidFill>
                <a:schemeClr val="tx1"/>
              </a:solidFill>
              <a:latin typeface="#9Slide03 Montserrat" pitchFamily="2" charset="77"/>
            </a:rPr>
            <a:t>Thực</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hiện</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thiết</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kế</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mô</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hình</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theo</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các</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tiêu</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chí</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đã</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đề</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xuất</a:t>
          </a:r>
          <a:r>
            <a:rPr lang="en-US" sz="3200" b="0" i="0" kern="1200" dirty="0">
              <a:solidFill>
                <a:schemeClr val="tx1"/>
              </a:solidFill>
              <a:latin typeface="#9Slide03 Montserrat" pitchFamily="2" charset="77"/>
            </a:rPr>
            <a:t>.</a:t>
          </a:r>
        </a:p>
      </dsp:txBody>
      <dsp:txXfrm rot="10800000">
        <a:off x="4448855" y="4209107"/>
        <a:ext cx="15177271" cy="1111976"/>
      </dsp:txXfrm>
    </dsp:sp>
    <dsp:sp modelId="{D0BC1C21-BA60-6A46-92BF-58EDD4250859}">
      <dsp:nvSpPr>
        <dsp:cNvPr id="0" name=""/>
        <dsp:cNvSpPr/>
      </dsp:nvSpPr>
      <dsp:spPr>
        <a:xfrm>
          <a:off x="3614873" y="4209107"/>
          <a:ext cx="1111976" cy="1111976"/>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459871-1325-6144-B50B-B103FB1CBD74}">
      <dsp:nvSpPr>
        <dsp:cNvPr id="0" name=""/>
        <dsp:cNvSpPr/>
      </dsp:nvSpPr>
      <dsp:spPr>
        <a:xfrm rot="10800000">
          <a:off x="4170861" y="5611298"/>
          <a:ext cx="15455265" cy="1111976"/>
        </a:xfrm>
        <a:prstGeom prst="homePlate">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0351" tIns="121920" rIns="227584" bIns="121920" numCol="1" spcCol="1270" anchor="ctr" anchorCtr="0">
          <a:noAutofit/>
        </a:bodyPr>
        <a:lstStyle/>
        <a:p>
          <a:pPr marL="0" lvl="0" indent="0" algn="just" defTabSz="1422400">
            <a:lnSpc>
              <a:spcPct val="90000"/>
            </a:lnSpc>
            <a:spcBef>
              <a:spcPct val="0"/>
            </a:spcBef>
            <a:spcAft>
              <a:spcPct val="35000"/>
            </a:spcAft>
            <a:buNone/>
          </a:pPr>
          <a:r>
            <a:rPr lang="en-US" sz="3200" b="0" i="0" kern="1200" dirty="0" err="1">
              <a:solidFill>
                <a:schemeClr val="tx1"/>
              </a:solidFill>
              <a:latin typeface="#9Slide03 Montserrat" pitchFamily="2" charset="77"/>
            </a:rPr>
            <a:t>Xây</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dựng</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báo</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cáo</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và</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nội</a:t>
          </a:r>
          <a:r>
            <a:rPr lang="en-US" sz="3200" b="0" i="0" kern="1200" dirty="0">
              <a:solidFill>
                <a:schemeClr val="tx1"/>
              </a:solidFill>
              <a:latin typeface="#9Slide03 Montserrat" pitchFamily="2" charset="77"/>
            </a:rPr>
            <a:t> dung </a:t>
          </a:r>
          <a:r>
            <a:rPr lang="en-US" sz="3200" b="0" i="0" kern="1200" dirty="0" err="1">
              <a:solidFill>
                <a:schemeClr val="tx1"/>
              </a:solidFill>
              <a:latin typeface="#9Slide03 Montserrat" pitchFamily="2" charset="77"/>
            </a:rPr>
            <a:t>trình</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bày</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về</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mô</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hình</a:t>
          </a:r>
          <a:r>
            <a:rPr lang="en-US" sz="3200" b="0" i="0" kern="1200" dirty="0">
              <a:solidFill>
                <a:schemeClr val="tx1"/>
              </a:solidFill>
              <a:latin typeface="#9Slide03 Montserrat" pitchFamily="2" charset="77"/>
            </a:rPr>
            <a:t>.</a:t>
          </a:r>
        </a:p>
      </dsp:txBody>
      <dsp:txXfrm rot="10800000">
        <a:off x="4448855" y="5611298"/>
        <a:ext cx="15177271" cy="1111976"/>
      </dsp:txXfrm>
    </dsp:sp>
    <dsp:sp modelId="{81DB1D5A-35BE-C443-B08F-810B11444715}">
      <dsp:nvSpPr>
        <dsp:cNvPr id="0" name=""/>
        <dsp:cNvSpPr/>
      </dsp:nvSpPr>
      <dsp:spPr>
        <a:xfrm>
          <a:off x="3614873" y="5611298"/>
          <a:ext cx="1111976" cy="1111976"/>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5AAA17-C7D8-D64A-939F-F65856207F88}">
      <dsp:nvSpPr>
        <dsp:cNvPr id="0" name=""/>
        <dsp:cNvSpPr/>
      </dsp:nvSpPr>
      <dsp:spPr>
        <a:xfrm rot="10800000">
          <a:off x="4170861" y="7013489"/>
          <a:ext cx="15455265" cy="1111976"/>
        </a:xfrm>
        <a:prstGeom prst="homePlate">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0351" tIns="121920" rIns="227584" bIns="121920" numCol="1" spcCol="1270" anchor="ctr" anchorCtr="0">
          <a:noAutofit/>
        </a:bodyPr>
        <a:lstStyle/>
        <a:p>
          <a:pPr marL="0" lvl="0" indent="0" algn="just" defTabSz="1422400">
            <a:lnSpc>
              <a:spcPct val="90000"/>
            </a:lnSpc>
            <a:spcBef>
              <a:spcPct val="0"/>
            </a:spcBef>
            <a:spcAft>
              <a:spcPct val="35000"/>
            </a:spcAft>
            <a:buNone/>
          </a:pPr>
          <a:r>
            <a:rPr lang="en-US" sz="3200" b="0" i="0" kern="1200" dirty="0" err="1">
              <a:solidFill>
                <a:schemeClr val="tx1"/>
              </a:solidFill>
              <a:latin typeface="#9Slide03 Montserrat" pitchFamily="2" charset="77"/>
            </a:rPr>
            <a:t>Báo</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cáo</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và</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đánh</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giá</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dự</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án</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đã</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thực</a:t>
          </a:r>
          <a:r>
            <a:rPr lang="en-US" sz="3200" b="0" i="0" kern="1200" dirty="0">
              <a:solidFill>
                <a:schemeClr val="tx1"/>
              </a:solidFill>
              <a:latin typeface="#9Slide03 Montserrat" pitchFamily="2" charset="77"/>
            </a:rPr>
            <a:t> </a:t>
          </a:r>
          <a:r>
            <a:rPr lang="en-US" sz="3200" b="0" i="0" kern="1200" dirty="0" err="1">
              <a:solidFill>
                <a:schemeClr val="tx1"/>
              </a:solidFill>
              <a:latin typeface="#9Slide03 Montserrat" pitchFamily="2" charset="77"/>
            </a:rPr>
            <a:t>hiện</a:t>
          </a:r>
          <a:r>
            <a:rPr lang="en-US" sz="3200" b="0" i="0" kern="1200" dirty="0">
              <a:solidFill>
                <a:schemeClr val="tx1"/>
              </a:solidFill>
              <a:latin typeface="#9Slide03 Montserrat" pitchFamily="2" charset="77"/>
            </a:rPr>
            <a:t>.</a:t>
          </a:r>
        </a:p>
      </dsp:txBody>
      <dsp:txXfrm rot="10800000">
        <a:off x="4448855" y="7013489"/>
        <a:ext cx="15177271" cy="1111976"/>
      </dsp:txXfrm>
    </dsp:sp>
    <dsp:sp modelId="{9A42ADF1-6FDD-974F-A880-AED95220DD12}">
      <dsp:nvSpPr>
        <dsp:cNvPr id="0" name=""/>
        <dsp:cNvSpPr/>
      </dsp:nvSpPr>
      <dsp:spPr>
        <a:xfrm>
          <a:off x="3614873" y="7013489"/>
          <a:ext cx="1111976" cy="1111976"/>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2"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738571" indent="0" algn="ctr">
              <a:buNone/>
              <a:defRPr>
                <a:solidFill>
                  <a:schemeClr val="tx1">
                    <a:tint val="75000"/>
                  </a:schemeClr>
                </a:solidFill>
              </a:defRPr>
            </a:lvl2pPr>
            <a:lvl3pPr marL="1477141" indent="0" algn="ctr">
              <a:buNone/>
              <a:defRPr>
                <a:solidFill>
                  <a:schemeClr val="tx1">
                    <a:tint val="75000"/>
                  </a:schemeClr>
                </a:solidFill>
              </a:defRPr>
            </a:lvl3pPr>
            <a:lvl4pPr marL="2215712" indent="0" algn="ctr">
              <a:buNone/>
              <a:defRPr>
                <a:solidFill>
                  <a:schemeClr val="tx1">
                    <a:tint val="75000"/>
                  </a:schemeClr>
                </a:solidFill>
              </a:defRPr>
            </a:lvl4pPr>
            <a:lvl5pPr marL="2954283" indent="0" algn="ctr">
              <a:buNone/>
              <a:defRPr>
                <a:solidFill>
                  <a:schemeClr val="tx1">
                    <a:tint val="75000"/>
                  </a:schemeClr>
                </a:solidFill>
              </a:defRPr>
            </a:lvl5pPr>
            <a:lvl6pPr marL="3692853" indent="0" algn="ctr">
              <a:buNone/>
              <a:defRPr>
                <a:solidFill>
                  <a:schemeClr val="tx1">
                    <a:tint val="75000"/>
                  </a:schemeClr>
                </a:solidFill>
              </a:defRPr>
            </a:lvl6pPr>
            <a:lvl7pPr marL="4431424" indent="0" algn="ctr">
              <a:buNone/>
              <a:defRPr>
                <a:solidFill>
                  <a:schemeClr val="tx1">
                    <a:tint val="75000"/>
                  </a:schemeClr>
                </a:solidFill>
              </a:defRPr>
            </a:lvl7pPr>
            <a:lvl8pPr marL="5169995" indent="0" algn="ctr">
              <a:buNone/>
              <a:defRPr>
                <a:solidFill>
                  <a:schemeClr val="tx1">
                    <a:tint val="75000"/>
                  </a:schemeClr>
                </a:solidFill>
              </a:defRPr>
            </a:lvl8pPr>
            <a:lvl9pPr marL="590856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5E6027-A882-422D-A9D1-F849DA847806}"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2982907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5E6027-A882-422D-A9D1-F849DA847806}"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2749195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7" y="6610353"/>
            <a:ext cx="15544800" cy="2043111"/>
          </a:xfrm>
        </p:spPr>
        <p:txBody>
          <a:bodyPr anchor="t"/>
          <a:lstStyle>
            <a:lvl1pPr algn="l">
              <a:defRPr sz="6419" b="1" cap="all"/>
            </a:lvl1pPr>
          </a:lstStyle>
          <a:p>
            <a:r>
              <a:rPr lang="en-US"/>
              <a:t>Click to edit Master title style</a:t>
            </a:r>
          </a:p>
        </p:txBody>
      </p:sp>
      <p:sp>
        <p:nvSpPr>
          <p:cNvPr id="3" name="Text Placeholder 2"/>
          <p:cNvSpPr>
            <a:spLocks noGrp="1"/>
          </p:cNvSpPr>
          <p:nvPr>
            <p:ph type="body" idx="1"/>
          </p:nvPr>
        </p:nvSpPr>
        <p:spPr>
          <a:xfrm>
            <a:off x="1444627" y="4360070"/>
            <a:ext cx="15544800" cy="2250281"/>
          </a:xfrm>
        </p:spPr>
        <p:txBody>
          <a:bodyPr anchor="b"/>
          <a:lstStyle>
            <a:lvl1pPr marL="0" indent="0">
              <a:buNone/>
              <a:defRPr sz="3266">
                <a:solidFill>
                  <a:schemeClr val="tx1">
                    <a:tint val="75000"/>
                  </a:schemeClr>
                </a:solidFill>
              </a:defRPr>
            </a:lvl1pPr>
            <a:lvl2pPr marL="738571" indent="0">
              <a:buNone/>
              <a:defRPr sz="2928">
                <a:solidFill>
                  <a:schemeClr val="tx1">
                    <a:tint val="75000"/>
                  </a:schemeClr>
                </a:solidFill>
              </a:defRPr>
            </a:lvl2pPr>
            <a:lvl3pPr marL="1477141" indent="0">
              <a:buNone/>
              <a:defRPr sz="2590">
                <a:solidFill>
                  <a:schemeClr val="tx1">
                    <a:tint val="75000"/>
                  </a:schemeClr>
                </a:solidFill>
              </a:defRPr>
            </a:lvl3pPr>
            <a:lvl4pPr marL="2215712" indent="0">
              <a:buNone/>
              <a:defRPr sz="2252">
                <a:solidFill>
                  <a:schemeClr val="tx1">
                    <a:tint val="75000"/>
                  </a:schemeClr>
                </a:solidFill>
              </a:defRPr>
            </a:lvl4pPr>
            <a:lvl5pPr marL="2954283" indent="0">
              <a:buNone/>
              <a:defRPr sz="2252">
                <a:solidFill>
                  <a:schemeClr val="tx1">
                    <a:tint val="75000"/>
                  </a:schemeClr>
                </a:solidFill>
              </a:defRPr>
            </a:lvl5pPr>
            <a:lvl6pPr marL="3692853" indent="0">
              <a:buNone/>
              <a:defRPr sz="2252">
                <a:solidFill>
                  <a:schemeClr val="tx1">
                    <a:tint val="75000"/>
                  </a:schemeClr>
                </a:solidFill>
              </a:defRPr>
            </a:lvl6pPr>
            <a:lvl7pPr marL="4431424" indent="0">
              <a:buNone/>
              <a:defRPr sz="2252">
                <a:solidFill>
                  <a:schemeClr val="tx1">
                    <a:tint val="75000"/>
                  </a:schemeClr>
                </a:solidFill>
              </a:defRPr>
            </a:lvl7pPr>
            <a:lvl8pPr marL="5169995" indent="0">
              <a:buNone/>
              <a:defRPr sz="2252">
                <a:solidFill>
                  <a:schemeClr val="tx1">
                    <a:tint val="75000"/>
                  </a:schemeClr>
                </a:solidFill>
              </a:defRPr>
            </a:lvl8pPr>
            <a:lvl9pPr marL="5908564" indent="0">
              <a:buNone/>
              <a:defRPr sz="225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5E6027-A882-422D-A9D1-F849DA847806}"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2424281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1" y="2400302"/>
            <a:ext cx="8077200" cy="6788945"/>
          </a:xfrm>
        </p:spPr>
        <p:txBody>
          <a:bodyPr/>
          <a:lstStyle>
            <a:lvl1pPr>
              <a:defRPr sz="4505"/>
            </a:lvl1pPr>
            <a:lvl2pPr>
              <a:defRPr sz="3829"/>
            </a:lvl2pPr>
            <a:lvl3pPr>
              <a:defRPr sz="3266"/>
            </a:lvl3pPr>
            <a:lvl4pPr>
              <a:defRPr sz="2928"/>
            </a:lvl4pPr>
            <a:lvl5pPr>
              <a:defRPr sz="2928"/>
            </a:lvl5pPr>
            <a:lvl6pPr>
              <a:defRPr sz="2928"/>
            </a:lvl6pPr>
            <a:lvl7pPr>
              <a:defRPr sz="2928"/>
            </a:lvl7pPr>
            <a:lvl8pPr>
              <a:defRPr sz="2928"/>
            </a:lvl8pPr>
            <a:lvl9pPr>
              <a:defRPr sz="29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1" y="2400302"/>
            <a:ext cx="8077200" cy="6788945"/>
          </a:xfrm>
        </p:spPr>
        <p:txBody>
          <a:bodyPr/>
          <a:lstStyle>
            <a:lvl1pPr>
              <a:defRPr sz="4505"/>
            </a:lvl1pPr>
            <a:lvl2pPr>
              <a:defRPr sz="3829"/>
            </a:lvl2pPr>
            <a:lvl3pPr>
              <a:defRPr sz="3266"/>
            </a:lvl3pPr>
            <a:lvl4pPr>
              <a:defRPr sz="2928"/>
            </a:lvl4pPr>
            <a:lvl5pPr>
              <a:defRPr sz="2928"/>
            </a:lvl5pPr>
            <a:lvl6pPr>
              <a:defRPr sz="2928"/>
            </a:lvl6pPr>
            <a:lvl7pPr>
              <a:defRPr sz="2928"/>
            </a:lvl7pPr>
            <a:lvl8pPr>
              <a:defRPr sz="2928"/>
            </a:lvl8pPr>
            <a:lvl9pPr>
              <a:defRPr sz="29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5E6027-A882-422D-A9D1-F849DA847806}"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94784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1"/>
            <a:ext cx="8080376" cy="959645"/>
          </a:xfrm>
        </p:spPr>
        <p:txBody>
          <a:bodyPr anchor="b"/>
          <a:lstStyle>
            <a:lvl1pPr marL="0" indent="0">
              <a:buNone/>
              <a:defRPr sz="3829" b="1"/>
            </a:lvl1pPr>
            <a:lvl2pPr marL="738571" indent="0">
              <a:buNone/>
              <a:defRPr sz="3266" b="1"/>
            </a:lvl2pPr>
            <a:lvl3pPr marL="1477141" indent="0">
              <a:buNone/>
              <a:defRPr sz="2928" b="1"/>
            </a:lvl3pPr>
            <a:lvl4pPr marL="2215712" indent="0">
              <a:buNone/>
              <a:defRPr sz="2590" b="1"/>
            </a:lvl4pPr>
            <a:lvl5pPr marL="2954283" indent="0">
              <a:buNone/>
              <a:defRPr sz="2590" b="1"/>
            </a:lvl5pPr>
            <a:lvl6pPr marL="3692853" indent="0">
              <a:buNone/>
              <a:defRPr sz="2590" b="1"/>
            </a:lvl6pPr>
            <a:lvl7pPr marL="4431424" indent="0">
              <a:buNone/>
              <a:defRPr sz="2590" b="1"/>
            </a:lvl7pPr>
            <a:lvl8pPr marL="5169995" indent="0">
              <a:buNone/>
              <a:defRPr sz="2590" b="1"/>
            </a:lvl8pPr>
            <a:lvl9pPr marL="5908564" indent="0">
              <a:buNone/>
              <a:defRPr sz="259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829"/>
            </a:lvl1pPr>
            <a:lvl2pPr>
              <a:defRPr sz="3266"/>
            </a:lvl2pPr>
            <a:lvl3pPr>
              <a:defRPr sz="2928"/>
            </a:lvl3pPr>
            <a:lvl4pPr>
              <a:defRPr sz="2590"/>
            </a:lvl4pPr>
            <a:lvl5pPr>
              <a:defRPr sz="2590"/>
            </a:lvl5pPr>
            <a:lvl6pPr>
              <a:defRPr sz="2590"/>
            </a:lvl6pPr>
            <a:lvl7pPr>
              <a:defRPr sz="2590"/>
            </a:lvl7pPr>
            <a:lvl8pPr>
              <a:defRPr sz="2590"/>
            </a:lvl8pPr>
            <a:lvl9pPr>
              <a:defRPr sz="25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4" y="2302671"/>
            <a:ext cx="8083550" cy="959645"/>
          </a:xfrm>
        </p:spPr>
        <p:txBody>
          <a:bodyPr anchor="b"/>
          <a:lstStyle>
            <a:lvl1pPr marL="0" indent="0">
              <a:buNone/>
              <a:defRPr sz="3829" b="1"/>
            </a:lvl1pPr>
            <a:lvl2pPr marL="738571" indent="0">
              <a:buNone/>
              <a:defRPr sz="3266" b="1"/>
            </a:lvl2pPr>
            <a:lvl3pPr marL="1477141" indent="0">
              <a:buNone/>
              <a:defRPr sz="2928" b="1"/>
            </a:lvl3pPr>
            <a:lvl4pPr marL="2215712" indent="0">
              <a:buNone/>
              <a:defRPr sz="2590" b="1"/>
            </a:lvl4pPr>
            <a:lvl5pPr marL="2954283" indent="0">
              <a:buNone/>
              <a:defRPr sz="2590" b="1"/>
            </a:lvl5pPr>
            <a:lvl6pPr marL="3692853" indent="0">
              <a:buNone/>
              <a:defRPr sz="2590" b="1"/>
            </a:lvl6pPr>
            <a:lvl7pPr marL="4431424" indent="0">
              <a:buNone/>
              <a:defRPr sz="2590" b="1"/>
            </a:lvl7pPr>
            <a:lvl8pPr marL="5169995" indent="0">
              <a:buNone/>
              <a:defRPr sz="2590" b="1"/>
            </a:lvl8pPr>
            <a:lvl9pPr marL="5908564" indent="0">
              <a:buNone/>
              <a:defRPr sz="2590" b="1"/>
            </a:lvl9pPr>
          </a:lstStyle>
          <a:p>
            <a:pPr lvl="0"/>
            <a:r>
              <a:rPr lang="en-US"/>
              <a:t>Click to edit Master text styles</a:t>
            </a:r>
          </a:p>
        </p:txBody>
      </p:sp>
      <p:sp>
        <p:nvSpPr>
          <p:cNvPr id="6" name="Content Placeholder 5"/>
          <p:cNvSpPr>
            <a:spLocks noGrp="1"/>
          </p:cNvSpPr>
          <p:nvPr>
            <p:ph sz="quarter" idx="4"/>
          </p:nvPr>
        </p:nvSpPr>
        <p:spPr>
          <a:xfrm>
            <a:off x="9290054" y="3262313"/>
            <a:ext cx="8083550" cy="5926932"/>
          </a:xfrm>
        </p:spPr>
        <p:txBody>
          <a:bodyPr/>
          <a:lstStyle>
            <a:lvl1pPr>
              <a:defRPr sz="3829"/>
            </a:lvl1pPr>
            <a:lvl2pPr>
              <a:defRPr sz="3266"/>
            </a:lvl2pPr>
            <a:lvl3pPr>
              <a:defRPr sz="2928"/>
            </a:lvl3pPr>
            <a:lvl4pPr>
              <a:defRPr sz="2590"/>
            </a:lvl4pPr>
            <a:lvl5pPr>
              <a:defRPr sz="2590"/>
            </a:lvl5pPr>
            <a:lvl6pPr>
              <a:defRPr sz="2590"/>
            </a:lvl6pPr>
            <a:lvl7pPr>
              <a:defRPr sz="2590"/>
            </a:lvl7pPr>
            <a:lvl8pPr>
              <a:defRPr sz="2590"/>
            </a:lvl8pPr>
            <a:lvl9pPr>
              <a:defRPr sz="25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5E6027-A882-422D-A9D1-F849DA847806}" type="datetimeFigureOut">
              <a:rPr lang="en-US" smtClean="0"/>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2562578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5E6027-A882-422D-A9D1-F849DA847806}" type="datetimeFigureOut">
              <a:rPr lang="en-US" smtClean="0"/>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1276492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5E6027-A882-422D-A9D1-F849DA847806}" type="datetimeFigureOut">
              <a:rPr lang="en-US" smtClean="0"/>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1601169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3"/>
            <a:ext cx="6016626" cy="1743077"/>
          </a:xfrm>
        </p:spPr>
        <p:txBody>
          <a:bodyPr anchor="b"/>
          <a:lstStyle>
            <a:lvl1pPr algn="l">
              <a:defRPr sz="3266" b="1"/>
            </a:lvl1pPr>
          </a:lstStyle>
          <a:p>
            <a:r>
              <a:rPr lang="en-US"/>
              <a:t>Click to edit Master title style</a:t>
            </a:r>
          </a:p>
        </p:txBody>
      </p:sp>
      <p:sp>
        <p:nvSpPr>
          <p:cNvPr id="3" name="Content Placeholder 2"/>
          <p:cNvSpPr>
            <a:spLocks noGrp="1"/>
          </p:cNvSpPr>
          <p:nvPr>
            <p:ph idx="1"/>
          </p:nvPr>
        </p:nvSpPr>
        <p:spPr>
          <a:xfrm>
            <a:off x="7150101" y="409579"/>
            <a:ext cx="10223500" cy="8779669"/>
          </a:xfrm>
        </p:spPr>
        <p:txBody>
          <a:bodyPr/>
          <a:lstStyle>
            <a:lvl1pPr>
              <a:defRPr sz="5181"/>
            </a:lvl1pPr>
            <a:lvl2pPr>
              <a:defRPr sz="4505"/>
            </a:lvl2pPr>
            <a:lvl3pPr>
              <a:defRPr sz="3829"/>
            </a:lvl3pPr>
            <a:lvl4pPr>
              <a:defRPr sz="3266"/>
            </a:lvl4pPr>
            <a:lvl5pPr>
              <a:defRPr sz="3266"/>
            </a:lvl5pPr>
            <a:lvl6pPr>
              <a:defRPr sz="3266"/>
            </a:lvl6pPr>
            <a:lvl7pPr>
              <a:defRPr sz="3266"/>
            </a:lvl7pPr>
            <a:lvl8pPr>
              <a:defRPr sz="3266"/>
            </a:lvl8pPr>
            <a:lvl9pPr>
              <a:defRPr sz="3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3"/>
            <a:ext cx="6016626" cy="7036594"/>
          </a:xfrm>
        </p:spPr>
        <p:txBody>
          <a:bodyPr/>
          <a:lstStyle>
            <a:lvl1pPr marL="0" indent="0">
              <a:buNone/>
              <a:defRPr sz="2252"/>
            </a:lvl1pPr>
            <a:lvl2pPr marL="738571" indent="0">
              <a:buNone/>
              <a:defRPr sz="1915"/>
            </a:lvl2pPr>
            <a:lvl3pPr marL="1477141" indent="0">
              <a:buNone/>
              <a:defRPr sz="1577"/>
            </a:lvl3pPr>
            <a:lvl4pPr marL="2215712" indent="0">
              <a:buNone/>
              <a:defRPr sz="1464"/>
            </a:lvl4pPr>
            <a:lvl5pPr marL="2954283" indent="0">
              <a:buNone/>
              <a:defRPr sz="1464"/>
            </a:lvl5pPr>
            <a:lvl6pPr marL="3692853" indent="0">
              <a:buNone/>
              <a:defRPr sz="1464"/>
            </a:lvl6pPr>
            <a:lvl7pPr marL="4431424" indent="0">
              <a:buNone/>
              <a:defRPr sz="1464"/>
            </a:lvl7pPr>
            <a:lvl8pPr marL="5169995" indent="0">
              <a:buNone/>
              <a:defRPr sz="1464"/>
            </a:lvl8pPr>
            <a:lvl9pPr marL="5908564" indent="0">
              <a:buNone/>
              <a:defRPr sz="1464"/>
            </a:lvl9pPr>
          </a:lstStyle>
          <a:p>
            <a:pPr lvl="0"/>
            <a:r>
              <a:rPr lang="en-US"/>
              <a:t>Click to edit Master text styles</a:t>
            </a:r>
          </a:p>
        </p:txBody>
      </p:sp>
      <p:sp>
        <p:nvSpPr>
          <p:cNvPr id="5" name="Date Placeholder 4"/>
          <p:cNvSpPr>
            <a:spLocks noGrp="1"/>
          </p:cNvSpPr>
          <p:nvPr>
            <p:ph type="dt" sz="half" idx="10"/>
          </p:nvPr>
        </p:nvSpPr>
        <p:spPr/>
        <p:txBody>
          <a:bodyPr/>
          <a:lstStyle/>
          <a:p>
            <a:fld id="{095E6027-A882-422D-A9D1-F849DA847806}"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2625591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3266" b="1"/>
            </a:lvl1pPr>
          </a:lstStyle>
          <a:p>
            <a:r>
              <a:rPr lang="en-US"/>
              <a:t>Click to edit Master title style</a:t>
            </a:r>
          </a:p>
        </p:txBody>
      </p:sp>
      <p:sp>
        <p:nvSpPr>
          <p:cNvPr id="3" name="Picture Placeholder 2"/>
          <p:cNvSpPr>
            <a:spLocks noGrp="1"/>
          </p:cNvSpPr>
          <p:nvPr>
            <p:ph type="pic" idx="1"/>
          </p:nvPr>
        </p:nvSpPr>
        <p:spPr>
          <a:xfrm>
            <a:off x="3584576" y="919164"/>
            <a:ext cx="10972800" cy="6172200"/>
          </a:xfrm>
        </p:spPr>
        <p:txBody>
          <a:bodyPr/>
          <a:lstStyle>
            <a:lvl1pPr marL="0" indent="0">
              <a:buNone/>
              <a:defRPr sz="5181"/>
            </a:lvl1pPr>
            <a:lvl2pPr marL="738571" indent="0">
              <a:buNone/>
              <a:defRPr sz="4505"/>
            </a:lvl2pPr>
            <a:lvl3pPr marL="1477141" indent="0">
              <a:buNone/>
              <a:defRPr sz="3829"/>
            </a:lvl3pPr>
            <a:lvl4pPr marL="2215712" indent="0">
              <a:buNone/>
              <a:defRPr sz="3266"/>
            </a:lvl4pPr>
            <a:lvl5pPr marL="2954283" indent="0">
              <a:buNone/>
              <a:defRPr sz="3266"/>
            </a:lvl5pPr>
            <a:lvl6pPr marL="3692853" indent="0">
              <a:buNone/>
              <a:defRPr sz="3266"/>
            </a:lvl6pPr>
            <a:lvl7pPr marL="4431424" indent="0">
              <a:buNone/>
              <a:defRPr sz="3266"/>
            </a:lvl7pPr>
            <a:lvl8pPr marL="5169995" indent="0">
              <a:buNone/>
              <a:defRPr sz="3266"/>
            </a:lvl8pPr>
            <a:lvl9pPr marL="5908564" indent="0">
              <a:buNone/>
              <a:defRPr sz="3266"/>
            </a:lvl9pPr>
          </a:lstStyle>
          <a:p>
            <a:endParaRPr lang="en-US"/>
          </a:p>
        </p:txBody>
      </p:sp>
      <p:sp>
        <p:nvSpPr>
          <p:cNvPr id="4" name="Text Placeholder 3"/>
          <p:cNvSpPr>
            <a:spLocks noGrp="1"/>
          </p:cNvSpPr>
          <p:nvPr>
            <p:ph type="body" sz="half" idx="2"/>
          </p:nvPr>
        </p:nvSpPr>
        <p:spPr>
          <a:xfrm>
            <a:off x="3584576" y="8051009"/>
            <a:ext cx="10972800" cy="1207295"/>
          </a:xfrm>
        </p:spPr>
        <p:txBody>
          <a:bodyPr/>
          <a:lstStyle>
            <a:lvl1pPr marL="0" indent="0">
              <a:buNone/>
              <a:defRPr sz="2252"/>
            </a:lvl1pPr>
            <a:lvl2pPr marL="738571" indent="0">
              <a:buNone/>
              <a:defRPr sz="1915"/>
            </a:lvl2pPr>
            <a:lvl3pPr marL="1477141" indent="0">
              <a:buNone/>
              <a:defRPr sz="1577"/>
            </a:lvl3pPr>
            <a:lvl4pPr marL="2215712" indent="0">
              <a:buNone/>
              <a:defRPr sz="1464"/>
            </a:lvl4pPr>
            <a:lvl5pPr marL="2954283" indent="0">
              <a:buNone/>
              <a:defRPr sz="1464"/>
            </a:lvl5pPr>
            <a:lvl6pPr marL="3692853" indent="0">
              <a:buNone/>
              <a:defRPr sz="1464"/>
            </a:lvl6pPr>
            <a:lvl7pPr marL="4431424" indent="0">
              <a:buNone/>
              <a:defRPr sz="1464"/>
            </a:lvl7pPr>
            <a:lvl8pPr marL="5169995" indent="0">
              <a:buNone/>
              <a:defRPr sz="1464"/>
            </a:lvl8pPr>
            <a:lvl9pPr marL="5908564" indent="0">
              <a:buNone/>
              <a:defRPr sz="1464"/>
            </a:lvl9pPr>
          </a:lstStyle>
          <a:p>
            <a:pPr lvl="0"/>
            <a:r>
              <a:rPr lang="en-US"/>
              <a:t>Click to edit Master text styles</a:t>
            </a:r>
          </a:p>
        </p:txBody>
      </p:sp>
      <p:sp>
        <p:nvSpPr>
          <p:cNvPr id="5" name="Date Placeholder 4"/>
          <p:cNvSpPr>
            <a:spLocks noGrp="1"/>
          </p:cNvSpPr>
          <p:nvPr>
            <p:ph type="dt" sz="half" idx="10"/>
          </p:nvPr>
        </p:nvSpPr>
        <p:spPr/>
        <p:txBody>
          <a:bodyPr/>
          <a:lstStyle/>
          <a:p>
            <a:fld id="{095E6027-A882-422D-A9D1-F849DA847806}"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3729337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5E6027-A882-422D-A9D1-F849DA847806}"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3089562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0"/>
            <a:ext cx="4114801" cy="87772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411960"/>
            <a:ext cx="12039600" cy="87772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5E6027-A882-422D-A9D1-F849DA847806}"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9FE83-06E5-4D2A-99AD-2ACE8CEC4484}" type="slidenum">
              <a:rPr lang="en-US" smtClean="0"/>
              <a:t>‹#›</a:t>
            </a:fld>
            <a:endParaRPr lang="en-US"/>
          </a:p>
        </p:txBody>
      </p:sp>
    </p:spTree>
    <p:extLst>
      <p:ext uri="{BB962C8B-B14F-4D97-AF65-F5344CB8AC3E}">
        <p14:creationId xmlns:p14="http://schemas.microsoft.com/office/powerpoint/2010/main" val="3829596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58677-2625-4815-A9FF-8DE0FA087CE5}"/>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FD529D60-DA37-4D23-8A45-EB9A3C43B3F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F82F618D-456A-47EB-A3A2-5035C08E04AA}"/>
              </a:ext>
            </a:extLst>
          </p:cNvPr>
          <p:cNvSpPr>
            <a:spLocks noGrp="1"/>
          </p:cNvSpPr>
          <p:nvPr>
            <p:ph type="dt" sz="half" idx="10"/>
          </p:nvPr>
        </p:nvSpPr>
        <p:spPr/>
        <p:txBody>
          <a:bodyPr/>
          <a:lstStyle/>
          <a:p>
            <a:fld id="{6BA29C42-402C-4507-861E-0880DA3EE89C}" type="datetimeFigureOut">
              <a:rPr lang="en-US" smtClean="0"/>
              <a:t>11/3/2024</a:t>
            </a:fld>
            <a:endParaRPr lang="en-US"/>
          </a:p>
        </p:txBody>
      </p:sp>
      <p:sp>
        <p:nvSpPr>
          <p:cNvPr id="5" name="Footer Placeholder 4">
            <a:extLst>
              <a:ext uri="{FF2B5EF4-FFF2-40B4-BE49-F238E27FC236}">
                <a16:creationId xmlns:a16="http://schemas.microsoft.com/office/drawing/2014/main" id="{6A2DD0F7-5D52-48AE-8A3D-241CCA88A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9B2E8-6975-482B-BCFC-815B13634E72}"/>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2756291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DAAF1-51FB-4AAF-B5FF-8EFCB2504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B9D532-6BAF-4086-946F-BC52DA53F9C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55EF4-4DDD-4D91-85E5-C894524886A5}"/>
              </a:ext>
            </a:extLst>
          </p:cNvPr>
          <p:cNvSpPr>
            <a:spLocks noGrp="1"/>
          </p:cNvSpPr>
          <p:nvPr>
            <p:ph type="dt" sz="half" idx="10"/>
          </p:nvPr>
        </p:nvSpPr>
        <p:spPr/>
        <p:txBody>
          <a:bodyPr/>
          <a:lstStyle/>
          <a:p>
            <a:fld id="{6BA29C42-402C-4507-861E-0880DA3EE89C}" type="datetimeFigureOut">
              <a:rPr lang="en-US" smtClean="0"/>
              <a:t>11/3/2024</a:t>
            </a:fld>
            <a:endParaRPr lang="en-US"/>
          </a:p>
        </p:txBody>
      </p:sp>
      <p:sp>
        <p:nvSpPr>
          <p:cNvPr id="5" name="Footer Placeholder 4">
            <a:extLst>
              <a:ext uri="{FF2B5EF4-FFF2-40B4-BE49-F238E27FC236}">
                <a16:creationId xmlns:a16="http://schemas.microsoft.com/office/drawing/2014/main" id="{20C7A354-9BB5-4783-9239-ABC77CB17E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DF2C3-F236-46F4-9D06-DB8F76A78912}"/>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2302859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28C7F-3BA3-46BB-ABB2-BDBAEF22A1FA}"/>
              </a:ext>
            </a:extLst>
          </p:cNvPr>
          <p:cNvSpPr>
            <a:spLocks noGrp="1"/>
          </p:cNvSpPr>
          <p:nvPr>
            <p:ph type="title"/>
          </p:nvPr>
        </p:nvSpPr>
        <p:spPr>
          <a:xfrm>
            <a:off x="1247775" y="2564607"/>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0A25A89-BB16-440E-808F-DC69C2B2074D}"/>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5023DB-9AEC-4C01-9173-EEEE811F98ED}"/>
              </a:ext>
            </a:extLst>
          </p:cNvPr>
          <p:cNvSpPr>
            <a:spLocks noGrp="1"/>
          </p:cNvSpPr>
          <p:nvPr>
            <p:ph type="dt" sz="half" idx="10"/>
          </p:nvPr>
        </p:nvSpPr>
        <p:spPr/>
        <p:txBody>
          <a:bodyPr/>
          <a:lstStyle/>
          <a:p>
            <a:fld id="{6BA29C42-402C-4507-861E-0880DA3EE89C}" type="datetimeFigureOut">
              <a:rPr lang="en-US" smtClean="0"/>
              <a:t>11/3/2024</a:t>
            </a:fld>
            <a:endParaRPr lang="en-US"/>
          </a:p>
        </p:txBody>
      </p:sp>
      <p:sp>
        <p:nvSpPr>
          <p:cNvPr id="5" name="Footer Placeholder 4">
            <a:extLst>
              <a:ext uri="{FF2B5EF4-FFF2-40B4-BE49-F238E27FC236}">
                <a16:creationId xmlns:a16="http://schemas.microsoft.com/office/drawing/2014/main" id="{847BA699-88B9-4D2C-8F89-630160543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07061-956E-40AE-892B-78E4C4B11C80}"/>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2850534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41173-0322-4960-B9A3-0B032DB38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35298-2036-4FF2-B11C-A9C92CAD7607}"/>
              </a:ext>
            </a:extLst>
          </p:cNvPr>
          <p:cNvSpPr>
            <a:spLocks noGrp="1"/>
          </p:cNvSpPr>
          <p:nvPr>
            <p:ph sz="half" idx="1"/>
          </p:nvPr>
        </p:nvSpPr>
        <p:spPr>
          <a:xfrm>
            <a:off x="1257300" y="2738437"/>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F389EF-2EDC-4A2D-8F53-34E0942CB5AC}"/>
              </a:ext>
            </a:extLst>
          </p:cNvPr>
          <p:cNvSpPr>
            <a:spLocks noGrp="1"/>
          </p:cNvSpPr>
          <p:nvPr>
            <p:ph sz="half" idx="2"/>
          </p:nvPr>
        </p:nvSpPr>
        <p:spPr>
          <a:xfrm>
            <a:off x="9258300" y="2738437"/>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4CBACD-8ABD-49BB-AA18-3F638730EB64}"/>
              </a:ext>
            </a:extLst>
          </p:cNvPr>
          <p:cNvSpPr>
            <a:spLocks noGrp="1"/>
          </p:cNvSpPr>
          <p:nvPr>
            <p:ph type="dt" sz="half" idx="10"/>
          </p:nvPr>
        </p:nvSpPr>
        <p:spPr/>
        <p:txBody>
          <a:bodyPr/>
          <a:lstStyle/>
          <a:p>
            <a:fld id="{6BA29C42-402C-4507-861E-0880DA3EE89C}" type="datetimeFigureOut">
              <a:rPr lang="en-US" smtClean="0"/>
              <a:t>11/3/2024</a:t>
            </a:fld>
            <a:endParaRPr lang="en-US"/>
          </a:p>
        </p:txBody>
      </p:sp>
      <p:sp>
        <p:nvSpPr>
          <p:cNvPr id="6" name="Footer Placeholder 5">
            <a:extLst>
              <a:ext uri="{FF2B5EF4-FFF2-40B4-BE49-F238E27FC236}">
                <a16:creationId xmlns:a16="http://schemas.microsoft.com/office/drawing/2014/main" id="{324DFE40-40ED-47B5-871D-3F41546480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C500A-632C-44E1-BD38-1CB385D6159D}"/>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899944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A8CBD-32EE-4A3C-8751-7DF415025C9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37B516-5177-494B-AE27-7CAA1CA4DB5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56599411-EA9A-4C92-B178-F0DA6A90596D}"/>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DE3CFA-399F-49F4-82EC-D68C510ADCC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B001C7D6-8ED2-4784-B32C-BC6FED44198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D9929F-E47A-4791-A18F-7021983DC8C6}"/>
              </a:ext>
            </a:extLst>
          </p:cNvPr>
          <p:cNvSpPr>
            <a:spLocks noGrp="1"/>
          </p:cNvSpPr>
          <p:nvPr>
            <p:ph type="dt" sz="half" idx="10"/>
          </p:nvPr>
        </p:nvSpPr>
        <p:spPr/>
        <p:txBody>
          <a:bodyPr/>
          <a:lstStyle/>
          <a:p>
            <a:fld id="{6BA29C42-402C-4507-861E-0880DA3EE89C}" type="datetimeFigureOut">
              <a:rPr lang="en-US" smtClean="0"/>
              <a:t>11/3/2024</a:t>
            </a:fld>
            <a:endParaRPr lang="en-US"/>
          </a:p>
        </p:txBody>
      </p:sp>
      <p:sp>
        <p:nvSpPr>
          <p:cNvPr id="8" name="Footer Placeholder 7">
            <a:extLst>
              <a:ext uri="{FF2B5EF4-FFF2-40B4-BE49-F238E27FC236}">
                <a16:creationId xmlns:a16="http://schemas.microsoft.com/office/drawing/2014/main" id="{6F41DBED-0F73-42D6-9FAB-B75751852A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841655-5C04-4053-9F57-75B7074C85F9}"/>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3211389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A5164-1846-4A9C-B77F-085FEC8D28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211A08-1A07-4326-85ED-FE7B0C4445F6}"/>
              </a:ext>
            </a:extLst>
          </p:cNvPr>
          <p:cNvSpPr>
            <a:spLocks noGrp="1"/>
          </p:cNvSpPr>
          <p:nvPr>
            <p:ph type="dt" sz="half" idx="10"/>
          </p:nvPr>
        </p:nvSpPr>
        <p:spPr/>
        <p:txBody>
          <a:bodyPr/>
          <a:lstStyle/>
          <a:p>
            <a:fld id="{6BA29C42-402C-4507-861E-0880DA3EE89C}" type="datetimeFigureOut">
              <a:rPr lang="en-US" smtClean="0"/>
              <a:t>11/3/2024</a:t>
            </a:fld>
            <a:endParaRPr lang="en-US"/>
          </a:p>
        </p:txBody>
      </p:sp>
      <p:sp>
        <p:nvSpPr>
          <p:cNvPr id="4" name="Footer Placeholder 3">
            <a:extLst>
              <a:ext uri="{FF2B5EF4-FFF2-40B4-BE49-F238E27FC236}">
                <a16:creationId xmlns:a16="http://schemas.microsoft.com/office/drawing/2014/main" id="{73A7D03D-2160-42D2-84BF-2C043316E2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86CCDB-0ADB-45EE-B193-CCA83232BB4F}"/>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3856592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BFEC68-89CB-4EB0-8C3C-BDD08C80B643}"/>
              </a:ext>
            </a:extLst>
          </p:cNvPr>
          <p:cNvSpPr>
            <a:spLocks noGrp="1"/>
          </p:cNvSpPr>
          <p:nvPr>
            <p:ph type="dt" sz="half" idx="10"/>
          </p:nvPr>
        </p:nvSpPr>
        <p:spPr/>
        <p:txBody>
          <a:bodyPr/>
          <a:lstStyle/>
          <a:p>
            <a:fld id="{6BA29C42-402C-4507-861E-0880DA3EE89C}" type="datetimeFigureOut">
              <a:rPr lang="en-US" smtClean="0"/>
              <a:t>11/3/2024</a:t>
            </a:fld>
            <a:endParaRPr lang="en-US"/>
          </a:p>
        </p:txBody>
      </p:sp>
      <p:sp>
        <p:nvSpPr>
          <p:cNvPr id="3" name="Footer Placeholder 2">
            <a:extLst>
              <a:ext uri="{FF2B5EF4-FFF2-40B4-BE49-F238E27FC236}">
                <a16:creationId xmlns:a16="http://schemas.microsoft.com/office/drawing/2014/main" id="{1DC81DF0-0BAD-4003-8A7E-39775513B5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3FC369-1874-4E45-AC8A-50861ACB66CD}"/>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2795807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BE67A-3564-4FC6-B5DD-0414356AECA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552AC90-BCAF-47C9-90D4-1C12B878F9C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F1D0F5-E08E-4DE5-805C-811420D3A22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DA48FAFE-19A9-405E-8173-25D6D88DEF14}"/>
              </a:ext>
            </a:extLst>
          </p:cNvPr>
          <p:cNvSpPr>
            <a:spLocks noGrp="1"/>
          </p:cNvSpPr>
          <p:nvPr>
            <p:ph type="dt" sz="half" idx="10"/>
          </p:nvPr>
        </p:nvSpPr>
        <p:spPr/>
        <p:txBody>
          <a:bodyPr/>
          <a:lstStyle/>
          <a:p>
            <a:fld id="{6BA29C42-402C-4507-861E-0880DA3EE89C}" type="datetimeFigureOut">
              <a:rPr lang="en-US" smtClean="0"/>
              <a:t>11/3/2024</a:t>
            </a:fld>
            <a:endParaRPr lang="en-US"/>
          </a:p>
        </p:txBody>
      </p:sp>
      <p:sp>
        <p:nvSpPr>
          <p:cNvPr id="6" name="Footer Placeholder 5">
            <a:extLst>
              <a:ext uri="{FF2B5EF4-FFF2-40B4-BE49-F238E27FC236}">
                <a16:creationId xmlns:a16="http://schemas.microsoft.com/office/drawing/2014/main" id="{47CDC521-B97D-4A7E-9FAC-D8E5F47711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714F5C-7B0B-4AC8-BAEF-1C603E1E97A9}"/>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493018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15065-DFD4-4D51-ACE4-BB5655DC6BA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ED48FE1-2980-4CD8-AB2B-B4DD79C1E24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69F9BB2-ED86-4C30-9B63-C13AA7E30AB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A42CBBCD-9ED0-4975-B21B-339B0FB5B006}"/>
              </a:ext>
            </a:extLst>
          </p:cNvPr>
          <p:cNvSpPr>
            <a:spLocks noGrp="1"/>
          </p:cNvSpPr>
          <p:nvPr>
            <p:ph type="dt" sz="half" idx="10"/>
          </p:nvPr>
        </p:nvSpPr>
        <p:spPr/>
        <p:txBody>
          <a:bodyPr/>
          <a:lstStyle/>
          <a:p>
            <a:fld id="{6BA29C42-402C-4507-861E-0880DA3EE89C}" type="datetimeFigureOut">
              <a:rPr lang="en-US" smtClean="0"/>
              <a:t>11/3/2024</a:t>
            </a:fld>
            <a:endParaRPr lang="en-US"/>
          </a:p>
        </p:txBody>
      </p:sp>
      <p:sp>
        <p:nvSpPr>
          <p:cNvPr id="6" name="Footer Placeholder 5">
            <a:extLst>
              <a:ext uri="{FF2B5EF4-FFF2-40B4-BE49-F238E27FC236}">
                <a16:creationId xmlns:a16="http://schemas.microsoft.com/office/drawing/2014/main" id="{7058E434-E56B-4149-8113-1419AEF6AC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3D39B6-9A07-4C85-A049-8A76CD66C3B4}"/>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2072268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82B5-ED9C-47AF-A267-3C4A76B05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04A354-5262-4528-A70D-ED54B3019A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087835-53C6-4020-B1C6-CC2B5370F50B}"/>
              </a:ext>
            </a:extLst>
          </p:cNvPr>
          <p:cNvSpPr>
            <a:spLocks noGrp="1"/>
          </p:cNvSpPr>
          <p:nvPr>
            <p:ph type="dt" sz="half" idx="10"/>
          </p:nvPr>
        </p:nvSpPr>
        <p:spPr/>
        <p:txBody>
          <a:bodyPr/>
          <a:lstStyle/>
          <a:p>
            <a:fld id="{6BA29C42-402C-4507-861E-0880DA3EE89C}" type="datetimeFigureOut">
              <a:rPr lang="en-US" smtClean="0"/>
              <a:t>11/3/2024</a:t>
            </a:fld>
            <a:endParaRPr lang="en-US"/>
          </a:p>
        </p:txBody>
      </p:sp>
      <p:sp>
        <p:nvSpPr>
          <p:cNvPr id="5" name="Footer Placeholder 4">
            <a:extLst>
              <a:ext uri="{FF2B5EF4-FFF2-40B4-BE49-F238E27FC236}">
                <a16:creationId xmlns:a16="http://schemas.microsoft.com/office/drawing/2014/main" id="{073B9395-15B1-4B31-8052-EC1F754AB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2FEBE-EF04-4AAF-88CA-AC5412C55404}"/>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4731976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B3F61F-A83F-475C-A0A6-2954BF006933}"/>
              </a:ext>
            </a:extLst>
          </p:cNvPr>
          <p:cNvSpPr>
            <a:spLocks noGrp="1"/>
          </p:cNvSpPr>
          <p:nvPr>
            <p:ph type="title" orient="vert"/>
          </p:nvPr>
        </p:nvSpPr>
        <p:spPr>
          <a:xfrm>
            <a:off x="13087350" y="547687"/>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5D378D-5443-481E-89B2-756616F52F04}"/>
              </a:ext>
            </a:extLst>
          </p:cNvPr>
          <p:cNvSpPr>
            <a:spLocks noGrp="1"/>
          </p:cNvSpPr>
          <p:nvPr>
            <p:ph type="body" orient="vert" idx="1"/>
          </p:nvPr>
        </p:nvSpPr>
        <p:spPr>
          <a:xfrm>
            <a:off x="1257300" y="547687"/>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53DD2F-75D4-4F40-B13B-04F49CAB2105}"/>
              </a:ext>
            </a:extLst>
          </p:cNvPr>
          <p:cNvSpPr>
            <a:spLocks noGrp="1"/>
          </p:cNvSpPr>
          <p:nvPr>
            <p:ph type="dt" sz="half" idx="10"/>
          </p:nvPr>
        </p:nvSpPr>
        <p:spPr/>
        <p:txBody>
          <a:bodyPr/>
          <a:lstStyle/>
          <a:p>
            <a:fld id="{6BA29C42-402C-4507-861E-0880DA3EE89C}" type="datetimeFigureOut">
              <a:rPr lang="en-US" smtClean="0"/>
              <a:t>11/3/2024</a:t>
            </a:fld>
            <a:endParaRPr lang="en-US"/>
          </a:p>
        </p:txBody>
      </p:sp>
      <p:sp>
        <p:nvSpPr>
          <p:cNvPr id="5" name="Footer Placeholder 4">
            <a:extLst>
              <a:ext uri="{FF2B5EF4-FFF2-40B4-BE49-F238E27FC236}">
                <a16:creationId xmlns:a16="http://schemas.microsoft.com/office/drawing/2014/main" id="{029A3E91-5645-4B8F-BBDA-62B59089C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CB804-59BB-4643-9690-5394ACA4BF7A}"/>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2199198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03/11/2024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902588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03/11/2024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2601672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7"/>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03/11/2024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844392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7"/>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7"/>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03/11/2024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3365156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03/11/2024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285745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03/11/2024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032421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03/11/2024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939471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03/11/2024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4978659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03/11/2024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2474231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03/11/2024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234042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7"/>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7"/>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03/11/2024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9224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B16B416-50FD-4E35-2B46-2E306846F1C5}"/>
              </a:ext>
            </a:extLst>
          </p:cNvPr>
          <p:cNvSpPr txBox="1"/>
          <p:nvPr userDrawn="1"/>
        </p:nvSpPr>
        <p:spPr>
          <a:xfrm>
            <a:off x="0" y="-1696998"/>
            <a:ext cx="18288000" cy="553998"/>
          </a:xfrm>
          <a:prstGeom prst="rect">
            <a:avLst/>
          </a:prstGeom>
          <a:noFill/>
        </p:spPr>
        <p:txBody>
          <a:bodyPr vert="horz" rtlCol="0">
            <a:spAutoFit/>
          </a:bodyPr>
          <a:lstStyle/>
          <a:p>
            <a:pPr algn="ctr"/>
            <a:r>
              <a:rPr lang="en-US" sz="3000">
                <a:solidFill>
                  <a:srgbClr val="C3C3C3"/>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E69F855-A194-26B9-8DCB-9226E7366725}"/>
              </a:ext>
            </a:extLst>
          </p:cNvPr>
          <p:cNvSpPr txBox="1"/>
          <p:nvPr userDrawn="1"/>
        </p:nvSpPr>
        <p:spPr>
          <a:xfrm>
            <a:off x="0" y="-1696998"/>
            <a:ext cx="18288000" cy="553998"/>
          </a:xfrm>
          <a:prstGeom prst="rect">
            <a:avLst/>
          </a:prstGeom>
          <a:noFill/>
        </p:spPr>
        <p:txBody>
          <a:bodyPr vert="horz" rtlCol="0">
            <a:spAutoFit/>
          </a:bodyPr>
          <a:lstStyle/>
          <a:p>
            <a:pPr algn="ctr"/>
            <a:r>
              <a:rPr lang="en-US" sz="3000">
                <a:solidFill>
                  <a:srgbClr val="C3C3C3"/>
                </a:solidFill>
              </a:rPr>
              <a:t>www.9slide.vn</a:t>
            </a:r>
          </a:p>
        </p:txBody>
      </p:sp>
      <p:sp>
        <p:nvSpPr>
          <p:cNvPr id="2" name="Title Placeholder 1"/>
          <p:cNvSpPr>
            <a:spLocks noGrp="1"/>
          </p:cNvSpPr>
          <p:nvPr>
            <p:ph type="title"/>
          </p:nvPr>
        </p:nvSpPr>
        <p:spPr>
          <a:xfrm>
            <a:off x="914400" y="411959"/>
            <a:ext cx="16459200" cy="1714501"/>
          </a:xfrm>
          <a:prstGeom prst="rect">
            <a:avLst/>
          </a:prstGeom>
        </p:spPr>
        <p:txBody>
          <a:bodyPr vert="horz" lIns="131162" tIns="65581" rIns="131162" bIns="65581"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131162" tIns="65581" rIns="131162" bIns="6558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1" y="9534527"/>
            <a:ext cx="4267201" cy="547687"/>
          </a:xfrm>
          <a:prstGeom prst="rect">
            <a:avLst/>
          </a:prstGeom>
        </p:spPr>
        <p:txBody>
          <a:bodyPr vert="horz" lIns="131162" tIns="65581" rIns="131162" bIns="65581" rtlCol="0" anchor="ctr"/>
          <a:lstStyle>
            <a:lvl1pPr algn="l">
              <a:defRPr sz="1915">
                <a:solidFill>
                  <a:schemeClr val="tx1">
                    <a:tint val="75000"/>
                  </a:schemeClr>
                </a:solidFill>
              </a:defRPr>
            </a:lvl1pPr>
          </a:lstStyle>
          <a:p>
            <a:fld id="{095E6027-A882-422D-A9D1-F849DA847806}" type="datetimeFigureOut">
              <a:rPr lang="en-US" smtClean="0"/>
              <a:t>11/3/2024</a:t>
            </a:fld>
            <a:endParaRPr lang="en-US"/>
          </a:p>
        </p:txBody>
      </p:sp>
      <p:sp>
        <p:nvSpPr>
          <p:cNvPr id="5" name="Footer Placeholder 4"/>
          <p:cNvSpPr>
            <a:spLocks noGrp="1"/>
          </p:cNvSpPr>
          <p:nvPr>
            <p:ph type="ftr" sz="quarter" idx="3"/>
          </p:nvPr>
        </p:nvSpPr>
        <p:spPr>
          <a:xfrm>
            <a:off x="6248401" y="9534527"/>
            <a:ext cx="5791199" cy="547687"/>
          </a:xfrm>
          <a:prstGeom prst="rect">
            <a:avLst/>
          </a:prstGeom>
        </p:spPr>
        <p:txBody>
          <a:bodyPr vert="horz" lIns="131162" tIns="65581" rIns="131162" bIns="65581" rtlCol="0" anchor="ctr"/>
          <a:lstStyle>
            <a:lvl1pPr algn="ctr">
              <a:defRPr sz="191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1" cy="547687"/>
          </a:xfrm>
          <a:prstGeom prst="rect">
            <a:avLst/>
          </a:prstGeom>
        </p:spPr>
        <p:txBody>
          <a:bodyPr vert="horz" lIns="131162" tIns="65581" rIns="131162" bIns="65581" rtlCol="0" anchor="ctr"/>
          <a:lstStyle>
            <a:lvl1pPr algn="r">
              <a:defRPr sz="1915">
                <a:solidFill>
                  <a:schemeClr val="tx1">
                    <a:tint val="75000"/>
                  </a:schemeClr>
                </a:solidFill>
              </a:defRPr>
            </a:lvl1pPr>
          </a:lstStyle>
          <a:p>
            <a:fld id="{E8B9FE83-06E5-4D2A-99AD-2ACE8CEC4484}" type="slidenum">
              <a:rPr lang="en-US" smtClean="0"/>
              <a:t>‹#›</a:t>
            </a:fld>
            <a:endParaRPr lang="en-US"/>
          </a:p>
        </p:txBody>
      </p:sp>
    </p:spTree>
    <p:extLst>
      <p:ext uri="{BB962C8B-B14F-4D97-AF65-F5344CB8AC3E}">
        <p14:creationId xmlns:p14="http://schemas.microsoft.com/office/powerpoint/2010/main" val="3707044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477141" rtl="0" eaLnBrk="1" latinLnBrk="0" hangingPunct="1">
        <a:spcBef>
          <a:spcPct val="0"/>
        </a:spcBef>
        <a:buNone/>
        <a:defRPr sz="7095" kern="1200">
          <a:solidFill>
            <a:schemeClr val="tx1"/>
          </a:solidFill>
          <a:latin typeface="+mj-lt"/>
          <a:ea typeface="+mj-ea"/>
          <a:cs typeface="+mj-cs"/>
        </a:defRPr>
      </a:lvl1pPr>
    </p:titleStyle>
    <p:bodyStyle>
      <a:lvl1pPr marL="553928" indent="-553928" algn="l" defTabSz="1477141" rtl="0" eaLnBrk="1" latinLnBrk="0" hangingPunct="1">
        <a:spcBef>
          <a:spcPct val="20000"/>
        </a:spcBef>
        <a:buFont typeface="Arial" panose="020B0604020202020204" pitchFamily="34" charset="0"/>
        <a:buChar char="•"/>
        <a:defRPr sz="5181" kern="1200">
          <a:solidFill>
            <a:schemeClr val="tx1"/>
          </a:solidFill>
          <a:latin typeface="+mn-lt"/>
          <a:ea typeface="+mn-ea"/>
          <a:cs typeface="+mn-cs"/>
        </a:defRPr>
      </a:lvl1pPr>
      <a:lvl2pPr marL="1200177" indent="-461607" algn="l" defTabSz="1477141" rtl="0" eaLnBrk="1" latinLnBrk="0" hangingPunct="1">
        <a:spcBef>
          <a:spcPct val="20000"/>
        </a:spcBef>
        <a:buFont typeface="Arial" panose="020B0604020202020204" pitchFamily="34" charset="0"/>
        <a:buChar char="–"/>
        <a:defRPr sz="4505" kern="1200">
          <a:solidFill>
            <a:schemeClr val="tx1"/>
          </a:solidFill>
          <a:latin typeface="+mn-lt"/>
          <a:ea typeface="+mn-ea"/>
          <a:cs typeface="+mn-cs"/>
        </a:defRPr>
      </a:lvl2pPr>
      <a:lvl3pPr marL="1846426" indent="-369285" algn="l" defTabSz="1477141" rtl="0" eaLnBrk="1" latinLnBrk="0" hangingPunct="1">
        <a:spcBef>
          <a:spcPct val="20000"/>
        </a:spcBef>
        <a:buFont typeface="Arial" panose="020B0604020202020204" pitchFamily="34" charset="0"/>
        <a:buChar char="•"/>
        <a:defRPr sz="3829" kern="1200">
          <a:solidFill>
            <a:schemeClr val="tx1"/>
          </a:solidFill>
          <a:latin typeface="+mn-lt"/>
          <a:ea typeface="+mn-ea"/>
          <a:cs typeface="+mn-cs"/>
        </a:defRPr>
      </a:lvl3pPr>
      <a:lvl4pPr marL="2584997" indent="-369285" algn="l" defTabSz="1477141" rtl="0" eaLnBrk="1" latinLnBrk="0" hangingPunct="1">
        <a:spcBef>
          <a:spcPct val="20000"/>
        </a:spcBef>
        <a:buFont typeface="Arial" panose="020B0604020202020204" pitchFamily="34" charset="0"/>
        <a:buChar char="–"/>
        <a:defRPr sz="3266" kern="1200">
          <a:solidFill>
            <a:schemeClr val="tx1"/>
          </a:solidFill>
          <a:latin typeface="+mn-lt"/>
          <a:ea typeface="+mn-ea"/>
          <a:cs typeface="+mn-cs"/>
        </a:defRPr>
      </a:lvl4pPr>
      <a:lvl5pPr marL="3323568" indent="-369285" algn="l" defTabSz="1477141" rtl="0" eaLnBrk="1" latinLnBrk="0" hangingPunct="1">
        <a:spcBef>
          <a:spcPct val="20000"/>
        </a:spcBef>
        <a:buFont typeface="Arial" panose="020B0604020202020204" pitchFamily="34" charset="0"/>
        <a:buChar char="»"/>
        <a:defRPr sz="3266" kern="1200">
          <a:solidFill>
            <a:schemeClr val="tx1"/>
          </a:solidFill>
          <a:latin typeface="+mn-lt"/>
          <a:ea typeface="+mn-ea"/>
          <a:cs typeface="+mn-cs"/>
        </a:defRPr>
      </a:lvl5pPr>
      <a:lvl6pPr marL="4062138" indent="-369285" algn="l" defTabSz="1477141" rtl="0" eaLnBrk="1" latinLnBrk="0" hangingPunct="1">
        <a:spcBef>
          <a:spcPct val="20000"/>
        </a:spcBef>
        <a:buFont typeface="Arial" panose="020B0604020202020204" pitchFamily="34" charset="0"/>
        <a:buChar char="•"/>
        <a:defRPr sz="3266" kern="1200">
          <a:solidFill>
            <a:schemeClr val="tx1"/>
          </a:solidFill>
          <a:latin typeface="+mn-lt"/>
          <a:ea typeface="+mn-ea"/>
          <a:cs typeface="+mn-cs"/>
        </a:defRPr>
      </a:lvl6pPr>
      <a:lvl7pPr marL="4800709" indent="-369285" algn="l" defTabSz="1477141" rtl="0" eaLnBrk="1" latinLnBrk="0" hangingPunct="1">
        <a:spcBef>
          <a:spcPct val="20000"/>
        </a:spcBef>
        <a:buFont typeface="Arial" panose="020B0604020202020204" pitchFamily="34" charset="0"/>
        <a:buChar char="•"/>
        <a:defRPr sz="3266" kern="1200">
          <a:solidFill>
            <a:schemeClr val="tx1"/>
          </a:solidFill>
          <a:latin typeface="+mn-lt"/>
          <a:ea typeface="+mn-ea"/>
          <a:cs typeface="+mn-cs"/>
        </a:defRPr>
      </a:lvl7pPr>
      <a:lvl8pPr marL="5539280" indent="-369285" algn="l" defTabSz="1477141" rtl="0" eaLnBrk="1" latinLnBrk="0" hangingPunct="1">
        <a:spcBef>
          <a:spcPct val="20000"/>
        </a:spcBef>
        <a:buFont typeface="Arial" panose="020B0604020202020204" pitchFamily="34" charset="0"/>
        <a:buChar char="•"/>
        <a:defRPr sz="3266" kern="1200">
          <a:solidFill>
            <a:schemeClr val="tx1"/>
          </a:solidFill>
          <a:latin typeface="+mn-lt"/>
          <a:ea typeface="+mn-ea"/>
          <a:cs typeface="+mn-cs"/>
        </a:defRPr>
      </a:lvl8pPr>
      <a:lvl9pPr marL="6277850" indent="-369285" algn="l" defTabSz="1477141" rtl="0" eaLnBrk="1" latinLnBrk="0" hangingPunct="1">
        <a:spcBef>
          <a:spcPct val="20000"/>
        </a:spcBef>
        <a:buFont typeface="Arial" panose="020B0604020202020204" pitchFamily="34" charset="0"/>
        <a:buChar char="•"/>
        <a:defRPr sz="3266" kern="1200">
          <a:solidFill>
            <a:schemeClr val="tx1"/>
          </a:solidFill>
          <a:latin typeface="+mn-lt"/>
          <a:ea typeface="+mn-ea"/>
          <a:cs typeface="+mn-cs"/>
        </a:defRPr>
      </a:lvl9pPr>
    </p:bodyStyle>
    <p:otherStyle>
      <a:defPPr>
        <a:defRPr lang="en-US"/>
      </a:defPPr>
      <a:lvl1pPr marL="0" algn="l" defTabSz="1477141" rtl="0" eaLnBrk="1" latinLnBrk="0" hangingPunct="1">
        <a:defRPr sz="2928" kern="1200">
          <a:solidFill>
            <a:schemeClr val="tx1"/>
          </a:solidFill>
          <a:latin typeface="+mn-lt"/>
          <a:ea typeface="+mn-ea"/>
          <a:cs typeface="+mn-cs"/>
        </a:defRPr>
      </a:lvl1pPr>
      <a:lvl2pPr marL="738571" algn="l" defTabSz="1477141" rtl="0" eaLnBrk="1" latinLnBrk="0" hangingPunct="1">
        <a:defRPr sz="2928" kern="1200">
          <a:solidFill>
            <a:schemeClr val="tx1"/>
          </a:solidFill>
          <a:latin typeface="+mn-lt"/>
          <a:ea typeface="+mn-ea"/>
          <a:cs typeface="+mn-cs"/>
        </a:defRPr>
      </a:lvl2pPr>
      <a:lvl3pPr marL="1477141" algn="l" defTabSz="1477141" rtl="0" eaLnBrk="1" latinLnBrk="0" hangingPunct="1">
        <a:defRPr sz="2928" kern="1200">
          <a:solidFill>
            <a:schemeClr val="tx1"/>
          </a:solidFill>
          <a:latin typeface="+mn-lt"/>
          <a:ea typeface="+mn-ea"/>
          <a:cs typeface="+mn-cs"/>
        </a:defRPr>
      </a:lvl3pPr>
      <a:lvl4pPr marL="2215712" algn="l" defTabSz="1477141" rtl="0" eaLnBrk="1" latinLnBrk="0" hangingPunct="1">
        <a:defRPr sz="2928" kern="1200">
          <a:solidFill>
            <a:schemeClr val="tx1"/>
          </a:solidFill>
          <a:latin typeface="+mn-lt"/>
          <a:ea typeface="+mn-ea"/>
          <a:cs typeface="+mn-cs"/>
        </a:defRPr>
      </a:lvl4pPr>
      <a:lvl5pPr marL="2954283" algn="l" defTabSz="1477141" rtl="0" eaLnBrk="1" latinLnBrk="0" hangingPunct="1">
        <a:defRPr sz="2928" kern="1200">
          <a:solidFill>
            <a:schemeClr val="tx1"/>
          </a:solidFill>
          <a:latin typeface="+mn-lt"/>
          <a:ea typeface="+mn-ea"/>
          <a:cs typeface="+mn-cs"/>
        </a:defRPr>
      </a:lvl5pPr>
      <a:lvl6pPr marL="3692853" algn="l" defTabSz="1477141" rtl="0" eaLnBrk="1" latinLnBrk="0" hangingPunct="1">
        <a:defRPr sz="2928" kern="1200">
          <a:solidFill>
            <a:schemeClr val="tx1"/>
          </a:solidFill>
          <a:latin typeface="+mn-lt"/>
          <a:ea typeface="+mn-ea"/>
          <a:cs typeface="+mn-cs"/>
        </a:defRPr>
      </a:lvl6pPr>
      <a:lvl7pPr marL="4431424" algn="l" defTabSz="1477141" rtl="0" eaLnBrk="1" latinLnBrk="0" hangingPunct="1">
        <a:defRPr sz="2928" kern="1200">
          <a:solidFill>
            <a:schemeClr val="tx1"/>
          </a:solidFill>
          <a:latin typeface="+mn-lt"/>
          <a:ea typeface="+mn-ea"/>
          <a:cs typeface="+mn-cs"/>
        </a:defRPr>
      </a:lvl7pPr>
      <a:lvl8pPr marL="5169995" algn="l" defTabSz="1477141" rtl="0" eaLnBrk="1" latinLnBrk="0" hangingPunct="1">
        <a:defRPr sz="2928" kern="1200">
          <a:solidFill>
            <a:schemeClr val="tx1"/>
          </a:solidFill>
          <a:latin typeface="+mn-lt"/>
          <a:ea typeface="+mn-ea"/>
          <a:cs typeface="+mn-cs"/>
        </a:defRPr>
      </a:lvl8pPr>
      <a:lvl9pPr marL="5908564" algn="l" defTabSz="1477141" rtl="0" eaLnBrk="1" latinLnBrk="0" hangingPunct="1">
        <a:defRPr sz="292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A3668A7-DFE5-9424-152A-9625D3FAE209}"/>
              </a:ext>
            </a:extLst>
          </p:cNvPr>
          <p:cNvSpPr txBox="1"/>
          <p:nvPr userDrawn="1"/>
        </p:nvSpPr>
        <p:spPr>
          <a:xfrm>
            <a:off x="0" y="-1696998"/>
            <a:ext cx="18288000" cy="553998"/>
          </a:xfrm>
          <a:prstGeom prst="rect">
            <a:avLst/>
          </a:prstGeom>
          <a:noFill/>
        </p:spPr>
        <p:txBody>
          <a:bodyPr vert="horz" rtlCol="0">
            <a:spAutoFit/>
          </a:bodyPr>
          <a:lstStyle/>
          <a:p>
            <a:pPr algn="ctr"/>
            <a:r>
              <a:rPr lang="en-US" sz="3000">
                <a:solidFill>
                  <a:srgbClr val="C3C3C3"/>
                </a:solidFill>
              </a:rPr>
              <a:t>www.9slide.vn</a:t>
            </a:r>
          </a:p>
        </p:txBody>
      </p:sp>
      <p:sp>
        <p:nvSpPr>
          <p:cNvPr id="2" name="Title Placeholder 1">
            <a:extLst>
              <a:ext uri="{FF2B5EF4-FFF2-40B4-BE49-F238E27FC236}">
                <a16:creationId xmlns:a16="http://schemas.microsoft.com/office/drawing/2014/main" id="{387D4F15-FF9F-4254-BA24-4FB0C5FD2FE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99DDD8-80F6-428D-9DF9-4E8DB82370D2}"/>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C29C4-D38D-4EC6-A1AE-8756990A382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BA29C42-402C-4507-861E-0880DA3EE89C}" type="datetimeFigureOut">
              <a:rPr lang="en-US" smtClean="0"/>
              <a:t>11/3/2024</a:t>
            </a:fld>
            <a:endParaRPr lang="en-US"/>
          </a:p>
        </p:txBody>
      </p:sp>
      <p:sp>
        <p:nvSpPr>
          <p:cNvPr id="5" name="Footer Placeholder 4">
            <a:extLst>
              <a:ext uri="{FF2B5EF4-FFF2-40B4-BE49-F238E27FC236}">
                <a16:creationId xmlns:a16="http://schemas.microsoft.com/office/drawing/2014/main" id="{B9D267AE-0D73-4273-911C-A9683CFDFE7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869B35-F98A-467A-B934-EB7D3822C0D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29AE7D2-E3C8-4A77-9E10-07A8D0268D59}" type="slidenum">
              <a:rPr lang="en-US" smtClean="0"/>
              <a:t>‹#›</a:t>
            </a:fld>
            <a:endParaRPr lang="en-US"/>
          </a:p>
        </p:txBody>
      </p:sp>
    </p:spTree>
    <p:extLst>
      <p:ext uri="{BB962C8B-B14F-4D97-AF65-F5344CB8AC3E}">
        <p14:creationId xmlns:p14="http://schemas.microsoft.com/office/powerpoint/2010/main" val="37416455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823DC5C-B9E5-07FF-5C1A-10BDFEFC2FD8}"/>
              </a:ext>
            </a:extLst>
          </p:cNvPr>
          <p:cNvSpPr txBox="1"/>
          <p:nvPr userDrawn="1"/>
        </p:nvSpPr>
        <p:spPr>
          <a:xfrm>
            <a:off x="0" y="-1696998"/>
            <a:ext cx="18288000" cy="553998"/>
          </a:xfrm>
          <a:prstGeom prst="rect">
            <a:avLst/>
          </a:prstGeom>
          <a:noFill/>
        </p:spPr>
        <p:txBody>
          <a:bodyPr vert="horz" rtlCol="0">
            <a:spAutoFit/>
          </a:bodyPr>
          <a:lstStyle/>
          <a:p>
            <a:pPr algn="ctr"/>
            <a:r>
              <a:rPr lang="en-US" sz="3000">
                <a:solidFill>
                  <a:srgbClr val="C3C3C3"/>
                </a:solidFill>
              </a:rPr>
              <a:t>www.9slide.vn</a:t>
            </a: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08ED132D-452A-49E5-B8CD-EA0C46A12A5F}" type="datetimeFigureOut">
              <a:rPr lang="vi-VN" smtClean="0">
                <a:solidFill>
                  <a:prstClr val="black">
                    <a:tint val="75000"/>
                  </a:prstClr>
                </a:solidFill>
              </a:rPr>
              <a:pPr defTabSz="1371600">
                <a:defRPr/>
              </a:pPr>
              <a:t>03/11/2024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2518180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24.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24.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24.jpe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4.wdp"/><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slide" Target="slide8.xml"/><Relationship Id="rId26" Type="http://schemas.openxmlformats.org/officeDocument/2006/relationships/slide" Target="slide15.xml"/><Relationship Id="rId3" Type="http://schemas.openxmlformats.org/officeDocument/2006/relationships/slideLayout" Target="../slideLayouts/slideLayout12.xml"/><Relationship Id="rId21" Type="http://schemas.openxmlformats.org/officeDocument/2006/relationships/slide" Target="slide11.xml"/><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slide" Target="slide7.xml"/><Relationship Id="rId25" Type="http://schemas.openxmlformats.org/officeDocument/2006/relationships/image" Target="../media/image10.png"/><Relationship Id="rId2" Type="http://schemas.microsoft.com/office/2007/relationships/media" Target="../media/media1.mp3"/><Relationship Id="rId16" Type="http://schemas.openxmlformats.org/officeDocument/2006/relationships/slide" Target="slide6.xml"/><Relationship Id="rId20" Type="http://schemas.openxmlformats.org/officeDocument/2006/relationships/slide" Target="slide10.xml"/><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17.png"/><Relationship Id="rId24" Type="http://schemas.openxmlformats.org/officeDocument/2006/relationships/slide" Target="slide14.xml"/><Relationship Id="rId5" Type="http://schemas.openxmlformats.org/officeDocument/2006/relationships/image" Target="../media/image12.png"/><Relationship Id="rId15" Type="http://schemas.openxmlformats.org/officeDocument/2006/relationships/slide" Target="slide5.xml"/><Relationship Id="rId23" Type="http://schemas.openxmlformats.org/officeDocument/2006/relationships/slide" Target="slide13.xml"/><Relationship Id="rId10" Type="http://schemas.openxmlformats.org/officeDocument/2006/relationships/image" Target="../media/image16.png"/><Relationship Id="rId19" Type="http://schemas.openxmlformats.org/officeDocument/2006/relationships/slide" Target="slide9.xml"/><Relationship Id="rId4" Type="http://schemas.openxmlformats.org/officeDocument/2006/relationships/image" Target="../media/image11.gif"/><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slide" Target="slide12.xml"/></Relationships>
</file>

<file path=ppt/slides/_rels/slide4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7.xml"/><Relationship Id="rId7" Type="http://schemas.openxmlformats.org/officeDocument/2006/relationships/image" Target="../media/image4.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png"/><Relationship Id="rId5" Type="http://schemas.openxmlformats.org/officeDocument/2006/relationships/image" Target="../media/image61.sv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4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24.jpe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4.sv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24.jpe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80.png"/><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1.wdp"/><Relationship Id="rId5" Type="http://schemas.openxmlformats.org/officeDocument/2006/relationships/image" Target="../media/image47.png"/><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13" Type="http://schemas.openxmlformats.org/officeDocument/2006/relationships/slide" Target="slide71.xml"/><Relationship Id="rId18" Type="http://schemas.openxmlformats.org/officeDocument/2006/relationships/slide" Target="slide81.xml"/><Relationship Id="rId26" Type="http://schemas.openxmlformats.org/officeDocument/2006/relationships/slide" Target="slide74.xml"/><Relationship Id="rId3" Type="http://schemas.openxmlformats.org/officeDocument/2006/relationships/slideLayout" Target="../slideLayouts/slideLayout23.xml"/><Relationship Id="rId21" Type="http://schemas.openxmlformats.org/officeDocument/2006/relationships/slide" Target="slide84.xml"/><Relationship Id="rId34" Type="http://schemas.openxmlformats.org/officeDocument/2006/relationships/image" Target="../media/image94.png"/><Relationship Id="rId7" Type="http://schemas.microsoft.com/office/2007/relationships/hdphoto" Target="../media/hdphoto12.wdp"/><Relationship Id="rId12" Type="http://schemas.openxmlformats.org/officeDocument/2006/relationships/slide" Target="slide70.xml"/><Relationship Id="rId17" Type="http://schemas.openxmlformats.org/officeDocument/2006/relationships/slide" Target="slide80.xml"/><Relationship Id="rId25" Type="http://schemas.openxmlformats.org/officeDocument/2006/relationships/slide" Target="slide88.xml"/><Relationship Id="rId33" Type="http://schemas.openxmlformats.org/officeDocument/2006/relationships/image" Target="../media/image93.png"/><Relationship Id="rId2" Type="http://schemas.openxmlformats.org/officeDocument/2006/relationships/audio" Target="../media/media5.mp3"/><Relationship Id="rId16" Type="http://schemas.openxmlformats.org/officeDocument/2006/relationships/slide" Target="slide79.xml"/><Relationship Id="rId20" Type="http://schemas.openxmlformats.org/officeDocument/2006/relationships/slide" Target="slide83.xml"/><Relationship Id="rId29" Type="http://schemas.openxmlformats.org/officeDocument/2006/relationships/slide" Target="slide77.xml"/><Relationship Id="rId1" Type="http://schemas.microsoft.com/office/2007/relationships/media" Target="../media/media5.mp3"/><Relationship Id="rId6" Type="http://schemas.openxmlformats.org/officeDocument/2006/relationships/image" Target="../media/image87.png"/><Relationship Id="rId11" Type="http://schemas.openxmlformats.org/officeDocument/2006/relationships/slide" Target="slide69.xml"/><Relationship Id="rId24" Type="http://schemas.openxmlformats.org/officeDocument/2006/relationships/slide" Target="slide87.xml"/><Relationship Id="rId32" Type="http://schemas.openxmlformats.org/officeDocument/2006/relationships/image" Target="../media/image92.png"/><Relationship Id="rId5" Type="http://schemas.openxmlformats.org/officeDocument/2006/relationships/audio" Target="../media/audio2.wav"/><Relationship Id="rId15" Type="http://schemas.openxmlformats.org/officeDocument/2006/relationships/slide" Target="slide73.xml"/><Relationship Id="rId23" Type="http://schemas.openxmlformats.org/officeDocument/2006/relationships/slide" Target="slide86.xml"/><Relationship Id="rId28" Type="http://schemas.openxmlformats.org/officeDocument/2006/relationships/slide" Target="slide76.xml"/><Relationship Id="rId36" Type="http://schemas.openxmlformats.org/officeDocument/2006/relationships/slide" Target="slide89.xml"/><Relationship Id="rId10" Type="http://schemas.openxmlformats.org/officeDocument/2006/relationships/image" Target="../media/image90.svg"/><Relationship Id="rId19" Type="http://schemas.openxmlformats.org/officeDocument/2006/relationships/slide" Target="slide82.xml"/><Relationship Id="rId31" Type="http://schemas.openxmlformats.org/officeDocument/2006/relationships/image" Target="../media/image91.png"/><Relationship Id="rId4" Type="http://schemas.openxmlformats.org/officeDocument/2006/relationships/audio" Target="../media/audio1.wav"/><Relationship Id="rId9" Type="http://schemas.openxmlformats.org/officeDocument/2006/relationships/image" Target="../media/image89.png"/><Relationship Id="rId14" Type="http://schemas.openxmlformats.org/officeDocument/2006/relationships/slide" Target="slide72.xml"/><Relationship Id="rId22" Type="http://schemas.openxmlformats.org/officeDocument/2006/relationships/slide" Target="slide85.xml"/><Relationship Id="rId27" Type="http://schemas.openxmlformats.org/officeDocument/2006/relationships/slide" Target="slide75.xml"/><Relationship Id="rId30" Type="http://schemas.openxmlformats.org/officeDocument/2006/relationships/slide" Target="slide78.xml"/><Relationship Id="rId35" Type="http://schemas.openxmlformats.org/officeDocument/2006/relationships/image" Target="../media/image95.png"/><Relationship Id="rId8" Type="http://schemas.openxmlformats.org/officeDocument/2006/relationships/image" Target="../media/image88.png"/></Relationships>
</file>

<file path=ppt/slides/_rels/slide69.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audio" Target="../media/audio4.wav"/><Relationship Id="rId7" Type="http://schemas.openxmlformats.org/officeDocument/2006/relationships/image" Target="../media/image98.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audio" Target="../media/audio5.wav"/><Relationship Id="rId9"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24.jpe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audio" Target="../media/audio5.wav"/><Relationship Id="rId7" Type="http://schemas.openxmlformats.org/officeDocument/2006/relationships/image" Target="../media/image96.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97.png"/><Relationship Id="rId5" Type="http://schemas.openxmlformats.org/officeDocument/2006/relationships/image" Target="../media/image100.png"/><Relationship Id="rId4" Type="http://schemas.openxmlformats.org/officeDocument/2006/relationships/audio" Target="../media/audio4.wav"/><Relationship Id="rId9" Type="http://schemas.openxmlformats.org/officeDocument/2006/relationships/image" Target="../media/image99.png"/></Relationships>
</file>

<file path=ppt/slides/_rels/slide7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4.wav"/><Relationship Id="rId7" Type="http://schemas.openxmlformats.org/officeDocument/2006/relationships/slide" Target="slide68.xml"/><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98.png"/><Relationship Id="rId5" Type="http://schemas.openxmlformats.org/officeDocument/2006/relationships/image" Target="../media/image96.png"/><Relationship Id="rId4" Type="http://schemas.openxmlformats.org/officeDocument/2006/relationships/audio" Target="../media/audio5.wav"/></Relationships>
</file>

<file path=ppt/slides/_rels/slide7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4.wav"/><Relationship Id="rId7" Type="http://schemas.openxmlformats.org/officeDocument/2006/relationships/slide" Target="slide68.xml"/><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98.png"/><Relationship Id="rId5" Type="http://schemas.openxmlformats.org/officeDocument/2006/relationships/image" Target="../media/image96.png"/><Relationship Id="rId4" Type="http://schemas.openxmlformats.org/officeDocument/2006/relationships/audio" Target="../media/audio5.wav"/></Relationships>
</file>

<file path=ppt/slides/_rels/slide73.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audio" Target="../media/audio5.wav"/><Relationship Id="rId7" Type="http://schemas.openxmlformats.org/officeDocument/2006/relationships/image" Target="../media/image96.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97.png"/><Relationship Id="rId5" Type="http://schemas.openxmlformats.org/officeDocument/2006/relationships/image" Target="../media/image100.png"/><Relationship Id="rId4" Type="http://schemas.openxmlformats.org/officeDocument/2006/relationships/audio" Target="../media/audio4.wav"/><Relationship Id="rId9" Type="http://schemas.openxmlformats.org/officeDocument/2006/relationships/image" Target="../media/image99.png"/></Relationships>
</file>

<file path=ppt/slides/_rels/slide7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4.wav"/><Relationship Id="rId7" Type="http://schemas.openxmlformats.org/officeDocument/2006/relationships/slide" Target="slide68.xml"/><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98.png"/><Relationship Id="rId5" Type="http://schemas.openxmlformats.org/officeDocument/2006/relationships/image" Target="../media/image96.png"/><Relationship Id="rId4" Type="http://schemas.openxmlformats.org/officeDocument/2006/relationships/audio" Target="../media/audio5.wav"/></Relationships>
</file>

<file path=ppt/slides/_rels/slide75.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audio" Target="../media/audio5.wav"/><Relationship Id="rId7" Type="http://schemas.openxmlformats.org/officeDocument/2006/relationships/image" Target="../media/image96.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97.png"/><Relationship Id="rId5" Type="http://schemas.openxmlformats.org/officeDocument/2006/relationships/image" Target="../media/image100.png"/><Relationship Id="rId4" Type="http://schemas.openxmlformats.org/officeDocument/2006/relationships/audio" Target="../media/audio4.wav"/><Relationship Id="rId9" Type="http://schemas.openxmlformats.org/officeDocument/2006/relationships/image" Target="../media/image99.png"/></Relationships>
</file>

<file path=ppt/slides/_rels/slide7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4.wav"/><Relationship Id="rId7" Type="http://schemas.openxmlformats.org/officeDocument/2006/relationships/slide" Target="slide68.xml"/><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98.png"/><Relationship Id="rId5" Type="http://schemas.openxmlformats.org/officeDocument/2006/relationships/image" Target="../media/image96.png"/><Relationship Id="rId4" Type="http://schemas.openxmlformats.org/officeDocument/2006/relationships/audio" Target="../media/audio5.wav"/></Relationships>
</file>

<file path=ppt/slides/_rels/slide77.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audio" Target="../media/audio4.wav"/><Relationship Id="rId7" Type="http://schemas.openxmlformats.org/officeDocument/2006/relationships/image" Target="../media/image98.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audio" Target="../media/audio5.wav"/><Relationship Id="rId9" Type="http://schemas.openxmlformats.org/officeDocument/2006/relationships/image" Target="../media/image99.png"/></Relationships>
</file>

<file path=ppt/slides/_rels/slide7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4.wav"/><Relationship Id="rId7" Type="http://schemas.openxmlformats.org/officeDocument/2006/relationships/slide" Target="slide68.xml"/><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98.png"/><Relationship Id="rId5" Type="http://schemas.openxmlformats.org/officeDocument/2006/relationships/image" Target="../media/image96.png"/><Relationship Id="rId4" Type="http://schemas.openxmlformats.org/officeDocument/2006/relationships/audio" Target="../media/audio5.wav"/></Relationships>
</file>

<file path=ppt/slides/_rels/slide7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4.wav"/><Relationship Id="rId7" Type="http://schemas.openxmlformats.org/officeDocument/2006/relationships/slide" Target="slide68.xml"/><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98.png"/><Relationship Id="rId5" Type="http://schemas.openxmlformats.org/officeDocument/2006/relationships/image" Target="../media/image96.png"/><Relationship Id="rId4" Type="http://schemas.openxmlformats.org/officeDocument/2006/relationships/audio" Target="../media/audio5.wav"/></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24.jpe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audio" Target="../media/audio4.wav"/><Relationship Id="rId7" Type="http://schemas.openxmlformats.org/officeDocument/2006/relationships/image" Target="../media/image98.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audio" Target="../media/audio5.wav"/><Relationship Id="rId9" Type="http://schemas.openxmlformats.org/officeDocument/2006/relationships/image" Target="../media/image99.png"/></Relationships>
</file>

<file path=ppt/slides/_rels/slide81.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audio" Target="../media/audio5.wav"/><Relationship Id="rId7" Type="http://schemas.openxmlformats.org/officeDocument/2006/relationships/image" Target="../media/image96.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97.png"/><Relationship Id="rId5" Type="http://schemas.openxmlformats.org/officeDocument/2006/relationships/image" Target="../media/image100.png"/><Relationship Id="rId4" Type="http://schemas.openxmlformats.org/officeDocument/2006/relationships/audio" Target="../media/audio4.wav"/><Relationship Id="rId9" Type="http://schemas.openxmlformats.org/officeDocument/2006/relationships/image" Target="../media/image99.png"/></Relationships>
</file>

<file path=ppt/slides/_rels/slide8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4.wav"/><Relationship Id="rId7" Type="http://schemas.openxmlformats.org/officeDocument/2006/relationships/slide" Target="slide68.xml"/><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98.png"/><Relationship Id="rId5" Type="http://schemas.openxmlformats.org/officeDocument/2006/relationships/image" Target="../media/image96.png"/><Relationship Id="rId4" Type="http://schemas.openxmlformats.org/officeDocument/2006/relationships/audio" Target="../media/audio5.wav"/></Relationships>
</file>

<file path=ppt/slides/_rels/slide8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4.wav"/><Relationship Id="rId7" Type="http://schemas.openxmlformats.org/officeDocument/2006/relationships/slide" Target="slide68.xml"/><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98.png"/><Relationship Id="rId5" Type="http://schemas.openxmlformats.org/officeDocument/2006/relationships/image" Target="../media/image96.png"/><Relationship Id="rId4" Type="http://schemas.openxmlformats.org/officeDocument/2006/relationships/audio" Target="../media/audio5.wav"/></Relationships>
</file>

<file path=ppt/slides/_rels/slide84.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audio" Target="../media/audio5.wav"/><Relationship Id="rId7" Type="http://schemas.openxmlformats.org/officeDocument/2006/relationships/image" Target="../media/image96.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97.png"/><Relationship Id="rId5" Type="http://schemas.openxmlformats.org/officeDocument/2006/relationships/image" Target="../media/image100.png"/><Relationship Id="rId4" Type="http://schemas.openxmlformats.org/officeDocument/2006/relationships/audio" Target="../media/audio4.wav"/><Relationship Id="rId9" Type="http://schemas.openxmlformats.org/officeDocument/2006/relationships/image" Target="../media/image99.png"/></Relationships>
</file>

<file path=ppt/slides/_rels/slide85.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audio" Target="../media/audio4.wav"/><Relationship Id="rId7" Type="http://schemas.openxmlformats.org/officeDocument/2006/relationships/image" Target="../media/image98.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audio" Target="../media/audio5.wav"/><Relationship Id="rId9" Type="http://schemas.openxmlformats.org/officeDocument/2006/relationships/image" Target="../media/image99.png"/></Relationships>
</file>

<file path=ppt/slides/_rels/slide8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4.wav"/><Relationship Id="rId7" Type="http://schemas.openxmlformats.org/officeDocument/2006/relationships/slide" Target="slide68.xml"/><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98.png"/><Relationship Id="rId5" Type="http://schemas.openxmlformats.org/officeDocument/2006/relationships/image" Target="../media/image96.png"/><Relationship Id="rId4" Type="http://schemas.openxmlformats.org/officeDocument/2006/relationships/audio" Target="../media/audio5.wav"/></Relationships>
</file>

<file path=ppt/slides/_rels/slide8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4.wav"/><Relationship Id="rId7" Type="http://schemas.openxmlformats.org/officeDocument/2006/relationships/slide" Target="slide68.xml"/><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98.png"/><Relationship Id="rId5" Type="http://schemas.openxmlformats.org/officeDocument/2006/relationships/image" Target="../media/image96.png"/><Relationship Id="rId4" Type="http://schemas.openxmlformats.org/officeDocument/2006/relationships/audio" Target="../media/audio5.wav"/></Relationships>
</file>

<file path=ppt/slides/_rels/slide8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audio4.wav"/><Relationship Id="rId7" Type="http://schemas.openxmlformats.org/officeDocument/2006/relationships/slide" Target="slide68.xml"/><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98.png"/><Relationship Id="rId5" Type="http://schemas.openxmlformats.org/officeDocument/2006/relationships/image" Target="../media/image96.png"/><Relationship Id="rId4" Type="http://schemas.openxmlformats.org/officeDocument/2006/relationships/audio" Target="../media/audio5.wav"/></Relationships>
</file>

<file path=ppt/slides/_rels/slide8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24.jpeg"/><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02.svg"/><Relationship Id="rId4" Type="http://schemas.openxmlformats.org/officeDocument/2006/relationships/image" Target="../media/image101.png"/></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9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image" Target="../media/image25.pn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png"/></Relationships>
</file>

<file path=ppt/slides/_rels/slide9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slide" Target="slide4.xml"/><Relationship Id="rId3" Type="http://schemas.openxmlformats.org/officeDocument/2006/relationships/slide" Target="slide69.xml"/><Relationship Id="rId7" Type="http://schemas.openxmlformats.org/officeDocument/2006/relationships/slide" Target="slide68.xml"/><Relationship Id="rId12" Type="http://schemas.openxmlformats.org/officeDocument/2006/relationships/image" Target="../media/image9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74.xml"/><Relationship Id="rId11" Type="http://schemas.openxmlformats.org/officeDocument/2006/relationships/image" Target="../media/image94.png"/><Relationship Id="rId5" Type="http://schemas.openxmlformats.org/officeDocument/2006/relationships/slide" Target="slide84.xml"/><Relationship Id="rId10" Type="http://schemas.openxmlformats.org/officeDocument/2006/relationships/image" Target="../media/image93.png"/><Relationship Id="rId4" Type="http://schemas.openxmlformats.org/officeDocument/2006/relationships/slide" Target="slide79.xml"/><Relationship Id="rId9"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94104" y="5613732"/>
            <a:ext cx="4037045" cy="403704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D682"/>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descr="n144 zalo Tran Quang Hieu"/>
          <p:cNvSpPr/>
          <p:nvPr/>
        </p:nvSpPr>
        <p:spPr>
          <a:xfrm rot="-1296080">
            <a:off x="13560271" y="131836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descr="n144 zalo Tran Quang Hieu"/>
          <p:cNvSpPr/>
          <p:nvPr/>
        </p:nvSpPr>
        <p:spPr>
          <a:xfrm>
            <a:off x="10348008" y="2182305"/>
            <a:ext cx="7563444" cy="15350163"/>
          </a:xfrm>
          <a:custGeom>
            <a:avLst/>
            <a:gdLst/>
            <a:ahLst/>
            <a:cxnLst/>
            <a:rect l="l" t="t" r="r" b="b"/>
            <a:pathLst>
              <a:path w="7563444" h="15350163">
                <a:moveTo>
                  <a:pt x="0" y="0"/>
                </a:moveTo>
                <a:lnTo>
                  <a:pt x="7563444" y="0"/>
                </a:lnTo>
                <a:lnTo>
                  <a:pt x="7563444" y="15350162"/>
                </a:lnTo>
                <a:lnTo>
                  <a:pt x="0" y="15350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descr="n144 zalo Tran Quang Hieu"/>
          <p:cNvSpPr/>
          <p:nvPr/>
        </p:nvSpPr>
        <p:spPr>
          <a:xfrm rot="-1296080">
            <a:off x="-647126" y="720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descr="n144 zalo Tran Quang Hieu">
            <a:extLst>
              <a:ext uri="{FF2B5EF4-FFF2-40B4-BE49-F238E27FC236}">
                <a16:creationId xmlns:a16="http://schemas.microsoft.com/office/drawing/2014/main" id="{CFC765DC-DA6E-01E3-4C18-E2A17545C1FC}"/>
              </a:ext>
            </a:extLst>
          </p:cNvPr>
          <p:cNvSpPr txBox="1"/>
          <p:nvPr/>
        </p:nvSpPr>
        <p:spPr>
          <a:xfrm>
            <a:off x="762000" y="1485900"/>
            <a:ext cx="11734800" cy="4039439"/>
          </a:xfrm>
          <a:prstGeom prst="rect">
            <a:avLst/>
          </a:prstGeom>
          <a:noFill/>
        </p:spPr>
        <p:txBody>
          <a:bodyPr wrap="square" rtlCol="0">
            <a:spAutoFit/>
          </a:bodyPr>
          <a:lstStyle/>
          <a:p>
            <a:pPr algn="ctr">
              <a:lnSpc>
                <a:spcPct val="123000"/>
              </a:lnSpc>
            </a:pPr>
            <a:r>
              <a:rPr lang="en-US" sz="7200" dirty="0">
                <a:solidFill>
                  <a:srgbClr val="002060"/>
                </a:solidFill>
                <a:latin typeface="#9SLIDE03 SFU FUTURA_05 EXTRABO" pitchFamily="2" charset="77"/>
              </a:rPr>
              <a:t>CHÀO MỪNG CÁC EM ĐẾN VỚI BÀI HỌC HÔM NAY!</a:t>
            </a:r>
          </a:p>
        </p:txBody>
      </p:sp>
      <p:sp>
        <p:nvSpPr>
          <p:cNvPr id="9" name="TextBox 8" descr="n144 zalo Tran Quang Hieu">
            <a:extLst>
              <a:ext uri="{FF2B5EF4-FFF2-40B4-BE49-F238E27FC236}">
                <a16:creationId xmlns:a16="http://schemas.microsoft.com/office/drawing/2014/main" id="{A763F032-B54E-88F4-BA65-87D9F67B7A45}"/>
              </a:ext>
            </a:extLst>
          </p:cNvPr>
          <p:cNvSpPr txBox="1"/>
          <p:nvPr/>
        </p:nvSpPr>
        <p:spPr>
          <a:xfrm>
            <a:off x="2856851" y="9066002"/>
            <a:ext cx="9781082" cy="584775"/>
          </a:xfrm>
          <a:prstGeom prst="rect">
            <a:avLst/>
          </a:prstGeom>
          <a:noFill/>
        </p:spPr>
        <p:txBody>
          <a:bodyPr wrap="square">
            <a:spAutoFit/>
          </a:bodyPr>
          <a:lstStyle/>
          <a:p>
            <a:pPr algn="ctr"/>
            <a:r>
              <a:rPr lang="en-US" sz="3200" b="1" i="1" dirty="0" err="1">
                <a:solidFill>
                  <a:srgbClr val="0070C0"/>
                </a:solidFill>
                <a:effectLst/>
                <a:latin typeface="Times New Roman" panose="02020603050405020304" pitchFamily="18" charset="0"/>
                <a:ea typeface="Times New Roman" panose="02020603050405020304" pitchFamily="18" charset="0"/>
              </a:rPr>
              <a:t>Cô</a:t>
            </a:r>
            <a:r>
              <a:rPr lang="en-US" sz="3200" b="1" i="1" dirty="0">
                <a:solidFill>
                  <a:srgbClr val="0070C0"/>
                </a:solidFill>
                <a:effectLst/>
                <a:latin typeface="Times New Roman" panose="02020603050405020304" pitchFamily="18" charset="0"/>
                <a:ea typeface="Times New Roman" panose="02020603050405020304" pitchFamily="18" charset="0"/>
              </a:rPr>
              <a:t> Nhung Cute – </a:t>
            </a:r>
            <a:r>
              <a:rPr lang="en-US" sz="3200" b="1" i="1" dirty="0" err="1">
                <a:solidFill>
                  <a:srgbClr val="0070C0"/>
                </a:solidFill>
                <a:effectLst/>
                <a:latin typeface="Times New Roman" panose="02020603050405020304" pitchFamily="18" charset="0"/>
                <a:ea typeface="Times New Roman" panose="02020603050405020304" pitchFamily="18" charset="0"/>
              </a:rPr>
              <a:t>Sdt</a:t>
            </a:r>
            <a:r>
              <a:rPr lang="en-US" sz="3200" b="1" i="1" dirty="0">
                <a:solidFill>
                  <a:srgbClr val="0070C0"/>
                </a:solidFill>
                <a:effectLst/>
                <a:latin typeface="Times New Roman" panose="02020603050405020304" pitchFamily="18" charset="0"/>
                <a:ea typeface="Times New Roman" panose="02020603050405020304" pitchFamily="18" charset="0"/>
              </a:rPr>
              <a:t>: 0972.464.852 </a:t>
            </a:r>
            <a:endParaRPr lang="en-US" sz="32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1027" name="Picture 3" descr="n144 zalo Tran Quang Hi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417" y="4457701"/>
            <a:ext cx="2549614" cy="2586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144 zalo Tran Quang Hi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2" y="987607"/>
            <a:ext cx="2611527" cy="25747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144 zalo Tran Quang H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1" y="608026"/>
            <a:ext cx="9715500" cy="31638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n144 zalo Tran Quang H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5" y="4229106"/>
            <a:ext cx="9734549" cy="30860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n144 zalo Tran Quang Hieu">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58703" y="7656382"/>
            <a:ext cx="2671762" cy="2228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144 zalo Tran Quang Hieu"/>
          <p:cNvSpPr txBox="1"/>
          <p:nvPr/>
        </p:nvSpPr>
        <p:spPr>
          <a:xfrm>
            <a:off x="6858000" y="1499833"/>
            <a:ext cx="7200901" cy="1380261"/>
          </a:xfrm>
          <a:prstGeom prst="rect">
            <a:avLst/>
          </a:prstGeom>
          <a:noFill/>
        </p:spPr>
        <p:txBody>
          <a:bodyPr wrap="square" lIns="147711" tIns="73856" rIns="147711" bIns="73856" rtlCol="0">
            <a:spAutoFit/>
          </a:bodyPr>
          <a:lstStyle/>
          <a:p>
            <a:pPr algn="ctr" defTabSz="1477141"/>
            <a:r>
              <a:rPr lang="en-US" sz="4000" dirty="0">
                <a:latin typeface="#9Slide03 Montserrat Medium" pitchFamily="2" charset="77"/>
              </a:rPr>
              <a:t>Ai </a:t>
            </a:r>
            <a:r>
              <a:rPr lang="en-US" sz="4000" dirty="0" err="1">
                <a:latin typeface="#9Slide03 Montserrat Medium" pitchFamily="2" charset="77"/>
              </a:rPr>
              <a:t>là</a:t>
            </a:r>
            <a:r>
              <a:rPr lang="en-US" sz="4000" dirty="0">
                <a:latin typeface="#9Slide03 Montserrat Medium" pitchFamily="2" charset="77"/>
              </a:rPr>
              <a:t> </a:t>
            </a:r>
            <a:r>
              <a:rPr lang="en-US" sz="4000" dirty="0" err="1">
                <a:latin typeface="#9Slide03 Montserrat Medium" pitchFamily="2" charset="77"/>
              </a:rPr>
              <a:t>người</a:t>
            </a:r>
            <a:r>
              <a:rPr lang="en-US" sz="4000" dirty="0">
                <a:latin typeface="#9Slide03 Montserrat Medium" pitchFamily="2" charset="77"/>
              </a:rPr>
              <a:t> </a:t>
            </a:r>
            <a:r>
              <a:rPr lang="en-US" sz="4000" dirty="0" err="1">
                <a:latin typeface="#9Slide03 Montserrat Medium" pitchFamily="2" charset="77"/>
              </a:rPr>
              <a:t>đầu</a:t>
            </a:r>
            <a:r>
              <a:rPr lang="en-US" sz="4000" dirty="0">
                <a:latin typeface="#9Slide03 Montserrat Medium" pitchFamily="2" charset="77"/>
              </a:rPr>
              <a:t> </a:t>
            </a:r>
            <a:r>
              <a:rPr lang="en-US" sz="4000" dirty="0" err="1">
                <a:latin typeface="#9Slide03 Montserrat Medium" pitchFamily="2" charset="77"/>
              </a:rPr>
              <a:t>tiên</a:t>
            </a:r>
            <a:r>
              <a:rPr lang="en-US" sz="4000" dirty="0">
                <a:latin typeface="#9Slide03 Montserrat Medium" pitchFamily="2" charset="77"/>
              </a:rPr>
              <a:t> </a:t>
            </a:r>
            <a:r>
              <a:rPr lang="en-US" sz="4000" dirty="0" err="1">
                <a:latin typeface="#9Slide03 Montserrat Medium" pitchFamily="2" charset="77"/>
              </a:rPr>
              <a:t>phát</a:t>
            </a:r>
            <a:r>
              <a:rPr lang="en-US" sz="4000" dirty="0">
                <a:latin typeface="#9Slide03 Montserrat Medium" pitchFamily="2" charset="77"/>
              </a:rPr>
              <a:t> </a:t>
            </a:r>
            <a:r>
              <a:rPr lang="en-US" sz="4000" dirty="0" err="1">
                <a:latin typeface="#9Slide03 Montserrat Medium" pitchFamily="2" charset="77"/>
              </a:rPr>
              <a:t>hiện</a:t>
            </a:r>
            <a:r>
              <a:rPr lang="en-US" sz="4000" dirty="0">
                <a:latin typeface="#9Slide03 Montserrat Medium" pitchFamily="2" charset="77"/>
              </a:rPr>
              <a:t> </a:t>
            </a:r>
            <a:r>
              <a:rPr lang="en-US" sz="4000" dirty="0" err="1">
                <a:latin typeface="#9Slide03 Montserrat Medium" pitchFamily="2" charset="77"/>
              </a:rPr>
              <a:t>ra</a:t>
            </a:r>
            <a:r>
              <a:rPr lang="en-US" sz="4000" dirty="0">
                <a:latin typeface="#9Slide03 Montserrat Medium" pitchFamily="2" charset="77"/>
              </a:rPr>
              <a:t> </a:t>
            </a:r>
            <a:r>
              <a:rPr lang="en-US" sz="4000" dirty="0" err="1">
                <a:latin typeface="#9Slide03 Montserrat Medium" pitchFamily="2" charset="77"/>
              </a:rPr>
              <a:t>tia</a:t>
            </a:r>
            <a:r>
              <a:rPr lang="en-US" sz="4000" dirty="0">
                <a:latin typeface="#9Slide03 Montserrat Medium" pitchFamily="2" charset="77"/>
              </a:rPr>
              <a:t> X?</a:t>
            </a:r>
          </a:p>
        </p:txBody>
      </p:sp>
      <p:sp>
        <p:nvSpPr>
          <p:cNvPr id="9" name="TextBox 8" descr="n144 zalo Tran Quang Hieu"/>
          <p:cNvSpPr txBox="1"/>
          <p:nvPr/>
        </p:nvSpPr>
        <p:spPr>
          <a:xfrm>
            <a:off x="6972301" y="5368366"/>
            <a:ext cx="7200901" cy="764708"/>
          </a:xfrm>
          <a:prstGeom prst="rect">
            <a:avLst/>
          </a:prstGeom>
          <a:noFill/>
        </p:spPr>
        <p:txBody>
          <a:bodyPr wrap="square" lIns="147711" tIns="73856" rIns="147711" bIns="73856" rtlCol="0">
            <a:spAutoFit/>
          </a:bodyPr>
          <a:lstStyle/>
          <a:p>
            <a:pPr algn="ctr" defTabSz="1477141"/>
            <a:r>
              <a:rPr lang="en-US" sz="4000" dirty="0" err="1">
                <a:latin typeface="#9Slide03 Montserrat Medium" pitchFamily="2" charset="77"/>
              </a:rPr>
              <a:t>Wilhem</a:t>
            </a:r>
            <a:r>
              <a:rPr lang="en-US" sz="4000" dirty="0">
                <a:latin typeface="#9Slide03 Montserrat Medium" pitchFamily="2" charset="77"/>
              </a:rPr>
              <a:t> Conrad Rontgen</a:t>
            </a:r>
          </a:p>
        </p:txBody>
      </p:sp>
    </p:spTree>
    <p:extLst>
      <p:ext uri="{BB962C8B-B14F-4D97-AF65-F5344CB8AC3E}">
        <p14:creationId xmlns:p14="http://schemas.microsoft.com/office/powerpoint/2010/main" val="217885794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1027" name="Picture 3" descr="n144 zalo Tran Quang Hi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417" y="4457701"/>
            <a:ext cx="2549614" cy="2586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144 zalo Tran Quang Hi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2" y="987607"/>
            <a:ext cx="2611527" cy="25747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144 zalo Tran Quang H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1" y="608026"/>
            <a:ext cx="9715500" cy="31638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n144 zalo Tran Quang H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5" y="4229106"/>
            <a:ext cx="9734549" cy="30860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n144 zalo Tran Quang Hieu">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58703" y="7656382"/>
            <a:ext cx="2671762" cy="2228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144 zalo Tran Quang Hieu"/>
          <p:cNvSpPr txBox="1"/>
          <p:nvPr/>
        </p:nvSpPr>
        <p:spPr>
          <a:xfrm>
            <a:off x="6858000" y="1257305"/>
            <a:ext cx="7200901" cy="1995814"/>
          </a:xfrm>
          <a:prstGeom prst="rect">
            <a:avLst/>
          </a:prstGeom>
          <a:noFill/>
        </p:spPr>
        <p:txBody>
          <a:bodyPr wrap="square" lIns="147711" tIns="73856" rIns="147711" bIns="73856" rtlCol="0">
            <a:spAutoFit/>
          </a:bodyPr>
          <a:lstStyle/>
          <a:p>
            <a:pPr algn="ctr" defTabSz="1477141"/>
            <a:r>
              <a:rPr lang="en-US" sz="4000" dirty="0" err="1">
                <a:latin typeface="#9Slide03 Montserrat Medium" pitchFamily="2" charset="77"/>
              </a:rPr>
              <a:t>Hiệu</a:t>
            </a:r>
            <a:r>
              <a:rPr lang="en-US" sz="4000" dirty="0">
                <a:latin typeface="#9Slide03 Montserrat Medium" pitchFamily="2" charset="77"/>
              </a:rPr>
              <a:t> </a:t>
            </a:r>
            <a:r>
              <a:rPr lang="en-US" sz="4000" dirty="0" err="1">
                <a:latin typeface="#9Slide03 Montserrat Medium" pitchFamily="2" charset="77"/>
              </a:rPr>
              <a:t>điện</a:t>
            </a:r>
            <a:r>
              <a:rPr lang="en-US" sz="4000" dirty="0">
                <a:latin typeface="#9Slide03 Montserrat Medium" pitchFamily="2" charset="77"/>
              </a:rPr>
              <a:t> </a:t>
            </a:r>
            <a:r>
              <a:rPr lang="en-US" sz="4000" dirty="0" err="1">
                <a:latin typeface="#9Slide03 Montserrat Medium" pitchFamily="2" charset="77"/>
              </a:rPr>
              <a:t>thế</a:t>
            </a:r>
            <a:r>
              <a:rPr lang="en-US" sz="4000" dirty="0">
                <a:latin typeface="#9Slide03 Montserrat Medium" pitchFamily="2" charset="77"/>
              </a:rPr>
              <a:t> </a:t>
            </a:r>
            <a:r>
              <a:rPr lang="en-US" sz="4000" dirty="0" err="1">
                <a:latin typeface="#9Slide03 Montserrat Medium" pitchFamily="2" charset="77"/>
              </a:rPr>
              <a:t>giữa</a:t>
            </a:r>
            <a:r>
              <a:rPr lang="en-US" sz="4000" dirty="0">
                <a:latin typeface="#9Slide03 Montserrat Medium" pitchFamily="2" charset="77"/>
              </a:rPr>
              <a:t> </a:t>
            </a:r>
            <a:r>
              <a:rPr lang="en-US" sz="4000" dirty="0" err="1">
                <a:latin typeface="#9Slide03 Montserrat Medium" pitchFamily="2" charset="77"/>
              </a:rPr>
              <a:t>hai</a:t>
            </a:r>
            <a:r>
              <a:rPr lang="en-US" sz="4000" dirty="0">
                <a:latin typeface="#9Slide03 Montserrat Medium" pitchFamily="2" charset="77"/>
              </a:rPr>
              <a:t> </a:t>
            </a:r>
            <a:r>
              <a:rPr lang="en-US" sz="4000" dirty="0" err="1">
                <a:latin typeface="#9Slide03 Montserrat Medium" pitchFamily="2" charset="77"/>
              </a:rPr>
              <a:t>điện</a:t>
            </a:r>
            <a:r>
              <a:rPr lang="en-US" sz="4000" dirty="0">
                <a:latin typeface="#9Slide03 Montserrat Medium" pitchFamily="2" charset="77"/>
              </a:rPr>
              <a:t> </a:t>
            </a:r>
            <a:r>
              <a:rPr lang="en-US" sz="4000" dirty="0" err="1">
                <a:latin typeface="#9Slide03 Montserrat Medium" pitchFamily="2" charset="77"/>
              </a:rPr>
              <a:t>cực</a:t>
            </a:r>
            <a:r>
              <a:rPr lang="en-US" sz="4000" dirty="0">
                <a:latin typeface="#9Slide03 Montserrat Medium" pitchFamily="2" charset="77"/>
              </a:rPr>
              <a:t> cathode </a:t>
            </a:r>
            <a:r>
              <a:rPr lang="en-US" sz="4000" dirty="0" err="1">
                <a:latin typeface="#9Slide03 Montserrat Medium" pitchFamily="2" charset="77"/>
              </a:rPr>
              <a:t>và</a:t>
            </a:r>
            <a:r>
              <a:rPr lang="en-US" sz="4000" dirty="0">
                <a:latin typeface="#9Slide03 Montserrat Medium" pitchFamily="2" charset="77"/>
              </a:rPr>
              <a:t> anode </a:t>
            </a:r>
            <a:r>
              <a:rPr lang="en-US" sz="4000" dirty="0" err="1">
                <a:latin typeface="#9Slide03 Montserrat Medium" pitchFamily="2" charset="77"/>
              </a:rPr>
              <a:t>có</a:t>
            </a:r>
            <a:r>
              <a:rPr lang="en-US" sz="4000" dirty="0">
                <a:latin typeface="#9Slide03 Montserrat Medium" pitchFamily="2" charset="77"/>
              </a:rPr>
              <a:t> </a:t>
            </a:r>
            <a:r>
              <a:rPr lang="en-US" sz="4000" dirty="0" err="1">
                <a:latin typeface="#9Slide03 Montserrat Medium" pitchFamily="2" charset="77"/>
              </a:rPr>
              <a:t>độ</a:t>
            </a:r>
            <a:r>
              <a:rPr lang="en-US" sz="4000" dirty="0">
                <a:latin typeface="#9Slide03 Montserrat Medium" pitchFamily="2" charset="77"/>
              </a:rPr>
              <a:t> </a:t>
            </a:r>
            <a:r>
              <a:rPr lang="en-US" sz="4000" dirty="0" err="1">
                <a:latin typeface="#9Slide03 Montserrat Medium" pitchFamily="2" charset="77"/>
              </a:rPr>
              <a:t>lớn</a:t>
            </a:r>
            <a:r>
              <a:rPr lang="en-US" sz="4000" dirty="0">
                <a:latin typeface="#9Slide03 Montserrat Medium" pitchFamily="2" charset="77"/>
              </a:rPr>
              <a:t> </a:t>
            </a:r>
            <a:r>
              <a:rPr lang="en-US" sz="4000" dirty="0" err="1">
                <a:latin typeface="#9Slide03 Montserrat Medium" pitchFamily="2" charset="77"/>
              </a:rPr>
              <a:t>khoảng</a:t>
            </a:r>
            <a:r>
              <a:rPr lang="en-US" sz="4000" dirty="0">
                <a:latin typeface="#9Slide03 Montserrat Medium" pitchFamily="2" charset="77"/>
              </a:rPr>
              <a:t>?</a:t>
            </a:r>
          </a:p>
        </p:txBody>
      </p:sp>
      <p:sp>
        <p:nvSpPr>
          <p:cNvPr id="9" name="TextBox 8" descr="n144 zalo Tran Quang Hieu"/>
          <p:cNvSpPr txBox="1"/>
          <p:nvPr/>
        </p:nvSpPr>
        <p:spPr>
          <a:xfrm>
            <a:off x="6972301" y="5224670"/>
            <a:ext cx="7200901" cy="764708"/>
          </a:xfrm>
          <a:prstGeom prst="rect">
            <a:avLst/>
          </a:prstGeom>
          <a:noFill/>
        </p:spPr>
        <p:txBody>
          <a:bodyPr wrap="square" lIns="147711" tIns="73856" rIns="147711" bIns="73856" rtlCol="0">
            <a:spAutoFit/>
          </a:bodyPr>
          <a:lstStyle/>
          <a:p>
            <a:pPr algn="ctr" defTabSz="1477141"/>
            <a:r>
              <a:rPr lang="en-US" sz="4000" dirty="0">
                <a:latin typeface="#9Slide03 Montserrat Medium" pitchFamily="2" charset="77"/>
              </a:rPr>
              <a:t>200 kV</a:t>
            </a:r>
          </a:p>
        </p:txBody>
      </p:sp>
    </p:spTree>
    <p:extLst>
      <p:ext uri="{BB962C8B-B14F-4D97-AF65-F5344CB8AC3E}">
        <p14:creationId xmlns:p14="http://schemas.microsoft.com/office/powerpoint/2010/main" val="228539620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1027" name="Picture 3" descr="n144 zalo Tran Quang Hi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417" y="4457701"/>
            <a:ext cx="2549614" cy="2586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144 zalo Tran Quang Hi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2" y="987607"/>
            <a:ext cx="2611527" cy="25747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144 zalo Tran Quang H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1" y="608026"/>
            <a:ext cx="9715500" cy="31638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n144 zalo Tran Quang H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5" y="4229106"/>
            <a:ext cx="9734549" cy="30860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n144 zalo Tran Quang Hieu">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58703" y="7656382"/>
            <a:ext cx="2671762" cy="2228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144 zalo Tran Quang Hieu"/>
          <p:cNvSpPr txBox="1"/>
          <p:nvPr/>
        </p:nvSpPr>
        <p:spPr>
          <a:xfrm>
            <a:off x="6858000" y="1257305"/>
            <a:ext cx="7200901" cy="1995814"/>
          </a:xfrm>
          <a:prstGeom prst="rect">
            <a:avLst/>
          </a:prstGeom>
          <a:noFill/>
        </p:spPr>
        <p:txBody>
          <a:bodyPr wrap="square" lIns="147711" tIns="73856" rIns="147711" bIns="73856" rtlCol="0">
            <a:spAutoFit/>
          </a:bodyPr>
          <a:lstStyle/>
          <a:p>
            <a:r>
              <a:rPr lang="en-US" sz="4000" dirty="0" err="1">
                <a:latin typeface="#9Slide03 Montserrat Medium" pitchFamily="2" charset="77"/>
              </a:rPr>
              <a:t>Nêu</a:t>
            </a:r>
            <a:r>
              <a:rPr lang="en-US" sz="4000" dirty="0">
                <a:latin typeface="#9Slide03 Montserrat Medium" pitchFamily="2" charset="77"/>
              </a:rPr>
              <a:t> </a:t>
            </a:r>
            <a:r>
              <a:rPr lang="en-US" sz="4000" dirty="0" err="1">
                <a:latin typeface="#9Slide03 Montserrat Medium" pitchFamily="2" charset="77"/>
              </a:rPr>
              <a:t>biểu</a:t>
            </a:r>
            <a:r>
              <a:rPr lang="en-US" sz="4000" dirty="0">
                <a:latin typeface="#9Slide03 Montserrat Medium" pitchFamily="2" charset="77"/>
              </a:rPr>
              <a:t> </a:t>
            </a:r>
            <a:r>
              <a:rPr lang="en-US" sz="4000" dirty="0" err="1">
                <a:latin typeface="#9Slide03 Montserrat Medium" pitchFamily="2" charset="77"/>
              </a:rPr>
              <a:t>thức</a:t>
            </a:r>
            <a:r>
              <a:rPr lang="en-US" sz="4000" dirty="0">
                <a:latin typeface="#9Slide03 Montserrat Medium" pitchFamily="2" charset="77"/>
              </a:rPr>
              <a:t> </a:t>
            </a:r>
            <a:r>
              <a:rPr lang="en-US" sz="4000" dirty="0" err="1">
                <a:latin typeface="#9Slide03 Montserrat Medium" pitchFamily="2" charset="77"/>
              </a:rPr>
              <a:t>sự</a:t>
            </a:r>
            <a:r>
              <a:rPr lang="en-US" sz="4000" dirty="0">
                <a:latin typeface="#9Slide03 Montserrat Medium" pitchFamily="2" charset="77"/>
              </a:rPr>
              <a:t> </a:t>
            </a:r>
            <a:r>
              <a:rPr lang="en-US" sz="4000" dirty="0" err="1">
                <a:latin typeface="#9Slide03 Montserrat Medium" pitchFamily="2" charset="77"/>
              </a:rPr>
              <a:t>suy</a:t>
            </a:r>
            <a:r>
              <a:rPr lang="en-US" sz="4000" dirty="0">
                <a:latin typeface="#9Slide03 Montserrat Medium" pitchFamily="2" charset="77"/>
              </a:rPr>
              <a:t> </a:t>
            </a:r>
            <a:r>
              <a:rPr lang="en-US" sz="4000" dirty="0" err="1">
                <a:latin typeface="#9Slide03 Montserrat Medium" pitchFamily="2" charset="77"/>
              </a:rPr>
              <a:t>giảm</a:t>
            </a:r>
            <a:r>
              <a:rPr lang="en-US" sz="4000" dirty="0">
                <a:latin typeface="#9Slide03 Montserrat Medium" pitchFamily="2" charset="77"/>
              </a:rPr>
              <a:t> </a:t>
            </a:r>
            <a:r>
              <a:rPr lang="en-US" sz="4000" dirty="0" err="1">
                <a:latin typeface="#9Slide03 Montserrat Medium" pitchFamily="2" charset="77"/>
              </a:rPr>
              <a:t>của</a:t>
            </a:r>
            <a:r>
              <a:rPr lang="en-US" sz="4000" dirty="0">
                <a:latin typeface="#9Slide03 Montserrat Medium" pitchFamily="2" charset="77"/>
              </a:rPr>
              <a:t> </a:t>
            </a:r>
            <a:r>
              <a:rPr lang="en-US" sz="4000" dirty="0" err="1">
                <a:latin typeface="#9Slide03 Montserrat Medium" pitchFamily="2" charset="77"/>
              </a:rPr>
              <a:t>tia</a:t>
            </a:r>
            <a:r>
              <a:rPr lang="en-US" sz="4000" dirty="0">
                <a:latin typeface="#9Slide03 Montserrat Medium" pitchFamily="2" charset="77"/>
              </a:rPr>
              <a:t> X </a:t>
            </a:r>
            <a:r>
              <a:rPr lang="en-US" sz="4000" dirty="0" err="1">
                <a:latin typeface="#9Slide03 Montserrat Medium" pitchFamily="2" charset="77"/>
              </a:rPr>
              <a:t>khi</a:t>
            </a:r>
            <a:r>
              <a:rPr lang="en-US" sz="4000" dirty="0">
                <a:latin typeface="#9Slide03 Montserrat Medium" pitchFamily="2" charset="77"/>
              </a:rPr>
              <a:t> </a:t>
            </a:r>
            <a:r>
              <a:rPr lang="en-US" sz="4000" dirty="0" err="1">
                <a:latin typeface="#9Slide03 Montserrat Medium" pitchFamily="2" charset="77"/>
              </a:rPr>
              <a:t>đi</a:t>
            </a:r>
            <a:r>
              <a:rPr lang="en-US" sz="4000" dirty="0">
                <a:latin typeface="#9Slide03 Montserrat Medium" pitchFamily="2" charset="77"/>
              </a:rPr>
              <a:t> qua </a:t>
            </a:r>
            <a:r>
              <a:rPr lang="en-US" sz="4000" dirty="0" err="1">
                <a:latin typeface="#9Slide03 Montserrat Medium" pitchFamily="2" charset="77"/>
              </a:rPr>
              <a:t>một</a:t>
            </a:r>
            <a:r>
              <a:rPr lang="en-US" sz="4000" dirty="0">
                <a:latin typeface="#9Slide03 Montserrat Medium" pitchFamily="2" charset="77"/>
              </a:rPr>
              <a:t> </a:t>
            </a:r>
            <a:r>
              <a:rPr lang="en-US" sz="4000" dirty="0" err="1">
                <a:latin typeface="#9Slide03 Montserrat Medium" pitchFamily="2" charset="77"/>
              </a:rPr>
              <a:t>vật</a:t>
            </a:r>
            <a:r>
              <a:rPr lang="en-US" sz="4000" dirty="0">
                <a:latin typeface="#9Slide03 Montserrat Medium" pitchFamily="2" charset="77"/>
              </a:rPr>
              <a:t> </a:t>
            </a:r>
            <a:r>
              <a:rPr lang="en-US" sz="4000" dirty="0" err="1">
                <a:latin typeface="#9Slide03 Montserrat Medium" pitchFamily="2" charset="77"/>
              </a:rPr>
              <a:t>liệu</a:t>
            </a:r>
            <a:r>
              <a:rPr lang="en-US" sz="4000" dirty="0">
                <a:latin typeface="#9Slide03 Montserrat Medium" pitchFamily="2" charset="77"/>
              </a:rPr>
              <a:t> </a:t>
            </a:r>
            <a:r>
              <a:rPr lang="en-US" sz="4000" dirty="0" err="1">
                <a:latin typeface="#9Slide03 Montserrat Medium" pitchFamily="2" charset="77"/>
              </a:rPr>
              <a:t>đồng</a:t>
            </a:r>
            <a:r>
              <a:rPr lang="en-US" sz="4000" dirty="0">
                <a:latin typeface="#9Slide03 Montserrat Medium" pitchFamily="2" charset="77"/>
              </a:rPr>
              <a:t> </a:t>
            </a:r>
            <a:r>
              <a:rPr lang="en-US" sz="4000" dirty="0" err="1">
                <a:latin typeface="#9Slide03 Montserrat Medium" pitchFamily="2" charset="77"/>
              </a:rPr>
              <a:t>nhất</a:t>
            </a:r>
            <a:r>
              <a:rPr lang="en-US" sz="4000" dirty="0">
                <a:latin typeface="#9Slide03 Montserrat Medium" pitchFamily="2" charset="77"/>
              </a:rPr>
              <a:t>:</a:t>
            </a:r>
          </a:p>
        </p:txBody>
      </p:sp>
      <mc:AlternateContent xmlns:mc="http://schemas.openxmlformats.org/markup-compatibility/2006">
        <mc:Choice xmlns:a14="http://schemas.microsoft.com/office/drawing/2010/main" Requires="a14">
          <p:sp>
            <p:nvSpPr>
              <p:cNvPr id="9" name="TextBox 8" descr="n144 zalo Tran Quang Hieu"/>
              <p:cNvSpPr txBox="1"/>
              <p:nvPr/>
            </p:nvSpPr>
            <p:spPr>
              <a:xfrm>
                <a:off x="6972301" y="5224670"/>
                <a:ext cx="7200901" cy="787919"/>
              </a:xfrm>
              <a:prstGeom prst="rect">
                <a:avLst/>
              </a:prstGeom>
              <a:noFill/>
            </p:spPr>
            <p:txBody>
              <a:bodyPr wrap="square" lIns="147711" tIns="73856" rIns="147711" bIns="73856" rtlCol="0">
                <a:spAutoFit/>
              </a:bodyPr>
              <a:lstStyle/>
              <a:p>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𝐈</m:t>
                      </m:r>
                      <m:r>
                        <a:rPr lang="en-US" sz="4000">
                          <a:latin typeface="Cambria Math" panose="02040503050406030204" pitchFamily="18" charset="0"/>
                        </a:rPr>
                        <m:t>=</m:t>
                      </m:r>
                      <m:sSub>
                        <m:sSubPr>
                          <m:ctrlPr>
                            <a:rPr lang="en-US" sz="4000" i="1">
                              <a:latin typeface="Cambria Math" panose="02040503050406030204" pitchFamily="18" charset="0"/>
                            </a:rPr>
                          </m:ctrlPr>
                        </m:sSubPr>
                        <m:e>
                          <m:r>
                            <a:rPr lang="en-US" sz="4000">
                              <a:latin typeface="Cambria Math" panose="02040503050406030204" pitchFamily="18" charset="0"/>
                            </a:rPr>
                            <m:t>𝐈</m:t>
                          </m:r>
                        </m:e>
                        <m:sub>
                          <m:r>
                            <a:rPr lang="en-US" sz="4000">
                              <a:latin typeface="Cambria Math" panose="02040503050406030204" pitchFamily="18" charset="0"/>
                            </a:rPr>
                            <m:t>𝟎</m:t>
                          </m:r>
                        </m:sub>
                      </m:sSub>
                      <m:r>
                        <a:rPr lang="en-US" sz="4000">
                          <a:latin typeface="Cambria Math" panose="02040503050406030204" pitchFamily="18" charset="0"/>
                        </a:rPr>
                        <m:t>.</m:t>
                      </m:r>
                      <m:sSup>
                        <m:sSupPr>
                          <m:ctrlPr>
                            <a:rPr lang="en-US" sz="4000" i="1">
                              <a:latin typeface="Cambria Math" panose="02040503050406030204" pitchFamily="18" charset="0"/>
                            </a:rPr>
                          </m:ctrlPr>
                        </m:sSupPr>
                        <m:e>
                          <m:r>
                            <a:rPr lang="en-US" sz="4000">
                              <a:latin typeface="Cambria Math" panose="02040503050406030204" pitchFamily="18" charset="0"/>
                            </a:rPr>
                            <m:t>𝐞</m:t>
                          </m:r>
                        </m:e>
                        <m:sup>
                          <m:r>
                            <a:rPr lang="en-US" sz="4000">
                              <a:latin typeface="Cambria Math" panose="02040503050406030204" pitchFamily="18" charset="0"/>
                            </a:rPr>
                            <m:t>−</m:t>
                          </m:r>
                          <m:r>
                            <a:rPr lang="en-US" sz="4000">
                              <a:latin typeface="Cambria Math" panose="02040503050406030204" pitchFamily="18" charset="0"/>
                            </a:rPr>
                            <m:t>𝛍</m:t>
                          </m:r>
                          <m:r>
                            <a:rPr lang="en-US" sz="4000">
                              <a:latin typeface="Cambria Math" panose="02040503050406030204" pitchFamily="18" charset="0"/>
                            </a:rPr>
                            <m:t>𝐝</m:t>
                          </m:r>
                        </m:sup>
                      </m:sSup>
                    </m:oMath>
                  </m:oMathPara>
                </a14:m>
                <a:endParaRPr lang="en-US" sz="4000" dirty="0">
                  <a:latin typeface="#9Slide03 Montserrat Medium" pitchFamily="2" charset="77"/>
                </a:endParaRPr>
              </a:p>
            </p:txBody>
          </p:sp>
        </mc:Choice>
        <mc:Fallback>
          <p:sp>
            <p:nvSpPr>
              <p:cNvPr id="9" name="TextBox 8" descr="n144 zalo Tran Quang Hieu"/>
              <p:cNvSpPr txBox="1">
                <a:spLocks noRot="1" noChangeAspect="1" noMove="1" noResize="1" noEditPoints="1" noAdjustHandles="1" noChangeArrowheads="1" noChangeShapeType="1" noTextEdit="1"/>
              </p:cNvSpPr>
              <p:nvPr/>
            </p:nvSpPr>
            <p:spPr>
              <a:xfrm>
                <a:off x="6972301" y="5224670"/>
                <a:ext cx="7200901" cy="787919"/>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7364122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1027" name="Picture 3" descr="n144 zalo Tran Quang Hi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417" y="4457701"/>
            <a:ext cx="2549614" cy="2586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144 zalo Tran Quang Hi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2" y="987607"/>
            <a:ext cx="2611527" cy="25747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144 zalo Tran Quang H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1" y="608026"/>
            <a:ext cx="9715500" cy="31638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n144 zalo Tran Quang H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5" y="4229106"/>
            <a:ext cx="9734549" cy="30860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n144 zalo Tran Quang Hieu">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58703" y="7656382"/>
            <a:ext cx="2671762" cy="2228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144 zalo Tran Quang Hieu"/>
          <p:cNvSpPr txBox="1"/>
          <p:nvPr/>
        </p:nvSpPr>
        <p:spPr>
          <a:xfrm>
            <a:off x="6858000" y="1499833"/>
            <a:ext cx="7200901" cy="1380261"/>
          </a:xfrm>
          <a:prstGeom prst="rect">
            <a:avLst/>
          </a:prstGeom>
          <a:noFill/>
        </p:spPr>
        <p:txBody>
          <a:bodyPr wrap="square" lIns="147711" tIns="73856" rIns="147711" bIns="73856" rtlCol="0">
            <a:spAutoFit/>
          </a:bodyPr>
          <a:lstStyle/>
          <a:p>
            <a:pPr algn="ctr" defTabSz="1477141"/>
            <a:r>
              <a:rPr lang="en-US" sz="4000" dirty="0" err="1">
                <a:latin typeface="#9Slide03 Montserrat Medium" pitchFamily="2" charset="77"/>
              </a:rPr>
              <a:t>Đơn</a:t>
            </a:r>
            <a:r>
              <a:rPr lang="en-US" sz="4000" dirty="0">
                <a:latin typeface="#9Slide03 Montserrat Medium" pitchFamily="2" charset="77"/>
              </a:rPr>
              <a:t> </a:t>
            </a:r>
            <a:r>
              <a:rPr lang="en-US" sz="4000" dirty="0" err="1">
                <a:latin typeface="#9Slide03 Montserrat Medium" pitchFamily="2" charset="77"/>
              </a:rPr>
              <a:t>vị</a:t>
            </a:r>
            <a:r>
              <a:rPr lang="en-US" sz="4000" dirty="0">
                <a:latin typeface="#9Slide03 Montserrat Medium" pitchFamily="2" charset="77"/>
              </a:rPr>
              <a:t> </a:t>
            </a:r>
            <a:r>
              <a:rPr lang="en-US" sz="4000" dirty="0" err="1">
                <a:latin typeface="#9Slide03 Montserrat Medium" pitchFamily="2" charset="77"/>
              </a:rPr>
              <a:t>của</a:t>
            </a:r>
            <a:r>
              <a:rPr lang="en-US" sz="4000" dirty="0">
                <a:latin typeface="#9Slide03 Montserrat Medium" pitchFamily="2" charset="77"/>
              </a:rPr>
              <a:t> </a:t>
            </a:r>
            <a:r>
              <a:rPr lang="en-US" sz="4000" dirty="0" err="1">
                <a:latin typeface="#9Slide03 Montserrat Medium" pitchFamily="2" charset="77"/>
              </a:rPr>
              <a:t>cường</a:t>
            </a:r>
            <a:r>
              <a:rPr lang="en-US" sz="4000" dirty="0">
                <a:latin typeface="#9Slide03 Montserrat Medium" pitchFamily="2" charset="77"/>
              </a:rPr>
              <a:t> </a:t>
            </a:r>
            <a:r>
              <a:rPr lang="en-US" sz="4000" dirty="0" err="1">
                <a:latin typeface="#9Slide03 Montserrat Medium" pitchFamily="2" charset="77"/>
              </a:rPr>
              <a:t>độ</a:t>
            </a:r>
            <a:r>
              <a:rPr lang="en-US" sz="4000" dirty="0">
                <a:latin typeface="#9Slide03 Montserrat Medium" pitchFamily="2" charset="77"/>
              </a:rPr>
              <a:t> </a:t>
            </a:r>
            <a:r>
              <a:rPr lang="en-US" sz="4000" dirty="0" err="1">
                <a:latin typeface="#9Slide03 Montserrat Medium" pitchFamily="2" charset="77"/>
              </a:rPr>
              <a:t>chùm</a:t>
            </a:r>
            <a:r>
              <a:rPr lang="en-US" sz="4000" dirty="0">
                <a:latin typeface="#9Slide03 Montserrat Medium" pitchFamily="2" charset="77"/>
              </a:rPr>
              <a:t> </a:t>
            </a:r>
            <a:r>
              <a:rPr lang="en-US" sz="4000" dirty="0" err="1">
                <a:latin typeface="#9Slide03 Montserrat Medium" pitchFamily="2" charset="77"/>
              </a:rPr>
              <a:t>tia</a:t>
            </a:r>
            <a:r>
              <a:rPr lang="en-US" sz="4000" dirty="0">
                <a:latin typeface="#9Slide03 Montserrat Medium" pitchFamily="2" charset="77"/>
              </a:rPr>
              <a:t> X </a:t>
            </a:r>
            <a:r>
              <a:rPr lang="en-US" sz="4000" dirty="0" err="1">
                <a:latin typeface="#9Slide03 Montserrat Medium" pitchFamily="2" charset="77"/>
              </a:rPr>
              <a:t>là</a:t>
            </a:r>
            <a:r>
              <a:rPr lang="en-US" sz="4000" dirty="0">
                <a:latin typeface="#9Slide03 Montserrat Medium" pitchFamily="2" charset="77"/>
              </a:rPr>
              <a:t>:</a:t>
            </a:r>
          </a:p>
        </p:txBody>
      </p:sp>
      <mc:AlternateContent xmlns:mc="http://schemas.openxmlformats.org/markup-compatibility/2006">
        <mc:Choice xmlns:a14="http://schemas.microsoft.com/office/drawing/2010/main" Requires="a14">
          <p:sp>
            <p:nvSpPr>
              <p:cNvPr id="9" name="TextBox 8" descr="n144 zalo Tran Quang Hieu"/>
              <p:cNvSpPr txBox="1"/>
              <p:nvPr/>
            </p:nvSpPr>
            <p:spPr>
              <a:xfrm>
                <a:off x="6972301" y="5224670"/>
                <a:ext cx="7200901" cy="778622"/>
              </a:xfrm>
              <a:prstGeom prst="rect">
                <a:avLst/>
              </a:prstGeom>
              <a:noFill/>
            </p:spPr>
            <p:txBody>
              <a:bodyPr wrap="square" lIns="147711" tIns="73856" rIns="147711" bIns="73856" rtlCol="0">
                <a:spAutoFit/>
              </a:bodyPr>
              <a:lstStyle/>
              <a:p>
                <a:pPr algn="ctr" defTabSz="1477141"/>
                <a14:m>
                  <m:oMathPara xmlns:m="http://schemas.openxmlformats.org/officeDocument/2006/math">
                    <m:oMathParaPr>
                      <m:jc m:val="centerGroup"/>
                    </m:oMathParaPr>
                    <m:oMath xmlns:m="http://schemas.openxmlformats.org/officeDocument/2006/math">
                      <m:r>
                        <a:rPr lang="en-US" sz="4000" b="1" i="1">
                          <a:latin typeface="Cambria Math" panose="02040503050406030204" pitchFamily="18" charset="0"/>
                        </a:rPr>
                        <m:t>𝐖</m:t>
                      </m:r>
                      <m:r>
                        <a:rPr lang="en-US" sz="4000" b="1">
                          <a:latin typeface="Cambria Math" panose="02040503050406030204" pitchFamily="18" charset="0"/>
                        </a:rPr>
                        <m:t>.</m:t>
                      </m:r>
                      <m:sSup>
                        <m:sSupPr>
                          <m:ctrlPr>
                            <a:rPr lang="en-US" sz="4000" b="1" i="1">
                              <a:latin typeface="Cambria Math" panose="02040503050406030204" pitchFamily="18" charset="0"/>
                            </a:rPr>
                          </m:ctrlPr>
                        </m:sSupPr>
                        <m:e>
                          <m:r>
                            <a:rPr lang="en-US" sz="4000" b="1" i="1">
                              <a:latin typeface="Cambria Math" panose="02040503050406030204" pitchFamily="18" charset="0"/>
                            </a:rPr>
                            <m:t>𝐦</m:t>
                          </m:r>
                        </m:e>
                        <m:sup>
                          <m:r>
                            <a:rPr lang="en-US" sz="4000" b="1">
                              <a:latin typeface="Cambria Math" panose="02040503050406030204" pitchFamily="18" charset="0"/>
                            </a:rPr>
                            <m:t>−</m:t>
                          </m:r>
                          <m:r>
                            <a:rPr lang="en-US" sz="4000" b="1" i="1">
                              <a:latin typeface="Cambria Math" panose="02040503050406030204" pitchFamily="18" charset="0"/>
                            </a:rPr>
                            <m:t>𝟐</m:t>
                          </m:r>
                        </m:sup>
                      </m:sSup>
                    </m:oMath>
                  </m:oMathPara>
                </a14:m>
                <a:endParaRPr lang="en-US" sz="4000" b="1" dirty="0">
                  <a:latin typeface="#9Slide03 Montserrat Medium" pitchFamily="2" charset="77"/>
                </a:endParaRPr>
              </a:p>
            </p:txBody>
          </p:sp>
        </mc:Choice>
        <mc:Fallback>
          <p:sp>
            <p:nvSpPr>
              <p:cNvPr id="9" name="TextBox 8" descr="n144 zalo Tran Quang Hieu"/>
              <p:cNvSpPr txBox="1">
                <a:spLocks noRot="1" noChangeAspect="1" noMove="1" noResize="1" noEditPoints="1" noAdjustHandles="1" noChangeArrowheads="1" noChangeShapeType="1" noTextEdit="1"/>
              </p:cNvSpPr>
              <p:nvPr/>
            </p:nvSpPr>
            <p:spPr>
              <a:xfrm>
                <a:off x="6972301" y="5224670"/>
                <a:ext cx="7200901" cy="778622"/>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0140230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1027" name="Picture 3" descr="n144 zalo Tran Quang Hi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417" y="4457701"/>
            <a:ext cx="2549614" cy="2586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144 zalo Tran Quang Hi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2" y="987607"/>
            <a:ext cx="2611527" cy="25747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144 zalo Tran Quang H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1" y="608026"/>
            <a:ext cx="9715500" cy="31638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n144 zalo Tran Quang H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5" y="4229106"/>
            <a:ext cx="9734549" cy="30860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n144 zalo Tran Quang Hieu">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58703" y="7656382"/>
            <a:ext cx="2671762" cy="2228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144 zalo Tran Quang Hieu"/>
          <p:cNvSpPr txBox="1"/>
          <p:nvPr/>
        </p:nvSpPr>
        <p:spPr>
          <a:xfrm>
            <a:off x="6858000" y="1499833"/>
            <a:ext cx="7200901" cy="1380261"/>
          </a:xfrm>
          <a:prstGeom prst="rect">
            <a:avLst/>
          </a:prstGeom>
          <a:noFill/>
        </p:spPr>
        <p:txBody>
          <a:bodyPr wrap="square" lIns="147711" tIns="73856" rIns="147711" bIns="73856" rtlCol="0">
            <a:spAutoFit/>
          </a:bodyPr>
          <a:lstStyle/>
          <a:p>
            <a:pPr algn="ctr" defTabSz="1477141"/>
            <a:r>
              <a:rPr lang="en-US" sz="4000" dirty="0" err="1">
                <a:latin typeface="#9Slide03 Montserrat Medium" pitchFamily="2" charset="77"/>
              </a:rPr>
              <a:t>Kể</a:t>
            </a:r>
            <a:r>
              <a:rPr lang="en-US" sz="4000" dirty="0">
                <a:latin typeface="#9Slide03 Montserrat Medium" pitchFamily="2" charset="77"/>
              </a:rPr>
              <a:t> </a:t>
            </a:r>
            <a:r>
              <a:rPr lang="en-US" sz="4000" dirty="0" err="1">
                <a:latin typeface="#9Slide03 Montserrat Medium" pitchFamily="2" charset="77"/>
              </a:rPr>
              <a:t>tên</a:t>
            </a:r>
            <a:r>
              <a:rPr lang="en-US" sz="4000" dirty="0">
                <a:latin typeface="#9Slide03 Montserrat Medium" pitchFamily="2" charset="77"/>
              </a:rPr>
              <a:t> </a:t>
            </a:r>
            <a:r>
              <a:rPr lang="en-US" sz="4000" dirty="0" err="1">
                <a:latin typeface="#9Slide03 Montserrat Medium" pitchFamily="2" charset="77"/>
              </a:rPr>
              <a:t>một</a:t>
            </a:r>
            <a:r>
              <a:rPr lang="en-US" sz="4000" dirty="0">
                <a:latin typeface="#9Slide03 Montserrat Medium" pitchFamily="2" charset="77"/>
              </a:rPr>
              <a:t> </a:t>
            </a:r>
            <a:r>
              <a:rPr lang="en-US" sz="4000" dirty="0" err="1">
                <a:latin typeface="#9Slide03 Montserrat Medium" pitchFamily="2" charset="77"/>
              </a:rPr>
              <a:t>số</a:t>
            </a:r>
            <a:r>
              <a:rPr lang="en-US" sz="4000" dirty="0">
                <a:latin typeface="#9Slide03 Montserrat Medium" pitchFamily="2" charset="77"/>
              </a:rPr>
              <a:t> </a:t>
            </a:r>
            <a:r>
              <a:rPr lang="en-US" sz="4000" dirty="0" err="1">
                <a:latin typeface="#9Slide03 Montserrat Medium" pitchFamily="2" charset="77"/>
              </a:rPr>
              <a:t>ví</a:t>
            </a:r>
            <a:r>
              <a:rPr lang="en-US" sz="4000" dirty="0">
                <a:latin typeface="#9Slide03 Montserrat Medium" pitchFamily="2" charset="77"/>
              </a:rPr>
              <a:t> </a:t>
            </a:r>
            <a:r>
              <a:rPr lang="en-US" sz="4000" dirty="0" err="1">
                <a:latin typeface="#9Slide03 Montserrat Medium" pitchFamily="2" charset="77"/>
              </a:rPr>
              <a:t>dụ</a:t>
            </a:r>
            <a:r>
              <a:rPr lang="en-US" sz="4000" dirty="0">
                <a:latin typeface="#9Slide03 Montserrat Medium" pitchFamily="2" charset="77"/>
              </a:rPr>
              <a:t> </a:t>
            </a:r>
            <a:r>
              <a:rPr lang="en-US" sz="4000" dirty="0" err="1">
                <a:latin typeface="#9Slide03 Montserrat Medium" pitchFamily="2" charset="77"/>
              </a:rPr>
              <a:t>của</a:t>
            </a:r>
            <a:r>
              <a:rPr lang="en-US" sz="4000" dirty="0">
                <a:latin typeface="#9Slide03 Montserrat Medium" pitchFamily="2" charset="77"/>
              </a:rPr>
              <a:t> </a:t>
            </a:r>
            <a:r>
              <a:rPr lang="en-US" sz="4000" dirty="0" err="1">
                <a:latin typeface="#9Slide03 Montserrat Medium" pitchFamily="2" charset="77"/>
              </a:rPr>
              <a:t>tia</a:t>
            </a:r>
            <a:r>
              <a:rPr lang="en-US" sz="4000" dirty="0">
                <a:latin typeface="#9Slide03 Montserrat Medium" pitchFamily="2" charset="77"/>
              </a:rPr>
              <a:t> X </a:t>
            </a:r>
            <a:r>
              <a:rPr lang="en-US" sz="4000" dirty="0" err="1">
                <a:latin typeface="#9Slide03 Montserrat Medium" pitchFamily="2" charset="77"/>
              </a:rPr>
              <a:t>trong</a:t>
            </a:r>
            <a:r>
              <a:rPr lang="en-US" sz="4000" dirty="0">
                <a:latin typeface="#9Slide03 Montserrat Medium" pitchFamily="2" charset="77"/>
              </a:rPr>
              <a:t> </a:t>
            </a:r>
            <a:r>
              <a:rPr lang="en-US" sz="4000" dirty="0" err="1">
                <a:latin typeface="#9Slide03 Montserrat Medium" pitchFamily="2" charset="77"/>
              </a:rPr>
              <a:t>lĩnh</a:t>
            </a:r>
            <a:r>
              <a:rPr lang="en-US" sz="4000" dirty="0">
                <a:latin typeface="#9Slide03 Montserrat Medium" pitchFamily="2" charset="77"/>
              </a:rPr>
              <a:t> </a:t>
            </a:r>
            <a:r>
              <a:rPr lang="en-US" sz="4000" dirty="0" err="1">
                <a:latin typeface="#9Slide03 Montserrat Medium" pitchFamily="2" charset="77"/>
              </a:rPr>
              <a:t>vực</a:t>
            </a:r>
            <a:r>
              <a:rPr lang="en-US" sz="4000" dirty="0">
                <a:latin typeface="#9Slide03 Montserrat Medium" pitchFamily="2" charset="77"/>
              </a:rPr>
              <a:t> y </a:t>
            </a:r>
            <a:r>
              <a:rPr lang="en-US" sz="4000" dirty="0" err="1">
                <a:latin typeface="#9Slide03 Montserrat Medium" pitchFamily="2" charset="77"/>
              </a:rPr>
              <a:t>học</a:t>
            </a:r>
            <a:r>
              <a:rPr lang="en-US" sz="4000" dirty="0">
                <a:latin typeface="#9Slide03 Montserrat Medium" pitchFamily="2" charset="77"/>
              </a:rPr>
              <a:t>.</a:t>
            </a:r>
          </a:p>
        </p:txBody>
      </p:sp>
      <p:sp>
        <p:nvSpPr>
          <p:cNvPr id="9" name="TextBox 8" descr="n144 zalo Tran Quang Hieu"/>
          <p:cNvSpPr txBox="1"/>
          <p:nvPr/>
        </p:nvSpPr>
        <p:spPr>
          <a:xfrm>
            <a:off x="6972301" y="5224670"/>
            <a:ext cx="7200901" cy="1380261"/>
          </a:xfrm>
          <a:prstGeom prst="rect">
            <a:avLst/>
          </a:prstGeom>
          <a:noFill/>
        </p:spPr>
        <p:txBody>
          <a:bodyPr wrap="square" lIns="147711" tIns="73856" rIns="147711" bIns="73856" rtlCol="0">
            <a:spAutoFit/>
          </a:bodyPr>
          <a:lstStyle/>
          <a:p>
            <a:pPr algn="ctr" defTabSz="1477141"/>
            <a:r>
              <a:rPr lang="en-US" sz="4000" dirty="0" err="1">
                <a:latin typeface="#9Slide03 Montserrat Medium" pitchFamily="2" charset="77"/>
              </a:rPr>
              <a:t>Chụp</a:t>
            </a:r>
            <a:r>
              <a:rPr lang="en-US" sz="4000" dirty="0">
                <a:latin typeface="#9Slide03 Montserrat Medium" pitchFamily="2" charset="77"/>
              </a:rPr>
              <a:t> X-</a:t>
            </a:r>
            <a:r>
              <a:rPr lang="en-US" sz="4000" dirty="0" err="1">
                <a:latin typeface="#9Slide03 Montserrat Medium" pitchFamily="2" charset="77"/>
              </a:rPr>
              <a:t>quang</a:t>
            </a:r>
            <a:r>
              <a:rPr lang="en-US" sz="4000" dirty="0">
                <a:latin typeface="#9Slide03 Montserrat Medium" pitchFamily="2" charset="77"/>
              </a:rPr>
              <a:t>, </a:t>
            </a:r>
            <a:r>
              <a:rPr lang="en-US" sz="4000" dirty="0" err="1">
                <a:latin typeface="#9Slide03 Montserrat Medium" pitchFamily="2" charset="77"/>
              </a:rPr>
              <a:t>chụp</a:t>
            </a:r>
            <a:r>
              <a:rPr lang="en-US" sz="4000" dirty="0">
                <a:latin typeface="#9Slide03 Montserrat Medium" pitchFamily="2" charset="77"/>
              </a:rPr>
              <a:t> </a:t>
            </a:r>
            <a:r>
              <a:rPr lang="en-US" sz="4000" dirty="0" err="1">
                <a:latin typeface="#9Slide03 Montserrat Medium" pitchFamily="2" charset="77"/>
              </a:rPr>
              <a:t>cắt</a:t>
            </a:r>
            <a:r>
              <a:rPr lang="en-US" sz="4000" dirty="0">
                <a:latin typeface="#9Slide03 Montserrat Medium" pitchFamily="2" charset="77"/>
              </a:rPr>
              <a:t> </a:t>
            </a:r>
            <a:r>
              <a:rPr lang="en-US" sz="4000" dirty="0" err="1">
                <a:latin typeface="#9Slide03 Montserrat Medium" pitchFamily="2" charset="77"/>
              </a:rPr>
              <a:t>lớp</a:t>
            </a:r>
            <a:r>
              <a:rPr lang="en-US" sz="4000" dirty="0">
                <a:latin typeface="#9Slide03 Montserrat Medium" pitchFamily="2" charset="77"/>
              </a:rPr>
              <a:t>, </a:t>
            </a:r>
            <a:r>
              <a:rPr lang="en-US" sz="4000" dirty="0" err="1">
                <a:latin typeface="#9Slide03 Montserrat Medium" pitchFamily="2" charset="77"/>
              </a:rPr>
              <a:t>xạ</a:t>
            </a:r>
            <a:r>
              <a:rPr lang="en-US" sz="4000" dirty="0">
                <a:latin typeface="#9Slide03 Montserrat Medium" pitchFamily="2" charset="77"/>
              </a:rPr>
              <a:t> </a:t>
            </a:r>
            <a:r>
              <a:rPr lang="en-US" sz="4000" dirty="0" err="1">
                <a:latin typeface="#9Slide03 Montserrat Medium" pitchFamily="2" charset="77"/>
              </a:rPr>
              <a:t>trị</a:t>
            </a:r>
            <a:r>
              <a:rPr lang="en-US" sz="4000" dirty="0">
                <a:latin typeface="#9Slide03 Montserrat Medium" pitchFamily="2" charset="77"/>
              </a:rPr>
              <a:t>,…</a:t>
            </a:r>
          </a:p>
        </p:txBody>
      </p:sp>
    </p:spTree>
    <p:extLst>
      <p:ext uri="{BB962C8B-B14F-4D97-AF65-F5344CB8AC3E}">
        <p14:creationId xmlns:p14="http://schemas.microsoft.com/office/powerpoint/2010/main" val="224565299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Freeform 2" descr="n144 zalo Tran Quang Hieu"/>
          <p:cNvSpPr/>
          <p:nvPr/>
        </p:nvSpPr>
        <p:spPr>
          <a:xfrm rot="-1296080">
            <a:off x="-179740" y="30861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descr="n144 zalo Tran Quang Hieu"/>
          <p:cNvGrpSpPr/>
          <p:nvPr/>
        </p:nvGrpSpPr>
        <p:grpSpPr>
          <a:xfrm>
            <a:off x="1992974" y="5964966"/>
            <a:ext cx="5110029" cy="511002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D873"/>
            </a:solidFill>
          </p:spPr>
          <p:txBody>
            <a:bodyPr/>
            <a:lstStyle/>
            <a:p>
              <a:endParaRPr lang="en-US"/>
            </a:p>
          </p:txBody>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6" name="Freeform 6" descr="n144 zalo Tran Quang Hieu"/>
          <p:cNvSpPr/>
          <p:nvPr/>
        </p:nvSpPr>
        <p:spPr>
          <a:xfrm>
            <a:off x="64425" y="1767020"/>
            <a:ext cx="7038578" cy="16274169"/>
          </a:xfrm>
          <a:custGeom>
            <a:avLst/>
            <a:gdLst/>
            <a:ahLst/>
            <a:cxnLst/>
            <a:rect l="l" t="t" r="r" b="b"/>
            <a:pathLst>
              <a:path w="7038578" h="16274169">
                <a:moveTo>
                  <a:pt x="0" y="0"/>
                </a:moveTo>
                <a:lnTo>
                  <a:pt x="7038578" y="0"/>
                </a:lnTo>
                <a:lnTo>
                  <a:pt x="7038578" y="16274169"/>
                </a:lnTo>
                <a:lnTo>
                  <a:pt x="0" y="162741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descr="n144 zalo Tran Quang Hieu"/>
          <p:cNvSpPr/>
          <p:nvPr/>
        </p:nvSpPr>
        <p:spPr>
          <a:xfrm rot="-1296080">
            <a:off x="13871728" y="39400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Rounded Rectangle 10" descr="n144 zalo Tran Quang Hieu">
            <a:extLst>
              <a:ext uri="{FF2B5EF4-FFF2-40B4-BE49-F238E27FC236}">
                <a16:creationId xmlns:a16="http://schemas.microsoft.com/office/drawing/2014/main" id="{64CC8F06-CA1E-95E9-B203-7A9467ACD4AE}"/>
              </a:ext>
            </a:extLst>
          </p:cNvPr>
          <p:cNvSpPr/>
          <p:nvPr/>
        </p:nvSpPr>
        <p:spPr>
          <a:xfrm>
            <a:off x="4343401" y="495300"/>
            <a:ext cx="13639800" cy="802468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4000" dirty="0">
                <a:solidFill>
                  <a:srgbClr val="333333"/>
                </a:solidFill>
                <a:effectLst/>
                <a:latin typeface="#9Slide03 Montserrat" pitchFamily="2" charset="77"/>
              </a:rPr>
              <a:t>Chụp X - quang, chụp cắt lớp đóng vai trò rất quan trọng trong việc chẩn đoán và điều trị bệnh. Phương pháp này hỗ trợ bác sĩ quan sát hình ảnh các bộ phận bên trong cơ thể người bệnh mà không cần phải phẫu thuật. Vậy chụp X - quang, chụp cắt lớp được thực hiện như thế nào?</a:t>
            </a:r>
            <a:endParaRPr lang="en-US" sz="4000" dirty="0">
              <a:solidFill>
                <a:schemeClr val="tx1"/>
              </a:solidFill>
              <a:latin typeface="#9Slide03 Montserrat" pitchFamily="2" charset="77"/>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4" name="Freeform 4" descr="n144 zalo Tran Quang Hieu"/>
          <p:cNvSpPr/>
          <p:nvPr/>
        </p:nvSpPr>
        <p:spPr>
          <a:xfrm rot="-1296080">
            <a:off x="-726694" y="720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3" name="Picture 12" descr="n144 zalo Tran Quang Hieu">
            <a:extLst>
              <a:ext uri="{FF2B5EF4-FFF2-40B4-BE49-F238E27FC236}">
                <a16:creationId xmlns:a16="http://schemas.microsoft.com/office/drawing/2014/main" id="{0814A589-0F6D-8C57-C881-125AD632A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9" y="5524500"/>
            <a:ext cx="7008574" cy="4572000"/>
          </a:xfrm>
          <a:prstGeom prst="roundRect">
            <a:avLst/>
          </a:prstGeom>
        </p:spPr>
      </p:pic>
      <p:pic>
        <p:nvPicPr>
          <p:cNvPr id="1028" name="Picture 4" descr="n144 zalo Tran Quang Hieu">
            <a:extLst>
              <a:ext uri="{FF2B5EF4-FFF2-40B4-BE49-F238E27FC236}">
                <a16:creationId xmlns:a16="http://schemas.microsoft.com/office/drawing/2014/main" id="{A1D714E8-366A-5B13-EB56-7A4E826F4B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799" y="482626"/>
            <a:ext cx="7008573" cy="4660874"/>
          </a:xfrm>
          <a:prstGeom prst="roundRect">
            <a:avLst/>
          </a:prstGeom>
          <a:noFill/>
          <a:extLst>
            <a:ext uri="{909E8E84-426E-40DD-AFC4-6F175D3DCCD1}">
              <a14:hiddenFill xmlns:a14="http://schemas.microsoft.com/office/drawing/2010/main">
                <a:solidFill>
                  <a:srgbClr val="FFFFFF"/>
                </a:solidFill>
              </a14:hiddenFill>
            </a:ext>
          </a:extLst>
        </p:spPr>
      </p:pic>
      <p:sp>
        <p:nvSpPr>
          <p:cNvPr id="14" name="Freeform 11" descr="n144 zalo Tran Quang Hieu">
            <a:extLst>
              <a:ext uri="{FF2B5EF4-FFF2-40B4-BE49-F238E27FC236}">
                <a16:creationId xmlns:a16="http://schemas.microsoft.com/office/drawing/2014/main" id="{AA0129A6-A975-6269-D4BF-5C81B1C052F0}"/>
              </a:ext>
            </a:extLst>
          </p:cNvPr>
          <p:cNvSpPr/>
          <p:nvPr/>
        </p:nvSpPr>
        <p:spPr>
          <a:xfrm>
            <a:off x="8001000" y="1028700"/>
            <a:ext cx="9575914" cy="1231874"/>
          </a:xfrm>
          <a:custGeom>
            <a:avLst/>
            <a:gdLst/>
            <a:ahLst/>
            <a:cxnLst/>
            <a:rect l="l" t="t" r="r" b="b"/>
            <a:pathLst>
              <a:path w="568596" h="194731">
                <a:moveTo>
                  <a:pt x="97365" y="0"/>
                </a:moveTo>
                <a:lnTo>
                  <a:pt x="471231" y="0"/>
                </a:lnTo>
                <a:cubicBezTo>
                  <a:pt x="497054" y="0"/>
                  <a:pt x="521819" y="10258"/>
                  <a:pt x="540079" y="28518"/>
                </a:cubicBezTo>
                <a:cubicBezTo>
                  <a:pt x="558338" y="46777"/>
                  <a:pt x="568596" y="71542"/>
                  <a:pt x="568596" y="97365"/>
                </a:cubicBezTo>
                <a:lnTo>
                  <a:pt x="568596" y="97365"/>
                </a:lnTo>
                <a:cubicBezTo>
                  <a:pt x="568596" y="123188"/>
                  <a:pt x="558338" y="147953"/>
                  <a:pt x="540079" y="166213"/>
                </a:cubicBezTo>
                <a:cubicBezTo>
                  <a:pt x="521819" y="184473"/>
                  <a:pt x="497054" y="194731"/>
                  <a:pt x="471231" y="194731"/>
                </a:cubicBezTo>
                <a:lnTo>
                  <a:pt x="97365" y="194731"/>
                </a:lnTo>
                <a:cubicBezTo>
                  <a:pt x="71542" y="194731"/>
                  <a:pt x="46777" y="184473"/>
                  <a:pt x="28518" y="166213"/>
                </a:cubicBezTo>
                <a:cubicBezTo>
                  <a:pt x="10258" y="147953"/>
                  <a:pt x="0" y="123188"/>
                  <a:pt x="0" y="97365"/>
                </a:cubicBezTo>
                <a:lnTo>
                  <a:pt x="0" y="97365"/>
                </a:lnTo>
                <a:cubicBezTo>
                  <a:pt x="0" y="71542"/>
                  <a:pt x="10258" y="46777"/>
                  <a:pt x="28518" y="28518"/>
                </a:cubicBezTo>
                <a:cubicBezTo>
                  <a:pt x="46777" y="10258"/>
                  <a:pt x="71542" y="0"/>
                  <a:pt x="97365" y="0"/>
                </a:cubicBezTo>
                <a:close/>
              </a:path>
            </a:pathLst>
          </a:custGeom>
          <a:solidFill>
            <a:srgbClr val="ABDEB6"/>
          </a:solidFill>
          <a:ln w="38100" cap="rnd">
            <a:solidFill>
              <a:srgbClr val="ABDEB6"/>
            </a:solidFill>
            <a:prstDash val="solid"/>
            <a:round/>
          </a:ln>
        </p:spPr>
        <p:txBody>
          <a:bodyPr/>
          <a:lstStyle/>
          <a:p>
            <a:endParaRPr lang="en-US" dirty="0"/>
          </a:p>
        </p:txBody>
      </p:sp>
      <p:sp>
        <p:nvSpPr>
          <p:cNvPr id="15" name="TextBox 14" descr="n144 zalo Tran Quang Hieu">
            <a:extLst>
              <a:ext uri="{FF2B5EF4-FFF2-40B4-BE49-F238E27FC236}">
                <a16:creationId xmlns:a16="http://schemas.microsoft.com/office/drawing/2014/main" id="{D2115DDE-591B-FA7F-A720-D9FA4DA048B8}"/>
              </a:ext>
            </a:extLst>
          </p:cNvPr>
          <p:cNvSpPr txBox="1"/>
          <p:nvPr/>
        </p:nvSpPr>
        <p:spPr>
          <a:xfrm>
            <a:off x="9093257" y="1290694"/>
            <a:ext cx="7391400" cy="707886"/>
          </a:xfrm>
          <a:prstGeom prst="rect">
            <a:avLst/>
          </a:prstGeom>
          <a:noFill/>
        </p:spPr>
        <p:txBody>
          <a:bodyPr wrap="square" rtlCol="0">
            <a:spAutoFit/>
          </a:bodyPr>
          <a:lstStyle/>
          <a:p>
            <a:pPr algn="ctr"/>
            <a:r>
              <a:rPr lang="en-US" sz="4000" dirty="0">
                <a:latin typeface="#9SLIDE03 ALLROUNDGOTHIC DEMI" panose="020B0703020202020104" pitchFamily="34" charset="77"/>
              </a:rPr>
              <a:t>CHUYÊN ĐỀ VẬT LÍ 12 - KNTT</a:t>
            </a:r>
          </a:p>
        </p:txBody>
      </p:sp>
      <p:sp>
        <p:nvSpPr>
          <p:cNvPr id="16" name="TextBox 15" descr="n144 zalo Tran Quang Hieu">
            <a:extLst>
              <a:ext uri="{FF2B5EF4-FFF2-40B4-BE49-F238E27FC236}">
                <a16:creationId xmlns:a16="http://schemas.microsoft.com/office/drawing/2014/main" id="{7FEC885B-8C2C-D641-8A51-172347E5CE71}"/>
              </a:ext>
            </a:extLst>
          </p:cNvPr>
          <p:cNvSpPr txBox="1"/>
          <p:nvPr/>
        </p:nvSpPr>
        <p:spPr>
          <a:xfrm>
            <a:off x="7899428" y="2783336"/>
            <a:ext cx="9982201" cy="4613507"/>
          </a:xfrm>
          <a:prstGeom prst="rect">
            <a:avLst/>
          </a:prstGeom>
          <a:noFill/>
        </p:spPr>
        <p:txBody>
          <a:bodyPr wrap="square" rtlCol="0">
            <a:spAutoFit/>
          </a:bodyPr>
          <a:lstStyle/>
          <a:p>
            <a:pPr algn="ctr">
              <a:lnSpc>
                <a:spcPct val="127000"/>
              </a:lnSpc>
            </a:pPr>
            <a:r>
              <a:rPr lang="en-US" sz="8000" dirty="0">
                <a:solidFill>
                  <a:srgbClr val="C00000"/>
                </a:solidFill>
                <a:latin typeface="#9SLIDE03 SFU FUTURA_05 EXTRABO" pitchFamily="2" charset="77"/>
              </a:rPr>
              <a:t>BÀI 6:</a:t>
            </a:r>
          </a:p>
          <a:p>
            <a:pPr algn="ctr">
              <a:lnSpc>
                <a:spcPct val="127000"/>
              </a:lnSpc>
            </a:pPr>
            <a:r>
              <a:rPr lang="en-US" sz="8000" dirty="0">
                <a:solidFill>
                  <a:srgbClr val="C00000"/>
                </a:solidFill>
                <a:latin typeface="#9SLIDE03 SFU FUTURA_05 EXTRABO" pitchFamily="2" charset="77"/>
              </a:rPr>
              <a:t>CHỤP X-QUANG CHỤP CẮT LỚP</a:t>
            </a:r>
          </a:p>
        </p:txBody>
      </p:sp>
      <p:sp>
        <p:nvSpPr>
          <p:cNvPr id="17" name="Rectangle 16" descr="n144 zalo Tran Quang Hieu">
            <a:extLst>
              <a:ext uri="{FF2B5EF4-FFF2-40B4-BE49-F238E27FC236}">
                <a16:creationId xmlns:a16="http://schemas.microsoft.com/office/drawing/2014/main" id="{53C5FB39-9811-D5D2-4299-8B7D2E9C0E91}"/>
              </a:ext>
            </a:extLst>
          </p:cNvPr>
          <p:cNvSpPr/>
          <p:nvPr/>
        </p:nvSpPr>
        <p:spPr>
          <a:xfrm>
            <a:off x="7797856" y="8191500"/>
            <a:ext cx="10185344" cy="12954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9Slide03 Montserrat" pitchFamily="2" charset="77"/>
              </a:rPr>
              <a:t>VŨ ĐÌNH KHANG – 09.73.72.88.89</a:t>
            </a:r>
          </a:p>
        </p:txBody>
      </p:sp>
    </p:spTree>
    <p:extLst>
      <p:ext uri="{BB962C8B-B14F-4D97-AF65-F5344CB8AC3E}">
        <p14:creationId xmlns:p14="http://schemas.microsoft.com/office/powerpoint/2010/main" val="3564033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Freeform 2" descr="n144 zalo Tran Quang Hieu"/>
          <p:cNvSpPr/>
          <p:nvPr/>
        </p:nvSpPr>
        <p:spPr>
          <a:xfrm rot="-1296080">
            <a:off x="14985709" y="-87358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descr="n144 zalo Tran Quang Hieu"/>
          <p:cNvSpPr/>
          <p:nvPr/>
        </p:nvSpPr>
        <p:spPr>
          <a:xfrm>
            <a:off x="8461977" y="1028700"/>
            <a:ext cx="8797323" cy="1855435"/>
          </a:xfrm>
          <a:custGeom>
            <a:avLst/>
            <a:gdLst/>
            <a:ahLst/>
            <a:cxnLst/>
            <a:rect l="l" t="t" r="r" b="b"/>
            <a:pathLst>
              <a:path w="8797323" h="1855435">
                <a:moveTo>
                  <a:pt x="0" y="0"/>
                </a:moveTo>
                <a:lnTo>
                  <a:pt x="8797323" y="0"/>
                </a:lnTo>
                <a:lnTo>
                  <a:pt x="8797323" y="1855435"/>
                </a:lnTo>
                <a:lnTo>
                  <a:pt x="0" y="18554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descr="n144 zalo Tran Quang Hieu"/>
          <p:cNvSpPr/>
          <p:nvPr/>
        </p:nvSpPr>
        <p:spPr>
          <a:xfrm rot="-1296080">
            <a:off x="17610" y="659987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descr="n144 zalo Tran Quang Hieu"/>
          <p:cNvGrpSpPr/>
          <p:nvPr/>
        </p:nvGrpSpPr>
        <p:grpSpPr>
          <a:xfrm>
            <a:off x="2116476" y="4490204"/>
            <a:ext cx="3765324" cy="4167066"/>
            <a:chOff x="0" y="0"/>
            <a:chExt cx="991690" cy="1097499"/>
          </a:xfrm>
        </p:grpSpPr>
        <p:sp>
          <p:nvSpPr>
            <p:cNvPr id="7" name="Freeform 7"/>
            <p:cNvSpPr/>
            <p:nvPr/>
          </p:nvSpPr>
          <p:spPr>
            <a:xfrm>
              <a:off x="0" y="0"/>
              <a:ext cx="991690" cy="1097499"/>
            </a:xfrm>
            <a:custGeom>
              <a:avLst/>
              <a:gdLst/>
              <a:ahLst/>
              <a:cxnLst/>
              <a:rect l="l" t="t" r="r" b="b"/>
              <a:pathLst>
                <a:path w="991690" h="1097499">
                  <a:moveTo>
                    <a:pt x="104862" y="0"/>
                  </a:moveTo>
                  <a:lnTo>
                    <a:pt x="886829" y="0"/>
                  </a:lnTo>
                  <a:cubicBezTo>
                    <a:pt x="914640" y="0"/>
                    <a:pt x="941312" y="11048"/>
                    <a:pt x="960977" y="30713"/>
                  </a:cubicBezTo>
                  <a:cubicBezTo>
                    <a:pt x="980642" y="50379"/>
                    <a:pt x="991690" y="77051"/>
                    <a:pt x="991690" y="104862"/>
                  </a:cubicBezTo>
                  <a:lnTo>
                    <a:pt x="991690" y="992637"/>
                  </a:lnTo>
                  <a:cubicBezTo>
                    <a:pt x="991690" y="1020448"/>
                    <a:pt x="980642" y="1047120"/>
                    <a:pt x="960977" y="1066786"/>
                  </a:cubicBezTo>
                  <a:cubicBezTo>
                    <a:pt x="941312" y="1086451"/>
                    <a:pt x="914640" y="1097499"/>
                    <a:pt x="886829" y="1097499"/>
                  </a:cubicBezTo>
                  <a:lnTo>
                    <a:pt x="104862" y="1097499"/>
                  </a:lnTo>
                  <a:cubicBezTo>
                    <a:pt x="46948" y="1097499"/>
                    <a:pt x="0" y="1050551"/>
                    <a:pt x="0" y="992637"/>
                  </a:cubicBezTo>
                  <a:lnTo>
                    <a:pt x="0" y="104862"/>
                  </a:lnTo>
                  <a:cubicBezTo>
                    <a:pt x="0" y="77051"/>
                    <a:pt x="11048" y="50379"/>
                    <a:pt x="30713" y="30713"/>
                  </a:cubicBezTo>
                  <a:cubicBezTo>
                    <a:pt x="50379" y="11048"/>
                    <a:pt x="77051" y="0"/>
                    <a:pt x="104862" y="0"/>
                  </a:cubicBezTo>
                  <a:close/>
                </a:path>
              </a:pathLst>
            </a:custGeom>
            <a:solidFill>
              <a:srgbClr val="FFFFFF"/>
            </a:solidFill>
            <a:ln w="38100" cap="rnd">
              <a:solidFill>
                <a:srgbClr val="ABDEB6"/>
              </a:solidFill>
              <a:prstDash val="solid"/>
              <a:round/>
            </a:ln>
          </p:spPr>
          <p:txBody>
            <a:bodyPr/>
            <a:lstStyle/>
            <a:p>
              <a:endParaRPr lang="en-US"/>
            </a:p>
          </p:txBody>
        </p:sp>
        <p:sp>
          <p:nvSpPr>
            <p:cNvPr id="8" name="TextBox 8"/>
            <p:cNvSpPr txBox="1"/>
            <p:nvPr/>
          </p:nvSpPr>
          <p:spPr>
            <a:xfrm>
              <a:off x="0" y="-57150"/>
              <a:ext cx="991690" cy="1154649"/>
            </a:xfrm>
            <a:prstGeom prst="rect">
              <a:avLst/>
            </a:prstGeom>
          </p:spPr>
          <p:txBody>
            <a:bodyPr lIns="50800" tIns="50800" rIns="50800" bIns="50800" rtlCol="0" anchor="ctr"/>
            <a:lstStyle/>
            <a:p>
              <a:pPr algn="ctr">
                <a:lnSpc>
                  <a:spcPts val="2659"/>
                </a:lnSpc>
              </a:pPr>
              <a:endParaRPr/>
            </a:p>
          </p:txBody>
        </p:sp>
      </p:grpSp>
      <p:grpSp>
        <p:nvGrpSpPr>
          <p:cNvPr id="10" name="Group 10" descr="n144 zalo Tran Quang Hieu"/>
          <p:cNvGrpSpPr/>
          <p:nvPr/>
        </p:nvGrpSpPr>
        <p:grpSpPr>
          <a:xfrm>
            <a:off x="1623173" y="3941942"/>
            <a:ext cx="2158890" cy="739368"/>
            <a:chOff x="0" y="0"/>
            <a:chExt cx="568597" cy="194731"/>
          </a:xfrm>
        </p:grpSpPr>
        <p:sp>
          <p:nvSpPr>
            <p:cNvPr id="11" name="Freeform 11"/>
            <p:cNvSpPr/>
            <p:nvPr/>
          </p:nvSpPr>
          <p:spPr>
            <a:xfrm>
              <a:off x="0" y="0"/>
              <a:ext cx="568596" cy="194731"/>
            </a:xfrm>
            <a:custGeom>
              <a:avLst/>
              <a:gdLst/>
              <a:ahLst/>
              <a:cxnLst/>
              <a:rect l="l" t="t" r="r" b="b"/>
              <a:pathLst>
                <a:path w="568596" h="194731">
                  <a:moveTo>
                    <a:pt x="97365" y="0"/>
                  </a:moveTo>
                  <a:lnTo>
                    <a:pt x="471231" y="0"/>
                  </a:lnTo>
                  <a:cubicBezTo>
                    <a:pt x="497054" y="0"/>
                    <a:pt x="521819" y="10258"/>
                    <a:pt x="540079" y="28518"/>
                  </a:cubicBezTo>
                  <a:cubicBezTo>
                    <a:pt x="558338" y="46777"/>
                    <a:pt x="568596" y="71542"/>
                    <a:pt x="568596" y="97365"/>
                  </a:cubicBezTo>
                  <a:lnTo>
                    <a:pt x="568596" y="97365"/>
                  </a:lnTo>
                  <a:cubicBezTo>
                    <a:pt x="568596" y="123188"/>
                    <a:pt x="558338" y="147953"/>
                    <a:pt x="540079" y="166213"/>
                  </a:cubicBezTo>
                  <a:cubicBezTo>
                    <a:pt x="521819" y="184473"/>
                    <a:pt x="497054" y="194731"/>
                    <a:pt x="471231" y="194731"/>
                  </a:cubicBezTo>
                  <a:lnTo>
                    <a:pt x="97365" y="194731"/>
                  </a:lnTo>
                  <a:cubicBezTo>
                    <a:pt x="71542" y="194731"/>
                    <a:pt x="46777" y="184473"/>
                    <a:pt x="28518" y="166213"/>
                  </a:cubicBezTo>
                  <a:cubicBezTo>
                    <a:pt x="10258" y="147953"/>
                    <a:pt x="0" y="123188"/>
                    <a:pt x="0" y="97365"/>
                  </a:cubicBezTo>
                  <a:lnTo>
                    <a:pt x="0" y="97365"/>
                  </a:lnTo>
                  <a:cubicBezTo>
                    <a:pt x="0" y="71542"/>
                    <a:pt x="10258" y="46777"/>
                    <a:pt x="28518" y="28518"/>
                  </a:cubicBezTo>
                  <a:cubicBezTo>
                    <a:pt x="46777" y="10258"/>
                    <a:pt x="71542" y="0"/>
                    <a:pt x="97365" y="0"/>
                  </a:cubicBezTo>
                  <a:close/>
                </a:path>
              </a:pathLst>
            </a:custGeom>
            <a:solidFill>
              <a:srgbClr val="ABDEB6"/>
            </a:solidFill>
            <a:ln w="38100" cap="rnd">
              <a:solidFill>
                <a:srgbClr val="ABDEB6"/>
              </a:solidFill>
              <a:prstDash val="solid"/>
              <a:round/>
            </a:ln>
          </p:spPr>
          <p:txBody>
            <a:bodyPr/>
            <a:lstStyle/>
            <a:p>
              <a:endParaRPr lang="en-US"/>
            </a:p>
          </p:txBody>
        </p:sp>
        <p:sp>
          <p:nvSpPr>
            <p:cNvPr id="12" name="TextBox 12"/>
            <p:cNvSpPr txBox="1"/>
            <p:nvPr/>
          </p:nvSpPr>
          <p:spPr>
            <a:xfrm>
              <a:off x="0" y="-57150"/>
              <a:ext cx="568597" cy="251881"/>
            </a:xfrm>
            <a:prstGeom prst="rect">
              <a:avLst/>
            </a:prstGeom>
          </p:spPr>
          <p:txBody>
            <a:bodyPr lIns="50800" tIns="50800" rIns="50800" bIns="50800" rtlCol="0" anchor="ctr"/>
            <a:lstStyle/>
            <a:p>
              <a:pPr algn="ctr">
                <a:lnSpc>
                  <a:spcPts val="2659"/>
                </a:lnSpc>
              </a:pPr>
              <a:endParaRPr/>
            </a:p>
          </p:txBody>
        </p:sp>
      </p:grpSp>
      <p:sp>
        <p:nvSpPr>
          <p:cNvPr id="13" name="TextBox 13" descr="n144 zalo Tran Quang Hieu"/>
          <p:cNvSpPr txBox="1"/>
          <p:nvPr/>
        </p:nvSpPr>
        <p:spPr>
          <a:xfrm>
            <a:off x="1743299" y="4017943"/>
            <a:ext cx="1918637" cy="500137"/>
          </a:xfrm>
          <a:prstGeom prst="rect">
            <a:avLst/>
          </a:prstGeom>
        </p:spPr>
        <p:txBody>
          <a:bodyPr lIns="0" tIns="0" rIns="0" bIns="0" rtlCol="0" anchor="t">
            <a:spAutoFit/>
          </a:bodyPr>
          <a:lstStyle/>
          <a:p>
            <a:pPr algn="ctr">
              <a:lnSpc>
                <a:spcPts val="3890"/>
              </a:lnSpc>
            </a:pPr>
            <a:r>
              <a:rPr lang="en-US" sz="3890" dirty="0">
                <a:solidFill>
                  <a:srgbClr val="5E597F"/>
                </a:solidFill>
                <a:latin typeface="Cranberry"/>
                <a:ea typeface="Cranberry"/>
                <a:cs typeface="Cranberry"/>
                <a:sym typeface="Cranberry"/>
              </a:rPr>
              <a:t>I</a:t>
            </a:r>
          </a:p>
        </p:txBody>
      </p:sp>
      <p:grpSp>
        <p:nvGrpSpPr>
          <p:cNvPr id="16" name="Group 16" descr="n144 zalo Tran Quang Hieu"/>
          <p:cNvGrpSpPr/>
          <p:nvPr/>
        </p:nvGrpSpPr>
        <p:grpSpPr>
          <a:xfrm>
            <a:off x="7507989" y="4490204"/>
            <a:ext cx="3765324" cy="4167066"/>
            <a:chOff x="0" y="0"/>
            <a:chExt cx="991690" cy="1097499"/>
          </a:xfrm>
        </p:grpSpPr>
        <p:sp>
          <p:nvSpPr>
            <p:cNvPr id="17" name="Freeform 17"/>
            <p:cNvSpPr/>
            <p:nvPr/>
          </p:nvSpPr>
          <p:spPr>
            <a:xfrm>
              <a:off x="0" y="0"/>
              <a:ext cx="991690" cy="1097499"/>
            </a:xfrm>
            <a:custGeom>
              <a:avLst/>
              <a:gdLst/>
              <a:ahLst/>
              <a:cxnLst/>
              <a:rect l="l" t="t" r="r" b="b"/>
              <a:pathLst>
                <a:path w="991690" h="1097499">
                  <a:moveTo>
                    <a:pt x="104862" y="0"/>
                  </a:moveTo>
                  <a:lnTo>
                    <a:pt x="886829" y="0"/>
                  </a:lnTo>
                  <a:cubicBezTo>
                    <a:pt x="914640" y="0"/>
                    <a:pt x="941312" y="11048"/>
                    <a:pt x="960977" y="30713"/>
                  </a:cubicBezTo>
                  <a:cubicBezTo>
                    <a:pt x="980642" y="50379"/>
                    <a:pt x="991690" y="77051"/>
                    <a:pt x="991690" y="104862"/>
                  </a:cubicBezTo>
                  <a:lnTo>
                    <a:pt x="991690" y="992637"/>
                  </a:lnTo>
                  <a:cubicBezTo>
                    <a:pt x="991690" y="1020448"/>
                    <a:pt x="980642" y="1047120"/>
                    <a:pt x="960977" y="1066786"/>
                  </a:cubicBezTo>
                  <a:cubicBezTo>
                    <a:pt x="941312" y="1086451"/>
                    <a:pt x="914640" y="1097499"/>
                    <a:pt x="886829" y="1097499"/>
                  </a:cubicBezTo>
                  <a:lnTo>
                    <a:pt x="104862" y="1097499"/>
                  </a:lnTo>
                  <a:cubicBezTo>
                    <a:pt x="46948" y="1097499"/>
                    <a:pt x="0" y="1050551"/>
                    <a:pt x="0" y="992637"/>
                  </a:cubicBezTo>
                  <a:lnTo>
                    <a:pt x="0" y="104862"/>
                  </a:lnTo>
                  <a:cubicBezTo>
                    <a:pt x="0" y="77051"/>
                    <a:pt x="11048" y="50379"/>
                    <a:pt x="30713" y="30713"/>
                  </a:cubicBezTo>
                  <a:cubicBezTo>
                    <a:pt x="50379" y="11048"/>
                    <a:pt x="77051" y="0"/>
                    <a:pt x="104862" y="0"/>
                  </a:cubicBezTo>
                  <a:close/>
                </a:path>
              </a:pathLst>
            </a:custGeom>
            <a:solidFill>
              <a:srgbClr val="FFFFFF"/>
            </a:solidFill>
            <a:ln w="38100" cap="rnd">
              <a:solidFill>
                <a:srgbClr val="F8D682"/>
              </a:solidFill>
              <a:prstDash val="solid"/>
              <a:round/>
            </a:ln>
          </p:spPr>
          <p:txBody>
            <a:bodyPr/>
            <a:lstStyle/>
            <a:p>
              <a:endParaRPr lang="en-US"/>
            </a:p>
          </p:txBody>
        </p:sp>
        <p:sp>
          <p:nvSpPr>
            <p:cNvPr id="18" name="TextBox 18"/>
            <p:cNvSpPr txBox="1"/>
            <p:nvPr/>
          </p:nvSpPr>
          <p:spPr>
            <a:xfrm>
              <a:off x="0" y="-57150"/>
              <a:ext cx="991690" cy="1154649"/>
            </a:xfrm>
            <a:prstGeom prst="rect">
              <a:avLst/>
            </a:prstGeom>
          </p:spPr>
          <p:txBody>
            <a:bodyPr lIns="50800" tIns="50800" rIns="50800" bIns="50800" rtlCol="0" anchor="ctr"/>
            <a:lstStyle/>
            <a:p>
              <a:pPr algn="ctr">
                <a:lnSpc>
                  <a:spcPts val="2659"/>
                </a:lnSpc>
              </a:pPr>
              <a:endParaRPr/>
            </a:p>
          </p:txBody>
        </p:sp>
      </p:grpSp>
      <p:grpSp>
        <p:nvGrpSpPr>
          <p:cNvPr id="20" name="Group 20" descr="n144 zalo Tran Quang Hieu"/>
          <p:cNvGrpSpPr/>
          <p:nvPr/>
        </p:nvGrpSpPr>
        <p:grpSpPr>
          <a:xfrm>
            <a:off x="7014686" y="3941942"/>
            <a:ext cx="2158890" cy="739368"/>
            <a:chOff x="0" y="0"/>
            <a:chExt cx="568597" cy="194731"/>
          </a:xfrm>
        </p:grpSpPr>
        <p:sp>
          <p:nvSpPr>
            <p:cNvPr id="21" name="Freeform 21"/>
            <p:cNvSpPr/>
            <p:nvPr/>
          </p:nvSpPr>
          <p:spPr>
            <a:xfrm>
              <a:off x="0" y="0"/>
              <a:ext cx="568596" cy="194731"/>
            </a:xfrm>
            <a:custGeom>
              <a:avLst/>
              <a:gdLst/>
              <a:ahLst/>
              <a:cxnLst/>
              <a:rect l="l" t="t" r="r" b="b"/>
              <a:pathLst>
                <a:path w="568596" h="194731">
                  <a:moveTo>
                    <a:pt x="97365" y="0"/>
                  </a:moveTo>
                  <a:lnTo>
                    <a:pt x="471231" y="0"/>
                  </a:lnTo>
                  <a:cubicBezTo>
                    <a:pt x="497054" y="0"/>
                    <a:pt x="521819" y="10258"/>
                    <a:pt x="540079" y="28518"/>
                  </a:cubicBezTo>
                  <a:cubicBezTo>
                    <a:pt x="558338" y="46777"/>
                    <a:pt x="568596" y="71542"/>
                    <a:pt x="568596" y="97365"/>
                  </a:cubicBezTo>
                  <a:lnTo>
                    <a:pt x="568596" y="97365"/>
                  </a:lnTo>
                  <a:cubicBezTo>
                    <a:pt x="568596" y="123188"/>
                    <a:pt x="558338" y="147953"/>
                    <a:pt x="540079" y="166213"/>
                  </a:cubicBezTo>
                  <a:cubicBezTo>
                    <a:pt x="521819" y="184473"/>
                    <a:pt x="497054" y="194731"/>
                    <a:pt x="471231" y="194731"/>
                  </a:cubicBezTo>
                  <a:lnTo>
                    <a:pt x="97365" y="194731"/>
                  </a:lnTo>
                  <a:cubicBezTo>
                    <a:pt x="71542" y="194731"/>
                    <a:pt x="46777" y="184473"/>
                    <a:pt x="28518" y="166213"/>
                  </a:cubicBezTo>
                  <a:cubicBezTo>
                    <a:pt x="10258" y="147953"/>
                    <a:pt x="0" y="123188"/>
                    <a:pt x="0" y="97365"/>
                  </a:cubicBezTo>
                  <a:lnTo>
                    <a:pt x="0" y="97365"/>
                  </a:lnTo>
                  <a:cubicBezTo>
                    <a:pt x="0" y="71542"/>
                    <a:pt x="10258" y="46777"/>
                    <a:pt x="28518" y="28518"/>
                  </a:cubicBezTo>
                  <a:cubicBezTo>
                    <a:pt x="46777" y="10258"/>
                    <a:pt x="71542" y="0"/>
                    <a:pt x="97365" y="0"/>
                  </a:cubicBezTo>
                  <a:close/>
                </a:path>
              </a:pathLst>
            </a:custGeom>
            <a:solidFill>
              <a:srgbClr val="F8D682"/>
            </a:solidFill>
            <a:ln w="38100" cap="rnd">
              <a:solidFill>
                <a:srgbClr val="F8D682"/>
              </a:solidFill>
              <a:prstDash val="solid"/>
              <a:round/>
            </a:ln>
          </p:spPr>
          <p:txBody>
            <a:bodyPr/>
            <a:lstStyle/>
            <a:p>
              <a:endParaRPr lang="en-US"/>
            </a:p>
          </p:txBody>
        </p:sp>
        <p:sp>
          <p:nvSpPr>
            <p:cNvPr id="22" name="TextBox 22"/>
            <p:cNvSpPr txBox="1"/>
            <p:nvPr/>
          </p:nvSpPr>
          <p:spPr>
            <a:xfrm>
              <a:off x="0" y="-57150"/>
              <a:ext cx="568597" cy="251881"/>
            </a:xfrm>
            <a:prstGeom prst="rect">
              <a:avLst/>
            </a:prstGeom>
          </p:spPr>
          <p:txBody>
            <a:bodyPr lIns="50800" tIns="50800" rIns="50800" bIns="50800" rtlCol="0" anchor="ctr"/>
            <a:lstStyle/>
            <a:p>
              <a:pPr algn="ctr">
                <a:lnSpc>
                  <a:spcPts val="2659"/>
                </a:lnSpc>
              </a:pPr>
              <a:endParaRPr/>
            </a:p>
          </p:txBody>
        </p:sp>
      </p:grpSp>
      <p:sp>
        <p:nvSpPr>
          <p:cNvPr id="23" name="TextBox 23" descr="n144 zalo Tran Quang Hieu"/>
          <p:cNvSpPr txBox="1"/>
          <p:nvPr/>
        </p:nvSpPr>
        <p:spPr>
          <a:xfrm>
            <a:off x="7134812" y="4017943"/>
            <a:ext cx="1918637" cy="500137"/>
          </a:xfrm>
          <a:prstGeom prst="rect">
            <a:avLst/>
          </a:prstGeom>
        </p:spPr>
        <p:txBody>
          <a:bodyPr lIns="0" tIns="0" rIns="0" bIns="0" rtlCol="0" anchor="t">
            <a:spAutoFit/>
          </a:bodyPr>
          <a:lstStyle/>
          <a:p>
            <a:pPr algn="ctr">
              <a:lnSpc>
                <a:spcPts val="3890"/>
              </a:lnSpc>
            </a:pPr>
            <a:r>
              <a:rPr lang="en-US" sz="3890" dirty="0">
                <a:solidFill>
                  <a:srgbClr val="5E597F"/>
                </a:solidFill>
                <a:latin typeface="Cranberry"/>
                <a:ea typeface="Cranberry"/>
                <a:cs typeface="Cranberry"/>
                <a:sym typeface="Cranberry"/>
              </a:rPr>
              <a:t>II</a:t>
            </a:r>
          </a:p>
        </p:txBody>
      </p:sp>
      <p:grpSp>
        <p:nvGrpSpPr>
          <p:cNvPr id="26" name="Group 26" descr="n144 zalo Tran Quang Hieu"/>
          <p:cNvGrpSpPr/>
          <p:nvPr/>
        </p:nvGrpSpPr>
        <p:grpSpPr>
          <a:xfrm>
            <a:off x="12899503" y="4490204"/>
            <a:ext cx="3765324" cy="4167066"/>
            <a:chOff x="0" y="0"/>
            <a:chExt cx="991690" cy="1097499"/>
          </a:xfrm>
        </p:grpSpPr>
        <p:sp>
          <p:nvSpPr>
            <p:cNvPr id="27" name="Freeform 27"/>
            <p:cNvSpPr/>
            <p:nvPr/>
          </p:nvSpPr>
          <p:spPr>
            <a:xfrm>
              <a:off x="0" y="0"/>
              <a:ext cx="991690" cy="1097499"/>
            </a:xfrm>
            <a:custGeom>
              <a:avLst/>
              <a:gdLst/>
              <a:ahLst/>
              <a:cxnLst/>
              <a:rect l="l" t="t" r="r" b="b"/>
              <a:pathLst>
                <a:path w="991690" h="1097499">
                  <a:moveTo>
                    <a:pt x="104862" y="0"/>
                  </a:moveTo>
                  <a:lnTo>
                    <a:pt x="886829" y="0"/>
                  </a:lnTo>
                  <a:cubicBezTo>
                    <a:pt x="914640" y="0"/>
                    <a:pt x="941312" y="11048"/>
                    <a:pt x="960977" y="30713"/>
                  </a:cubicBezTo>
                  <a:cubicBezTo>
                    <a:pt x="980642" y="50379"/>
                    <a:pt x="991690" y="77051"/>
                    <a:pt x="991690" y="104862"/>
                  </a:cubicBezTo>
                  <a:lnTo>
                    <a:pt x="991690" y="992637"/>
                  </a:lnTo>
                  <a:cubicBezTo>
                    <a:pt x="991690" y="1020448"/>
                    <a:pt x="980642" y="1047120"/>
                    <a:pt x="960977" y="1066786"/>
                  </a:cubicBezTo>
                  <a:cubicBezTo>
                    <a:pt x="941312" y="1086451"/>
                    <a:pt x="914640" y="1097499"/>
                    <a:pt x="886829" y="1097499"/>
                  </a:cubicBezTo>
                  <a:lnTo>
                    <a:pt x="104862" y="1097499"/>
                  </a:lnTo>
                  <a:cubicBezTo>
                    <a:pt x="46948" y="1097499"/>
                    <a:pt x="0" y="1050551"/>
                    <a:pt x="0" y="992637"/>
                  </a:cubicBezTo>
                  <a:lnTo>
                    <a:pt x="0" y="104862"/>
                  </a:lnTo>
                  <a:cubicBezTo>
                    <a:pt x="0" y="77051"/>
                    <a:pt x="11048" y="50379"/>
                    <a:pt x="30713" y="30713"/>
                  </a:cubicBezTo>
                  <a:cubicBezTo>
                    <a:pt x="50379" y="11048"/>
                    <a:pt x="77051" y="0"/>
                    <a:pt x="104862" y="0"/>
                  </a:cubicBezTo>
                  <a:close/>
                </a:path>
              </a:pathLst>
            </a:custGeom>
            <a:solidFill>
              <a:srgbClr val="FFFFFF"/>
            </a:solidFill>
            <a:ln w="38100" cap="rnd">
              <a:solidFill>
                <a:srgbClr val="86BEE1"/>
              </a:solidFill>
              <a:prstDash val="solid"/>
              <a:round/>
            </a:ln>
          </p:spPr>
          <p:txBody>
            <a:bodyPr/>
            <a:lstStyle/>
            <a:p>
              <a:endParaRPr lang="en-US"/>
            </a:p>
          </p:txBody>
        </p:sp>
        <p:sp>
          <p:nvSpPr>
            <p:cNvPr id="28" name="TextBox 28"/>
            <p:cNvSpPr txBox="1"/>
            <p:nvPr/>
          </p:nvSpPr>
          <p:spPr>
            <a:xfrm>
              <a:off x="0" y="-57150"/>
              <a:ext cx="991690" cy="1154649"/>
            </a:xfrm>
            <a:prstGeom prst="rect">
              <a:avLst/>
            </a:prstGeom>
          </p:spPr>
          <p:txBody>
            <a:bodyPr lIns="50800" tIns="50800" rIns="50800" bIns="50800" rtlCol="0" anchor="ctr"/>
            <a:lstStyle/>
            <a:p>
              <a:pPr algn="ctr">
                <a:lnSpc>
                  <a:spcPts val="2659"/>
                </a:lnSpc>
              </a:pPr>
              <a:endParaRPr/>
            </a:p>
          </p:txBody>
        </p:sp>
      </p:grpSp>
      <p:grpSp>
        <p:nvGrpSpPr>
          <p:cNvPr id="30" name="Group 30" descr="n144 zalo Tran Quang Hieu"/>
          <p:cNvGrpSpPr/>
          <p:nvPr/>
        </p:nvGrpSpPr>
        <p:grpSpPr>
          <a:xfrm>
            <a:off x="12406200" y="3941942"/>
            <a:ext cx="2158890" cy="739368"/>
            <a:chOff x="0" y="0"/>
            <a:chExt cx="568597" cy="194731"/>
          </a:xfrm>
        </p:grpSpPr>
        <p:sp>
          <p:nvSpPr>
            <p:cNvPr id="31" name="Freeform 31"/>
            <p:cNvSpPr/>
            <p:nvPr/>
          </p:nvSpPr>
          <p:spPr>
            <a:xfrm>
              <a:off x="0" y="0"/>
              <a:ext cx="568596" cy="194731"/>
            </a:xfrm>
            <a:custGeom>
              <a:avLst/>
              <a:gdLst/>
              <a:ahLst/>
              <a:cxnLst/>
              <a:rect l="l" t="t" r="r" b="b"/>
              <a:pathLst>
                <a:path w="568596" h="194731">
                  <a:moveTo>
                    <a:pt x="97365" y="0"/>
                  </a:moveTo>
                  <a:lnTo>
                    <a:pt x="471231" y="0"/>
                  </a:lnTo>
                  <a:cubicBezTo>
                    <a:pt x="497054" y="0"/>
                    <a:pt x="521819" y="10258"/>
                    <a:pt x="540079" y="28518"/>
                  </a:cubicBezTo>
                  <a:cubicBezTo>
                    <a:pt x="558338" y="46777"/>
                    <a:pt x="568596" y="71542"/>
                    <a:pt x="568596" y="97365"/>
                  </a:cubicBezTo>
                  <a:lnTo>
                    <a:pt x="568596" y="97365"/>
                  </a:lnTo>
                  <a:cubicBezTo>
                    <a:pt x="568596" y="123188"/>
                    <a:pt x="558338" y="147953"/>
                    <a:pt x="540079" y="166213"/>
                  </a:cubicBezTo>
                  <a:cubicBezTo>
                    <a:pt x="521819" y="184473"/>
                    <a:pt x="497054" y="194731"/>
                    <a:pt x="471231" y="194731"/>
                  </a:cubicBezTo>
                  <a:lnTo>
                    <a:pt x="97365" y="194731"/>
                  </a:lnTo>
                  <a:cubicBezTo>
                    <a:pt x="71542" y="194731"/>
                    <a:pt x="46777" y="184473"/>
                    <a:pt x="28518" y="166213"/>
                  </a:cubicBezTo>
                  <a:cubicBezTo>
                    <a:pt x="10258" y="147953"/>
                    <a:pt x="0" y="123188"/>
                    <a:pt x="0" y="97365"/>
                  </a:cubicBezTo>
                  <a:lnTo>
                    <a:pt x="0" y="97365"/>
                  </a:lnTo>
                  <a:cubicBezTo>
                    <a:pt x="0" y="71542"/>
                    <a:pt x="10258" y="46777"/>
                    <a:pt x="28518" y="28518"/>
                  </a:cubicBezTo>
                  <a:cubicBezTo>
                    <a:pt x="46777" y="10258"/>
                    <a:pt x="71542" y="0"/>
                    <a:pt x="97365" y="0"/>
                  </a:cubicBezTo>
                  <a:close/>
                </a:path>
              </a:pathLst>
            </a:custGeom>
            <a:solidFill>
              <a:srgbClr val="86BEE1"/>
            </a:solidFill>
            <a:ln w="38100" cap="rnd">
              <a:solidFill>
                <a:srgbClr val="86BEE1"/>
              </a:solidFill>
              <a:prstDash val="solid"/>
              <a:round/>
            </a:ln>
          </p:spPr>
          <p:txBody>
            <a:bodyPr/>
            <a:lstStyle/>
            <a:p>
              <a:endParaRPr lang="en-US"/>
            </a:p>
          </p:txBody>
        </p:sp>
        <p:sp>
          <p:nvSpPr>
            <p:cNvPr id="32" name="TextBox 32"/>
            <p:cNvSpPr txBox="1"/>
            <p:nvPr/>
          </p:nvSpPr>
          <p:spPr>
            <a:xfrm>
              <a:off x="0" y="-57150"/>
              <a:ext cx="568597" cy="251881"/>
            </a:xfrm>
            <a:prstGeom prst="rect">
              <a:avLst/>
            </a:prstGeom>
          </p:spPr>
          <p:txBody>
            <a:bodyPr lIns="50800" tIns="50800" rIns="50800" bIns="50800" rtlCol="0" anchor="ctr"/>
            <a:lstStyle/>
            <a:p>
              <a:pPr algn="ctr">
                <a:lnSpc>
                  <a:spcPts val="2659"/>
                </a:lnSpc>
              </a:pPr>
              <a:endParaRPr/>
            </a:p>
          </p:txBody>
        </p:sp>
      </p:grpSp>
      <p:sp>
        <p:nvSpPr>
          <p:cNvPr id="33" name="TextBox 33" descr="n144 zalo Tran Quang Hieu"/>
          <p:cNvSpPr txBox="1"/>
          <p:nvPr/>
        </p:nvSpPr>
        <p:spPr>
          <a:xfrm>
            <a:off x="12526326" y="4017943"/>
            <a:ext cx="1918637" cy="500137"/>
          </a:xfrm>
          <a:prstGeom prst="rect">
            <a:avLst/>
          </a:prstGeom>
        </p:spPr>
        <p:txBody>
          <a:bodyPr lIns="0" tIns="0" rIns="0" bIns="0" rtlCol="0" anchor="t">
            <a:spAutoFit/>
          </a:bodyPr>
          <a:lstStyle/>
          <a:p>
            <a:pPr algn="ctr">
              <a:lnSpc>
                <a:spcPts val="3890"/>
              </a:lnSpc>
            </a:pPr>
            <a:r>
              <a:rPr lang="en-US" sz="3890" dirty="0">
                <a:solidFill>
                  <a:srgbClr val="5E597F"/>
                </a:solidFill>
                <a:latin typeface="Cranberry"/>
                <a:ea typeface="Cranberry"/>
                <a:cs typeface="Cranberry"/>
                <a:sym typeface="Cranberry"/>
              </a:rPr>
              <a:t>III</a:t>
            </a:r>
          </a:p>
        </p:txBody>
      </p:sp>
      <p:sp>
        <p:nvSpPr>
          <p:cNvPr id="35" name="AutoShape 35" descr="n144 zalo Tran Quang Hieu"/>
          <p:cNvSpPr/>
          <p:nvPr/>
        </p:nvSpPr>
        <p:spPr>
          <a:xfrm>
            <a:off x="15562968" y="9305925"/>
            <a:ext cx="1696332" cy="0"/>
          </a:xfrm>
          <a:prstGeom prst="line">
            <a:avLst/>
          </a:prstGeom>
          <a:ln w="95250" cap="flat">
            <a:solidFill>
              <a:srgbClr val="5E597F"/>
            </a:solidFill>
            <a:prstDash val="solid"/>
            <a:headEnd type="none" w="sm" len="sm"/>
            <a:tailEnd type="triangle" w="lg" len="med"/>
          </a:ln>
        </p:spPr>
        <p:txBody>
          <a:bodyPr/>
          <a:lstStyle/>
          <a:p>
            <a:endParaRPr lang="en-US"/>
          </a:p>
        </p:txBody>
      </p:sp>
      <p:sp>
        <p:nvSpPr>
          <p:cNvPr id="37" name="TextBox 36" descr="n144 zalo Tran Quang Hieu">
            <a:extLst>
              <a:ext uri="{FF2B5EF4-FFF2-40B4-BE49-F238E27FC236}">
                <a16:creationId xmlns:a16="http://schemas.microsoft.com/office/drawing/2014/main" id="{C5727199-0D8D-2ED1-38F1-45A74162F4EE}"/>
              </a:ext>
            </a:extLst>
          </p:cNvPr>
          <p:cNvSpPr txBox="1"/>
          <p:nvPr/>
        </p:nvSpPr>
        <p:spPr>
          <a:xfrm>
            <a:off x="508856" y="2055180"/>
            <a:ext cx="7924800" cy="1015663"/>
          </a:xfrm>
          <a:prstGeom prst="rect">
            <a:avLst/>
          </a:prstGeom>
          <a:noFill/>
        </p:spPr>
        <p:txBody>
          <a:bodyPr wrap="square" rtlCol="0">
            <a:spAutoFit/>
          </a:bodyPr>
          <a:lstStyle/>
          <a:p>
            <a:pPr algn="ctr"/>
            <a:r>
              <a:rPr lang="en-US" sz="6000" b="1" dirty="0">
                <a:latin typeface="#9Slide03 Montserrat ExtraBold" pitchFamily="2" charset="77"/>
              </a:rPr>
              <a:t>NỘI DUNG BÀI HỌC</a:t>
            </a:r>
          </a:p>
        </p:txBody>
      </p:sp>
      <p:sp>
        <p:nvSpPr>
          <p:cNvPr id="38" name="TextBox 37" descr="n144 zalo Tran Quang Hieu">
            <a:extLst>
              <a:ext uri="{FF2B5EF4-FFF2-40B4-BE49-F238E27FC236}">
                <a16:creationId xmlns:a16="http://schemas.microsoft.com/office/drawing/2014/main" id="{9D4B8539-F153-E144-1BDF-1BBE0A6A615D}"/>
              </a:ext>
            </a:extLst>
          </p:cNvPr>
          <p:cNvSpPr txBox="1"/>
          <p:nvPr/>
        </p:nvSpPr>
        <p:spPr>
          <a:xfrm>
            <a:off x="2239339" y="5678107"/>
            <a:ext cx="3519599" cy="1791260"/>
          </a:xfrm>
          <a:prstGeom prst="rect">
            <a:avLst/>
          </a:prstGeom>
          <a:noFill/>
        </p:spPr>
        <p:txBody>
          <a:bodyPr wrap="square" rtlCol="0">
            <a:spAutoFit/>
          </a:bodyPr>
          <a:lstStyle/>
          <a:p>
            <a:pPr algn="ctr">
              <a:lnSpc>
                <a:spcPct val="115000"/>
              </a:lnSpc>
            </a:pPr>
            <a:r>
              <a:rPr lang="en-US" sz="3200" dirty="0">
                <a:latin typeface="#9Slide03 Montserrat Medium" pitchFamily="2" charset="77"/>
              </a:rPr>
              <a:t>CHỤP X-QUANG TRONG CHẨN ĐOÁN Y HỌC</a:t>
            </a:r>
          </a:p>
        </p:txBody>
      </p:sp>
      <p:sp>
        <p:nvSpPr>
          <p:cNvPr id="39" name="TextBox 38" descr="n144 zalo Tran Quang Hieu">
            <a:extLst>
              <a:ext uri="{FF2B5EF4-FFF2-40B4-BE49-F238E27FC236}">
                <a16:creationId xmlns:a16="http://schemas.microsoft.com/office/drawing/2014/main" id="{09FEA7B9-16EF-9865-5A7A-16EE41A261DE}"/>
              </a:ext>
            </a:extLst>
          </p:cNvPr>
          <p:cNvSpPr txBox="1"/>
          <p:nvPr/>
        </p:nvSpPr>
        <p:spPr>
          <a:xfrm>
            <a:off x="7630851" y="5678107"/>
            <a:ext cx="3519599" cy="1791260"/>
          </a:xfrm>
          <a:prstGeom prst="rect">
            <a:avLst/>
          </a:prstGeom>
          <a:noFill/>
        </p:spPr>
        <p:txBody>
          <a:bodyPr wrap="square" rtlCol="0">
            <a:spAutoFit/>
          </a:bodyPr>
          <a:lstStyle/>
          <a:p>
            <a:pPr algn="ctr">
              <a:lnSpc>
                <a:spcPct val="115000"/>
              </a:lnSpc>
            </a:pPr>
            <a:r>
              <a:rPr lang="en-US" sz="3200" dirty="0">
                <a:latin typeface="#9Slide03 Montserrat Medium" pitchFamily="2" charset="77"/>
              </a:rPr>
              <a:t>CẢI THIỆN HÌNH ẢNH CỦA CHỤP X-QUANG</a:t>
            </a:r>
          </a:p>
        </p:txBody>
      </p:sp>
      <p:sp>
        <p:nvSpPr>
          <p:cNvPr id="40" name="TextBox 39" descr="n144 zalo Tran Quang Hieu">
            <a:extLst>
              <a:ext uri="{FF2B5EF4-FFF2-40B4-BE49-F238E27FC236}">
                <a16:creationId xmlns:a16="http://schemas.microsoft.com/office/drawing/2014/main" id="{D8303761-68DA-3605-6F24-2D5C357D7187}"/>
              </a:ext>
            </a:extLst>
          </p:cNvPr>
          <p:cNvSpPr txBox="1"/>
          <p:nvPr/>
        </p:nvSpPr>
        <p:spPr>
          <a:xfrm>
            <a:off x="12899503" y="5657620"/>
            <a:ext cx="3765324" cy="658642"/>
          </a:xfrm>
          <a:prstGeom prst="rect">
            <a:avLst/>
          </a:prstGeom>
          <a:noFill/>
        </p:spPr>
        <p:txBody>
          <a:bodyPr wrap="square" rtlCol="0">
            <a:spAutoFit/>
          </a:bodyPr>
          <a:lstStyle/>
          <a:p>
            <a:pPr algn="ctr">
              <a:lnSpc>
                <a:spcPct val="115000"/>
              </a:lnSpc>
            </a:pPr>
            <a:r>
              <a:rPr lang="en-US" sz="3200" dirty="0">
                <a:latin typeface="#9Slide03 Montserrat Medium" pitchFamily="2" charset="77"/>
              </a:rPr>
              <a:t>CHỤP CẮT LỚP</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p:tgtEl>
                                          <p:spTgt spid="38"/>
                                        </p:tgtEl>
                                        <p:attrNameLst>
                                          <p:attrName>ppt_y</p:attrName>
                                        </p:attrNameLst>
                                      </p:cBhvr>
                                      <p:tavLst>
                                        <p:tav tm="0">
                                          <p:val>
                                            <p:strVal val="#ppt_y+#ppt_h*1.125000"/>
                                          </p:val>
                                        </p:tav>
                                        <p:tav tm="100000">
                                          <p:val>
                                            <p:strVal val="#ppt_y"/>
                                          </p:val>
                                        </p:tav>
                                      </p:tavLst>
                                    </p:anim>
                                    <p:animEffect transition="in" filter="wipe(up)">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p:tgtEl>
                                          <p:spTgt spid="39"/>
                                        </p:tgtEl>
                                        <p:attrNameLst>
                                          <p:attrName>ppt_y</p:attrName>
                                        </p:attrNameLst>
                                      </p:cBhvr>
                                      <p:tavLst>
                                        <p:tav tm="0">
                                          <p:val>
                                            <p:strVal val="#ppt_y+#ppt_h*1.125000"/>
                                          </p:val>
                                        </p:tav>
                                        <p:tav tm="100000">
                                          <p:val>
                                            <p:strVal val="#ppt_y"/>
                                          </p:val>
                                        </p:tav>
                                      </p:tavLst>
                                    </p:anim>
                                    <p:animEffect transition="in" filter="wipe(up)">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p:tgtEl>
                                          <p:spTgt spid="40"/>
                                        </p:tgtEl>
                                        <p:attrNameLst>
                                          <p:attrName>ppt_y</p:attrName>
                                        </p:attrNameLst>
                                      </p:cBhvr>
                                      <p:tavLst>
                                        <p:tav tm="0">
                                          <p:val>
                                            <p:strVal val="#ppt_y+#ppt_h*1.125000"/>
                                          </p:val>
                                        </p:tav>
                                        <p:tav tm="100000">
                                          <p:val>
                                            <p:strVal val="#ppt_y"/>
                                          </p:val>
                                        </p:tav>
                                      </p:tavLst>
                                    </p:anim>
                                    <p:animEffect transition="in" filter="wipe(up)">
                                      <p:cBhvr>
                                        <p:cTn id="2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899459" y="0"/>
            <a:ext cx="7428896" cy="10287000"/>
            <a:chOff x="0" y="0"/>
            <a:chExt cx="1956582" cy="2709333"/>
          </a:xfrm>
        </p:grpSpPr>
        <p:sp>
          <p:nvSpPr>
            <p:cNvPr id="3" name="Freeform 3"/>
            <p:cNvSpPr/>
            <p:nvPr/>
          </p:nvSpPr>
          <p:spPr>
            <a:xfrm>
              <a:off x="0" y="0"/>
              <a:ext cx="1956582" cy="2709333"/>
            </a:xfrm>
            <a:custGeom>
              <a:avLst/>
              <a:gdLst/>
              <a:ahLst/>
              <a:cxnLst/>
              <a:rect l="l" t="t" r="r" b="b"/>
              <a:pathLst>
                <a:path w="1956582" h="2709333">
                  <a:moveTo>
                    <a:pt x="0" y="0"/>
                  </a:moveTo>
                  <a:lnTo>
                    <a:pt x="1956582" y="0"/>
                  </a:lnTo>
                  <a:lnTo>
                    <a:pt x="1956582" y="2709333"/>
                  </a:lnTo>
                  <a:lnTo>
                    <a:pt x="0" y="2709333"/>
                  </a:lnTo>
                  <a:close/>
                </a:path>
              </a:pathLst>
            </a:custGeom>
            <a:solidFill>
              <a:srgbClr val="ABDEB6"/>
            </a:solidFill>
            <a:ln w="28575" cap="sq">
              <a:solidFill>
                <a:srgbClr val="2A2A2A"/>
              </a:solidFill>
              <a:prstDash val="solid"/>
              <a:miter/>
            </a:ln>
          </p:spPr>
          <p:txBody>
            <a:bodyPr/>
            <a:lstStyle/>
            <a:p>
              <a:endParaRPr lang="en-US"/>
            </a:p>
          </p:txBody>
        </p:sp>
        <p:sp>
          <p:nvSpPr>
            <p:cNvPr id="4" name="TextBox 4"/>
            <p:cNvSpPr txBox="1"/>
            <p:nvPr/>
          </p:nvSpPr>
          <p:spPr>
            <a:xfrm>
              <a:off x="0" y="-57150"/>
              <a:ext cx="1956582" cy="2766483"/>
            </a:xfrm>
            <a:prstGeom prst="rect">
              <a:avLst/>
            </a:prstGeom>
          </p:spPr>
          <p:txBody>
            <a:bodyPr lIns="50800" tIns="50800" rIns="50800" bIns="50800" rtlCol="0" anchor="ctr"/>
            <a:lstStyle/>
            <a:p>
              <a:pPr algn="ctr">
                <a:lnSpc>
                  <a:spcPts val="2659"/>
                </a:lnSpc>
              </a:pPr>
              <a:endParaRPr/>
            </a:p>
          </p:txBody>
        </p:sp>
      </p:grpSp>
      <p:sp>
        <p:nvSpPr>
          <p:cNvPr id="8" name="Freeform 8" descr="n144 zalo Tran Quang Hieu"/>
          <p:cNvSpPr/>
          <p:nvPr/>
        </p:nvSpPr>
        <p:spPr>
          <a:xfrm>
            <a:off x="12496800" y="253092"/>
            <a:ext cx="5087474" cy="3548512"/>
          </a:xfrm>
          <a:custGeom>
            <a:avLst/>
            <a:gdLst/>
            <a:ahLst/>
            <a:cxnLst/>
            <a:rect l="l" t="t" r="r" b="b"/>
            <a:pathLst>
              <a:path w="6625553" h="4621323">
                <a:moveTo>
                  <a:pt x="0" y="0"/>
                </a:moveTo>
                <a:lnTo>
                  <a:pt x="6625554" y="0"/>
                </a:lnTo>
                <a:lnTo>
                  <a:pt x="6625554" y="4621323"/>
                </a:lnTo>
                <a:lnTo>
                  <a:pt x="0" y="46213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AutoShape 9" descr="n144 zalo Tran Quang Hieu"/>
          <p:cNvSpPr/>
          <p:nvPr/>
        </p:nvSpPr>
        <p:spPr>
          <a:xfrm>
            <a:off x="15562968" y="9305925"/>
            <a:ext cx="1696332" cy="0"/>
          </a:xfrm>
          <a:prstGeom prst="line">
            <a:avLst/>
          </a:prstGeom>
          <a:ln w="95250" cap="flat">
            <a:solidFill>
              <a:srgbClr val="5E597F"/>
            </a:solidFill>
            <a:prstDash val="solid"/>
            <a:headEnd type="none" w="sm" len="sm"/>
            <a:tailEnd type="triangle" w="lg" len="med"/>
          </a:ln>
        </p:spPr>
        <p:txBody>
          <a:bodyPr/>
          <a:lstStyle/>
          <a:p>
            <a:endParaRPr lang="en-US"/>
          </a:p>
        </p:txBody>
      </p:sp>
      <p:sp>
        <p:nvSpPr>
          <p:cNvPr id="14" name="TextBox 13" descr="n144 zalo Tran Quang Hieu">
            <a:extLst>
              <a:ext uri="{FF2B5EF4-FFF2-40B4-BE49-F238E27FC236}">
                <a16:creationId xmlns:a16="http://schemas.microsoft.com/office/drawing/2014/main" id="{BAA4E3D8-DB59-BCD8-BE5D-7DCF7FD58C49}"/>
              </a:ext>
            </a:extLst>
          </p:cNvPr>
          <p:cNvSpPr txBox="1"/>
          <p:nvPr/>
        </p:nvSpPr>
        <p:spPr>
          <a:xfrm>
            <a:off x="8285416" y="4000500"/>
            <a:ext cx="9906000" cy="3948197"/>
          </a:xfrm>
          <a:prstGeom prst="rect">
            <a:avLst/>
          </a:prstGeom>
          <a:noFill/>
        </p:spPr>
        <p:txBody>
          <a:bodyPr wrap="square" rtlCol="0">
            <a:spAutoFit/>
          </a:bodyPr>
          <a:lstStyle/>
          <a:p>
            <a:pPr algn="ctr">
              <a:lnSpc>
                <a:spcPct val="116000"/>
              </a:lnSpc>
            </a:pPr>
            <a:r>
              <a:rPr lang="en-US" sz="7200" dirty="0">
                <a:latin typeface="#9Slide03 Montserrat Medium" pitchFamily="2" charset="77"/>
              </a:rPr>
              <a:t>I. CHỤP X-QUANG TRONG CHẨN ĐOÁN Y HỌC</a:t>
            </a:r>
          </a:p>
        </p:txBody>
      </p:sp>
      <p:pic>
        <p:nvPicPr>
          <p:cNvPr id="16" name="Picture 15" descr="n144 zalo Tran Quang Hieu">
            <a:extLst>
              <a:ext uri="{FF2B5EF4-FFF2-40B4-BE49-F238E27FC236}">
                <a16:creationId xmlns:a16="http://schemas.microsoft.com/office/drawing/2014/main" id="{D1A5124A-E09C-887A-63C1-FFECF32FF184}"/>
              </a:ext>
            </a:extLst>
          </p:cNvPr>
          <p:cNvPicPr>
            <a:picLocks noChangeAspect="1"/>
          </p:cNvPicPr>
          <p:nvPr/>
        </p:nvPicPr>
        <p:blipFill rotWithShape="1">
          <a:blip r:embed="rId4">
            <a:extLst>
              <a:ext uri="{28A0092B-C50C-407E-A947-70E740481C1C}">
                <a14:useLocalDpi xmlns:a14="http://schemas.microsoft.com/office/drawing/2010/main" val="0"/>
              </a:ext>
            </a:extLst>
          </a:blip>
          <a:srcRect r="45135"/>
          <a:stretch/>
        </p:blipFill>
        <p:spPr>
          <a:xfrm>
            <a:off x="1164720" y="254978"/>
            <a:ext cx="6811894" cy="9560052"/>
          </a:xfrm>
          <a:prstGeom prst="rect">
            <a:avLst/>
          </a:prstGeom>
        </p:spPr>
      </p:pic>
      <p:sp>
        <p:nvSpPr>
          <p:cNvPr id="10" name="Freeform 10" descr="n144 zalo Tran Quang Hieu"/>
          <p:cNvSpPr/>
          <p:nvPr/>
        </p:nvSpPr>
        <p:spPr>
          <a:xfrm rot="-1296080">
            <a:off x="-582224" y="729615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4" name="Freeform 4" descr="n144 zalo Tran Quang Hieu"/>
          <p:cNvSpPr/>
          <p:nvPr/>
        </p:nvSpPr>
        <p:spPr>
          <a:xfrm rot="-1296080">
            <a:off x="-726694" y="720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3" name="Picture 12" descr="n144 zalo Tran Quang Hieu">
            <a:extLst>
              <a:ext uri="{FF2B5EF4-FFF2-40B4-BE49-F238E27FC236}">
                <a16:creationId xmlns:a16="http://schemas.microsoft.com/office/drawing/2014/main" id="{688CCE74-5777-F01B-6F84-70C575921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78" y="2839732"/>
            <a:ext cx="7923514" cy="5130800"/>
          </a:xfrm>
          <a:prstGeom prst="rect">
            <a:avLst/>
          </a:prstGeom>
        </p:spPr>
      </p:pic>
      <p:sp>
        <p:nvSpPr>
          <p:cNvPr id="15" name="Parallelogram 14" descr="n144 zalo Tran Quang Hieu">
            <a:extLst>
              <a:ext uri="{FF2B5EF4-FFF2-40B4-BE49-F238E27FC236}">
                <a16:creationId xmlns:a16="http://schemas.microsoft.com/office/drawing/2014/main" id="{FE5FD7CC-879B-95EB-3B38-6F48C49597E2}"/>
              </a:ext>
            </a:extLst>
          </p:cNvPr>
          <p:cNvSpPr/>
          <p:nvPr/>
        </p:nvSpPr>
        <p:spPr>
          <a:xfrm>
            <a:off x="8153400" y="1249512"/>
            <a:ext cx="9372600" cy="1219200"/>
          </a:xfrm>
          <a:prstGeom prst="parallelogram">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9Slide03 Montserrat" pitchFamily="2" charset="77"/>
              </a:rPr>
              <a:t>Thế</a:t>
            </a:r>
            <a:r>
              <a:rPr lang="en-US" sz="4400" dirty="0">
                <a:solidFill>
                  <a:schemeClr val="tx1"/>
                </a:solidFill>
                <a:latin typeface="#9Slide03 Montserrat" pitchFamily="2" charset="77"/>
              </a:rPr>
              <a:t> </a:t>
            </a:r>
            <a:r>
              <a:rPr lang="en-US" sz="4400" dirty="0" err="1">
                <a:solidFill>
                  <a:schemeClr val="tx1"/>
                </a:solidFill>
                <a:latin typeface="#9Slide03 Montserrat" pitchFamily="2" charset="77"/>
              </a:rPr>
              <a:t>nào</a:t>
            </a:r>
            <a:r>
              <a:rPr lang="en-US" sz="4400" dirty="0">
                <a:solidFill>
                  <a:schemeClr val="tx1"/>
                </a:solidFill>
                <a:latin typeface="#9Slide03 Montserrat" pitchFamily="2" charset="77"/>
              </a:rPr>
              <a:t> </a:t>
            </a:r>
            <a:r>
              <a:rPr lang="en-US" sz="4400" dirty="0" err="1">
                <a:solidFill>
                  <a:schemeClr val="tx1"/>
                </a:solidFill>
                <a:latin typeface="#9Slide03 Montserrat" pitchFamily="2" charset="77"/>
              </a:rPr>
              <a:t>là</a:t>
            </a:r>
            <a:r>
              <a:rPr lang="en-US" sz="4400" dirty="0">
                <a:solidFill>
                  <a:schemeClr val="tx1"/>
                </a:solidFill>
                <a:latin typeface="#9Slide03 Montserrat" pitchFamily="2" charset="77"/>
              </a:rPr>
              <a:t> </a:t>
            </a:r>
            <a:r>
              <a:rPr lang="en-US" sz="4400" dirty="0" err="1">
                <a:solidFill>
                  <a:schemeClr val="tx1"/>
                </a:solidFill>
                <a:latin typeface="#9Slide03 Montserrat" pitchFamily="2" charset="77"/>
              </a:rPr>
              <a:t>chụp</a:t>
            </a:r>
            <a:r>
              <a:rPr lang="en-US" sz="4400" dirty="0">
                <a:solidFill>
                  <a:schemeClr val="tx1"/>
                </a:solidFill>
                <a:latin typeface="#9Slide03 Montserrat" pitchFamily="2" charset="77"/>
              </a:rPr>
              <a:t> X-</a:t>
            </a:r>
            <a:r>
              <a:rPr lang="en-US" sz="4400" dirty="0" err="1">
                <a:solidFill>
                  <a:schemeClr val="tx1"/>
                </a:solidFill>
                <a:latin typeface="#9Slide03 Montserrat" pitchFamily="2" charset="77"/>
              </a:rPr>
              <a:t>quang</a:t>
            </a:r>
            <a:r>
              <a:rPr lang="en-US" sz="4400" dirty="0">
                <a:solidFill>
                  <a:schemeClr val="tx1"/>
                </a:solidFill>
                <a:latin typeface="#9Slide03 Montserrat" pitchFamily="2" charset="77"/>
              </a:rPr>
              <a:t>?</a:t>
            </a:r>
          </a:p>
        </p:txBody>
      </p:sp>
      <p:pic>
        <p:nvPicPr>
          <p:cNvPr id="3" name="Picture 2" descr="n144 zalo Tran Quang Hieu">
            <a:extLst>
              <a:ext uri="{FF2B5EF4-FFF2-40B4-BE49-F238E27FC236}">
                <a16:creationId xmlns:a16="http://schemas.microsoft.com/office/drawing/2014/main" id="{C7EDC3B6-2F39-0B4C-E5F5-FE4756EF3E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300" y="2839732"/>
            <a:ext cx="4876800" cy="48768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ppt_h*1.125000"/>
                                          </p:val>
                                        </p:tav>
                                        <p:tav tm="100000">
                                          <p:val>
                                            <p:strVal val="#ppt_y"/>
                                          </p:val>
                                        </p:tav>
                                      </p:tavLst>
                                    </p:anim>
                                    <p:animEffect transition="in" filter="wipe(up)">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Freeform 2" descr="n144 zalo Tran Quang Hieu"/>
          <p:cNvSpPr/>
          <p:nvPr/>
        </p:nvSpPr>
        <p:spPr>
          <a:xfrm rot="-1296080">
            <a:off x="13560271" y="741195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descr="n144 zalo Tran Quang Hieu"/>
          <p:cNvSpPr/>
          <p:nvPr/>
        </p:nvSpPr>
        <p:spPr>
          <a:xfrm>
            <a:off x="8328521" y="1028700"/>
            <a:ext cx="9959479" cy="11110980"/>
          </a:xfrm>
          <a:custGeom>
            <a:avLst/>
            <a:gdLst/>
            <a:ahLst/>
            <a:cxnLst/>
            <a:rect l="l" t="t" r="r" b="b"/>
            <a:pathLst>
              <a:path w="9959479" h="11110980">
                <a:moveTo>
                  <a:pt x="0" y="0"/>
                </a:moveTo>
                <a:lnTo>
                  <a:pt x="9959479" y="0"/>
                </a:lnTo>
                <a:lnTo>
                  <a:pt x="9959479" y="11110980"/>
                </a:lnTo>
                <a:lnTo>
                  <a:pt x="0" y="111109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descr="n144 zalo Tran Quang Hieu"/>
          <p:cNvSpPr/>
          <p:nvPr/>
        </p:nvSpPr>
        <p:spPr>
          <a:xfrm rot="-1296080">
            <a:off x="-902130" y="2952554"/>
            <a:ext cx="5129134" cy="5129134"/>
          </a:xfrm>
          <a:custGeom>
            <a:avLst/>
            <a:gdLst/>
            <a:ahLst/>
            <a:cxnLst/>
            <a:rect l="l" t="t" r="r" b="b"/>
            <a:pathLst>
              <a:path w="5129134" h="5129134">
                <a:moveTo>
                  <a:pt x="0" y="0"/>
                </a:moveTo>
                <a:lnTo>
                  <a:pt x="5129135" y="0"/>
                </a:lnTo>
                <a:lnTo>
                  <a:pt x="5129135" y="5129135"/>
                </a:lnTo>
                <a:lnTo>
                  <a:pt x="0" y="51291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7" descr="n144 zalo Tran Quang Hieu">
            <a:extLst>
              <a:ext uri="{FF2B5EF4-FFF2-40B4-BE49-F238E27FC236}">
                <a16:creationId xmlns:a16="http://schemas.microsoft.com/office/drawing/2014/main" id="{6C5A5895-A50D-6B3C-6400-8F92EEA79977}"/>
              </a:ext>
            </a:extLst>
          </p:cNvPr>
          <p:cNvSpPr txBox="1"/>
          <p:nvPr/>
        </p:nvSpPr>
        <p:spPr>
          <a:xfrm>
            <a:off x="-304800" y="1638300"/>
            <a:ext cx="11734800" cy="2043316"/>
          </a:xfrm>
          <a:prstGeom prst="rect">
            <a:avLst/>
          </a:prstGeom>
          <a:noFill/>
        </p:spPr>
        <p:txBody>
          <a:bodyPr wrap="square" rtlCol="0">
            <a:spAutoFit/>
          </a:bodyPr>
          <a:lstStyle/>
          <a:p>
            <a:pPr algn="ctr">
              <a:lnSpc>
                <a:spcPct val="123000"/>
              </a:lnSpc>
            </a:pPr>
            <a:r>
              <a:rPr lang="en-US" sz="11500" dirty="0">
                <a:solidFill>
                  <a:srgbClr val="002060"/>
                </a:solidFill>
                <a:latin typeface="#9SLIDE03 SFU FUTURA_05 EXTRABO" pitchFamily="2" charset="77"/>
              </a:rPr>
              <a:t>KHỞI ĐỘNG</a:t>
            </a:r>
          </a:p>
        </p:txBody>
      </p:sp>
      <p:sp>
        <p:nvSpPr>
          <p:cNvPr id="9" name="TextBox 8" descr="n144 zalo Tran Quang Hieu">
            <a:extLst>
              <a:ext uri="{FF2B5EF4-FFF2-40B4-BE49-F238E27FC236}">
                <a16:creationId xmlns:a16="http://schemas.microsoft.com/office/drawing/2014/main" id="{CC44C958-23D8-5E47-956B-9F95FC7686B4}"/>
              </a:ext>
            </a:extLst>
          </p:cNvPr>
          <p:cNvSpPr txBox="1"/>
          <p:nvPr/>
        </p:nvSpPr>
        <p:spPr>
          <a:xfrm>
            <a:off x="-304800" y="4000500"/>
            <a:ext cx="11734800" cy="906723"/>
          </a:xfrm>
          <a:prstGeom prst="rect">
            <a:avLst/>
          </a:prstGeom>
          <a:noFill/>
        </p:spPr>
        <p:txBody>
          <a:bodyPr wrap="square" rtlCol="0">
            <a:spAutoFit/>
          </a:bodyPr>
          <a:lstStyle/>
          <a:p>
            <a:pPr algn="ctr">
              <a:lnSpc>
                <a:spcPct val="123000"/>
              </a:lnSpc>
            </a:pPr>
            <a:r>
              <a:rPr lang="en-US" sz="4800" dirty="0">
                <a:solidFill>
                  <a:srgbClr val="0070C0"/>
                </a:solidFill>
                <a:latin typeface="#9SLIDE03 SFU FUTURA_05 EXTRABO" pitchFamily="2" charset="77"/>
              </a:rPr>
              <a:t>ÔN TẬP BÀI CŨ</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4" name="Freeform 4" descr="n144 zalo Tran Quang Hieu"/>
          <p:cNvSpPr/>
          <p:nvPr/>
        </p:nvSpPr>
        <p:spPr>
          <a:xfrm rot="-1296080">
            <a:off x="-726694" y="720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3" name="Picture 12" descr="n144 zalo Tran Quang Hieu">
            <a:extLst>
              <a:ext uri="{FF2B5EF4-FFF2-40B4-BE49-F238E27FC236}">
                <a16:creationId xmlns:a16="http://schemas.microsoft.com/office/drawing/2014/main" id="{688CCE74-5777-F01B-6F84-70C575921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78" y="2839732"/>
            <a:ext cx="7923514" cy="5130800"/>
          </a:xfrm>
          <a:prstGeom prst="rect">
            <a:avLst/>
          </a:prstGeom>
        </p:spPr>
      </p:pic>
      <p:sp>
        <p:nvSpPr>
          <p:cNvPr id="15" name="Parallelogram 14" descr="n144 zalo Tran Quang Hieu">
            <a:extLst>
              <a:ext uri="{FF2B5EF4-FFF2-40B4-BE49-F238E27FC236}">
                <a16:creationId xmlns:a16="http://schemas.microsoft.com/office/drawing/2014/main" id="{FE5FD7CC-879B-95EB-3B38-6F48C49597E2}"/>
              </a:ext>
            </a:extLst>
          </p:cNvPr>
          <p:cNvSpPr/>
          <p:nvPr/>
        </p:nvSpPr>
        <p:spPr>
          <a:xfrm>
            <a:off x="208650" y="1249512"/>
            <a:ext cx="7584770" cy="1219200"/>
          </a:xfrm>
          <a:prstGeom prst="parallelogram">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9Slide03 Montserrat" pitchFamily="2" charset="77"/>
              </a:rPr>
              <a:t>Chụp</a:t>
            </a:r>
            <a:r>
              <a:rPr lang="en-US" sz="4400" dirty="0">
                <a:solidFill>
                  <a:schemeClr val="tx1"/>
                </a:solidFill>
                <a:latin typeface="#9Slide03 Montserrat" pitchFamily="2" charset="77"/>
              </a:rPr>
              <a:t> X-</a:t>
            </a:r>
            <a:r>
              <a:rPr lang="en-US" sz="4400" dirty="0" err="1">
                <a:solidFill>
                  <a:schemeClr val="tx1"/>
                </a:solidFill>
                <a:latin typeface="#9Slide03 Montserrat" pitchFamily="2" charset="77"/>
              </a:rPr>
              <a:t>quang</a:t>
            </a:r>
            <a:r>
              <a:rPr lang="en-US" sz="4400" dirty="0">
                <a:solidFill>
                  <a:schemeClr val="tx1"/>
                </a:solidFill>
                <a:latin typeface="#9Slide03 Montserrat" pitchFamily="2" charset="77"/>
              </a:rPr>
              <a:t> </a:t>
            </a:r>
            <a:r>
              <a:rPr lang="en-US" sz="4400" dirty="0" err="1">
                <a:solidFill>
                  <a:schemeClr val="tx1"/>
                </a:solidFill>
                <a:latin typeface="#9Slide03 Montserrat" pitchFamily="2" charset="77"/>
              </a:rPr>
              <a:t>là</a:t>
            </a:r>
            <a:r>
              <a:rPr lang="en-US" sz="4400" dirty="0">
                <a:solidFill>
                  <a:schemeClr val="tx1"/>
                </a:solidFill>
                <a:latin typeface="#9Slide03 Montserrat" pitchFamily="2" charset="77"/>
              </a:rPr>
              <a:t>:</a:t>
            </a:r>
          </a:p>
        </p:txBody>
      </p:sp>
      <p:sp>
        <p:nvSpPr>
          <p:cNvPr id="16" name="Rounded Rectangle 15" descr="n144 zalo Tran Quang Hieu">
            <a:extLst>
              <a:ext uri="{FF2B5EF4-FFF2-40B4-BE49-F238E27FC236}">
                <a16:creationId xmlns:a16="http://schemas.microsoft.com/office/drawing/2014/main" id="{6D76FD9C-4E29-B123-1954-E5E7212C5C77}"/>
              </a:ext>
            </a:extLst>
          </p:cNvPr>
          <p:cNvSpPr/>
          <p:nvPr/>
        </p:nvSpPr>
        <p:spPr>
          <a:xfrm>
            <a:off x="8779972" y="740302"/>
            <a:ext cx="9203228" cy="2099430"/>
          </a:xfrm>
          <a:prstGeom prst="roundRect">
            <a:avLst/>
          </a:prstGeom>
          <a:solidFill>
            <a:srgbClr val="FFC000">
              <a:lumMod val="40000"/>
              <a:lumOff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tx1"/>
                </a:solidFill>
                <a:latin typeface="#9Slide03 Montserrat" pitchFamily="2" charset="77"/>
              </a:rPr>
              <a:t>Phương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pháp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chẩn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đoán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hình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ảnh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cho</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kết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quả</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nhanh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trong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thời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gian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ngắn</a:t>
            </a:r>
            <a:r>
              <a:rPr lang="en-US" sz="3600" dirty="0">
                <a:solidFill>
                  <a:schemeClr val="tx1"/>
                </a:solidFill>
                <a:latin typeface="#9Slide03 Montserrat" pitchFamily="2" charset="77"/>
              </a:rPr>
              <a:t>,</a:t>
            </a:r>
          </a:p>
        </p:txBody>
      </p:sp>
      <p:sp>
        <p:nvSpPr>
          <p:cNvPr id="17" name="Rounded Rectangle 16" descr="n144 zalo Tran Quang Hieu">
            <a:extLst>
              <a:ext uri="{FF2B5EF4-FFF2-40B4-BE49-F238E27FC236}">
                <a16:creationId xmlns:a16="http://schemas.microsoft.com/office/drawing/2014/main" id="{2658CC93-6F8C-FC61-A0B5-D369DD9CB130}"/>
              </a:ext>
            </a:extLst>
          </p:cNvPr>
          <p:cNvSpPr/>
          <p:nvPr/>
        </p:nvSpPr>
        <p:spPr>
          <a:xfrm>
            <a:off x="8779972" y="4229100"/>
            <a:ext cx="9203228" cy="2099430"/>
          </a:xfrm>
          <a:prstGeom prst="roundRect">
            <a:avLst/>
          </a:prstGeom>
          <a:solidFill>
            <a:srgbClr val="FFC000">
              <a:lumMod val="40000"/>
              <a:lumOff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tx1"/>
                </a:solidFill>
                <a:latin typeface="#9Slide03 Montserrat" pitchFamily="2" charset="77"/>
              </a:rPr>
              <a:t>Giúp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bác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sĩ</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phát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hiện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được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rất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nhiều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bệnh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lí</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liên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quan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đến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xương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khớp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khoang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ngực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ổ</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bụng</a:t>
            </a:r>
            <a:r>
              <a:rPr lang="en-US" sz="3600" dirty="0">
                <a:solidFill>
                  <a:schemeClr val="tx1"/>
                </a:solidFill>
                <a:latin typeface="#9Slide03 Montserrat" pitchFamily="2" charset="77"/>
              </a:rPr>
              <a:t>,…</a:t>
            </a:r>
          </a:p>
        </p:txBody>
      </p:sp>
      <p:sp>
        <p:nvSpPr>
          <p:cNvPr id="18" name="Rounded Rectangle 17" descr="n144 zalo Tran Quang Hieu">
            <a:extLst>
              <a:ext uri="{FF2B5EF4-FFF2-40B4-BE49-F238E27FC236}">
                <a16:creationId xmlns:a16="http://schemas.microsoft.com/office/drawing/2014/main" id="{DA600FC9-15C8-52B8-4B88-61984323F364}"/>
              </a:ext>
            </a:extLst>
          </p:cNvPr>
          <p:cNvSpPr/>
          <p:nvPr/>
        </p:nvSpPr>
        <p:spPr>
          <a:xfrm>
            <a:off x="8779972" y="7717898"/>
            <a:ext cx="9203228" cy="2099430"/>
          </a:xfrm>
          <a:prstGeom prst="roundRect">
            <a:avLst/>
          </a:prstGeom>
          <a:solidFill>
            <a:srgbClr val="FFC000">
              <a:lumMod val="40000"/>
              <a:lumOff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tx1"/>
                </a:solidFill>
                <a:latin typeface="#9Slide03 Montserrat" pitchFamily="2" charset="77"/>
              </a:rPr>
              <a:t>Từ</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đó</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có</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phác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đồ</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điều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trị</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kịp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thời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cho</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bệnh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nhân</a:t>
            </a:r>
            <a:r>
              <a:rPr lang="en-US" sz="3600" dirty="0">
                <a:solidFill>
                  <a:schemeClr val="tx1"/>
                </a:solidFill>
                <a:latin typeface="#9Slide03 Montserrat" pitchFamily="2" charset="77"/>
              </a:rPr>
              <a:t>.</a:t>
            </a:r>
          </a:p>
        </p:txBody>
      </p:sp>
      <p:pic>
        <p:nvPicPr>
          <p:cNvPr id="20" name="Picture 19" descr="n144 zalo Tran Quang Hieu">
            <a:extLst>
              <a:ext uri="{FF2B5EF4-FFF2-40B4-BE49-F238E27FC236}">
                <a16:creationId xmlns:a16="http://schemas.microsoft.com/office/drawing/2014/main" id="{4DA635F5-BCFD-8517-2C10-C318062CD7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705342">
            <a:off x="7682208" y="1935313"/>
            <a:ext cx="1066800" cy="1066800"/>
          </a:xfrm>
          <a:prstGeom prst="rect">
            <a:avLst/>
          </a:prstGeom>
        </p:spPr>
      </p:pic>
      <p:pic>
        <p:nvPicPr>
          <p:cNvPr id="21" name="Picture 20" descr="n144 zalo Tran Quang Hieu">
            <a:extLst>
              <a:ext uri="{FF2B5EF4-FFF2-40B4-BE49-F238E27FC236}">
                <a16:creationId xmlns:a16="http://schemas.microsoft.com/office/drawing/2014/main" id="{622F0709-3A23-2BB5-5A92-08F7295569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94658" flipV="1">
            <a:off x="7682208" y="7832483"/>
            <a:ext cx="1066800" cy="1066800"/>
          </a:xfrm>
          <a:prstGeom prst="rect">
            <a:avLst/>
          </a:prstGeom>
        </p:spPr>
      </p:pic>
      <p:pic>
        <p:nvPicPr>
          <p:cNvPr id="22" name="Picture 21" descr="n144 zalo Tran Quang Hieu">
            <a:extLst>
              <a:ext uri="{FF2B5EF4-FFF2-40B4-BE49-F238E27FC236}">
                <a16:creationId xmlns:a16="http://schemas.microsoft.com/office/drawing/2014/main" id="{5DB2D457-F134-D6A9-C500-12F5BC50A2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3172" y="4811479"/>
            <a:ext cx="1066800" cy="1066800"/>
          </a:xfrm>
          <a:prstGeom prst="rect">
            <a:avLst/>
          </a:prstGeom>
        </p:spPr>
      </p:pic>
    </p:spTree>
    <p:extLst>
      <p:ext uri="{BB962C8B-B14F-4D97-AF65-F5344CB8AC3E}">
        <p14:creationId xmlns:p14="http://schemas.microsoft.com/office/powerpoint/2010/main" val="78038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ppt_h*1.125000"/>
                                          </p:val>
                                        </p:tav>
                                        <p:tav tm="100000">
                                          <p:val>
                                            <p:strVal val="#ppt_y"/>
                                          </p:val>
                                        </p:tav>
                                      </p:tavLst>
                                    </p:anim>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pic>
        <p:nvPicPr>
          <p:cNvPr id="5" name="Picture 4" descr="n144 zalo Tran Quang Hieu">
            <a:extLst>
              <a:ext uri="{FF2B5EF4-FFF2-40B4-BE49-F238E27FC236}">
                <a16:creationId xmlns:a16="http://schemas.microsoft.com/office/drawing/2014/main" id="{2DE23A81-E796-CB50-45F5-42736B3DA1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898083"/>
            <a:ext cx="8382000" cy="8382000"/>
          </a:xfrm>
          <a:prstGeom prst="ellipse">
            <a:avLst/>
          </a:prstGeom>
        </p:spPr>
      </p:pic>
      <p:sp>
        <p:nvSpPr>
          <p:cNvPr id="7" name="Oval Callout 6" descr="n144 zalo Tran Quang Hieu">
            <a:extLst>
              <a:ext uri="{FF2B5EF4-FFF2-40B4-BE49-F238E27FC236}">
                <a16:creationId xmlns:a16="http://schemas.microsoft.com/office/drawing/2014/main" id="{CE3629AB-A662-64D2-12D8-FE0E36E4F7CF}"/>
              </a:ext>
            </a:extLst>
          </p:cNvPr>
          <p:cNvSpPr/>
          <p:nvPr/>
        </p:nvSpPr>
        <p:spPr>
          <a:xfrm>
            <a:off x="8229600" y="266700"/>
            <a:ext cx="8964386" cy="3262767"/>
          </a:xfrm>
          <a:prstGeom prst="wedgeEllipseCallout">
            <a:avLst>
              <a:gd name="adj1" fmla="val -69707"/>
              <a:gd name="adj2" fmla="val 8885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tx1"/>
                </a:solidFill>
                <a:latin typeface="#9Slide03 Montserrat" pitchFamily="2" charset="77"/>
              </a:rPr>
              <a:t>Hãy</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nêu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nguyên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lí</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của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chụp</a:t>
            </a:r>
            <a:r>
              <a:rPr lang="en-US" sz="3600" dirty="0">
                <a:solidFill>
                  <a:schemeClr val="tx1"/>
                </a:solidFill>
                <a:latin typeface="#9Slide03 Montserrat" pitchFamily="2" charset="77"/>
              </a:rPr>
              <a:t> X </a:t>
            </a:r>
            <a:r>
              <a:rPr lang="en-US" sz="3600" dirty="0" err="1">
                <a:solidFill>
                  <a:schemeClr val="tx1"/>
                </a:solidFill>
                <a:latin typeface="#9Slide03 Montserrat" pitchFamily="2" charset="77"/>
              </a:rPr>
              <a:t>quang</a:t>
            </a:r>
            <a:r>
              <a:rPr lang="en-US" sz="3600" dirty="0">
                <a:solidFill>
                  <a:schemeClr val="tx1"/>
                </a:solidFill>
                <a:latin typeface="#9Slide03 Montserrat" pitchFamily="2" charset="77"/>
              </a:rPr>
              <a:t>.</a:t>
            </a:r>
          </a:p>
        </p:txBody>
      </p:sp>
    </p:spTree>
    <p:extLst>
      <p:ext uri="{BB962C8B-B14F-4D97-AF65-F5344CB8AC3E}">
        <p14:creationId xmlns:p14="http://schemas.microsoft.com/office/powerpoint/2010/main" val="1408855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4" name="Freeform 4" descr="n144 zalo Tran Quang Hieu"/>
          <p:cNvSpPr/>
          <p:nvPr/>
        </p:nvSpPr>
        <p:spPr>
          <a:xfrm rot="-1296080">
            <a:off x="-726694" y="720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descr="n144 zalo Tran Quang Hieu">
            <a:extLst>
              <a:ext uri="{FF2B5EF4-FFF2-40B4-BE49-F238E27FC236}">
                <a16:creationId xmlns:a16="http://schemas.microsoft.com/office/drawing/2014/main" id="{F147AFCF-A1AA-A5B6-6D59-33CF75FE377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a:xfrm>
            <a:off x="228600" y="3543300"/>
            <a:ext cx="9320449" cy="5347607"/>
          </a:xfrm>
          <a:prstGeom prst="rect">
            <a:avLst/>
          </a:prstGeom>
        </p:spPr>
      </p:pic>
      <p:sp>
        <p:nvSpPr>
          <p:cNvPr id="7" name="Oval Callout 6" descr="n144 zalo Tran Quang Hieu">
            <a:extLst>
              <a:ext uri="{FF2B5EF4-FFF2-40B4-BE49-F238E27FC236}">
                <a16:creationId xmlns:a16="http://schemas.microsoft.com/office/drawing/2014/main" id="{CE3629AB-A662-64D2-12D8-FE0E36E4F7CF}"/>
              </a:ext>
            </a:extLst>
          </p:cNvPr>
          <p:cNvSpPr/>
          <p:nvPr/>
        </p:nvSpPr>
        <p:spPr>
          <a:xfrm>
            <a:off x="1295400" y="258762"/>
            <a:ext cx="8964386" cy="3262767"/>
          </a:xfrm>
          <a:prstGeom prst="wedgeEllipseCallout">
            <a:avLst>
              <a:gd name="adj1" fmla="val -24157"/>
              <a:gd name="adj2" fmla="val 11204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tx1"/>
                </a:solidFill>
                <a:latin typeface="#9Slide03 Montserrat" pitchFamily="2" charset="77"/>
              </a:rPr>
              <a:t>Tia X </a:t>
            </a:r>
            <a:r>
              <a:rPr lang="en-US" sz="3600" dirty="0" err="1">
                <a:solidFill>
                  <a:schemeClr val="tx1"/>
                </a:solidFill>
                <a:latin typeface="#9Slide03 Montserrat" pitchFamily="2" charset="77"/>
              </a:rPr>
              <a:t>từ</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máy</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chụp</a:t>
            </a:r>
            <a:r>
              <a:rPr lang="en-US" sz="3600" dirty="0">
                <a:solidFill>
                  <a:schemeClr val="tx1"/>
                </a:solidFill>
                <a:latin typeface="#9Slide03 Montserrat" pitchFamily="2" charset="77"/>
              </a:rPr>
              <a:t> X-</a:t>
            </a:r>
            <a:r>
              <a:rPr lang="en-US" sz="3600" dirty="0" err="1">
                <a:solidFill>
                  <a:schemeClr val="tx1"/>
                </a:solidFill>
                <a:latin typeface="#9Slide03 Montserrat" pitchFamily="2" charset="77"/>
              </a:rPr>
              <a:t>quang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có</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khả</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năng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truyền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thẳng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và</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đâm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xuyên</a:t>
            </a:r>
            <a:r>
              <a:rPr lang="en-US" sz="3600" dirty="0">
                <a:solidFill>
                  <a:schemeClr val="tx1"/>
                </a:solidFill>
                <a:latin typeface="#9Slide03 Montserrat" pitchFamily="2" charset="77"/>
              </a:rPr>
              <a:t> qua </a:t>
            </a:r>
            <a:r>
              <a:rPr lang="en-US" sz="3600" dirty="0" err="1">
                <a:solidFill>
                  <a:schemeClr val="tx1"/>
                </a:solidFill>
                <a:latin typeface="#9Slide03 Montserrat" pitchFamily="2" charset="77"/>
              </a:rPr>
              <a:t>vật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chất</a:t>
            </a:r>
            <a:r>
              <a:rPr lang="en-US" sz="3600" dirty="0">
                <a:solidFill>
                  <a:schemeClr val="tx1"/>
                </a:solidFill>
                <a:latin typeface="#9Slide03 Montserrat" pitchFamily="2" charset="77"/>
              </a:rPr>
              <a:t>.</a:t>
            </a:r>
          </a:p>
        </p:txBody>
      </p:sp>
      <p:sp>
        <p:nvSpPr>
          <p:cNvPr id="8" name="Oval Callout 7" descr="n144 zalo Tran Quang Hieu">
            <a:extLst>
              <a:ext uri="{FF2B5EF4-FFF2-40B4-BE49-F238E27FC236}">
                <a16:creationId xmlns:a16="http://schemas.microsoft.com/office/drawing/2014/main" id="{B4E03B41-B9A6-6EA7-5B85-E6185370C27A}"/>
              </a:ext>
            </a:extLst>
          </p:cNvPr>
          <p:cNvSpPr/>
          <p:nvPr/>
        </p:nvSpPr>
        <p:spPr>
          <a:xfrm>
            <a:off x="9829800" y="2400300"/>
            <a:ext cx="8368629" cy="7055756"/>
          </a:xfrm>
          <a:prstGeom prst="wedgeEllipseCallout">
            <a:avLst>
              <a:gd name="adj1" fmla="val -59312"/>
              <a:gd name="adj2" fmla="val -3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tx1"/>
                </a:solidFill>
                <a:latin typeface="#9Slide03 Montserrat" pitchFamily="2" charset="77"/>
              </a:rPr>
              <a:t>Tia X </a:t>
            </a:r>
            <a:r>
              <a:rPr lang="en-US" sz="3600" dirty="0" err="1">
                <a:solidFill>
                  <a:schemeClr val="tx1"/>
                </a:solidFill>
                <a:latin typeface="#9Slide03 Montserrat" pitchFamily="2" charset="77"/>
              </a:rPr>
              <a:t>bị</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hấp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thụ</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một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phần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sau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khi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đâm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xuyên</a:t>
            </a:r>
            <a:r>
              <a:rPr lang="en-US" sz="3600" dirty="0">
                <a:solidFill>
                  <a:schemeClr val="tx1"/>
                </a:solidFill>
                <a:latin typeface="#9Slide03 Montserrat" pitchFamily="2" charset="77"/>
              </a:rPr>
              <a:t> qua </a:t>
            </a:r>
            <a:r>
              <a:rPr lang="en-US" sz="3600" dirty="0" err="1">
                <a:solidFill>
                  <a:schemeClr val="tx1"/>
                </a:solidFill>
                <a:latin typeface="#9Slide03 Montserrat" pitchFamily="2" charset="77"/>
              </a:rPr>
              <a:t>vật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chất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làm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cho</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cường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độ</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tia</a:t>
            </a:r>
            <a:r>
              <a:rPr lang="en-US" sz="3600" dirty="0">
                <a:solidFill>
                  <a:schemeClr val="tx1"/>
                </a:solidFill>
                <a:latin typeface="#9Slide03 Montserrat" pitchFamily="2" charset="77"/>
              </a:rPr>
              <a:t> X </a:t>
            </a:r>
            <a:r>
              <a:rPr lang="en-US" sz="3600" dirty="0" err="1">
                <a:solidFill>
                  <a:schemeClr val="tx1"/>
                </a:solidFill>
                <a:latin typeface="#9Slide03 Montserrat" pitchFamily="2" charset="77"/>
              </a:rPr>
              <a:t>giảm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Nhờ</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tính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hấp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thụ</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này</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mà</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hình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ảnh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hiển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thị</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trên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phim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chụp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sẽ</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có</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độ</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đậm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nhạt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khác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nhau</a:t>
            </a:r>
            <a:r>
              <a:rPr lang="en-US" sz="3600" dirty="0">
                <a:solidFill>
                  <a:schemeClr val="tx1"/>
                </a:solidFill>
                <a:latin typeface="#9Slide03 Montserrat" pitchFamily="2" charset="77"/>
              </a:rPr>
              <a:t>.</a:t>
            </a:r>
          </a:p>
        </p:txBody>
      </p:sp>
      <p:sp>
        <p:nvSpPr>
          <p:cNvPr id="9" name="Rectangle 8" descr="n144 zalo Tran Quang Hieu">
            <a:extLst>
              <a:ext uri="{FF2B5EF4-FFF2-40B4-BE49-F238E27FC236}">
                <a16:creationId xmlns:a16="http://schemas.microsoft.com/office/drawing/2014/main" id="{2B326197-5A9A-55AA-557F-7934BC47200F}"/>
              </a:ext>
            </a:extLst>
          </p:cNvPr>
          <p:cNvSpPr/>
          <p:nvPr/>
        </p:nvSpPr>
        <p:spPr>
          <a:xfrm>
            <a:off x="228600" y="9029700"/>
            <a:ext cx="9320449" cy="9906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9Slide03 Montserrat" pitchFamily="2" charset="77"/>
              </a:rPr>
              <a:t>Sơ</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đồ</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nguyên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lí</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chụp</a:t>
            </a:r>
            <a:r>
              <a:rPr lang="en-US" sz="3600" dirty="0">
                <a:solidFill>
                  <a:schemeClr val="tx1"/>
                </a:solidFill>
                <a:latin typeface="#9Slide03 Montserrat" pitchFamily="2" charset="77"/>
              </a:rPr>
              <a:t> X-</a:t>
            </a:r>
            <a:r>
              <a:rPr lang="en-US" sz="3600" dirty="0" err="1">
                <a:solidFill>
                  <a:schemeClr val="tx1"/>
                </a:solidFill>
                <a:latin typeface="#9Slide03 Montserrat" pitchFamily="2" charset="77"/>
              </a:rPr>
              <a:t>quang</a:t>
            </a:r>
            <a:endParaRPr lang="en-US" sz="3600" dirty="0">
              <a:solidFill>
                <a:schemeClr val="tx1"/>
              </a:solidFill>
              <a:latin typeface="#9Slide03 Montserrat" pitchFamily="2" charset="77"/>
            </a:endParaRPr>
          </a:p>
        </p:txBody>
      </p:sp>
    </p:spTree>
    <p:extLst>
      <p:ext uri="{BB962C8B-B14F-4D97-AF65-F5344CB8AC3E}">
        <p14:creationId xmlns:p14="http://schemas.microsoft.com/office/powerpoint/2010/main" val="4152490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4" name="Freeform 4" descr="n144 zalo Tran Quang Hieu"/>
          <p:cNvSpPr/>
          <p:nvPr/>
        </p:nvSpPr>
        <p:spPr>
          <a:xfrm rot="-1296080">
            <a:off x="-726694" y="720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descr="n144 zalo Tran Quang Hieu">
            <a:extLst>
              <a:ext uri="{FF2B5EF4-FFF2-40B4-BE49-F238E27FC236}">
                <a16:creationId xmlns:a16="http://schemas.microsoft.com/office/drawing/2014/main" id="{F147AFCF-A1AA-A5B6-6D59-33CF75FE377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a:xfrm>
            <a:off x="228600" y="3543300"/>
            <a:ext cx="9320449" cy="5347607"/>
          </a:xfrm>
          <a:prstGeom prst="rect">
            <a:avLst/>
          </a:prstGeom>
        </p:spPr>
      </p:pic>
      <p:sp>
        <p:nvSpPr>
          <p:cNvPr id="7" name="Oval Callout 6" descr="n144 zalo Tran Quang Hieu">
            <a:extLst>
              <a:ext uri="{FF2B5EF4-FFF2-40B4-BE49-F238E27FC236}">
                <a16:creationId xmlns:a16="http://schemas.microsoft.com/office/drawing/2014/main" id="{CE3629AB-A662-64D2-12D8-FE0E36E4F7CF}"/>
              </a:ext>
            </a:extLst>
          </p:cNvPr>
          <p:cNvSpPr/>
          <p:nvPr/>
        </p:nvSpPr>
        <p:spPr>
          <a:xfrm>
            <a:off x="1295400" y="258762"/>
            <a:ext cx="8964386" cy="3262767"/>
          </a:xfrm>
          <a:prstGeom prst="wedgeEllipseCallout">
            <a:avLst>
              <a:gd name="adj1" fmla="val -24157"/>
              <a:gd name="adj2" fmla="val 11204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tx1"/>
                </a:solidFill>
                <a:latin typeface="#9Slide03 Montserrat" pitchFamily="2" charset="77"/>
              </a:rPr>
              <a:t>Tia X </a:t>
            </a:r>
            <a:r>
              <a:rPr lang="en-US" sz="3600" dirty="0" err="1">
                <a:solidFill>
                  <a:schemeClr val="tx1"/>
                </a:solidFill>
                <a:latin typeface="#9Slide03 Montserrat" pitchFamily="2" charset="77"/>
              </a:rPr>
              <a:t>từ</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máy</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chụp</a:t>
            </a:r>
            <a:r>
              <a:rPr lang="en-US" sz="3600" dirty="0">
                <a:solidFill>
                  <a:schemeClr val="tx1"/>
                </a:solidFill>
                <a:latin typeface="#9Slide03 Montserrat" pitchFamily="2" charset="77"/>
              </a:rPr>
              <a:t> X-</a:t>
            </a:r>
            <a:r>
              <a:rPr lang="en-US" sz="3600" dirty="0" err="1">
                <a:solidFill>
                  <a:schemeClr val="tx1"/>
                </a:solidFill>
                <a:latin typeface="#9Slide03 Montserrat" pitchFamily="2" charset="77"/>
              </a:rPr>
              <a:t>quang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có</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khả</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năng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truyền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thẳng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và</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đâm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xuyên</a:t>
            </a:r>
            <a:r>
              <a:rPr lang="en-US" sz="3600" dirty="0">
                <a:solidFill>
                  <a:schemeClr val="tx1"/>
                </a:solidFill>
                <a:latin typeface="#9Slide03 Montserrat" pitchFamily="2" charset="77"/>
              </a:rPr>
              <a:t> qua </a:t>
            </a:r>
            <a:r>
              <a:rPr lang="en-US" sz="3600" dirty="0" err="1">
                <a:solidFill>
                  <a:schemeClr val="tx1"/>
                </a:solidFill>
                <a:latin typeface="#9Slide03 Montserrat" pitchFamily="2" charset="77"/>
              </a:rPr>
              <a:t>vật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chất</a:t>
            </a:r>
            <a:r>
              <a:rPr lang="en-US" sz="3600" dirty="0">
                <a:solidFill>
                  <a:schemeClr val="tx1"/>
                </a:solidFill>
                <a:latin typeface="#9Slide03 Montserrat" pitchFamily="2" charset="77"/>
              </a:rPr>
              <a:t>.</a:t>
            </a:r>
          </a:p>
        </p:txBody>
      </p:sp>
      <p:sp>
        <p:nvSpPr>
          <p:cNvPr id="8" name="Oval Callout 7" descr="n144 zalo Tran Quang Hieu">
            <a:extLst>
              <a:ext uri="{FF2B5EF4-FFF2-40B4-BE49-F238E27FC236}">
                <a16:creationId xmlns:a16="http://schemas.microsoft.com/office/drawing/2014/main" id="{B4E03B41-B9A6-6EA7-5B85-E6185370C27A}"/>
              </a:ext>
            </a:extLst>
          </p:cNvPr>
          <p:cNvSpPr/>
          <p:nvPr/>
        </p:nvSpPr>
        <p:spPr>
          <a:xfrm>
            <a:off x="9892157" y="836387"/>
            <a:ext cx="8368629" cy="9197294"/>
          </a:xfrm>
          <a:prstGeom prst="wedgeEllipseCallout">
            <a:avLst>
              <a:gd name="adj1" fmla="val -59312"/>
              <a:gd name="adj2" fmla="val -3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tx1"/>
                </a:solidFill>
                <a:latin typeface="#9Slide03 Montserrat" pitchFamily="2" charset="77"/>
              </a:rPr>
              <a:t>Tùy</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thuộc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vào</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độ</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dày</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mật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độ</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cấu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trúc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của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bộ</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phận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cần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chụp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mà</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tia</a:t>
            </a:r>
            <a:r>
              <a:rPr lang="en-US" sz="3600" dirty="0">
                <a:solidFill>
                  <a:schemeClr val="tx1"/>
                </a:solidFill>
                <a:latin typeface="#9Slide03 Montserrat" pitchFamily="2" charset="77"/>
              </a:rPr>
              <a:t> X </a:t>
            </a:r>
            <a:r>
              <a:rPr lang="en-US" sz="3600" dirty="0" err="1">
                <a:solidFill>
                  <a:schemeClr val="tx1"/>
                </a:solidFill>
                <a:latin typeface="#9Slide03 Montserrat" pitchFamily="2" charset="77"/>
              </a:rPr>
              <a:t>sẽ</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có</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sự</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suy</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giảm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khác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nhau</a:t>
            </a:r>
            <a:r>
              <a:rPr lang="en-US" sz="3600" dirty="0">
                <a:solidFill>
                  <a:schemeClr val="tx1"/>
                </a:solidFill>
                <a:latin typeface="#9Slide03 Montserrat" pitchFamily="2" charset="77"/>
              </a:rPr>
              <a:t>. Sau </a:t>
            </a:r>
            <a:r>
              <a:rPr lang="en-US" sz="3600" dirty="0" err="1">
                <a:solidFill>
                  <a:schemeClr val="tx1"/>
                </a:solidFill>
                <a:latin typeface="#9Slide03 Montserrat" pitchFamily="2" charset="77"/>
              </a:rPr>
              <a:t>khi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đi</a:t>
            </a:r>
            <a:r>
              <a:rPr lang="en-US" sz="3600" dirty="0">
                <a:solidFill>
                  <a:schemeClr val="tx1"/>
                </a:solidFill>
                <a:latin typeface="#9Slide03 Montserrat" pitchFamily="2" charset="77"/>
              </a:rPr>
              <a:t> qua </a:t>
            </a:r>
            <a:r>
              <a:rPr lang="en-US" sz="3600" dirty="0" err="1">
                <a:solidFill>
                  <a:schemeClr val="tx1"/>
                </a:solidFill>
                <a:latin typeface="#9Slide03 Montserrat" pitchFamily="2" charset="77"/>
              </a:rPr>
              <a:t>bộ</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phận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cần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chụp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chùm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tia</a:t>
            </a:r>
            <a:r>
              <a:rPr lang="en-US" sz="3600" dirty="0">
                <a:solidFill>
                  <a:schemeClr val="tx1"/>
                </a:solidFill>
                <a:latin typeface="#9Slide03 Montserrat" pitchFamily="2" charset="77"/>
              </a:rPr>
              <a:t> X </a:t>
            </a:r>
            <a:r>
              <a:rPr lang="en-US" sz="3600" dirty="0" err="1">
                <a:solidFill>
                  <a:schemeClr val="tx1"/>
                </a:solidFill>
                <a:latin typeface="#9Slide03 Montserrat" pitchFamily="2" charset="77"/>
              </a:rPr>
              <a:t>gặp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bộ</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phận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nhận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phim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cảm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biến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tiếp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theo</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là</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quá</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trình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xử</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lí</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hình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ảnh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để</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cho</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ra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kết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quả</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cuối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cùng</a:t>
            </a:r>
            <a:r>
              <a:rPr lang="en-US" sz="3600" dirty="0">
                <a:solidFill>
                  <a:schemeClr val="tx1"/>
                </a:solidFill>
                <a:latin typeface="#9Slide03 Montserrat" pitchFamily="2" charset="77"/>
              </a:rPr>
              <a:t>.</a:t>
            </a:r>
          </a:p>
        </p:txBody>
      </p:sp>
      <p:sp>
        <p:nvSpPr>
          <p:cNvPr id="9" name="Rectangle 8" descr="n144 zalo Tran Quang Hieu">
            <a:extLst>
              <a:ext uri="{FF2B5EF4-FFF2-40B4-BE49-F238E27FC236}">
                <a16:creationId xmlns:a16="http://schemas.microsoft.com/office/drawing/2014/main" id="{2B326197-5A9A-55AA-557F-7934BC47200F}"/>
              </a:ext>
            </a:extLst>
          </p:cNvPr>
          <p:cNvSpPr/>
          <p:nvPr/>
        </p:nvSpPr>
        <p:spPr>
          <a:xfrm>
            <a:off x="228600" y="9029700"/>
            <a:ext cx="9320449" cy="9906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9Slide03 Montserrat" pitchFamily="2" charset="77"/>
              </a:rPr>
              <a:t>Sơ</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đồ</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nguyên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lí</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chụp</a:t>
            </a:r>
            <a:r>
              <a:rPr lang="en-US" sz="3600" dirty="0">
                <a:solidFill>
                  <a:schemeClr val="tx1"/>
                </a:solidFill>
                <a:latin typeface="#9Slide03 Montserrat" pitchFamily="2" charset="77"/>
              </a:rPr>
              <a:t> X-</a:t>
            </a:r>
            <a:r>
              <a:rPr lang="en-US" sz="3600" dirty="0" err="1">
                <a:solidFill>
                  <a:schemeClr val="tx1"/>
                </a:solidFill>
                <a:latin typeface="#9Slide03 Montserrat" pitchFamily="2" charset="77"/>
              </a:rPr>
              <a:t>quang</a:t>
            </a:r>
            <a:endParaRPr lang="en-US" sz="3600" dirty="0">
              <a:solidFill>
                <a:schemeClr val="tx1"/>
              </a:solidFill>
              <a:latin typeface="#9Slide03 Montserrat" pitchFamily="2" charset="77"/>
            </a:endParaRPr>
          </a:p>
        </p:txBody>
      </p:sp>
    </p:spTree>
    <p:extLst>
      <p:ext uri="{BB962C8B-B14F-4D97-AF65-F5344CB8AC3E}">
        <p14:creationId xmlns:p14="http://schemas.microsoft.com/office/powerpoint/2010/main" val="567892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4" name="Freeform 4" descr="n144 zalo Tran Quang Hieu"/>
          <p:cNvSpPr/>
          <p:nvPr/>
        </p:nvSpPr>
        <p:spPr>
          <a:xfrm rot="-1296080">
            <a:off x="-726694" y="720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5" name="Picture 4" descr="n144 zalo Tran Quang Hieu">
            <a:extLst>
              <a:ext uri="{FF2B5EF4-FFF2-40B4-BE49-F238E27FC236}">
                <a16:creationId xmlns:a16="http://schemas.microsoft.com/office/drawing/2014/main" id="{59A1DC47-3B4B-41A1-5626-DBFB996AE9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1008" y="291703"/>
            <a:ext cx="10251616" cy="6296268"/>
          </a:xfrm>
          <a:prstGeom prst="rect">
            <a:avLst/>
          </a:prstGeom>
        </p:spPr>
      </p:pic>
      <p:sp>
        <p:nvSpPr>
          <p:cNvPr id="14" name="Oval Callout 13" descr="n144 zalo Tran Quang Hieu">
            <a:extLst>
              <a:ext uri="{FF2B5EF4-FFF2-40B4-BE49-F238E27FC236}">
                <a16:creationId xmlns:a16="http://schemas.microsoft.com/office/drawing/2014/main" id="{6287957D-2674-D409-F2C5-44BABCD1BB36}"/>
              </a:ext>
            </a:extLst>
          </p:cNvPr>
          <p:cNvSpPr/>
          <p:nvPr/>
        </p:nvSpPr>
        <p:spPr>
          <a:xfrm>
            <a:off x="304800" y="3238500"/>
            <a:ext cx="5943600" cy="5554223"/>
          </a:xfrm>
          <a:prstGeom prst="wedgeEllipseCallout">
            <a:avLst>
              <a:gd name="adj1" fmla="val 97861"/>
              <a:gd name="adj2" fmla="val -57752"/>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pt-BR" sz="3600" dirty="0" err="1">
                <a:solidFill>
                  <a:schemeClr val="tx1"/>
                </a:solidFill>
                <a:latin typeface="#9Slide03 Montserrat" pitchFamily="2" charset="77"/>
              </a:rPr>
              <a:t>Các</a:t>
            </a:r>
            <a:r>
              <a:rPr lang="pt-BR" sz="3600" dirty="0">
                <a:solidFill>
                  <a:schemeClr val="tx1"/>
                </a:solidFill>
                <a:latin typeface="#9Slide03 Montserrat" pitchFamily="2" charset="77"/>
              </a:rPr>
              <a:t> </a:t>
            </a:r>
            <a:r>
              <a:rPr lang="pt-BR" sz="3600" dirty="0" err="1">
                <a:solidFill>
                  <a:schemeClr val="tx1"/>
                </a:solidFill>
                <a:latin typeface="#9Slide03 Montserrat" pitchFamily="2" charset="77"/>
              </a:rPr>
              <a:t>mô</a:t>
            </a:r>
            <a:r>
              <a:rPr lang="pt-BR" sz="3600" dirty="0">
                <a:solidFill>
                  <a:schemeClr val="tx1"/>
                </a:solidFill>
                <a:latin typeface="#9Slide03 Montserrat" pitchFamily="2" charset="77"/>
              </a:rPr>
              <a:t> </a:t>
            </a:r>
            <a:r>
              <a:rPr lang="pt-BR" sz="3600" dirty="0" err="1">
                <a:solidFill>
                  <a:schemeClr val="tx1"/>
                </a:solidFill>
                <a:latin typeface="#9Slide03 Montserrat" pitchFamily="2" charset="77"/>
              </a:rPr>
              <a:t>có</a:t>
            </a:r>
            <a:r>
              <a:rPr lang="pt-BR" sz="3600" dirty="0">
                <a:solidFill>
                  <a:schemeClr val="tx1"/>
                </a:solidFill>
                <a:latin typeface="#9Slide03 Montserrat" pitchFamily="2" charset="77"/>
              </a:rPr>
              <a:t> </a:t>
            </a:r>
            <a:r>
              <a:rPr lang="pt-BR" sz="3600" dirty="0" err="1">
                <a:solidFill>
                  <a:schemeClr val="tx1"/>
                </a:solidFill>
                <a:latin typeface="#9Slide03 Montserrat" pitchFamily="2" charset="77"/>
              </a:rPr>
              <a:t>đặc</a:t>
            </a:r>
            <a:r>
              <a:rPr lang="pt-BR" sz="3600" dirty="0">
                <a:solidFill>
                  <a:schemeClr val="tx1"/>
                </a:solidFill>
                <a:latin typeface="#9Slide03 Montserrat" pitchFamily="2" charset="77"/>
              </a:rPr>
              <a:t> </a:t>
            </a:r>
            <a:r>
              <a:rPr lang="pt-BR" sz="3600" dirty="0" err="1">
                <a:solidFill>
                  <a:schemeClr val="tx1"/>
                </a:solidFill>
                <a:latin typeface="#9Slide03 Montserrat" pitchFamily="2" charset="77"/>
              </a:rPr>
              <a:t>điểm</a:t>
            </a:r>
            <a:r>
              <a:rPr lang="pt-BR" sz="3600" dirty="0">
                <a:solidFill>
                  <a:schemeClr val="tx1"/>
                </a:solidFill>
                <a:latin typeface="#9Slide03 Montserrat" pitchFamily="2" charset="77"/>
              </a:rPr>
              <a:t> </a:t>
            </a:r>
            <a:r>
              <a:rPr lang="pt-BR" sz="3600" dirty="0" err="1">
                <a:solidFill>
                  <a:schemeClr val="tx1"/>
                </a:solidFill>
                <a:latin typeface="#9Slide03 Montserrat" pitchFamily="2" charset="77"/>
              </a:rPr>
              <a:t>khác</a:t>
            </a:r>
            <a:r>
              <a:rPr lang="pt-BR" sz="3600" dirty="0">
                <a:solidFill>
                  <a:schemeClr val="tx1"/>
                </a:solidFill>
                <a:latin typeface="#9Slide03 Montserrat" pitchFamily="2" charset="77"/>
              </a:rPr>
              <a:t> </a:t>
            </a:r>
            <a:r>
              <a:rPr lang="pt-BR" sz="3600" dirty="0" err="1">
                <a:solidFill>
                  <a:schemeClr val="tx1"/>
                </a:solidFill>
                <a:latin typeface="#9Slide03 Montserrat" pitchFamily="2" charset="77"/>
              </a:rPr>
              <a:t>nhau</a:t>
            </a:r>
            <a:r>
              <a:rPr lang="pt-BR" sz="3600" dirty="0">
                <a:solidFill>
                  <a:schemeClr val="tx1"/>
                </a:solidFill>
                <a:latin typeface="#9Slide03 Montserrat" pitchFamily="2" charset="77"/>
              </a:rPr>
              <a:t> </a:t>
            </a:r>
            <a:r>
              <a:rPr lang="pt-BR" sz="3600" dirty="0" err="1">
                <a:solidFill>
                  <a:schemeClr val="tx1"/>
                </a:solidFill>
                <a:latin typeface="#9Slide03 Montserrat" pitchFamily="2" charset="77"/>
              </a:rPr>
              <a:t>hiển</a:t>
            </a:r>
            <a:r>
              <a:rPr lang="pt-BR" sz="3600" dirty="0">
                <a:solidFill>
                  <a:schemeClr val="tx1"/>
                </a:solidFill>
                <a:latin typeface="#9Slide03 Montserrat" pitchFamily="2" charset="77"/>
              </a:rPr>
              <a:t> </a:t>
            </a:r>
            <a:r>
              <a:rPr lang="pt-BR" sz="3600" dirty="0" err="1">
                <a:solidFill>
                  <a:schemeClr val="tx1"/>
                </a:solidFill>
                <a:latin typeface="#9Slide03 Montserrat" pitchFamily="2" charset="77"/>
              </a:rPr>
              <a:t>thị</a:t>
            </a:r>
            <a:r>
              <a:rPr lang="pt-BR" sz="3600" dirty="0">
                <a:solidFill>
                  <a:schemeClr val="tx1"/>
                </a:solidFill>
                <a:latin typeface="#9Slide03 Montserrat" pitchFamily="2" charset="77"/>
              </a:rPr>
              <a:t> </a:t>
            </a:r>
            <a:r>
              <a:rPr lang="pt-BR" sz="3600" dirty="0" err="1">
                <a:solidFill>
                  <a:schemeClr val="tx1"/>
                </a:solidFill>
                <a:latin typeface="#9Slide03 Montserrat" pitchFamily="2" charset="77"/>
              </a:rPr>
              <a:t>hình</a:t>
            </a:r>
            <a:r>
              <a:rPr lang="pt-BR" sz="3600" dirty="0">
                <a:solidFill>
                  <a:schemeClr val="tx1"/>
                </a:solidFill>
                <a:latin typeface="#9Slide03 Montserrat" pitchFamily="2" charset="77"/>
              </a:rPr>
              <a:t> </a:t>
            </a:r>
            <a:r>
              <a:rPr lang="pt-BR" sz="3600" dirty="0" err="1">
                <a:solidFill>
                  <a:schemeClr val="tx1"/>
                </a:solidFill>
                <a:latin typeface="#9Slide03 Montserrat" pitchFamily="2" charset="77"/>
              </a:rPr>
              <a:t>ảnh</a:t>
            </a:r>
            <a:r>
              <a:rPr lang="pt-BR" sz="3600" dirty="0">
                <a:solidFill>
                  <a:schemeClr val="tx1"/>
                </a:solidFill>
                <a:latin typeface="#9Slide03 Montserrat" pitchFamily="2" charset="77"/>
              </a:rPr>
              <a:t> </a:t>
            </a:r>
            <a:r>
              <a:rPr lang="pt-BR" sz="3600" dirty="0" err="1">
                <a:solidFill>
                  <a:schemeClr val="tx1"/>
                </a:solidFill>
                <a:latin typeface="#9Slide03 Montserrat" pitchFamily="2" charset="77"/>
              </a:rPr>
              <a:t>khác</a:t>
            </a:r>
            <a:r>
              <a:rPr lang="pt-BR" sz="3600" dirty="0">
                <a:solidFill>
                  <a:schemeClr val="tx1"/>
                </a:solidFill>
                <a:latin typeface="#9Slide03 Montserrat" pitchFamily="2" charset="77"/>
              </a:rPr>
              <a:t> </a:t>
            </a:r>
            <a:r>
              <a:rPr lang="pt-BR" sz="3600" dirty="0" err="1">
                <a:solidFill>
                  <a:schemeClr val="tx1"/>
                </a:solidFill>
                <a:latin typeface="#9Slide03 Montserrat" pitchFamily="2" charset="77"/>
              </a:rPr>
              <a:t>nhau</a:t>
            </a:r>
            <a:r>
              <a:rPr lang="pt-BR" sz="3600" dirty="0">
                <a:solidFill>
                  <a:schemeClr val="tx1"/>
                </a:solidFill>
                <a:latin typeface="#9Slide03 Montserrat" pitchFamily="2" charset="77"/>
              </a:rPr>
              <a:t> </a:t>
            </a:r>
            <a:r>
              <a:rPr lang="pt-BR" sz="3600" dirty="0" err="1">
                <a:solidFill>
                  <a:schemeClr val="tx1"/>
                </a:solidFill>
                <a:latin typeface="#9Slide03 Montserrat" pitchFamily="2" charset="77"/>
              </a:rPr>
              <a:t>như</a:t>
            </a:r>
            <a:r>
              <a:rPr lang="pt-BR" sz="3600" dirty="0">
                <a:solidFill>
                  <a:schemeClr val="tx1"/>
                </a:solidFill>
                <a:latin typeface="#9Slide03 Montserrat" pitchFamily="2" charset="77"/>
              </a:rPr>
              <a:t> </a:t>
            </a:r>
            <a:r>
              <a:rPr lang="pt-BR" sz="3600" dirty="0" err="1">
                <a:solidFill>
                  <a:schemeClr val="tx1"/>
                </a:solidFill>
                <a:latin typeface="#9Slide03 Montserrat" pitchFamily="2" charset="77"/>
              </a:rPr>
              <a:t>thế</a:t>
            </a:r>
            <a:r>
              <a:rPr lang="pt-BR" sz="3600" dirty="0">
                <a:solidFill>
                  <a:schemeClr val="tx1"/>
                </a:solidFill>
                <a:latin typeface="#9Slide03 Montserrat" pitchFamily="2" charset="77"/>
              </a:rPr>
              <a:t> </a:t>
            </a:r>
            <a:r>
              <a:rPr lang="pt-BR" sz="3600" dirty="0" err="1">
                <a:solidFill>
                  <a:schemeClr val="tx1"/>
                </a:solidFill>
                <a:latin typeface="#9Slide03 Montserrat" pitchFamily="2" charset="77"/>
              </a:rPr>
              <a:t>nào</a:t>
            </a:r>
            <a:r>
              <a:rPr lang="pt-BR" sz="3600" dirty="0">
                <a:solidFill>
                  <a:schemeClr val="tx1"/>
                </a:solidFill>
                <a:latin typeface="#9Slide03 Montserrat" pitchFamily="2" charset="77"/>
              </a:rPr>
              <a:t> </a:t>
            </a:r>
            <a:r>
              <a:rPr lang="pt-BR" sz="3600" dirty="0" err="1">
                <a:solidFill>
                  <a:schemeClr val="tx1"/>
                </a:solidFill>
                <a:latin typeface="#9Slide03 Montserrat" pitchFamily="2" charset="77"/>
              </a:rPr>
              <a:t>trên</a:t>
            </a:r>
            <a:r>
              <a:rPr lang="pt-BR" sz="3600" dirty="0">
                <a:solidFill>
                  <a:schemeClr val="tx1"/>
                </a:solidFill>
                <a:latin typeface="#9Slide03 Montserrat" pitchFamily="2" charset="77"/>
              </a:rPr>
              <a:t> </a:t>
            </a:r>
            <a:r>
              <a:rPr lang="pt-BR" sz="3600" dirty="0" err="1">
                <a:solidFill>
                  <a:schemeClr val="tx1"/>
                </a:solidFill>
                <a:latin typeface="#9Slide03 Montserrat" pitchFamily="2" charset="77"/>
              </a:rPr>
              <a:t>phim</a:t>
            </a:r>
            <a:r>
              <a:rPr lang="pt-BR" sz="3600" dirty="0">
                <a:solidFill>
                  <a:schemeClr val="tx1"/>
                </a:solidFill>
                <a:latin typeface="#9Slide03 Montserrat" pitchFamily="2" charset="77"/>
              </a:rPr>
              <a:t> </a:t>
            </a:r>
            <a:r>
              <a:rPr lang="pt-BR" sz="3600" dirty="0" err="1">
                <a:solidFill>
                  <a:schemeClr val="tx1"/>
                </a:solidFill>
                <a:latin typeface="#9Slide03 Montserrat" pitchFamily="2" charset="77"/>
              </a:rPr>
              <a:t>chụp</a:t>
            </a:r>
            <a:r>
              <a:rPr lang="pt-BR" sz="3600" dirty="0">
                <a:solidFill>
                  <a:schemeClr val="tx1"/>
                </a:solidFill>
                <a:latin typeface="#9Slide03 Montserrat" pitchFamily="2" charset="77"/>
              </a:rPr>
              <a:t> </a:t>
            </a:r>
            <a:r>
              <a:rPr lang="pt-BR" sz="3600" dirty="0" err="1">
                <a:solidFill>
                  <a:schemeClr val="tx1"/>
                </a:solidFill>
                <a:latin typeface="#9Slide03 Montserrat" pitchFamily="2" charset="77"/>
              </a:rPr>
              <a:t>X-quang</a:t>
            </a:r>
            <a:r>
              <a:rPr lang="pt-BR" sz="3600" dirty="0">
                <a:solidFill>
                  <a:schemeClr val="tx1"/>
                </a:solidFill>
                <a:latin typeface="#9Slide03 Montserrat" pitchFamily="2" charset="77"/>
              </a:rPr>
              <a:t>?</a:t>
            </a:r>
            <a:r>
              <a:rPr lang="en-US" sz="3600" dirty="0">
                <a:solidFill>
                  <a:schemeClr val="tx1"/>
                </a:solidFill>
                <a:latin typeface="#9Slide03 Montserrat" pitchFamily="2" charset="77"/>
              </a:rPr>
              <a:t> </a:t>
            </a:r>
          </a:p>
        </p:txBody>
      </p:sp>
    </p:spTree>
    <p:extLst>
      <p:ext uri="{BB962C8B-B14F-4D97-AF65-F5344CB8AC3E}">
        <p14:creationId xmlns:p14="http://schemas.microsoft.com/office/powerpoint/2010/main" val="2285121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4" name="Freeform 4" descr="n144 zalo Tran Quang Hieu"/>
          <p:cNvSpPr/>
          <p:nvPr/>
        </p:nvSpPr>
        <p:spPr>
          <a:xfrm rot="-1296080">
            <a:off x="-726694" y="720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5" name="Picture 4" descr="n144 zalo Tran Quang Hieu">
            <a:extLst>
              <a:ext uri="{FF2B5EF4-FFF2-40B4-BE49-F238E27FC236}">
                <a16:creationId xmlns:a16="http://schemas.microsoft.com/office/drawing/2014/main" id="{59A1DC47-3B4B-41A1-5626-DBFB996AE9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9031" y="1667547"/>
            <a:ext cx="6869938" cy="4219332"/>
          </a:xfrm>
          <a:prstGeom prst="rect">
            <a:avLst/>
          </a:prstGeom>
        </p:spPr>
      </p:pic>
      <p:sp>
        <p:nvSpPr>
          <p:cNvPr id="10" name="TextBox 9" descr="n144 zalo Tran Quang Hieu">
            <a:extLst>
              <a:ext uri="{FF2B5EF4-FFF2-40B4-BE49-F238E27FC236}">
                <a16:creationId xmlns:a16="http://schemas.microsoft.com/office/drawing/2014/main" id="{E6CCAA53-6D88-E8BB-3324-FD37F708C880}"/>
              </a:ext>
            </a:extLst>
          </p:cNvPr>
          <p:cNvSpPr txBox="1"/>
          <p:nvPr/>
        </p:nvSpPr>
        <p:spPr>
          <a:xfrm>
            <a:off x="1562100" y="266700"/>
            <a:ext cx="15163800" cy="1322157"/>
          </a:xfrm>
          <a:prstGeom prst="rect">
            <a:avLst/>
          </a:prstGeom>
          <a:noFill/>
        </p:spPr>
        <p:txBody>
          <a:bodyPr wrap="square" rtlCol="0">
            <a:spAutoFit/>
          </a:bodyPr>
          <a:lstStyle/>
          <a:p>
            <a:pPr algn="ctr">
              <a:lnSpc>
                <a:spcPct val="111000"/>
              </a:lnSpc>
            </a:pPr>
            <a:r>
              <a:rPr lang="en-US" sz="3600" dirty="0" err="1">
                <a:latin typeface="#9Slide03 Montserrat" pitchFamily="2" charset="77"/>
              </a:rPr>
              <a:t>Trong</a:t>
            </a:r>
            <a:r>
              <a:rPr lang="en-US" sz="3600" dirty="0">
                <a:latin typeface="#9Slide03 Montserrat" pitchFamily="2" charset="77"/>
              </a:rPr>
              <a:t> </a:t>
            </a:r>
            <a:r>
              <a:rPr lang="en-US" sz="3600" dirty="0" err="1">
                <a:latin typeface="#9Slide03 Montserrat" pitchFamily="2" charset="77"/>
              </a:rPr>
              <a:t>chụp</a:t>
            </a:r>
            <a:r>
              <a:rPr lang="en-US" sz="3600" dirty="0">
                <a:latin typeface="#9Slide03 Montserrat" pitchFamily="2" charset="77"/>
              </a:rPr>
              <a:t> X-</a:t>
            </a:r>
            <a:r>
              <a:rPr lang="en-US" sz="3600" dirty="0" err="1">
                <a:latin typeface="#9Slide03 Montserrat" pitchFamily="2" charset="77"/>
              </a:rPr>
              <a:t>quang</a:t>
            </a:r>
            <a:r>
              <a:rPr lang="en-US" sz="3600" dirty="0">
                <a:latin typeface="#9Slide03 Montserrat" pitchFamily="2" charset="77"/>
              </a:rPr>
              <a:t>, </a:t>
            </a:r>
            <a:r>
              <a:rPr lang="en-US" sz="3600" dirty="0" err="1">
                <a:latin typeface="#9Slide03 Montserrat" pitchFamily="2" charset="77"/>
              </a:rPr>
              <a:t>các</a:t>
            </a:r>
            <a:r>
              <a:rPr lang="en-US" sz="3600" dirty="0">
                <a:latin typeface="#9Slide03 Montserrat" pitchFamily="2" charset="77"/>
              </a:rPr>
              <a:t> </a:t>
            </a:r>
            <a:r>
              <a:rPr lang="en-US" sz="3600" dirty="0" err="1">
                <a:latin typeface="#9Slide03 Montserrat" pitchFamily="2" charset="77"/>
              </a:rPr>
              <a:t>mô</a:t>
            </a:r>
            <a:r>
              <a:rPr lang="en-US" sz="3600" dirty="0">
                <a:latin typeface="#9Slide03 Montserrat" pitchFamily="2" charset="77"/>
              </a:rPr>
              <a:t> </a:t>
            </a:r>
            <a:r>
              <a:rPr lang="en-US" sz="3600" dirty="0" err="1">
                <a:latin typeface="#9Slide03 Montserrat" pitchFamily="2" charset="77"/>
              </a:rPr>
              <a:t>dày</a:t>
            </a:r>
            <a:r>
              <a:rPr lang="en-US" sz="3600" dirty="0">
                <a:latin typeface="#9Slide03 Montserrat" pitchFamily="2" charset="77"/>
              </a:rPr>
              <a:t>, </a:t>
            </a:r>
            <a:r>
              <a:rPr lang="en-US" sz="3600" dirty="0" err="1">
                <a:latin typeface="#9Slide03 Montserrat" pitchFamily="2" charset="77"/>
              </a:rPr>
              <a:t>đặc</a:t>
            </a:r>
            <a:r>
              <a:rPr lang="en-US" sz="3600" dirty="0">
                <a:latin typeface="#9Slide03 Montserrat" pitchFamily="2" charset="77"/>
              </a:rPr>
              <a:t> (</a:t>
            </a:r>
            <a:r>
              <a:rPr lang="en-US" sz="3600" dirty="0" err="1">
                <a:latin typeface="#9Slide03 Montserrat" pitchFamily="2" charset="77"/>
              </a:rPr>
              <a:t>ví</a:t>
            </a:r>
            <a:r>
              <a:rPr lang="en-US" sz="3600" dirty="0">
                <a:latin typeface="#9Slide03 Montserrat" pitchFamily="2" charset="77"/>
              </a:rPr>
              <a:t> </a:t>
            </a:r>
            <a:r>
              <a:rPr lang="en-US" sz="3600" dirty="0" err="1">
                <a:latin typeface="#9Slide03 Montserrat" pitchFamily="2" charset="77"/>
              </a:rPr>
              <a:t>dụ</a:t>
            </a:r>
            <a:r>
              <a:rPr lang="en-US" sz="3600" dirty="0">
                <a:latin typeface="#9Slide03 Montserrat" pitchFamily="2" charset="77"/>
              </a:rPr>
              <a:t> </a:t>
            </a:r>
            <a:r>
              <a:rPr lang="en-US" sz="3600" dirty="0" err="1">
                <a:latin typeface="#9Slide03 Montserrat" pitchFamily="2" charset="77"/>
              </a:rPr>
              <a:t>như</a:t>
            </a:r>
            <a:r>
              <a:rPr lang="en-US" sz="3600" dirty="0">
                <a:latin typeface="#9Slide03 Montserrat" pitchFamily="2" charset="77"/>
              </a:rPr>
              <a:t> </a:t>
            </a:r>
            <a:r>
              <a:rPr lang="en-US" sz="3600" dirty="0" err="1">
                <a:latin typeface="#9Slide03 Montserrat" pitchFamily="2" charset="77"/>
              </a:rPr>
              <a:t>xương</a:t>
            </a:r>
            <a:r>
              <a:rPr lang="en-US" sz="3600" dirty="0">
                <a:latin typeface="#9Slide03 Montserrat" pitchFamily="2" charset="77"/>
              </a:rPr>
              <a:t>) </a:t>
            </a:r>
            <a:r>
              <a:rPr lang="en-US" sz="3600" dirty="0" err="1">
                <a:latin typeface="#9Slide03 Montserrat" pitchFamily="2" charset="77"/>
              </a:rPr>
              <a:t>sẽ</a:t>
            </a:r>
            <a:r>
              <a:rPr lang="en-US" sz="3600" dirty="0">
                <a:latin typeface="#9Slide03 Montserrat" pitchFamily="2" charset="77"/>
              </a:rPr>
              <a:t> </a:t>
            </a:r>
            <a:r>
              <a:rPr lang="en-US" sz="3600" dirty="0" err="1">
                <a:latin typeface="#9Slide03 Montserrat" pitchFamily="2" charset="77"/>
              </a:rPr>
              <a:t>chặn</a:t>
            </a:r>
            <a:r>
              <a:rPr lang="en-US" sz="3600" dirty="0">
                <a:latin typeface="#9Slide03 Montserrat" pitchFamily="2" charset="77"/>
              </a:rPr>
              <a:t> </a:t>
            </a:r>
            <a:r>
              <a:rPr lang="en-US" sz="3600" dirty="0" err="1">
                <a:latin typeface="#9Slide03 Montserrat" pitchFamily="2" charset="77"/>
              </a:rPr>
              <a:t>hầu</a:t>
            </a:r>
            <a:r>
              <a:rPr lang="en-US" sz="3600" dirty="0">
                <a:latin typeface="#9Slide03 Montserrat" pitchFamily="2" charset="77"/>
              </a:rPr>
              <a:t> </a:t>
            </a:r>
            <a:r>
              <a:rPr lang="en-US" sz="3600" dirty="0" err="1">
                <a:latin typeface="#9Slide03 Montserrat" pitchFamily="2" charset="77"/>
              </a:rPr>
              <a:t>hết</a:t>
            </a:r>
            <a:r>
              <a:rPr lang="en-US" sz="3600" dirty="0">
                <a:latin typeface="#9Slide03 Montserrat" pitchFamily="2" charset="77"/>
              </a:rPr>
              <a:t> </a:t>
            </a:r>
            <a:r>
              <a:rPr lang="en-US" sz="3600" dirty="0" err="1">
                <a:latin typeface="#9Slide03 Montserrat" pitchFamily="2" charset="77"/>
              </a:rPr>
              <a:t>tia</a:t>
            </a:r>
            <a:r>
              <a:rPr lang="en-US" sz="3600" dirty="0">
                <a:latin typeface="#9Slide03 Montserrat" pitchFamily="2" charset="77"/>
              </a:rPr>
              <a:t> X, </a:t>
            </a:r>
            <a:r>
              <a:rPr lang="en-US" sz="3600" dirty="0" err="1">
                <a:latin typeface="#9Slide03 Montserrat" pitchFamily="2" charset="77"/>
              </a:rPr>
              <a:t>trong</a:t>
            </a:r>
            <a:r>
              <a:rPr lang="en-US" sz="3600" dirty="0">
                <a:latin typeface="#9Slide03 Montserrat" pitchFamily="2" charset="77"/>
              </a:rPr>
              <a:t> </a:t>
            </a:r>
            <a:r>
              <a:rPr lang="en-US" sz="3600" dirty="0" err="1">
                <a:latin typeface="#9Slide03 Montserrat" pitchFamily="2" charset="77"/>
              </a:rPr>
              <a:t>khi</a:t>
            </a:r>
            <a:r>
              <a:rPr lang="en-US" sz="3600" dirty="0">
                <a:latin typeface="#9Slide03 Montserrat" pitchFamily="2" charset="77"/>
              </a:rPr>
              <a:t> </a:t>
            </a:r>
            <a:r>
              <a:rPr lang="en-US" sz="3600" dirty="0" err="1">
                <a:latin typeface="#9Slide03 Montserrat" pitchFamily="2" charset="77"/>
              </a:rPr>
              <a:t>các</a:t>
            </a:r>
            <a:r>
              <a:rPr lang="en-US" sz="3600" dirty="0">
                <a:latin typeface="#9Slide03 Montserrat" pitchFamily="2" charset="77"/>
              </a:rPr>
              <a:t> </a:t>
            </a:r>
            <a:r>
              <a:rPr lang="en-US" sz="3600" dirty="0" err="1">
                <a:latin typeface="#9Slide03 Montserrat" pitchFamily="2" charset="77"/>
              </a:rPr>
              <a:t>mô</a:t>
            </a:r>
            <a:r>
              <a:rPr lang="en-US" sz="3600" dirty="0">
                <a:latin typeface="#9Slide03 Montserrat" pitchFamily="2" charset="77"/>
              </a:rPr>
              <a:t> </a:t>
            </a:r>
            <a:r>
              <a:rPr lang="en-US" sz="3600" dirty="0" err="1">
                <a:latin typeface="#9Slide03 Montserrat" pitchFamily="2" charset="77"/>
              </a:rPr>
              <a:t>mềm</a:t>
            </a:r>
            <a:r>
              <a:rPr lang="en-US" sz="3600" dirty="0">
                <a:latin typeface="#9Slide03 Montserrat" pitchFamily="2" charset="77"/>
              </a:rPr>
              <a:t> </a:t>
            </a:r>
            <a:r>
              <a:rPr lang="en-US" sz="3600" dirty="0" err="1">
                <a:latin typeface="#9Slide03 Montserrat" pitchFamily="2" charset="77"/>
              </a:rPr>
              <a:t>như</a:t>
            </a:r>
            <a:r>
              <a:rPr lang="en-US" sz="3600" dirty="0">
                <a:latin typeface="#9Slide03 Montserrat" pitchFamily="2" charset="77"/>
              </a:rPr>
              <a:t> </a:t>
            </a:r>
            <a:r>
              <a:rPr lang="en-US" sz="3600" dirty="0" err="1">
                <a:latin typeface="#9Slide03 Montserrat" pitchFamily="2" charset="77"/>
              </a:rPr>
              <a:t>mỡ</a:t>
            </a:r>
            <a:r>
              <a:rPr lang="en-US" sz="3600" dirty="0">
                <a:latin typeface="#9Slide03 Montserrat" pitchFamily="2" charset="77"/>
              </a:rPr>
              <a:t> </a:t>
            </a:r>
            <a:r>
              <a:rPr lang="en-US" sz="3600" dirty="0" err="1">
                <a:latin typeface="#9Slide03 Montserrat" pitchFamily="2" charset="77"/>
              </a:rPr>
              <a:t>hoặc</a:t>
            </a:r>
            <a:r>
              <a:rPr lang="en-US" sz="3600" dirty="0">
                <a:latin typeface="#9Slide03 Montserrat" pitchFamily="2" charset="77"/>
              </a:rPr>
              <a:t> </a:t>
            </a:r>
            <a:r>
              <a:rPr lang="en-US" sz="3600" dirty="0" err="1">
                <a:latin typeface="#9Slide03 Montserrat" pitchFamily="2" charset="77"/>
              </a:rPr>
              <a:t>cơ</a:t>
            </a:r>
            <a:r>
              <a:rPr lang="en-US" sz="3600" dirty="0">
                <a:latin typeface="#9Slide03 Montserrat" pitchFamily="2" charset="77"/>
              </a:rPr>
              <a:t>, </a:t>
            </a:r>
            <a:r>
              <a:rPr lang="en-US" sz="3600" dirty="0" err="1">
                <a:latin typeface="#9Slide03 Montserrat" pitchFamily="2" charset="77"/>
              </a:rPr>
              <a:t>chặn</a:t>
            </a:r>
            <a:r>
              <a:rPr lang="en-US" sz="3600" dirty="0">
                <a:latin typeface="#9Slide03 Montserrat" pitchFamily="2" charset="77"/>
              </a:rPr>
              <a:t> </a:t>
            </a:r>
            <a:r>
              <a:rPr lang="en-US" sz="3600" dirty="0" err="1">
                <a:latin typeface="#9Slide03 Montserrat" pitchFamily="2" charset="77"/>
              </a:rPr>
              <a:t>ít</a:t>
            </a:r>
            <a:r>
              <a:rPr lang="en-US" sz="3600" dirty="0">
                <a:latin typeface="#9Slide03 Montserrat" pitchFamily="2" charset="77"/>
              </a:rPr>
              <a:t> </a:t>
            </a:r>
            <a:r>
              <a:rPr lang="en-US" sz="3600" dirty="0" err="1">
                <a:latin typeface="#9Slide03 Montserrat" pitchFamily="2" charset="77"/>
              </a:rPr>
              <a:t>hơn</a:t>
            </a:r>
            <a:r>
              <a:rPr lang="en-US" sz="3600" dirty="0">
                <a:latin typeface="#9Slide03 Montserrat" pitchFamily="2" charset="77"/>
              </a:rPr>
              <a:t>.</a:t>
            </a:r>
          </a:p>
        </p:txBody>
      </p:sp>
      <p:sp>
        <p:nvSpPr>
          <p:cNvPr id="11" name="Oval Callout 10" descr="n144 zalo Tran Quang Hieu">
            <a:extLst>
              <a:ext uri="{FF2B5EF4-FFF2-40B4-BE49-F238E27FC236}">
                <a16:creationId xmlns:a16="http://schemas.microsoft.com/office/drawing/2014/main" id="{EB4BDD36-1D36-FCD9-FD46-BBCF317F7E3E}"/>
              </a:ext>
            </a:extLst>
          </p:cNvPr>
          <p:cNvSpPr/>
          <p:nvPr/>
        </p:nvSpPr>
        <p:spPr>
          <a:xfrm>
            <a:off x="304800" y="5241848"/>
            <a:ext cx="5410200" cy="4626052"/>
          </a:xfrm>
          <a:prstGeom prst="wedgeEllipseCallout">
            <a:avLst>
              <a:gd name="adj1" fmla="val 111661"/>
              <a:gd name="adj2" fmla="val -6757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descr="n144 zalo Tran Quang Hieu">
            <a:extLst>
              <a:ext uri="{FF2B5EF4-FFF2-40B4-BE49-F238E27FC236}">
                <a16:creationId xmlns:a16="http://schemas.microsoft.com/office/drawing/2014/main" id="{024FF001-558E-05ED-51AB-9EDE018D057A}"/>
              </a:ext>
            </a:extLst>
          </p:cNvPr>
          <p:cNvSpPr txBox="1"/>
          <p:nvPr/>
        </p:nvSpPr>
        <p:spPr>
          <a:xfrm>
            <a:off x="685800" y="6862377"/>
            <a:ext cx="4648200" cy="1384995"/>
          </a:xfrm>
          <a:prstGeom prst="rect">
            <a:avLst/>
          </a:prstGeom>
          <a:noFill/>
        </p:spPr>
        <p:txBody>
          <a:bodyPr wrap="square" rtlCol="0">
            <a:spAutoFit/>
          </a:bodyPr>
          <a:lstStyle/>
          <a:p>
            <a:pPr algn="just"/>
            <a:r>
              <a:rPr lang="en-US" sz="2800" dirty="0" err="1">
                <a:latin typeface="#9Slide03 Montserrat" pitchFamily="2" charset="77"/>
              </a:rPr>
              <a:t>Các</a:t>
            </a:r>
            <a:r>
              <a:rPr lang="en-US" sz="2800" dirty="0">
                <a:latin typeface="#9Slide03 Montserrat" pitchFamily="2" charset="77"/>
              </a:rPr>
              <a:t> </a:t>
            </a:r>
            <a:r>
              <a:rPr lang="en-US" sz="2800" dirty="0" err="1">
                <a:latin typeface="#9Slide03 Montserrat" pitchFamily="2" charset="77"/>
              </a:rPr>
              <a:t>mô</a:t>
            </a:r>
            <a:r>
              <a:rPr lang="en-US" sz="2800" dirty="0">
                <a:latin typeface="#9Slide03 Montserrat" pitchFamily="2" charset="77"/>
              </a:rPr>
              <a:t> </a:t>
            </a:r>
            <a:r>
              <a:rPr lang="en-US" sz="2800" dirty="0" err="1">
                <a:latin typeface="#9Slide03 Montserrat" pitchFamily="2" charset="77"/>
              </a:rPr>
              <a:t>chặn</a:t>
            </a:r>
            <a:r>
              <a:rPr lang="en-US" sz="2800" dirty="0">
                <a:latin typeface="#9Slide03 Montserrat" pitchFamily="2" charset="77"/>
              </a:rPr>
              <a:t> </a:t>
            </a:r>
            <a:r>
              <a:rPr lang="en-US" sz="2800" dirty="0" err="1">
                <a:latin typeface="#9Slide03 Montserrat" pitchFamily="2" charset="77"/>
              </a:rPr>
              <a:t>nhiều</a:t>
            </a:r>
            <a:r>
              <a:rPr lang="en-US" sz="2800" dirty="0">
                <a:latin typeface="#9Slide03 Montserrat" pitchFamily="2" charset="77"/>
              </a:rPr>
              <a:t> </a:t>
            </a:r>
            <a:r>
              <a:rPr lang="en-US" sz="2800" dirty="0" err="1">
                <a:latin typeface="#9Slide03 Montserrat" pitchFamily="2" charset="77"/>
              </a:rPr>
              <a:t>tia</a:t>
            </a:r>
            <a:r>
              <a:rPr lang="en-US" sz="2800" dirty="0">
                <a:latin typeface="#9Slide03 Montserrat" pitchFamily="2" charset="77"/>
              </a:rPr>
              <a:t> X </a:t>
            </a:r>
            <a:r>
              <a:rPr lang="en-US" sz="2800" dirty="0" err="1">
                <a:latin typeface="#9Slide03 Montserrat" pitchFamily="2" charset="77"/>
              </a:rPr>
              <a:t>sẽ</a:t>
            </a:r>
            <a:r>
              <a:rPr lang="en-US" sz="2800" dirty="0">
                <a:latin typeface="#9Slide03 Montserrat" pitchFamily="2" charset="77"/>
              </a:rPr>
              <a:t> </a:t>
            </a:r>
            <a:r>
              <a:rPr lang="en-US" sz="2800" dirty="0" err="1">
                <a:latin typeface="#9Slide03 Montserrat" pitchFamily="2" charset="77"/>
              </a:rPr>
              <a:t>hiển</a:t>
            </a:r>
            <a:r>
              <a:rPr lang="en-US" sz="2800" dirty="0">
                <a:latin typeface="#9Slide03 Montserrat" pitchFamily="2" charset="77"/>
              </a:rPr>
              <a:t> </a:t>
            </a:r>
            <a:r>
              <a:rPr lang="en-US" sz="2800" dirty="0" err="1">
                <a:latin typeface="#9Slide03 Montserrat" pitchFamily="2" charset="77"/>
              </a:rPr>
              <a:t>thị</a:t>
            </a:r>
            <a:r>
              <a:rPr lang="en-US" sz="2800" dirty="0">
                <a:latin typeface="#9Slide03 Montserrat" pitchFamily="2" charset="77"/>
              </a:rPr>
              <a:t> </a:t>
            </a:r>
            <a:r>
              <a:rPr lang="en-US" sz="2800" dirty="0" err="1">
                <a:latin typeface="#9Slide03 Montserrat" pitchFamily="2" charset="77"/>
              </a:rPr>
              <a:t>dưới</a:t>
            </a:r>
            <a:r>
              <a:rPr lang="en-US" sz="2800" dirty="0">
                <a:latin typeface="#9Slide03 Montserrat" pitchFamily="2" charset="77"/>
              </a:rPr>
              <a:t> </a:t>
            </a:r>
            <a:r>
              <a:rPr lang="en-US" sz="2800" dirty="0" err="1">
                <a:latin typeface="#9Slide03 Montserrat" pitchFamily="2" charset="77"/>
              </a:rPr>
              <a:t>dạng</a:t>
            </a:r>
            <a:r>
              <a:rPr lang="en-US" sz="2800" dirty="0">
                <a:latin typeface="#9Slide03 Montserrat" pitchFamily="2" charset="77"/>
              </a:rPr>
              <a:t> </a:t>
            </a:r>
            <a:r>
              <a:rPr lang="en-US" sz="2800" dirty="0" err="1">
                <a:latin typeface="#9Slide03 Montserrat" pitchFamily="2" charset="77"/>
              </a:rPr>
              <a:t>vùng</a:t>
            </a:r>
            <a:r>
              <a:rPr lang="en-US" sz="2800" dirty="0">
                <a:latin typeface="#9Slide03 Montserrat" pitchFamily="2" charset="77"/>
              </a:rPr>
              <a:t> </a:t>
            </a:r>
            <a:r>
              <a:rPr lang="en-US" sz="2800" dirty="0" err="1">
                <a:latin typeface="#9Slide03 Montserrat" pitchFamily="2" charset="77"/>
              </a:rPr>
              <a:t>trắng</a:t>
            </a:r>
            <a:r>
              <a:rPr lang="en-US" sz="2800" dirty="0">
                <a:latin typeface="#9Slide03 Montserrat" pitchFamily="2" charset="77"/>
              </a:rPr>
              <a:t> </a:t>
            </a:r>
            <a:r>
              <a:rPr lang="en-US" sz="2800" dirty="0" err="1">
                <a:latin typeface="#9Slide03 Montserrat" pitchFamily="2" charset="77"/>
              </a:rPr>
              <a:t>trên</a:t>
            </a:r>
            <a:r>
              <a:rPr lang="en-US" sz="2800" dirty="0">
                <a:latin typeface="#9Slide03 Montserrat" pitchFamily="2" charset="77"/>
              </a:rPr>
              <a:t> </a:t>
            </a:r>
            <a:r>
              <a:rPr lang="en-US" sz="2800" dirty="0" err="1">
                <a:latin typeface="#9Slide03 Montserrat" pitchFamily="2" charset="77"/>
              </a:rPr>
              <a:t>nền</a:t>
            </a:r>
            <a:r>
              <a:rPr lang="en-US" sz="2800" dirty="0">
                <a:latin typeface="#9Slide03 Montserrat" pitchFamily="2" charset="77"/>
              </a:rPr>
              <a:t> </a:t>
            </a:r>
            <a:r>
              <a:rPr lang="en-US" sz="2800" dirty="0" err="1">
                <a:latin typeface="#9Slide03 Montserrat" pitchFamily="2" charset="77"/>
              </a:rPr>
              <a:t>đen</a:t>
            </a:r>
            <a:r>
              <a:rPr lang="en-US" sz="2800" dirty="0">
                <a:latin typeface="#9Slide03 Montserrat" pitchFamily="2" charset="77"/>
              </a:rPr>
              <a:t>.</a:t>
            </a:r>
          </a:p>
        </p:txBody>
      </p:sp>
      <p:sp>
        <p:nvSpPr>
          <p:cNvPr id="14" name="Oval Callout 13" descr="n144 zalo Tran Quang Hieu">
            <a:extLst>
              <a:ext uri="{FF2B5EF4-FFF2-40B4-BE49-F238E27FC236}">
                <a16:creationId xmlns:a16="http://schemas.microsoft.com/office/drawing/2014/main" id="{6287957D-2674-D409-F2C5-44BABCD1BB36}"/>
              </a:ext>
            </a:extLst>
          </p:cNvPr>
          <p:cNvSpPr/>
          <p:nvPr/>
        </p:nvSpPr>
        <p:spPr>
          <a:xfrm>
            <a:off x="6656616" y="6286499"/>
            <a:ext cx="5410200" cy="3954023"/>
          </a:xfrm>
          <a:prstGeom prst="wedgeEllipseCallout">
            <a:avLst>
              <a:gd name="adj1" fmla="val 32587"/>
              <a:gd name="adj2" fmla="val -7968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descr="n144 zalo Tran Quang Hieu">
            <a:extLst>
              <a:ext uri="{FF2B5EF4-FFF2-40B4-BE49-F238E27FC236}">
                <a16:creationId xmlns:a16="http://schemas.microsoft.com/office/drawing/2014/main" id="{33796DF2-1923-9614-2ED8-F6846E67B24C}"/>
              </a:ext>
            </a:extLst>
          </p:cNvPr>
          <p:cNvSpPr txBox="1"/>
          <p:nvPr/>
        </p:nvSpPr>
        <p:spPr>
          <a:xfrm>
            <a:off x="7242063" y="6924682"/>
            <a:ext cx="4239306" cy="2677656"/>
          </a:xfrm>
          <a:prstGeom prst="rect">
            <a:avLst/>
          </a:prstGeom>
          <a:noFill/>
        </p:spPr>
        <p:txBody>
          <a:bodyPr wrap="square" rtlCol="0">
            <a:spAutoFit/>
          </a:bodyPr>
          <a:lstStyle/>
          <a:p>
            <a:pPr algn="just"/>
            <a:r>
              <a:rPr lang="en-US" sz="2800" dirty="0" err="1">
                <a:latin typeface="#9Slide03 Montserrat" pitchFamily="2" charset="77"/>
              </a:rPr>
              <a:t>Các</a:t>
            </a:r>
            <a:r>
              <a:rPr lang="en-US" sz="2800" dirty="0">
                <a:latin typeface="#9Slide03 Montserrat" pitchFamily="2" charset="77"/>
              </a:rPr>
              <a:t> </a:t>
            </a:r>
            <a:r>
              <a:rPr lang="en-US" sz="2800" dirty="0" err="1">
                <a:latin typeface="#9Slide03 Montserrat" pitchFamily="2" charset="77"/>
              </a:rPr>
              <a:t>mô</a:t>
            </a:r>
            <a:r>
              <a:rPr lang="en-US" sz="2800" dirty="0">
                <a:latin typeface="#9Slide03 Montserrat" pitchFamily="2" charset="77"/>
              </a:rPr>
              <a:t> </a:t>
            </a:r>
            <a:r>
              <a:rPr lang="en-US" sz="2800" dirty="0" err="1">
                <a:latin typeface="#9Slide03 Montserrat" pitchFamily="2" charset="77"/>
              </a:rPr>
              <a:t>mềm</a:t>
            </a:r>
            <a:r>
              <a:rPr lang="en-US" sz="2800" dirty="0">
                <a:latin typeface="#9Slide03 Montserrat" pitchFamily="2" charset="77"/>
              </a:rPr>
              <a:t> </a:t>
            </a:r>
            <a:r>
              <a:rPr lang="en-US" sz="2800" dirty="0" err="1">
                <a:latin typeface="#9Slide03 Montserrat" pitchFamily="2" charset="77"/>
              </a:rPr>
              <a:t>chặn</a:t>
            </a:r>
            <a:r>
              <a:rPr lang="en-US" sz="2800" dirty="0">
                <a:latin typeface="#9Slide03 Montserrat" pitchFamily="2" charset="77"/>
              </a:rPr>
              <a:t> </a:t>
            </a:r>
            <a:r>
              <a:rPr lang="en-US" sz="2800" dirty="0" err="1">
                <a:latin typeface="#9Slide03 Montserrat" pitchFamily="2" charset="77"/>
              </a:rPr>
              <a:t>ít</a:t>
            </a:r>
            <a:r>
              <a:rPr lang="en-US" sz="2800" dirty="0">
                <a:latin typeface="#9Slide03 Montserrat" pitchFamily="2" charset="77"/>
              </a:rPr>
              <a:t> </a:t>
            </a:r>
            <a:r>
              <a:rPr lang="en-US" sz="2800" dirty="0" err="1">
                <a:latin typeface="#9Slide03 Montserrat" pitchFamily="2" charset="77"/>
              </a:rPr>
              <a:t>tia</a:t>
            </a:r>
            <a:r>
              <a:rPr lang="en-US" sz="2800" dirty="0">
                <a:latin typeface="#9Slide03 Montserrat" pitchFamily="2" charset="77"/>
              </a:rPr>
              <a:t> X </a:t>
            </a:r>
            <a:r>
              <a:rPr lang="en-US" sz="2800" dirty="0" err="1">
                <a:latin typeface="#9Slide03 Montserrat" pitchFamily="2" charset="77"/>
              </a:rPr>
              <a:t>hơn</a:t>
            </a:r>
            <a:r>
              <a:rPr lang="en-US" sz="2800" dirty="0">
                <a:latin typeface="#9Slide03 Montserrat" pitchFamily="2" charset="77"/>
              </a:rPr>
              <a:t> </a:t>
            </a:r>
            <a:r>
              <a:rPr lang="en-US" sz="2800" dirty="0" err="1">
                <a:latin typeface="#9Slide03 Montserrat" pitchFamily="2" charset="77"/>
              </a:rPr>
              <a:t>được</a:t>
            </a:r>
            <a:r>
              <a:rPr lang="en-US" sz="2800" dirty="0">
                <a:latin typeface="#9Slide03 Montserrat" pitchFamily="2" charset="77"/>
              </a:rPr>
              <a:t> </a:t>
            </a:r>
            <a:r>
              <a:rPr lang="en-US" sz="2800" dirty="0" err="1">
                <a:latin typeface="#9Slide03 Montserrat" pitchFamily="2" charset="77"/>
              </a:rPr>
              <a:t>hiển</a:t>
            </a:r>
            <a:r>
              <a:rPr lang="en-US" sz="2800" dirty="0">
                <a:latin typeface="#9Slide03 Montserrat" pitchFamily="2" charset="77"/>
              </a:rPr>
              <a:t> </a:t>
            </a:r>
            <a:r>
              <a:rPr lang="en-US" sz="2800" dirty="0" err="1">
                <a:latin typeface="#9Slide03 Montserrat" pitchFamily="2" charset="77"/>
              </a:rPr>
              <a:t>thị</a:t>
            </a:r>
            <a:r>
              <a:rPr lang="en-US" sz="2800" dirty="0">
                <a:latin typeface="#9Slide03 Montserrat" pitchFamily="2" charset="77"/>
              </a:rPr>
              <a:t> </a:t>
            </a:r>
            <a:r>
              <a:rPr lang="en-US" sz="2800" dirty="0" err="1">
                <a:latin typeface="#9Slide03 Montserrat" pitchFamily="2" charset="77"/>
              </a:rPr>
              <a:t>với</a:t>
            </a:r>
            <a:r>
              <a:rPr lang="en-US" sz="2800" dirty="0">
                <a:latin typeface="#9Slide03 Montserrat" pitchFamily="2" charset="77"/>
              </a:rPr>
              <a:t> </a:t>
            </a:r>
            <a:r>
              <a:rPr lang="en-US" sz="2800" dirty="0" err="1">
                <a:latin typeface="#9Slide03 Montserrat" pitchFamily="2" charset="77"/>
              </a:rPr>
              <a:t>màu</a:t>
            </a:r>
            <a:r>
              <a:rPr lang="en-US" sz="2800" dirty="0">
                <a:latin typeface="#9Slide03 Montserrat" pitchFamily="2" charset="77"/>
              </a:rPr>
              <a:t> </a:t>
            </a:r>
            <a:r>
              <a:rPr lang="en-US" sz="2800" dirty="0" err="1">
                <a:latin typeface="#9Slide03 Montserrat" pitchFamily="2" charset="77"/>
              </a:rPr>
              <a:t>xám</a:t>
            </a:r>
            <a:r>
              <a:rPr lang="en-US" sz="2800" dirty="0">
                <a:latin typeface="#9Slide03 Montserrat" pitchFamily="2" charset="77"/>
              </a:rPr>
              <a:t>. </a:t>
            </a:r>
            <a:r>
              <a:rPr lang="en-US" sz="2800" dirty="0" err="1">
                <a:latin typeface="#9Slide03 Montserrat" pitchFamily="2" charset="77"/>
              </a:rPr>
              <a:t>Những</a:t>
            </a:r>
            <a:r>
              <a:rPr lang="en-US" sz="2800" dirty="0">
                <a:latin typeface="#9Slide03 Montserrat" pitchFamily="2" charset="77"/>
              </a:rPr>
              <a:t> </a:t>
            </a:r>
            <a:r>
              <a:rPr lang="en-US" sz="2800" dirty="0" err="1">
                <a:latin typeface="#9Slide03 Montserrat" pitchFamily="2" charset="77"/>
              </a:rPr>
              <a:t>khối</a:t>
            </a:r>
            <a:r>
              <a:rPr lang="en-US" sz="2800" dirty="0">
                <a:latin typeface="#9Slide03 Montserrat" pitchFamily="2" charset="77"/>
              </a:rPr>
              <a:t> u, </a:t>
            </a:r>
            <a:r>
              <a:rPr lang="en-US" sz="2800" dirty="0" err="1">
                <a:latin typeface="#9Slide03 Montserrat" pitchFamily="2" charset="77"/>
              </a:rPr>
              <a:t>mô</a:t>
            </a:r>
            <a:r>
              <a:rPr lang="en-US" sz="2800" dirty="0">
                <a:latin typeface="#9Slide03 Montserrat" pitchFamily="2" charset="77"/>
              </a:rPr>
              <a:t> </a:t>
            </a:r>
            <a:r>
              <a:rPr lang="en-US" sz="2800" dirty="0" err="1">
                <a:latin typeface="#9Slide03 Montserrat" pitchFamily="2" charset="77"/>
              </a:rPr>
              <a:t>thường</a:t>
            </a:r>
            <a:r>
              <a:rPr lang="en-US" sz="2800" dirty="0">
                <a:latin typeface="#9Slide03 Montserrat" pitchFamily="2" charset="77"/>
              </a:rPr>
              <a:t> </a:t>
            </a:r>
            <a:r>
              <a:rPr lang="en-US" sz="2800" dirty="0" err="1">
                <a:latin typeface="#9Slide03 Montserrat" pitchFamily="2" charset="77"/>
              </a:rPr>
              <a:t>dày</a:t>
            </a:r>
            <a:r>
              <a:rPr lang="en-US" sz="2800" dirty="0">
                <a:latin typeface="#9Slide03 Montserrat" pitchFamily="2" charset="77"/>
              </a:rPr>
              <a:t> </a:t>
            </a:r>
            <a:r>
              <a:rPr lang="en-US" sz="2800" dirty="0" err="1">
                <a:latin typeface="#9Slide03 Montserrat" pitchFamily="2" charset="77"/>
              </a:rPr>
              <a:t>và</a:t>
            </a:r>
            <a:r>
              <a:rPr lang="en-US" sz="2800" dirty="0">
                <a:latin typeface="#9Slide03 Montserrat" pitchFamily="2" charset="77"/>
              </a:rPr>
              <a:t> </a:t>
            </a:r>
            <a:r>
              <a:rPr lang="en-US" sz="2800" dirty="0" err="1">
                <a:latin typeface="#9Slide03 Montserrat" pitchFamily="2" charset="77"/>
              </a:rPr>
              <a:t>đặc</a:t>
            </a:r>
            <a:r>
              <a:rPr lang="en-US" sz="2800" dirty="0">
                <a:latin typeface="#9Slide03 Montserrat" pitchFamily="2" charset="77"/>
              </a:rPr>
              <a:t> </a:t>
            </a:r>
            <a:r>
              <a:rPr lang="en-US" sz="2800" dirty="0" err="1">
                <a:latin typeface="#9Slide03 Montserrat" pitchFamily="2" charset="77"/>
              </a:rPr>
              <a:t>hơn</a:t>
            </a:r>
            <a:r>
              <a:rPr lang="en-US" sz="2800" dirty="0">
                <a:latin typeface="#9Slide03 Montserrat" pitchFamily="2" charset="77"/>
              </a:rPr>
              <a:t> </a:t>
            </a:r>
            <a:r>
              <a:rPr lang="en-US" sz="2800" dirty="0" err="1">
                <a:latin typeface="#9Slide03 Montserrat" pitchFamily="2" charset="77"/>
              </a:rPr>
              <a:t>có</a:t>
            </a:r>
            <a:r>
              <a:rPr lang="en-US" sz="2800" dirty="0">
                <a:latin typeface="#9Slide03 Montserrat" pitchFamily="2" charset="77"/>
              </a:rPr>
              <a:t> </a:t>
            </a:r>
            <a:r>
              <a:rPr lang="en-US" sz="2800" dirty="0" err="1">
                <a:latin typeface="#9Slide03 Montserrat" pitchFamily="2" charset="77"/>
              </a:rPr>
              <a:t>màu</a:t>
            </a:r>
            <a:r>
              <a:rPr lang="en-US" sz="2800" dirty="0">
                <a:latin typeface="#9Slide03 Montserrat" pitchFamily="2" charset="77"/>
              </a:rPr>
              <a:t> </a:t>
            </a:r>
            <a:r>
              <a:rPr lang="en-US" sz="2800" dirty="0" err="1">
                <a:latin typeface="#9Slide03 Montserrat" pitchFamily="2" charset="77"/>
              </a:rPr>
              <a:t>xám</a:t>
            </a:r>
            <a:r>
              <a:rPr lang="en-US" sz="2800" dirty="0">
                <a:latin typeface="#9Slide03 Montserrat" pitchFamily="2" charset="77"/>
              </a:rPr>
              <a:t> </a:t>
            </a:r>
            <a:r>
              <a:rPr lang="en-US" sz="2800" dirty="0" err="1">
                <a:latin typeface="#9Slide03 Montserrat" pitchFamily="2" charset="77"/>
              </a:rPr>
              <a:t>nhạt</a:t>
            </a:r>
            <a:r>
              <a:rPr lang="en-US" sz="2800" dirty="0">
                <a:latin typeface="#9Slide03 Montserrat" pitchFamily="2" charset="77"/>
              </a:rPr>
              <a:t> </a:t>
            </a:r>
            <a:r>
              <a:rPr lang="en-US" sz="2800" dirty="0" err="1">
                <a:latin typeface="#9Slide03 Montserrat" pitchFamily="2" charset="77"/>
              </a:rPr>
              <a:t>hơn</a:t>
            </a:r>
            <a:r>
              <a:rPr lang="en-US" sz="2800" dirty="0">
                <a:latin typeface="#9Slide03 Montserrat" pitchFamily="2" charset="77"/>
              </a:rPr>
              <a:t>.</a:t>
            </a:r>
          </a:p>
        </p:txBody>
      </p:sp>
      <p:sp>
        <p:nvSpPr>
          <p:cNvPr id="16" name="Oval Callout 15" descr="n144 zalo Tran Quang Hieu">
            <a:extLst>
              <a:ext uri="{FF2B5EF4-FFF2-40B4-BE49-F238E27FC236}">
                <a16:creationId xmlns:a16="http://schemas.microsoft.com/office/drawing/2014/main" id="{B9FD001F-C879-FC02-E080-E0CFEF150A01}"/>
              </a:ext>
            </a:extLst>
          </p:cNvPr>
          <p:cNvSpPr/>
          <p:nvPr/>
        </p:nvSpPr>
        <p:spPr>
          <a:xfrm>
            <a:off x="12567557" y="5614471"/>
            <a:ext cx="5410200" cy="4626052"/>
          </a:xfrm>
          <a:prstGeom prst="wedgeEllipseCallout">
            <a:avLst>
              <a:gd name="adj1" fmla="val -100512"/>
              <a:gd name="adj2" fmla="val -9511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descr="n144 zalo Tran Quang Hieu">
            <a:extLst>
              <a:ext uri="{FF2B5EF4-FFF2-40B4-BE49-F238E27FC236}">
                <a16:creationId xmlns:a16="http://schemas.microsoft.com/office/drawing/2014/main" id="{4CEE9CCC-B85E-C9A1-ACC9-375E1BF3C667}"/>
              </a:ext>
            </a:extLst>
          </p:cNvPr>
          <p:cNvSpPr txBox="1"/>
          <p:nvPr/>
        </p:nvSpPr>
        <p:spPr>
          <a:xfrm>
            <a:off x="13095514" y="7019556"/>
            <a:ext cx="4354286" cy="1815882"/>
          </a:xfrm>
          <a:prstGeom prst="rect">
            <a:avLst/>
          </a:prstGeom>
          <a:noFill/>
        </p:spPr>
        <p:txBody>
          <a:bodyPr wrap="square" rtlCol="0">
            <a:spAutoFit/>
          </a:bodyPr>
          <a:lstStyle/>
          <a:p>
            <a:pPr algn="just"/>
            <a:r>
              <a:rPr lang="en-US" sz="2800" dirty="0" err="1">
                <a:latin typeface="#9Slide03 Montserrat" pitchFamily="2" charset="77"/>
              </a:rPr>
              <a:t>Cơ</a:t>
            </a:r>
            <a:r>
              <a:rPr lang="en-US" sz="2800" dirty="0">
                <a:latin typeface="#9Slide03 Montserrat" pitchFamily="2" charset="77"/>
              </a:rPr>
              <a:t> </a:t>
            </a:r>
            <a:r>
              <a:rPr lang="en-US" sz="2800" dirty="0" err="1">
                <a:latin typeface="#9Slide03 Montserrat" pitchFamily="2" charset="77"/>
              </a:rPr>
              <a:t>quan</a:t>
            </a:r>
            <a:r>
              <a:rPr lang="en-US" sz="2800" dirty="0">
                <a:latin typeface="#9Slide03 Montserrat" pitchFamily="2" charset="77"/>
              </a:rPr>
              <a:t> </a:t>
            </a:r>
            <a:r>
              <a:rPr lang="en-US" sz="2800" dirty="0" err="1">
                <a:latin typeface="#9Slide03 Montserrat" pitchFamily="2" charset="77"/>
              </a:rPr>
              <a:t>chứa</a:t>
            </a:r>
            <a:r>
              <a:rPr lang="en-US" sz="2800" dirty="0">
                <a:latin typeface="#9Slide03 Montserrat" pitchFamily="2" charset="77"/>
              </a:rPr>
              <a:t> </a:t>
            </a:r>
            <a:r>
              <a:rPr lang="en-US" sz="2800" dirty="0" err="1">
                <a:latin typeface="#9Slide03 Montserrat" pitchFamily="2" charset="77"/>
              </a:rPr>
              <a:t>nhiều</a:t>
            </a:r>
            <a:r>
              <a:rPr lang="en-US" sz="2800" dirty="0">
                <a:latin typeface="#9Slide03 Montserrat" pitchFamily="2" charset="77"/>
              </a:rPr>
              <a:t> </a:t>
            </a:r>
            <a:r>
              <a:rPr lang="en-US" sz="2800" dirty="0" err="1">
                <a:latin typeface="#9Slide03 Montserrat" pitchFamily="2" charset="77"/>
              </a:rPr>
              <a:t>không</a:t>
            </a:r>
            <a:r>
              <a:rPr lang="en-US" sz="2800" dirty="0">
                <a:latin typeface="#9Slide03 Montserrat" pitchFamily="2" charset="77"/>
              </a:rPr>
              <a:t> </a:t>
            </a:r>
            <a:r>
              <a:rPr lang="en-US" sz="2800" dirty="0" err="1">
                <a:latin typeface="#9Slide03 Montserrat" pitchFamily="2" charset="77"/>
              </a:rPr>
              <a:t>khí</a:t>
            </a:r>
            <a:r>
              <a:rPr lang="en-US" sz="2800" dirty="0">
                <a:latin typeface="#9Slide03 Montserrat" pitchFamily="2" charset="77"/>
              </a:rPr>
              <a:t> (</a:t>
            </a:r>
            <a:r>
              <a:rPr lang="en-US" sz="2800" dirty="0" err="1">
                <a:latin typeface="#9Slide03 Montserrat" pitchFamily="2" charset="77"/>
              </a:rPr>
              <a:t>chẳng</a:t>
            </a:r>
            <a:r>
              <a:rPr lang="en-US" sz="2800" dirty="0">
                <a:latin typeface="#9Slide03 Montserrat" pitchFamily="2" charset="77"/>
              </a:rPr>
              <a:t> </a:t>
            </a:r>
            <a:r>
              <a:rPr lang="en-US" sz="2800" dirty="0" err="1">
                <a:latin typeface="#9Slide03 Montserrat" pitchFamily="2" charset="77"/>
              </a:rPr>
              <a:t>hạn</a:t>
            </a:r>
            <a:r>
              <a:rPr lang="en-US" sz="2800" dirty="0">
                <a:latin typeface="#9Slide03 Montserrat" pitchFamily="2" charset="77"/>
              </a:rPr>
              <a:t> </a:t>
            </a:r>
            <a:r>
              <a:rPr lang="en-US" sz="2800" dirty="0" err="1">
                <a:latin typeface="#9Slide03 Montserrat" pitchFamily="2" charset="77"/>
              </a:rPr>
              <a:t>như</a:t>
            </a:r>
            <a:r>
              <a:rPr lang="en-US" sz="2800" dirty="0">
                <a:latin typeface="#9Slide03 Montserrat" pitchFamily="2" charset="77"/>
              </a:rPr>
              <a:t> </a:t>
            </a:r>
            <a:r>
              <a:rPr lang="en-US" sz="2800" dirty="0" err="1">
                <a:latin typeface="#9Slide03 Montserrat" pitchFamily="2" charset="77"/>
              </a:rPr>
              <a:t>phổi</a:t>
            </a:r>
            <a:r>
              <a:rPr lang="en-US" sz="2800" dirty="0">
                <a:latin typeface="#9Slide03 Montserrat" pitchFamily="2" charset="77"/>
              </a:rPr>
              <a:t>) </a:t>
            </a:r>
            <a:r>
              <a:rPr lang="en-US" sz="2800" dirty="0" err="1">
                <a:latin typeface="#9Slide03 Montserrat" pitchFamily="2" charset="77"/>
              </a:rPr>
              <a:t>thường</a:t>
            </a:r>
            <a:r>
              <a:rPr lang="en-US" sz="2800" dirty="0">
                <a:latin typeface="#9Slide03 Montserrat" pitchFamily="2" charset="77"/>
              </a:rPr>
              <a:t> </a:t>
            </a:r>
            <a:r>
              <a:rPr lang="en-US" sz="2800" dirty="0" err="1">
                <a:latin typeface="#9Slide03 Montserrat" pitchFamily="2" charset="77"/>
              </a:rPr>
              <a:t>có</a:t>
            </a:r>
            <a:r>
              <a:rPr lang="en-US" sz="2800" dirty="0">
                <a:latin typeface="#9Slide03 Montserrat" pitchFamily="2" charset="77"/>
              </a:rPr>
              <a:t> </a:t>
            </a:r>
            <a:r>
              <a:rPr lang="en-US" sz="2800" dirty="0" err="1">
                <a:latin typeface="#9Slide03 Montserrat" pitchFamily="2" charset="77"/>
              </a:rPr>
              <a:t>màu</a:t>
            </a:r>
            <a:r>
              <a:rPr lang="en-US" sz="2800" dirty="0">
                <a:latin typeface="#9Slide03 Montserrat" pitchFamily="2" charset="77"/>
              </a:rPr>
              <a:t> </a:t>
            </a:r>
            <a:r>
              <a:rPr lang="en-US" sz="2800" dirty="0" err="1">
                <a:latin typeface="#9Slide03 Montserrat" pitchFamily="2" charset="77"/>
              </a:rPr>
              <a:t>đen</a:t>
            </a:r>
            <a:r>
              <a:rPr lang="en-US" sz="2800" dirty="0">
                <a:latin typeface="#9Slide03 Montserrat" pitchFamily="2" charset="77"/>
              </a:rPr>
              <a:t>.</a:t>
            </a:r>
          </a:p>
        </p:txBody>
      </p:sp>
    </p:spTree>
    <p:extLst>
      <p:ext uri="{BB962C8B-B14F-4D97-AF65-F5344CB8AC3E}">
        <p14:creationId xmlns:p14="http://schemas.microsoft.com/office/powerpoint/2010/main" val="3199221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down)">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4" grpId="0" animBg="1"/>
      <p:bldP spid="15" grpId="0"/>
      <p:bldP spid="16"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899459" y="0"/>
            <a:ext cx="7428896" cy="10287000"/>
            <a:chOff x="0" y="0"/>
            <a:chExt cx="1956582" cy="2709333"/>
          </a:xfrm>
        </p:grpSpPr>
        <p:sp>
          <p:nvSpPr>
            <p:cNvPr id="3" name="Freeform 3"/>
            <p:cNvSpPr/>
            <p:nvPr/>
          </p:nvSpPr>
          <p:spPr>
            <a:xfrm>
              <a:off x="0" y="0"/>
              <a:ext cx="1956582" cy="2709333"/>
            </a:xfrm>
            <a:custGeom>
              <a:avLst/>
              <a:gdLst/>
              <a:ahLst/>
              <a:cxnLst/>
              <a:rect l="l" t="t" r="r" b="b"/>
              <a:pathLst>
                <a:path w="1956582" h="2709333">
                  <a:moveTo>
                    <a:pt x="0" y="0"/>
                  </a:moveTo>
                  <a:lnTo>
                    <a:pt x="1956582" y="0"/>
                  </a:lnTo>
                  <a:lnTo>
                    <a:pt x="1956582" y="2709333"/>
                  </a:lnTo>
                  <a:lnTo>
                    <a:pt x="0" y="2709333"/>
                  </a:lnTo>
                  <a:close/>
                </a:path>
              </a:pathLst>
            </a:custGeom>
            <a:solidFill>
              <a:srgbClr val="ABDEB6"/>
            </a:solidFill>
            <a:ln w="28575" cap="sq">
              <a:solidFill>
                <a:srgbClr val="2A2A2A"/>
              </a:solidFill>
              <a:prstDash val="solid"/>
              <a:miter/>
            </a:ln>
          </p:spPr>
          <p:txBody>
            <a:bodyPr/>
            <a:lstStyle/>
            <a:p>
              <a:endParaRPr lang="en-US"/>
            </a:p>
          </p:txBody>
        </p:sp>
        <p:sp>
          <p:nvSpPr>
            <p:cNvPr id="4" name="TextBox 4"/>
            <p:cNvSpPr txBox="1"/>
            <p:nvPr/>
          </p:nvSpPr>
          <p:spPr>
            <a:xfrm>
              <a:off x="0" y="-57150"/>
              <a:ext cx="1956582" cy="2766483"/>
            </a:xfrm>
            <a:prstGeom prst="rect">
              <a:avLst/>
            </a:prstGeom>
          </p:spPr>
          <p:txBody>
            <a:bodyPr lIns="50800" tIns="50800" rIns="50800" bIns="50800" rtlCol="0" anchor="ctr"/>
            <a:lstStyle/>
            <a:p>
              <a:pPr algn="ctr">
                <a:lnSpc>
                  <a:spcPts val="2659"/>
                </a:lnSpc>
              </a:pPr>
              <a:endParaRPr/>
            </a:p>
          </p:txBody>
        </p:sp>
      </p:grpSp>
      <p:pic>
        <p:nvPicPr>
          <p:cNvPr id="16" name="Picture 15" descr="n144 zalo Tran Quang Hieu">
            <a:extLst>
              <a:ext uri="{FF2B5EF4-FFF2-40B4-BE49-F238E27FC236}">
                <a16:creationId xmlns:a16="http://schemas.microsoft.com/office/drawing/2014/main" id="{D1A5124A-E09C-887A-63C1-FFECF32FF184}"/>
              </a:ext>
            </a:extLst>
          </p:cNvPr>
          <p:cNvPicPr>
            <a:picLocks noChangeAspect="1"/>
          </p:cNvPicPr>
          <p:nvPr/>
        </p:nvPicPr>
        <p:blipFill rotWithShape="1">
          <a:blip r:embed="rId2">
            <a:extLst>
              <a:ext uri="{28A0092B-C50C-407E-A947-70E740481C1C}">
                <a14:useLocalDpi xmlns:a14="http://schemas.microsoft.com/office/drawing/2010/main" val="0"/>
              </a:ext>
            </a:extLst>
          </a:blip>
          <a:srcRect r="45135"/>
          <a:stretch/>
        </p:blipFill>
        <p:spPr>
          <a:xfrm>
            <a:off x="1164720" y="254978"/>
            <a:ext cx="6811894" cy="9560052"/>
          </a:xfrm>
          <a:prstGeom prst="rect">
            <a:avLst/>
          </a:prstGeom>
        </p:spPr>
      </p:pic>
      <p:sp>
        <p:nvSpPr>
          <p:cNvPr id="6" name="TextBox 5" descr="n144 zalo Tran Quang Hieu">
            <a:extLst>
              <a:ext uri="{FF2B5EF4-FFF2-40B4-BE49-F238E27FC236}">
                <a16:creationId xmlns:a16="http://schemas.microsoft.com/office/drawing/2014/main" id="{A5053E9E-4581-EBE6-F445-52D27FE61251}"/>
              </a:ext>
            </a:extLst>
          </p:cNvPr>
          <p:cNvSpPr txBox="1"/>
          <p:nvPr/>
        </p:nvSpPr>
        <p:spPr>
          <a:xfrm>
            <a:off x="8655530" y="1788736"/>
            <a:ext cx="9099070" cy="6709529"/>
          </a:xfrm>
          <a:prstGeom prst="rect">
            <a:avLst/>
          </a:prstGeom>
          <a:noFill/>
        </p:spPr>
        <p:txBody>
          <a:bodyPr wrap="square" rtlCol="0">
            <a:spAutoFit/>
          </a:bodyPr>
          <a:lstStyle/>
          <a:p>
            <a:pPr algn="just">
              <a:lnSpc>
                <a:spcPct val="120000"/>
              </a:lnSpc>
            </a:pPr>
            <a:r>
              <a:rPr lang="en-US" sz="4000" dirty="0" err="1">
                <a:latin typeface="#9Slide03 Montserrat" pitchFamily="2" charset="77"/>
              </a:rPr>
              <a:t>Để</a:t>
            </a:r>
            <a:r>
              <a:rPr lang="en-US" sz="4000" dirty="0">
                <a:latin typeface="#9Slide03 Montserrat" pitchFamily="2" charset="77"/>
              </a:rPr>
              <a:t> </a:t>
            </a:r>
            <a:r>
              <a:rPr lang="en-US" sz="4000" dirty="0" err="1">
                <a:latin typeface="#9Slide03 Montserrat" pitchFamily="2" charset="77"/>
              </a:rPr>
              <a:t>hình</a:t>
            </a:r>
            <a:r>
              <a:rPr lang="en-US" sz="4000" dirty="0">
                <a:latin typeface="#9Slide03 Montserrat" pitchFamily="2" charset="77"/>
              </a:rPr>
              <a:t> </a:t>
            </a:r>
            <a:r>
              <a:rPr lang="en-US" sz="4000" dirty="0" err="1">
                <a:latin typeface="#9Slide03 Montserrat" pitchFamily="2" charset="77"/>
              </a:rPr>
              <a:t>ảnh</a:t>
            </a:r>
            <a:r>
              <a:rPr lang="en-US" sz="4000" dirty="0">
                <a:latin typeface="#9Slide03 Montserrat" pitchFamily="2" charset="77"/>
              </a:rPr>
              <a:t> </a:t>
            </a:r>
            <a:r>
              <a:rPr lang="en-US" sz="4000" dirty="0" err="1">
                <a:latin typeface="#9Slide03 Montserrat" pitchFamily="2" charset="77"/>
              </a:rPr>
              <a:t>chụp</a:t>
            </a:r>
            <a:r>
              <a:rPr lang="en-US" sz="4000" dirty="0">
                <a:latin typeface="#9Slide03 Montserrat" pitchFamily="2" charset="77"/>
              </a:rPr>
              <a:t> X-</a:t>
            </a:r>
            <a:r>
              <a:rPr lang="en-US" sz="4000" dirty="0" err="1">
                <a:latin typeface="#9Slide03 Montserrat" pitchFamily="2" charset="77"/>
              </a:rPr>
              <a:t>quang</a:t>
            </a:r>
            <a:r>
              <a:rPr lang="en-US" sz="4000" dirty="0">
                <a:latin typeface="#9Slide03 Montserrat" pitchFamily="2" charset="77"/>
              </a:rPr>
              <a:t> </a:t>
            </a:r>
            <a:r>
              <a:rPr lang="en-US" sz="4000" dirty="0" err="1">
                <a:latin typeface="#9Slide03 Montserrat" pitchFamily="2" charset="77"/>
              </a:rPr>
              <a:t>đạt</a:t>
            </a:r>
            <a:r>
              <a:rPr lang="en-US" sz="4000" dirty="0">
                <a:latin typeface="#9Slide03 Montserrat" pitchFamily="2" charset="77"/>
              </a:rPr>
              <a:t> </a:t>
            </a:r>
            <a:r>
              <a:rPr lang="en-US" sz="4000" dirty="0" err="1">
                <a:latin typeface="#9Slide03 Montserrat" pitchFamily="2" charset="77"/>
              </a:rPr>
              <a:t>hiệu</a:t>
            </a:r>
            <a:r>
              <a:rPr lang="en-US" sz="4000" dirty="0">
                <a:latin typeface="#9Slide03 Montserrat" pitchFamily="2" charset="77"/>
              </a:rPr>
              <a:t> </a:t>
            </a:r>
            <a:r>
              <a:rPr lang="en-US" sz="4000" dirty="0" err="1">
                <a:latin typeface="#9Slide03 Montserrat" pitchFamily="2" charset="77"/>
              </a:rPr>
              <a:t>quả</a:t>
            </a:r>
            <a:r>
              <a:rPr lang="en-US" sz="4000" dirty="0">
                <a:latin typeface="#9Slide03 Montserrat" pitchFamily="2" charset="77"/>
              </a:rPr>
              <a:t> </a:t>
            </a:r>
            <a:r>
              <a:rPr lang="en-US" sz="4000" dirty="0" err="1">
                <a:latin typeface="#9Slide03 Montserrat" pitchFamily="2" charset="77"/>
              </a:rPr>
              <a:t>cao</a:t>
            </a:r>
            <a:r>
              <a:rPr lang="en-US" sz="4000" dirty="0">
                <a:latin typeface="#9Slide03 Montserrat" pitchFamily="2" charset="77"/>
              </a:rPr>
              <a:t> </a:t>
            </a:r>
            <a:r>
              <a:rPr lang="en-US" sz="4000" dirty="0" err="1">
                <a:latin typeface="#9Slide03 Montserrat" pitchFamily="2" charset="77"/>
              </a:rPr>
              <a:t>như</a:t>
            </a:r>
            <a:r>
              <a:rPr lang="en-US" sz="4000" dirty="0">
                <a:latin typeface="#9Slide03 Montserrat" pitchFamily="2" charset="77"/>
              </a:rPr>
              <a:t> </a:t>
            </a:r>
            <a:r>
              <a:rPr lang="en-US" sz="4000" dirty="0" err="1">
                <a:latin typeface="#9Slide03 Montserrat" pitchFamily="2" charset="77"/>
              </a:rPr>
              <a:t>mong</a:t>
            </a:r>
            <a:r>
              <a:rPr lang="en-US" sz="4000" dirty="0">
                <a:latin typeface="#9Slide03 Montserrat" pitchFamily="2" charset="77"/>
              </a:rPr>
              <a:t> </a:t>
            </a:r>
            <a:r>
              <a:rPr lang="en-US" sz="4000" dirty="0" err="1">
                <a:latin typeface="#9Slide03 Montserrat" pitchFamily="2" charset="77"/>
              </a:rPr>
              <a:t>muốn</a:t>
            </a:r>
            <a:r>
              <a:rPr lang="en-US" sz="4000" dirty="0">
                <a:latin typeface="#9Slide03 Montserrat" pitchFamily="2" charset="77"/>
              </a:rPr>
              <a:t>, </a:t>
            </a:r>
            <a:r>
              <a:rPr lang="en-US" sz="4000" dirty="0" err="1">
                <a:latin typeface="#9Slide03 Montserrat" pitchFamily="2" charset="77"/>
              </a:rPr>
              <a:t>người</a:t>
            </a:r>
            <a:r>
              <a:rPr lang="en-US" sz="4000" dirty="0">
                <a:latin typeface="#9Slide03 Montserrat" pitchFamily="2" charset="77"/>
              </a:rPr>
              <a:t> ta </a:t>
            </a:r>
            <a:r>
              <a:rPr lang="en-US" sz="4000" dirty="0" err="1">
                <a:latin typeface="#9Slide03 Montserrat" pitchFamily="2" charset="77"/>
              </a:rPr>
              <a:t>cần</a:t>
            </a:r>
            <a:r>
              <a:rPr lang="en-US" sz="4000" dirty="0">
                <a:latin typeface="#9Slide03 Montserrat" pitchFamily="2" charset="77"/>
              </a:rPr>
              <a:t> </a:t>
            </a:r>
            <a:r>
              <a:rPr lang="en-US" sz="4000" dirty="0" err="1">
                <a:latin typeface="#9Slide03 Montserrat" pitchFamily="2" charset="77"/>
              </a:rPr>
              <a:t>tính</a:t>
            </a:r>
            <a:r>
              <a:rPr lang="en-US" sz="4000" dirty="0">
                <a:latin typeface="#9Slide03 Montserrat" pitchFamily="2" charset="77"/>
              </a:rPr>
              <a:t> </a:t>
            </a:r>
            <a:r>
              <a:rPr lang="en-US" sz="4000" dirty="0" err="1">
                <a:latin typeface="#9Slide03 Montserrat" pitchFamily="2" charset="77"/>
              </a:rPr>
              <a:t>toán</a:t>
            </a:r>
            <a:r>
              <a:rPr lang="en-US" sz="4000" dirty="0">
                <a:latin typeface="#9Slide03 Montserrat" pitchFamily="2" charset="77"/>
              </a:rPr>
              <a:t> </a:t>
            </a:r>
            <a:r>
              <a:rPr lang="en-US" sz="4000" dirty="0" err="1">
                <a:latin typeface="#9Slide03 Montserrat" pitchFamily="2" charset="77"/>
              </a:rPr>
              <a:t>thời</a:t>
            </a:r>
            <a:r>
              <a:rPr lang="en-US" sz="4000" dirty="0">
                <a:latin typeface="#9Slide03 Montserrat" pitchFamily="2" charset="77"/>
              </a:rPr>
              <a:t> </a:t>
            </a:r>
            <a:r>
              <a:rPr lang="en-US" sz="4000" dirty="0" err="1">
                <a:latin typeface="#9Slide03 Montserrat" pitchFamily="2" charset="77"/>
              </a:rPr>
              <a:t>gian</a:t>
            </a:r>
            <a:r>
              <a:rPr lang="en-US" sz="4000" dirty="0">
                <a:latin typeface="#9Slide03 Montserrat" pitchFamily="2" charset="77"/>
              </a:rPr>
              <a:t> </a:t>
            </a:r>
            <a:r>
              <a:rPr lang="en-US" sz="4000" dirty="0" err="1">
                <a:latin typeface="#9Slide03 Montserrat" pitchFamily="2" charset="77"/>
              </a:rPr>
              <a:t>chụp</a:t>
            </a:r>
            <a:r>
              <a:rPr lang="en-US" sz="4000" dirty="0">
                <a:latin typeface="#9Slide03 Montserrat" pitchFamily="2" charset="77"/>
              </a:rPr>
              <a:t>, </a:t>
            </a:r>
            <a:r>
              <a:rPr lang="en-US" sz="4000" dirty="0" err="1">
                <a:latin typeface="#9Slide03 Montserrat" pitchFamily="2" charset="77"/>
              </a:rPr>
              <a:t>cường</a:t>
            </a:r>
            <a:r>
              <a:rPr lang="en-US" sz="4000" dirty="0">
                <a:latin typeface="#9Slide03 Montserrat" pitchFamily="2" charset="77"/>
              </a:rPr>
              <a:t> </a:t>
            </a:r>
            <a:r>
              <a:rPr lang="en-US" sz="4000" dirty="0" err="1">
                <a:latin typeface="#9Slide03 Montserrat" pitchFamily="2" charset="77"/>
              </a:rPr>
              <a:t>độ</a:t>
            </a:r>
            <a:r>
              <a:rPr lang="en-US" sz="4000" dirty="0">
                <a:latin typeface="#9Slide03 Montserrat" pitchFamily="2" charset="77"/>
              </a:rPr>
              <a:t> </a:t>
            </a:r>
            <a:r>
              <a:rPr lang="en-US" sz="4000" dirty="0" err="1">
                <a:latin typeface="#9Slide03 Montserrat" pitchFamily="2" charset="77"/>
              </a:rPr>
              <a:t>chùm</a:t>
            </a:r>
            <a:r>
              <a:rPr lang="en-US" sz="4000" dirty="0">
                <a:latin typeface="#9Slide03 Montserrat" pitchFamily="2" charset="77"/>
              </a:rPr>
              <a:t> </a:t>
            </a:r>
            <a:r>
              <a:rPr lang="en-US" sz="4000" dirty="0" err="1">
                <a:latin typeface="#9Slide03 Montserrat" pitchFamily="2" charset="77"/>
              </a:rPr>
              <a:t>tia</a:t>
            </a:r>
            <a:r>
              <a:rPr lang="en-US" sz="4000" dirty="0">
                <a:latin typeface="#9Slide03 Montserrat" pitchFamily="2" charset="77"/>
              </a:rPr>
              <a:t> X, </a:t>
            </a:r>
            <a:r>
              <a:rPr lang="en-US" sz="4000" dirty="0" err="1">
                <a:latin typeface="#9Slide03 Montserrat" pitchFamily="2" charset="77"/>
              </a:rPr>
              <a:t>liệu</a:t>
            </a:r>
            <a:r>
              <a:rPr lang="en-US" sz="4000" dirty="0">
                <a:latin typeface="#9Slide03 Montserrat" pitchFamily="2" charset="77"/>
              </a:rPr>
              <a:t> </a:t>
            </a:r>
            <a:r>
              <a:rPr lang="en-US" sz="4000" dirty="0" err="1">
                <a:latin typeface="#9Slide03 Montserrat" pitchFamily="2" charset="77"/>
              </a:rPr>
              <a:t>lượng</a:t>
            </a:r>
            <a:r>
              <a:rPr lang="en-US" sz="4000" dirty="0">
                <a:latin typeface="#9Slide03 Montserrat" pitchFamily="2" charset="77"/>
              </a:rPr>
              <a:t> </a:t>
            </a:r>
            <a:r>
              <a:rPr lang="en-US" sz="4000" dirty="0" err="1">
                <a:latin typeface="#9Slide03 Montserrat" pitchFamily="2" charset="77"/>
              </a:rPr>
              <a:t>chiếu</a:t>
            </a:r>
            <a:r>
              <a:rPr lang="en-US" sz="4000" dirty="0">
                <a:latin typeface="#9Slide03 Montserrat" pitchFamily="2" charset="77"/>
              </a:rPr>
              <a:t>,… </a:t>
            </a:r>
            <a:r>
              <a:rPr lang="en-US" sz="4000" dirty="0" err="1">
                <a:latin typeface="#9Slide03 Montserrat" pitchFamily="2" charset="77"/>
              </a:rPr>
              <a:t>phù</a:t>
            </a:r>
            <a:r>
              <a:rPr lang="en-US" sz="4000" dirty="0">
                <a:latin typeface="#9Slide03 Montserrat" pitchFamily="2" charset="77"/>
              </a:rPr>
              <a:t> </a:t>
            </a:r>
            <a:r>
              <a:rPr lang="en-US" sz="4000" dirty="0" err="1">
                <a:latin typeface="#9Slide03 Montserrat" pitchFamily="2" charset="77"/>
              </a:rPr>
              <a:t>hợp</a:t>
            </a:r>
            <a:r>
              <a:rPr lang="en-US" sz="4000" dirty="0">
                <a:latin typeface="#9Slide03 Montserrat" pitchFamily="2" charset="77"/>
              </a:rPr>
              <a:t> </a:t>
            </a:r>
            <a:r>
              <a:rPr lang="en-US" sz="4000" dirty="0" err="1">
                <a:latin typeface="#9Slide03 Montserrat" pitchFamily="2" charset="77"/>
              </a:rPr>
              <a:t>để</a:t>
            </a:r>
            <a:r>
              <a:rPr lang="en-US" sz="4000" dirty="0">
                <a:latin typeface="#9Slide03 Montserrat" pitchFamily="2" charset="77"/>
              </a:rPr>
              <a:t> </a:t>
            </a:r>
            <a:r>
              <a:rPr lang="en-US" sz="4000" dirty="0" err="1">
                <a:latin typeface="#9Slide03 Montserrat" pitchFamily="2" charset="77"/>
              </a:rPr>
              <a:t>cho</a:t>
            </a:r>
            <a:r>
              <a:rPr lang="en-US" sz="4000" dirty="0">
                <a:latin typeface="#9Slide03 Montserrat" pitchFamily="2" charset="77"/>
              </a:rPr>
              <a:t> </a:t>
            </a:r>
            <a:r>
              <a:rPr lang="en-US" sz="4000" dirty="0" err="1">
                <a:latin typeface="#9Slide03 Montserrat" pitchFamily="2" charset="77"/>
              </a:rPr>
              <a:t>hình</a:t>
            </a:r>
            <a:r>
              <a:rPr lang="en-US" sz="4000" dirty="0">
                <a:latin typeface="#9Slide03 Montserrat" pitchFamily="2" charset="77"/>
              </a:rPr>
              <a:t> </a:t>
            </a:r>
            <a:r>
              <a:rPr lang="en-US" sz="4000" dirty="0" err="1">
                <a:latin typeface="#9Slide03 Montserrat" pitchFamily="2" charset="77"/>
              </a:rPr>
              <a:t>ảnh</a:t>
            </a:r>
            <a:r>
              <a:rPr lang="en-US" sz="4000" dirty="0">
                <a:latin typeface="#9Slide03 Montserrat" pitchFamily="2" charset="77"/>
              </a:rPr>
              <a:t> </a:t>
            </a:r>
            <a:r>
              <a:rPr lang="en-US" sz="4000" dirty="0" err="1">
                <a:latin typeface="#9Slide03 Montserrat" pitchFamily="2" charset="77"/>
              </a:rPr>
              <a:t>rõ</a:t>
            </a:r>
            <a:r>
              <a:rPr lang="en-US" sz="4000" dirty="0">
                <a:latin typeface="#9Slide03 Montserrat" pitchFamily="2" charset="77"/>
              </a:rPr>
              <a:t> </a:t>
            </a:r>
            <a:r>
              <a:rPr lang="en-US" sz="4000" dirty="0" err="1">
                <a:latin typeface="#9Slide03 Montserrat" pitchFamily="2" charset="77"/>
              </a:rPr>
              <a:t>nét</a:t>
            </a:r>
            <a:r>
              <a:rPr lang="en-US" sz="4000" dirty="0">
                <a:latin typeface="#9Slide03 Montserrat" pitchFamily="2" charset="77"/>
              </a:rPr>
              <a:t>, </a:t>
            </a:r>
            <a:r>
              <a:rPr lang="en-US" sz="4000" dirty="0" err="1">
                <a:latin typeface="#9Slide03 Montserrat" pitchFamily="2" charset="77"/>
              </a:rPr>
              <a:t>giúp</a:t>
            </a:r>
            <a:r>
              <a:rPr lang="en-US" sz="4000" dirty="0">
                <a:latin typeface="#9Slide03 Montserrat" pitchFamily="2" charset="77"/>
              </a:rPr>
              <a:t> </a:t>
            </a:r>
            <a:r>
              <a:rPr lang="en-US" sz="4000" dirty="0" err="1">
                <a:latin typeface="#9Slide03 Montserrat" pitchFamily="2" charset="77"/>
              </a:rPr>
              <a:t>bác</a:t>
            </a:r>
            <a:r>
              <a:rPr lang="en-US" sz="4000" dirty="0">
                <a:latin typeface="#9Slide03 Montserrat" pitchFamily="2" charset="77"/>
              </a:rPr>
              <a:t> </a:t>
            </a:r>
            <a:r>
              <a:rPr lang="en-US" sz="4000" dirty="0" err="1">
                <a:latin typeface="#9Slide03 Montserrat" pitchFamily="2" charset="77"/>
              </a:rPr>
              <a:t>sĩ</a:t>
            </a:r>
            <a:r>
              <a:rPr lang="en-US" sz="4000" dirty="0">
                <a:latin typeface="#9Slide03 Montserrat" pitchFamily="2" charset="77"/>
              </a:rPr>
              <a:t> </a:t>
            </a:r>
            <a:r>
              <a:rPr lang="en-US" sz="4000" dirty="0" err="1">
                <a:latin typeface="#9Slide03 Montserrat" pitchFamily="2" charset="77"/>
              </a:rPr>
              <a:t>chẩn</a:t>
            </a:r>
            <a:r>
              <a:rPr lang="en-US" sz="4000" dirty="0">
                <a:latin typeface="#9Slide03 Montserrat" pitchFamily="2" charset="77"/>
              </a:rPr>
              <a:t> </a:t>
            </a:r>
            <a:r>
              <a:rPr lang="en-US" sz="4000" dirty="0" err="1">
                <a:latin typeface="#9Slide03 Montserrat" pitchFamily="2" charset="77"/>
              </a:rPr>
              <a:t>đoán</a:t>
            </a:r>
            <a:r>
              <a:rPr lang="en-US" sz="4000" dirty="0">
                <a:latin typeface="#9Slide03 Montserrat" pitchFamily="2" charset="77"/>
              </a:rPr>
              <a:t> </a:t>
            </a:r>
            <a:r>
              <a:rPr lang="en-US" sz="4000" dirty="0" err="1">
                <a:latin typeface="#9Slide03 Montserrat" pitchFamily="2" charset="77"/>
              </a:rPr>
              <a:t>bệnh</a:t>
            </a:r>
            <a:r>
              <a:rPr lang="en-US" sz="4000" dirty="0">
                <a:latin typeface="#9Slide03 Montserrat" pitchFamily="2" charset="77"/>
              </a:rPr>
              <a:t> </a:t>
            </a:r>
            <a:r>
              <a:rPr lang="en-US" sz="4000" dirty="0" err="1">
                <a:latin typeface="#9Slide03 Montserrat" pitchFamily="2" charset="77"/>
              </a:rPr>
              <a:t>nhanh</a:t>
            </a:r>
            <a:r>
              <a:rPr lang="en-US" sz="4000" dirty="0">
                <a:latin typeface="#9Slide03 Montserrat" pitchFamily="2" charset="77"/>
              </a:rPr>
              <a:t> </a:t>
            </a:r>
            <a:r>
              <a:rPr lang="en-US" sz="4000" dirty="0" err="1">
                <a:latin typeface="#9Slide03 Montserrat" pitchFamily="2" charset="77"/>
              </a:rPr>
              <a:t>và</a:t>
            </a:r>
            <a:r>
              <a:rPr lang="en-US" sz="4000" dirty="0">
                <a:latin typeface="#9Slide03 Montserrat" pitchFamily="2" charset="77"/>
              </a:rPr>
              <a:t> </a:t>
            </a:r>
            <a:r>
              <a:rPr lang="en-US" sz="4000" dirty="0" err="1">
                <a:latin typeface="#9Slide03 Montserrat" pitchFamily="2" charset="77"/>
              </a:rPr>
              <a:t>chính</a:t>
            </a:r>
            <a:r>
              <a:rPr lang="en-US" sz="4000" dirty="0">
                <a:latin typeface="#9Slide03 Montserrat" pitchFamily="2" charset="77"/>
              </a:rPr>
              <a:t> </a:t>
            </a:r>
            <a:r>
              <a:rPr lang="en-US" sz="4000" dirty="0" err="1">
                <a:latin typeface="#9Slide03 Montserrat" pitchFamily="2" charset="77"/>
              </a:rPr>
              <a:t>xác</a:t>
            </a:r>
            <a:r>
              <a:rPr lang="en-US" sz="4000" dirty="0">
                <a:latin typeface="#9Slide03 Montserrat" pitchFamily="2" charset="77"/>
              </a:rPr>
              <a:t>, </a:t>
            </a:r>
            <a:r>
              <a:rPr lang="en-US" sz="4000" dirty="0" err="1">
                <a:latin typeface="#9Slide03 Montserrat" pitchFamily="2" charset="77"/>
              </a:rPr>
              <a:t>đồng</a:t>
            </a:r>
            <a:r>
              <a:rPr lang="en-US" sz="4000" dirty="0">
                <a:latin typeface="#9Slide03 Montserrat" pitchFamily="2" charset="77"/>
              </a:rPr>
              <a:t> </a:t>
            </a:r>
            <a:r>
              <a:rPr lang="en-US" sz="4000" dirty="0" err="1">
                <a:latin typeface="#9Slide03 Montserrat" pitchFamily="2" charset="77"/>
              </a:rPr>
              <a:t>thời</a:t>
            </a:r>
            <a:r>
              <a:rPr lang="en-US" sz="4000" dirty="0">
                <a:latin typeface="#9Slide03 Montserrat" pitchFamily="2" charset="77"/>
              </a:rPr>
              <a:t> </a:t>
            </a:r>
            <a:r>
              <a:rPr lang="en-US" sz="4000" dirty="0" err="1">
                <a:latin typeface="#9Slide03 Montserrat" pitchFamily="2" charset="77"/>
              </a:rPr>
              <a:t>làm</a:t>
            </a:r>
            <a:r>
              <a:rPr lang="en-US" sz="4000" dirty="0">
                <a:latin typeface="#9Slide03 Montserrat" pitchFamily="2" charset="77"/>
              </a:rPr>
              <a:t> </a:t>
            </a:r>
            <a:r>
              <a:rPr lang="en-US" sz="4000" dirty="0" err="1">
                <a:latin typeface="#9Slide03 Montserrat" pitchFamily="2" charset="77"/>
              </a:rPr>
              <a:t>giảm</a:t>
            </a:r>
            <a:r>
              <a:rPr lang="en-US" sz="4000" dirty="0">
                <a:latin typeface="#9Slide03 Montserrat" pitchFamily="2" charset="77"/>
              </a:rPr>
              <a:t> </a:t>
            </a:r>
            <a:r>
              <a:rPr lang="en-US" sz="4000" dirty="0" err="1">
                <a:latin typeface="#9Slide03 Montserrat" pitchFamily="2" charset="77"/>
              </a:rPr>
              <a:t>tác</a:t>
            </a:r>
            <a:r>
              <a:rPr lang="en-US" sz="4000" dirty="0">
                <a:latin typeface="#9Slide03 Montserrat" pitchFamily="2" charset="77"/>
              </a:rPr>
              <a:t> </a:t>
            </a:r>
            <a:r>
              <a:rPr lang="en-US" sz="4000" dirty="0" err="1">
                <a:latin typeface="#9Slide03 Montserrat" pitchFamily="2" charset="77"/>
              </a:rPr>
              <a:t>hại</a:t>
            </a:r>
            <a:r>
              <a:rPr lang="en-US" sz="4000" dirty="0">
                <a:latin typeface="#9Slide03 Montserrat" pitchFamily="2" charset="77"/>
              </a:rPr>
              <a:t> </a:t>
            </a:r>
            <a:r>
              <a:rPr lang="en-US" sz="4000" dirty="0" err="1">
                <a:latin typeface="#9Slide03 Montserrat" pitchFamily="2" charset="77"/>
              </a:rPr>
              <a:t>tia</a:t>
            </a:r>
            <a:r>
              <a:rPr lang="en-US" sz="4000" dirty="0">
                <a:latin typeface="#9Slide03 Montserrat" pitchFamily="2" charset="77"/>
              </a:rPr>
              <a:t> X </a:t>
            </a:r>
            <a:r>
              <a:rPr lang="en-US" sz="4000" dirty="0" err="1">
                <a:latin typeface="#9Slide03 Montserrat" pitchFamily="2" charset="77"/>
              </a:rPr>
              <a:t>đối</a:t>
            </a:r>
            <a:r>
              <a:rPr lang="en-US" sz="4000" dirty="0">
                <a:latin typeface="#9Slide03 Montserrat" pitchFamily="2" charset="77"/>
              </a:rPr>
              <a:t> </a:t>
            </a:r>
            <a:r>
              <a:rPr lang="en-US" sz="4000" dirty="0" err="1">
                <a:latin typeface="#9Slide03 Montserrat" pitchFamily="2" charset="77"/>
              </a:rPr>
              <a:t>với</a:t>
            </a:r>
            <a:r>
              <a:rPr lang="en-US" sz="4000" dirty="0">
                <a:latin typeface="#9Slide03 Montserrat" pitchFamily="2" charset="77"/>
              </a:rPr>
              <a:t> </a:t>
            </a:r>
            <a:r>
              <a:rPr lang="en-US" sz="4000" dirty="0" err="1">
                <a:latin typeface="#9Slide03 Montserrat" pitchFamily="2" charset="77"/>
              </a:rPr>
              <a:t>bệnh</a:t>
            </a:r>
            <a:r>
              <a:rPr lang="en-US" sz="4000" dirty="0">
                <a:latin typeface="#9Slide03 Montserrat" pitchFamily="2" charset="77"/>
              </a:rPr>
              <a:t> </a:t>
            </a:r>
            <a:r>
              <a:rPr lang="en-US" sz="4000" dirty="0" err="1">
                <a:latin typeface="#9Slide03 Montserrat" pitchFamily="2" charset="77"/>
              </a:rPr>
              <a:t>nhân</a:t>
            </a:r>
            <a:r>
              <a:rPr lang="en-US" sz="4000" dirty="0">
                <a:latin typeface="#9Slide03 Montserrat" pitchFamily="2" charset="77"/>
              </a:rPr>
              <a:t>.</a:t>
            </a:r>
          </a:p>
        </p:txBody>
      </p:sp>
    </p:spTree>
    <p:extLst>
      <p:ext uri="{BB962C8B-B14F-4D97-AF65-F5344CB8AC3E}">
        <p14:creationId xmlns:p14="http://schemas.microsoft.com/office/powerpoint/2010/main" val="8978524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10" name="TextBox 9" descr="n144 zalo Tran Quang Hieu">
            <a:extLst>
              <a:ext uri="{FF2B5EF4-FFF2-40B4-BE49-F238E27FC236}">
                <a16:creationId xmlns:a16="http://schemas.microsoft.com/office/drawing/2014/main" id="{E6CCAA53-6D88-E8BB-3324-FD37F708C880}"/>
              </a:ext>
            </a:extLst>
          </p:cNvPr>
          <p:cNvSpPr txBox="1"/>
          <p:nvPr/>
        </p:nvSpPr>
        <p:spPr>
          <a:xfrm>
            <a:off x="1562100" y="266700"/>
            <a:ext cx="15163800" cy="912237"/>
          </a:xfrm>
          <a:prstGeom prst="rect">
            <a:avLst/>
          </a:prstGeom>
          <a:noFill/>
        </p:spPr>
        <p:txBody>
          <a:bodyPr wrap="square" rtlCol="0">
            <a:spAutoFit/>
          </a:bodyPr>
          <a:lstStyle/>
          <a:p>
            <a:pPr algn="ctr">
              <a:lnSpc>
                <a:spcPct val="111000"/>
              </a:lnSpc>
            </a:pPr>
            <a:r>
              <a:rPr lang="en-US" sz="4800" b="1" dirty="0">
                <a:latin typeface="#9Slide03 Montserrat ExtraBold" pitchFamily="2" charset="77"/>
              </a:rPr>
              <a:t>PHIẾU HỌC TẬP SỐ 1</a:t>
            </a:r>
          </a:p>
        </p:txBody>
      </p:sp>
      <p:grpSp>
        <p:nvGrpSpPr>
          <p:cNvPr id="1393" name="Group 1392" descr="n144 zalo Tran Quang Hieu">
            <a:extLst>
              <a:ext uri="{FF2B5EF4-FFF2-40B4-BE49-F238E27FC236}">
                <a16:creationId xmlns:a16="http://schemas.microsoft.com/office/drawing/2014/main" id="{F9630153-3722-1CB3-372F-CBD175C10557}"/>
              </a:ext>
            </a:extLst>
          </p:cNvPr>
          <p:cNvGrpSpPr/>
          <p:nvPr/>
        </p:nvGrpSpPr>
        <p:grpSpPr>
          <a:xfrm>
            <a:off x="1371600" y="2069403"/>
            <a:ext cx="7086600" cy="6500934"/>
            <a:chOff x="457200" y="1157166"/>
            <a:chExt cx="7086600" cy="9015484"/>
          </a:xfrm>
        </p:grpSpPr>
        <p:pic>
          <p:nvPicPr>
            <p:cNvPr id="689" name="Picture 688">
              <a:extLst>
                <a:ext uri="{FF2B5EF4-FFF2-40B4-BE49-F238E27FC236}">
                  <a16:creationId xmlns:a16="http://schemas.microsoft.com/office/drawing/2014/main" id="{74DC713F-68A2-8FAD-9DD6-C08D84470A7B}"/>
                </a:ext>
              </a:extLst>
            </p:cNvPr>
            <p:cNvPicPr>
              <a:picLocks noChangeAspect="1"/>
            </p:cNvPicPr>
            <p:nvPr/>
          </p:nvPicPr>
          <p:blipFill>
            <a:blip r:embed="rId2"/>
            <a:stretch>
              <a:fillRect/>
            </a:stretch>
          </p:blipFill>
          <p:spPr>
            <a:xfrm>
              <a:off x="457200" y="1468104"/>
              <a:ext cx="7086600" cy="8704546"/>
            </a:xfrm>
            <a:custGeom>
              <a:avLst/>
              <a:gdLst>
                <a:gd name="connsiteX0" fmla="*/ -235 w 1499676"/>
                <a:gd name="connsiteY0" fmla="*/ -286 h 1842068"/>
                <a:gd name="connsiteX1" fmla="*/ 1499442 w 1499676"/>
                <a:gd name="connsiteY1" fmla="*/ -286 h 1842068"/>
                <a:gd name="connsiteX2" fmla="*/ 1499442 w 1499676"/>
                <a:gd name="connsiteY2" fmla="*/ 1841783 h 1842068"/>
                <a:gd name="connsiteX3" fmla="*/ -235 w 1499676"/>
                <a:gd name="connsiteY3" fmla="*/ 1841783 h 1842068"/>
              </a:gdLst>
              <a:ahLst/>
              <a:cxnLst>
                <a:cxn ang="0">
                  <a:pos x="connsiteX0" y="connsiteY0"/>
                </a:cxn>
                <a:cxn ang="0">
                  <a:pos x="connsiteX1" y="connsiteY1"/>
                </a:cxn>
                <a:cxn ang="0">
                  <a:pos x="connsiteX2" y="connsiteY2"/>
                </a:cxn>
                <a:cxn ang="0">
                  <a:pos x="connsiteX3" y="connsiteY3"/>
                </a:cxn>
              </a:cxnLst>
              <a:rect l="l" t="t" r="r" b="b"/>
              <a:pathLst>
                <a:path w="1499676" h="1842068">
                  <a:moveTo>
                    <a:pt x="-235" y="-286"/>
                  </a:moveTo>
                  <a:lnTo>
                    <a:pt x="1499442" y="-286"/>
                  </a:lnTo>
                  <a:lnTo>
                    <a:pt x="1499442" y="1841783"/>
                  </a:lnTo>
                  <a:lnTo>
                    <a:pt x="-235" y="1841783"/>
                  </a:lnTo>
                  <a:close/>
                </a:path>
              </a:pathLst>
            </a:custGeom>
          </p:spPr>
        </p:pic>
        <p:sp>
          <p:nvSpPr>
            <p:cNvPr id="690" name="Freeform 689">
              <a:extLst>
                <a:ext uri="{FF2B5EF4-FFF2-40B4-BE49-F238E27FC236}">
                  <a16:creationId xmlns:a16="http://schemas.microsoft.com/office/drawing/2014/main" id="{0FB590C4-A4EE-417B-2083-AF950C6F6DAA}"/>
                </a:ext>
              </a:extLst>
            </p:cNvPr>
            <p:cNvSpPr/>
            <p:nvPr/>
          </p:nvSpPr>
          <p:spPr>
            <a:xfrm>
              <a:off x="921678" y="1472393"/>
              <a:ext cx="6436727" cy="8120791"/>
            </a:xfrm>
            <a:custGeom>
              <a:avLst/>
              <a:gdLst>
                <a:gd name="connsiteX0" fmla="*/ 38139 w 1362149"/>
                <a:gd name="connsiteY0" fmla="*/ 1623128 h 1749147"/>
                <a:gd name="connsiteX1" fmla="*/ 64864 w 1362149"/>
                <a:gd name="connsiteY1" fmla="*/ 1612762 h 1749147"/>
                <a:gd name="connsiteX2" fmla="*/ 85693 w 1362149"/>
                <a:gd name="connsiteY2" fmla="*/ 1633495 h 1749147"/>
                <a:gd name="connsiteX3" fmla="*/ 59633 w 1362149"/>
                <a:gd name="connsiteY3" fmla="*/ 1665452 h 1749147"/>
                <a:gd name="connsiteX4" fmla="*/ 42989 w 1362149"/>
                <a:gd name="connsiteY4" fmla="*/ 1659650 h 1749147"/>
                <a:gd name="connsiteX5" fmla="*/ 190 w 1362149"/>
                <a:gd name="connsiteY5" fmla="*/ 1677816 h 1749147"/>
                <a:gd name="connsiteX6" fmla="*/ 190 w 1362149"/>
                <a:gd name="connsiteY6" fmla="*/ 1749148 h 1749147"/>
                <a:gd name="connsiteX7" fmla="*/ 1265424 w 1362149"/>
                <a:gd name="connsiteY7" fmla="*/ 1749148 h 1749147"/>
                <a:gd name="connsiteX8" fmla="*/ 1362150 w 1362149"/>
                <a:gd name="connsiteY8" fmla="*/ 1652422 h 1749147"/>
                <a:gd name="connsiteX9" fmla="*/ 1362150 w 1362149"/>
                <a:gd name="connsiteY9" fmla="*/ 94348 h 1749147"/>
                <a:gd name="connsiteX10" fmla="*/ 1267801 w 1362149"/>
                <a:gd name="connsiteY10" fmla="*/ 0 h 1749147"/>
                <a:gd name="connsiteX11" fmla="*/ 95 w 1362149"/>
                <a:gd name="connsiteY11" fmla="*/ 0 h 1749147"/>
                <a:gd name="connsiteX12" fmla="*/ 95 w 1362149"/>
                <a:gd name="connsiteY12" fmla="*/ 79891 h 1749147"/>
                <a:gd name="connsiteX13" fmla="*/ 8560 w 1362149"/>
                <a:gd name="connsiteY13" fmla="*/ 84932 h 1749147"/>
                <a:gd name="connsiteX14" fmla="*/ 39090 w 1362149"/>
                <a:gd name="connsiteY14" fmla="*/ 91114 h 1749147"/>
                <a:gd name="connsiteX15" fmla="*/ 59443 w 1362149"/>
                <a:gd name="connsiteY15" fmla="*/ 83696 h 1749147"/>
                <a:gd name="connsiteX16" fmla="*/ 85503 w 1362149"/>
                <a:gd name="connsiteY16" fmla="*/ 115652 h 1749147"/>
                <a:gd name="connsiteX17" fmla="*/ 64769 w 1362149"/>
                <a:gd name="connsiteY17" fmla="*/ 136386 h 1749147"/>
                <a:gd name="connsiteX18" fmla="*/ 32813 w 1362149"/>
                <a:gd name="connsiteY18" fmla="*/ 110326 h 1749147"/>
                <a:gd name="connsiteX19" fmla="*/ 7323 w 1362149"/>
                <a:gd name="connsiteY19" fmla="*/ 106998 h 1749147"/>
                <a:gd name="connsiteX20" fmla="*/ 0 w 1362149"/>
                <a:gd name="connsiteY20" fmla="*/ 110231 h 1749147"/>
                <a:gd name="connsiteX21" fmla="*/ 0 w 1362149"/>
                <a:gd name="connsiteY21" fmla="*/ 263547 h 1749147"/>
                <a:gd name="connsiteX22" fmla="*/ 37378 w 1362149"/>
                <a:gd name="connsiteY22" fmla="*/ 265259 h 1749147"/>
                <a:gd name="connsiteX23" fmla="*/ 64389 w 1362149"/>
                <a:gd name="connsiteY23" fmla="*/ 253941 h 1749147"/>
                <a:gd name="connsiteX24" fmla="*/ 85503 w 1362149"/>
                <a:gd name="connsiteY24" fmla="*/ 274770 h 1749147"/>
                <a:gd name="connsiteX25" fmla="*/ 59443 w 1362149"/>
                <a:gd name="connsiteY25" fmla="*/ 306726 h 1749147"/>
                <a:gd name="connsiteX26" fmla="*/ 36141 w 1362149"/>
                <a:gd name="connsiteY26" fmla="*/ 292935 h 1749147"/>
                <a:gd name="connsiteX27" fmla="*/ 0 w 1362149"/>
                <a:gd name="connsiteY27" fmla="*/ 294077 h 1749147"/>
                <a:gd name="connsiteX28" fmla="*/ 0 w 1362149"/>
                <a:gd name="connsiteY28" fmla="*/ 461659 h 1749147"/>
                <a:gd name="connsiteX29" fmla="*/ 33383 w 1362149"/>
                <a:gd name="connsiteY29" fmla="*/ 455381 h 1749147"/>
                <a:gd name="connsiteX30" fmla="*/ 33098 w 1362149"/>
                <a:gd name="connsiteY30" fmla="*/ 445775 h 1749147"/>
                <a:gd name="connsiteX31" fmla="*/ 56400 w 1362149"/>
                <a:gd name="connsiteY31" fmla="*/ 423520 h 1749147"/>
                <a:gd name="connsiteX32" fmla="*/ 85503 w 1362149"/>
                <a:gd name="connsiteY32" fmla="*/ 455191 h 1749147"/>
                <a:gd name="connsiteX33" fmla="*/ 64294 w 1362149"/>
                <a:gd name="connsiteY33" fmla="*/ 476115 h 1749147"/>
                <a:gd name="connsiteX34" fmla="*/ 50693 w 1362149"/>
                <a:gd name="connsiteY34" fmla="*/ 475069 h 1749147"/>
                <a:gd name="connsiteX35" fmla="*/ 17595 w 1362149"/>
                <a:gd name="connsiteY35" fmla="*/ 478778 h 1749147"/>
                <a:gd name="connsiteX36" fmla="*/ 95 w 1362149"/>
                <a:gd name="connsiteY36" fmla="*/ 491428 h 1749147"/>
                <a:gd name="connsiteX37" fmla="*/ 95 w 1362149"/>
                <a:gd name="connsiteY37" fmla="*/ 597664 h 1749147"/>
                <a:gd name="connsiteX38" fmla="*/ 40231 w 1362149"/>
                <a:gd name="connsiteY38" fmla="*/ 601469 h 1749147"/>
                <a:gd name="connsiteX39" fmla="*/ 64579 w 1362149"/>
                <a:gd name="connsiteY39" fmla="*/ 593575 h 1749147"/>
                <a:gd name="connsiteX40" fmla="*/ 85693 w 1362149"/>
                <a:gd name="connsiteY40" fmla="*/ 614403 h 1749147"/>
                <a:gd name="connsiteX41" fmla="*/ 59633 w 1362149"/>
                <a:gd name="connsiteY41" fmla="*/ 646360 h 1749147"/>
                <a:gd name="connsiteX42" fmla="*/ 39470 w 1362149"/>
                <a:gd name="connsiteY42" fmla="*/ 637039 h 1749147"/>
                <a:gd name="connsiteX43" fmla="*/ 190 w 1362149"/>
                <a:gd name="connsiteY43" fmla="*/ 636088 h 1749147"/>
                <a:gd name="connsiteX44" fmla="*/ 190 w 1362149"/>
                <a:gd name="connsiteY44" fmla="*/ 781605 h 1749147"/>
                <a:gd name="connsiteX45" fmla="*/ 12649 w 1362149"/>
                <a:gd name="connsiteY45" fmla="*/ 780464 h 1749147"/>
                <a:gd name="connsiteX46" fmla="*/ 44796 w 1362149"/>
                <a:gd name="connsiteY46" fmla="*/ 767434 h 1749147"/>
                <a:gd name="connsiteX47" fmla="*/ 62962 w 1362149"/>
                <a:gd name="connsiteY47" fmla="*/ 763059 h 1749147"/>
                <a:gd name="connsiteX48" fmla="*/ 86074 w 1362149"/>
                <a:gd name="connsiteY48" fmla="*/ 786360 h 1749147"/>
                <a:gd name="connsiteX49" fmla="*/ 59633 w 1362149"/>
                <a:gd name="connsiteY49" fmla="*/ 816034 h 1749147"/>
                <a:gd name="connsiteX50" fmla="*/ 38234 w 1362149"/>
                <a:gd name="connsiteY50" fmla="*/ 805192 h 1749147"/>
                <a:gd name="connsiteX51" fmla="*/ 11033 w 1362149"/>
                <a:gd name="connsiteY51" fmla="*/ 809186 h 1749147"/>
                <a:gd name="connsiteX52" fmla="*/ 285 w 1362149"/>
                <a:gd name="connsiteY52" fmla="*/ 812040 h 1749147"/>
                <a:gd name="connsiteX53" fmla="*/ 285 w 1362149"/>
                <a:gd name="connsiteY53" fmla="*/ 933779 h 1749147"/>
                <a:gd name="connsiteX54" fmla="*/ 40041 w 1362149"/>
                <a:gd name="connsiteY54" fmla="*/ 941388 h 1749147"/>
                <a:gd name="connsiteX55" fmla="*/ 64579 w 1362149"/>
                <a:gd name="connsiteY55" fmla="*/ 933113 h 1749147"/>
                <a:gd name="connsiteX56" fmla="*/ 85788 w 1362149"/>
                <a:gd name="connsiteY56" fmla="*/ 953942 h 1749147"/>
                <a:gd name="connsiteX57" fmla="*/ 59728 w 1362149"/>
                <a:gd name="connsiteY57" fmla="*/ 985899 h 1749147"/>
                <a:gd name="connsiteX58" fmla="*/ 36141 w 1362149"/>
                <a:gd name="connsiteY58" fmla="*/ 971632 h 1749147"/>
                <a:gd name="connsiteX59" fmla="*/ 285 w 1362149"/>
                <a:gd name="connsiteY59" fmla="*/ 972869 h 1749147"/>
                <a:gd name="connsiteX60" fmla="*/ 285 w 1362149"/>
                <a:gd name="connsiteY60" fmla="*/ 1100790 h 1749147"/>
                <a:gd name="connsiteX61" fmla="*/ 40897 w 1362149"/>
                <a:gd name="connsiteY61" fmla="*/ 1110301 h 1749147"/>
                <a:gd name="connsiteX62" fmla="*/ 64959 w 1362149"/>
                <a:gd name="connsiteY62" fmla="*/ 1102978 h 1749147"/>
                <a:gd name="connsiteX63" fmla="*/ 85788 w 1362149"/>
                <a:gd name="connsiteY63" fmla="*/ 1123712 h 1749147"/>
                <a:gd name="connsiteX64" fmla="*/ 59728 w 1362149"/>
                <a:gd name="connsiteY64" fmla="*/ 1155668 h 1749147"/>
                <a:gd name="connsiteX65" fmla="*/ 36807 w 1362149"/>
                <a:gd name="connsiteY65" fmla="*/ 1142638 h 1749147"/>
                <a:gd name="connsiteX66" fmla="*/ 285 w 1362149"/>
                <a:gd name="connsiteY66" fmla="*/ 1128467 h 1749147"/>
                <a:gd name="connsiteX67" fmla="*/ 285 w 1362149"/>
                <a:gd name="connsiteY67" fmla="*/ 1277312 h 1749147"/>
                <a:gd name="connsiteX68" fmla="*/ 40136 w 1362149"/>
                <a:gd name="connsiteY68" fmla="*/ 1280927 h 1749147"/>
                <a:gd name="connsiteX69" fmla="*/ 64579 w 1362149"/>
                <a:gd name="connsiteY69" fmla="*/ 1272747 h 1749147"/>
                <a:gd name="connsiteX70" fmla="*/ 85788 w 1362149"/>
                <a:gd name="connsiteY70" fmla="*/ 1293576 h 1749147"/>
                <a:gd name="connsiteX71" fmla="*/ 59728 w 1362149"/>
                <a:gd name="connsiteY71" fmla="*/ 1325533 h 1749147"/>
                <a:gd name="connsiteX72" fmla="*/ 39280 w 1362149"/>
                <a:gd name="connsiteY72" fmla="*/ 1315927 h 1749147"/>
                <a:gd name="connsiteX73" fmla="*/ 285 w 1362149"/>
                <a:gd name="connsiteY73" fmla="*/ 1322014 h 1749147"/>
                <a:gd name="connsiteX74" fmla="*/ 285 w 1362149"/>
                <a:gd name="connsiteY74" fmla="*/ 1437476 h 1749147"/>
                <a:gd name="connsiteX75" fmla="*/ 38804 w 1362149"/>
                <a:gd name="connsiteY75" fmla="*/ 1452218 h 1749147"/>
                <a:gd name="connsiteX76" fmla="*/ 62962 w 1362149"/>
                <a:gd name="connsiteY76" fmla="*/ 1442231 h 1749147"/>
                <a:gd name="connsiteX77" fmla="*/ 86074 w 1362149"/>
                <a:gd name="connsiteY77" fmla="*/ 1465628 h 1749147"/>
                <a:gd name="connsiteX78" fmla="*/ 59633 w 1362149"/>
                <a:gd name="connsiteY78" fmla="*/ 1495302 h 1749147"/>
                <a:gd name="connsiteX79" fmla="*/ 40802 w 1362149"/>
                <a:gd name="connsiteY79" fmla="*/ 1487503 h 1749147"/>
                <a:gd name="connsiteX80" fmla="*/ 190 w 1362149"/>
                <a:gd name="connsiteY80" fmla="*/ 1495207 h 1749147"/>
                <a:gd name="connsiteX81" fmla="*/ 190 w 1362149"/>
                <a:gd name="connsiteY81" fmla="*/ 1627694 h 1749147"/>
                <a:gd name="connsiteX82" fmla="*/ 38139 w 1362149"/>
                <a:gd name="connsiteY82" fmla="*/ 1623128 h 174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362149" h="1749147">
                  <a:moveTo>
                    <a:pt x="38139" y="1623128"/>
                  </a:moveTo>
                  <a:cubicBezTo>
                    <a:pt x="43940" y="1615234"/>
                    <a:pt x="53927" y="1610669"/>
                    <a:pt x="64864" y="1612762"/>
                  </a:cubicBezTo>
                  <a:cubicBezTo>
                    <a:pt x="75231" y="1614759"/>
                    <a:pt x="83696" y="1623128"/>
                    <a:pt x="85693" y="1633495"/>
                  </a:cubicBezTo>
                  <a:cubicBezTo>
                    <a:pt x="89022" y="1650520"/>
                    <a:pt x="76087" y="1665452"/>
                    <a:pt x="59633" y="1665452"/>
                  </a:cubicBezTo>
                  <a:cubicBezTo>
                    <a:pt x="53356" y="1665452"/>
                    <a:pt x="47554" y="1663264"/>
                    <a:pt x="42989" y="1659650"/>
                  </a:cubicBezTo>
                  <a:lnTo>
                    <a:pt x="190" y="1677816"/>
                  </a:lnTo>
                  <a:lnTo>
                    <a:pt x="190" y="1749148"/>
                  </a:lnTo>
                  <a:lnTo>
                    <a:pt x="1265424" y="1749148"/>
                  </a:lnTo>
                  <a:cubicBezTo>
                    <a:pt x="1318875" y="1749148"/>
                    <a:pt x="1362150" y="1705873"/>
                    <a:pt x="1362150" y="1652422"/>
                  </a:cubicBezTo>
                  <a:lnTo>
                    <a:pt x="1362150" y="94348"/>
                  </a:lnTo>
                  <a:cubicBezTo>
                    <a:pt x="1362150" y="42228"/>
                    <a:pt x="1319921" y="0"/>
                    <a:pt x="1267801" y="0"/>
                  </a:cubicBezTo>
                  <a:lnTo>
                    <a:pt x="95" y="0"/>
                  </a:lnTo>
                  <a:lnTo>
                    <a:pt x="95" y="79891"/>
                  </a:lnTo>
                  <a:lnTo>
                    <a:pt x="8560" y="84932"/>
                  </a:lnTo>
                  <a:lnTo>
                    <a:pt x="39090" y="91114"/>
                  </a:lnTo>
                  <a:cubicBezTo>
                    <a:pt x="41087" y="88451"/>
                    <a:pt x="51549" y="83696"/>
                    <a:pt x="59443" y="83696"/>
                  </a:cubicBezTo>
                  <a:cubicBezTo>
                    <a:pt x="75897" y="83696"/>
                    <a:pt x="88832" y="98628"/>
                    <a:pt x="85503" y="115652"/>
                  </a:cubicBezTo>
                  <a:cubicBezTo>
                    <a:pt x="83506" y="126019"/>
                    <a:pt x="75136" y="134389"/>
                    <a:pt x="64769" y="136386"/>
                  </a:cubicBezTo>
                  <a:cubicBezTo>
                    <a:pt x="47745" y="139715"/>
                    <a:pt x="32813" y="126780"/>
                    <a:pt x="32813" y="110326"/>
                  </a:cubicBezTo>
                  <a:cubicBezTo>
                    <a:pt x="32813" y="109470"/>
                    <a:pt x="7323" y="106998"/>
                    <a:pt x="7323" y="106998"/>
                  </a:cubicBezTo>
                  <a:lnTo>
                    <a:pt x="0" y="110231"/>
                  </a:lnTo>
                  <a:lnTo>
                    <a:pt x="0" y="263547"/>
                  </a:lnTo>
                  <a:lnTo>
                    <a:pt x="37378" y="265259"/>
                  </a:lnTo>
                  <a:cubicBezTo>
                    <a:pt x="42989" y="256889"/>
                    <a:pt x="53261" y="251943"/>
                    <a:pt x="64389" y="253941"/>
                  </a:cubicBezTo>
                  <a:cubicBezTo>
                    <a:pt x="74946" y="255843"/>
                    <a:pt x="83410" y="264213"/>
                    <a:pt x="85503" y="274770"/>
                  </a:cubicBezTo>
                  <a:cubicBezTo>
                    <a:pt x="88832" y="291794"/>
                    <a:pt x="75897" y="306726"/>
                    <a:pt x="59443" y="306726"/>
                  </a:cubicBezTo>
                  <a:cubicBezTo>
                    <a:pt x="49362" y="306726"/>
                    <a:pt x="40612" y="301115"/>
                    <a:pt x="36141" y="292935"/>
                  </a:cubicBezTo>
                  <a:lnTo>
                    <a:pt x="0" y="294077"/>
                  </a:lnTo>
                  <a:lnTo>
                    <a:pt x="0" y="461659"/>
                  </a:lnTo>
                  <a:lnTo>
                    <a:pt x="33383" y="455381"/>
                  </a:lnTo>
                  <a:cubicBezTo>
                    <a:pt x="32717" y="452338"/>
                    <a:pt x="32622" y="449104"/>
                    <a:pt x="33098" y="445775"/>
                  </a:cubicBezTo>
                  <a:cubicBezTo>
                    <a:pt x="34905" y="434077"/>
                    <a:pt x="44606" y="424756"/>
                    <a:pt x="56400" y="423520"/>
                  </a:cubicBezTo>
                  <a:cubicBezTo>
                    <a:pt x="74185" y="421618"/>
                    <a:pt x="88927" y="437216"/>
                    <a:pt x="85503" y="455191"/>
                  </a:cubicBezTo>
                  <a:cubicBezTo>
                    <a:pt x="83506" y="465748"/>
                    <a:pt x="74851" y="474308"/>
                    <a:pt x="64294" y="476115"/>
                  </a:cubicBezTo>
                  <a:cubicBezTo>
                    <a:pt x="59443" y="476971"/>
                    <a:pt x="54783" y="476496"/>
                    <a:pt x="50693" y="475069"/>
                  </a:cubicBezTo>
                  <a:lnTo>
                    <a:pt x="17595" y="478778"/>
                  </a:lnTo>
                  <a:lnTo>
                    <a:pt x="95" y="491428"/>
                  </a:lnTo>
                  <a:lnTo>
                    <a:pt x="95" y="597664"/>
                  </a:lnTo>
                  <a:lnTo>
                    <a:pt x="40231" y="601469"/>
                  </a:lnTo>
                  <a:cubicBezTo>
                    <a:pt x="46128" y="595191"/>
                    <a:pt x="54973" y="591863"/>
                    <a:pt x="64579" y="593575"/>
                  </a:cubicBezTo>
                  <a:cubicBezTo>
                    <a:pt x="75136" y="595477"/>
                    <a:pt x="83601" y="603941"/>
                    <a:pt x="85693" y="614403"/>
                  </a:cubicBezTo>
                  <a:cubicBezTo>
                    <a:pt x="89022" y="631428"/>
                    <a:pt x="76087" y="646360"/>
                    <a:pt x="59633" y="646360"/>
                  </a:cubicBezTo>
                  <a:cubicBezTo>
                    <a:pt x="51549" y="646360"/>
                    <a:pt x="44321" y="642746"/>
                    <a:pt x="39470" y="637039"/>
                  </a:cubicBezTo>
                  <a:lnTo>
                    <a:pt x="190" y="636088"/>
                  </a:lnTo>
                  <a:lnTo>
                    <a:pt x="190" y="781605"/>
                  </a:lnTo>
                  <a:lnTo>
                    <a:pt x="12649" y="780464"/>
                  </a:lnTo>
                  <a:cubicBezTo>
                    <a:pt x="14742" y="776659"/>
                    <a:pt x="41182" y="769906"/>
                    <a:pt x="44796" y="767434"/>
                  </a:cubicBezTo>
                  <a:cubicBezTo>
                    <a:pt x="49932" y="764010"/>
                    <a:pt x="56209" y="762298"/>
                    <a:pt x="62962" y="763059"/>
                  </a:cubicBezTo>
                  <a:cubicBezTo>
                    <a:pt x="74946" y="764485"/>
                    <a:pt x="84742" y="774377"/>
                    <a:pt x="86074" y="786360"/>
                  </a:cubicBezTo>
                  <a:cubicBezTo>
                    <a:pt x="87881" y="802434"/>
                    <a:pt x="75326" y="816034"/>
                    <a:pt x="59633" y="816034"/>
                  </a:cubicBezTo>
                  <a:cubicBezTo>
                    <a:pt x="50883" y="816034"/>
                    <a:pt x="43084" y="811754"/>
                    <a:pt x="38234" y="805192"/>
                  </a:cubicBezTo>
                  <a:cubicBezTo>
                    <a:pt x="36617" y="803004"/>
                    <a:pt x="14266" y="810898"/>
                    <a:pt x="11033" y="809186"/>
                  </a:cubicBezTo>
                  <a:lnTo>
                    <a:pt x="285" y="812040"/>
                  </a:lnTo>
                  <a:lnTo>
                    <a:pt x="285" y="933779"/>
                  </a:lnTo>
                  <a:lnTo>
                    <a:pt x="40041" y="941388"/>
                  </a:lnTo>
                  <a:cubicBezTo>
                    <a:pt x="45938" y="935016"/>
                    <a:pt x="54878" y="931401"/>
                    <a:pt x="64579" y="933113"/>
                  </a:cubicBezTo>
                  <a:cubicBezTo>
                    <a:pt x="75136" y="935016"/>
                    <a:pt x="83791" y="943385"/>
                    <a:pt x="85788" y="953942"/>
                  </a:cubicBezTo>
                  <a:cubicBezTo>
                    <a:pt x="89117" y="970967"/>
                    <a:pt x="76182" y="985899"/>
                    <a:pt x="59728" y="985899"/>
                  </a:cubicBezTo>
                  <a:cubicBezTo>
                    <a:pt x="49457" y="985899"/>
                    <a:pt x="40612" y="980097"/>
                    <a:pt x="36141" y="971632"/>
                  </a:cubicBezTo>
                  <a:lnTo>
                    <a:pt x="285" y="972869"/>
                  </a:lnTo>
                  <a:lnTo>
                    <a:pt x="285" y="1100790"/>
                  </a:lnTo>
                  <a:lnTo>
                    <a:pt x="40897" y="1110301"/>
                  </a:lnTo>
                  <a:cubicBezTo>
                    <a:pt x="46794" y="1104405"/>
                    <a:pt x="55544" y="1101266"/>
                    <a:pt x="64959" y="1102978"/>
                  </a:cubicBezTo>
                  <a:cubicBezTo>
                    <a:pt x="75421" y="1104975"/>
                    <a:pt x="83791" y="1113345"/>
                    <a:pt x="85788" y="1123712"/>
                  </a:cubicBezTo>
                  <a:cubicBezTo>
                    <a:pt x="89117" y="1140736"/>
                    <a:pt x="76182" y="1155668"/>
                    <a:pt x="59728" y="1155668"/>
                  </a:cubicBezTo>
                  <a:cubicBezTo>
                    <a:pt x="50027" y="1155668"/>
                    <a:pt x="41467" y="1150437"/>
                    <a:pt x="36807" y="1142638"/>
                  </a:cubicBezTo>
                  <a:lnTo>
                    <a:pt x="285" y="1128467"/>
                  </a:lnTo>
                  <a:lnTo>
                    <a:pt x="285" y="1277312"/>
                  </a:lnTo>
                  <a:lnTo>
                    <a:pt x="40136" y="1280927"/>
                  </a:lnTo>
                  <a:cubicBezTo>
                    <a:pt x="46033" y="1274554"/>
                    <a:pt x="54973" y="1271035"/>
                    <a:pt x="64579" y="1272747"/>
                  </a:cubicBezTo>
                  <a:cubicBezTo>
                    <a:pt x="75136" y="1274649"/>
                    <a:pt x="83696" y="1283019"/>
                    <a:pt x="85788" y="1293576"/>
                  </a:cubicBezTo>
                  <a:cubicBezTo>
                    <a:pt x="89117" y="1310601"/>
                    <a:pt x="76182" y="1325533"/>
                    <a:pt x="59728" y="1325533"/>
                  </a:cubicBezTo>
                  <a:cubicBezTo>
                    <a:pt x="51549" y="1325533"/>
                    <a:pt x="44131" y="1321823"/>
                    <a:pt x="39280" y="1315927"/>
                  </a:cubicBezTo>
                  <a:lnTo>
                    <a:pt x="285" y="1322014"/>
                  </a:lnTo>
                  <a:lnTo>
                    <a:pt x="285" y="1437476"/>
                  </a:lnTo>
                  <a:lnTo>
                    <a:pt x="38804" y="1452218"/>
                  </a:lnTo>
                  <a:cubicBezTo>
                    <a:pt x="44321" y="1445275"/>
                    <a:pt x="53166" y="1441090"/>
                    <a:pt x="62962" y="1442231"/>
                  </a:cubicBezTo>
                  <a:cubicBezTo>
                    <a:pt x="75041" y="1443658"/>
                    <a:pt x="84742" y="1453549"/>
                    <a:pt x="86074" y="1465628"/>
                  </a:cubicBezTo>
                  <a:cubicBezTo>
                    <a:pt x="87881" y="1481701"/>
                    <a:pt x="75326" y="1495302"/>
                    <a:pt x="59633" y="1495302"/>
                  </a:cubicBezTo>
                  <a:cubicBezTo>
                    <a:pt x="52310" y="1495302"/>
                    <a:pt x="45652" y="1492354"/>
                    <a:pt x="40802" y="1487503"/>
                  </a:cubicBezTo>
                  <a:lnTo>
                    <a:pt x="190" y="1495207"/>
                  </a:lnTo>
                  <a:lnTo>
                    <a:pt x="190" y="1627694"/>
                  </a:lnTo>
                  <a:lnTo>
                    <a:pt x="38139" y="1623128"/>
                  </a:lnTo>
                  <a:close/>
                </a:path>
              </a:pathLst>
            </a:custGeom>
            <a:solidFill>
              <a:srgbClr val="DDDDDD"/>
            </a:solidFill>
            <a:ln w="9504" cap="flat">
              <a:noFill/>
              <a:prstDash val="solid"/>
              <a:miter/>
            </a:ln>
          </p:spPr>
          <p:txBody>
            <a:bodyPr rtlCol="0" anchor="ctr"/>
            <a:lstStyle/>
            <a:p>
              <a:endParaRPr lang="en-US"/>
            </a:p>
          </p:txBody>
        </p:sp>
        <p:sp>
          <p:nvSpPr>
            <p:cNvPr id="692" name="Freeform 691">
              <a:extLst>
                <a:ext uri="{FF2B5EF4-FFF2-40B4-BE49-F238E27FC236}">
                  <a16:creationId xmlns:a16="http://schemas.microsoft.com/office/drawing/2014/main" id="{71A71E47-1760-23A8-E0D6-68470561C2F8}"/>
                </a:ext>
              </a:extLst>
            </p:cNvPr>
            <p:cNvSpPr/>
            <p:nvPr/>
          </p:nvSpPr>
          <p:spPr>
            <a:xfrm>
              <a:off x="825486" y="1620727"/>
              <a:ext cx="6436727" cy="8120790"/>
            </a:xfrm>
            <a:custGeom>
              <a:avLst/>
              <a:gdLst>
                <a:gd name="connsiteX0" fmla="*/ 38139 w 1362149"/>
                <a:gd name="connsiteY0" fmla="*/ 1623128 h 1749147"/>
                <a:gd name="connsiteX1" fmla="*/ 64864 w 1362149"/>
                <a:gd name="connsiteY1" fmla="*/ 1612762 h 1749147"/>
                <a:gd name="connsiteX2" fmla="*/ 85693 w 1362149"/>
                <a:gd name="connsiteY2" fmla="*/ 1633495 h 1749147"/>
                <a:gd name="connsiteX3" fmla="*/ 59633 w 1362149"/>
                <a:gd name="connsiteY3" fmla="*/ 1665452 h 1749147"/>
                <a:gd name="connsiteX4" fmla="*/ 42989 w 1362149"/>
                <a:gd name="connsiteY4" fmla="*/ 1659650 h 1749147"/>
                <a:gd name="connsiteX5" fmla="*/ 190 w 1362149"/>
                <a:gd name="connsiteY5" fmla="*/ 1677816 h 1749147"/>
                <a:gd name="connsiteX6" fmla="*/ 190 w 1362149"/>
                <a:gd name="connsiteY6" fmla="*/ 1749148 h 1749147"/>
                <a:gd name="connsiteX7" fmla="*/ 1265424 w 1362149"/>
                <a:gd name="connsiteY7" fmla="*/ 1749148 h 1749147"/>
                <a:gd name="connsiteX8" fmla="*/ 1362150 w 1362149"/>
                <a:gd name="connsiteY8" fmla="*/ 1652422 h 1749147"/>
                <a:gd name="connsiteX9" fmla="*/ 1362150 w 1362149"/>
                <a:gd name="connsiteY9" fmla="*/ 94348 h 1749147"/>
                <a:gd name="connsiteX10" fmla="*/ 1267801 w 1362149"/>
                <a:gd name="connsiteY10" fmla="*/ 0 h 1749147"/>
                <a:gd name="connsiteX11" fmla="*/ 95 w 1362149"/>
                <a:gd name="connsiteY11" fmla="*/ 0 h 1749147"/>
                <a:gd name="connsiteX12" fmla="*/ 95 w 1362149"/>
                <a:gd name="connsiteY12" fmla="*/ 79891 h 1749147"/>
                <a:gd name="connsiteX13" fmla="*/ 8560 w 1362149"/>
                <a:gd name="connsiteY13" fmla="*/ 84932 h 1749147"/>
                <a:gd name="connsiteX14" fmla="*/ 39090 w 1362149"/>
                <a:gd name="connsiteY14" fmla="*/ 91114 h 1749147"/>
                <a:gd name="connsiteX15" fmla="*/ 59443 w 1362149"/>
                <a:gd name="connsiteY15" fmla="*/ 83696 h 1749147"/>
                <a:gd name="connsiteX16" fmla="*/ 85503 w 1362149"/>
                <a:gd name="connsiteY16" fmla="*/ 115652 h 1749147"/>
                <a:gd name="connsiteX17" fmla="*/ 64769 w 1362149"/>
                <a:gd name="connsiteY17" fmla="*/ 136386 h 1749147"/>
                <a:gd name="connsiteX18" fmla="*/ 32813 w 1362149"/>
                <a:gd name="connsiteY18" fmla="*/ 110326 h 1749147"/>
                <a:gd name="connsiteX19" fmla="*/ 7323 w 1362149"/>
                <a:gd name="connsiteY19" fmla="*/ 106998 h 1749147"/>
                <a:gd name="connsiteX20" fmla="*/ 0 w 1362149"/>
                <a:gd name="connsiteY20" fmla="*/ 110231 h 1749147"/>
                <a:gd name="connsiteX21" fmla="*/ 0 w 1362149"/>
                <a:gd name="connsiteY21" fmla="*/ 263547 h 1749147"/>
                <a:gd name="connsiteX22" fmla="*/ 37378 w 1362149"/>
                <a:gd name="connsiteY22" fmla="*/ 265354 h 1749147"/>
                <a:gd name="connsiteX23" fmla="*/ 64389 w 1362149"/>
                <a:gd name="connsiteY23" fmla="*/ 254036 h 1749147"/>
                <a:gd name="connsiteX24" fmla="*/ 85503 w 1362149"/>
                <a:gd name="connsiteY24" fmla="*/ 274865 h 1749147"/>
                <a:gd name="connsiteX25" fmla="*/ 59443 w 1362149"/>
                <a:gd name="connsiteY25" fmla="*/ 306821 h 1749147"/>
                <a:gd name="connsiteX26" fmla="*/ 36141 w 1362149"/>
                <a:gd name="connsiteY26" fmla="*/ 293030 h 1749147"/>
                <a:gd name="connsiteX27" fmla="*/ 0 w 1362149"/>
                <a:gd name="connsiteY27" fmla="*/ 294172 h 1749147"/>
                <a:gd name="connsiteX28" fmla="*/ 0 w 1362149"/>
                <a:gd name="connsiteY28" fmla="*/ 461754 h 1749147"/>
                <a:gd name="connsiteX29" fmla="*/ 33383 w 1362149"/>
                <a:gd name="connsiteY29" fmla="*/ 455476 h 1749147"/>
                <a:gd name="connsiteX30" fmla="*/ 33098 w 1362149"/>
                <a:gd name="connsiteY30" fmla="*/ 445870 h 1749147"/>
                <a:gd name="connsiteX31" fmla="*/ 56400 w 1362149"/>
                <a:gd name="connsiteY31" fmla="*/ 423615 h 1749147"/>
                <a:gd name="connsiteX32" fmla="*/ 85503 w 1362149"/>
                <a:gd name="connsiteY32" fmla="*/ 455286 h 1749147"/>
                <a:gd name="connsiteX33" fmla="*/ 64294 w 1362149"/>
                <a:gd name="connsiteY33" fmla="*/ 476210 h 1749147"/>
                <a:gd name="connsiteX34" fmla="*/ 50693 w 1362149"/>
                <a:gd name="connsiteY34" fmla="*/ 475164 h 1749147"/>
                <a:gd name="connsiteX35" fmla="*/ 17595 w 1362149"/>
                <a:gd name="connsiteY35" fmla="*/ 478873 h 1749147"/>
                <a:gd name="connsiteX36" fmla="*/ 95 w 1362149"/>
                <a:gd name="connsiteY36" fmla="*/ 491523 h 1749147"/>
                <a:gd name="connsiteX37" fmla="*/ 95 w 1362149"/>
                <a:gd name="connsiteY37" fmla="*/ 597759 h 1749147"/>
                <a:gd name="connsiteX38" fmla="*/ 40231 w 1362149"/>
                <a:gd name="connsiteY38" fmla="*/ 601564 h 1749147"/>
                <a:gd name="connsiteX39" fmla="*/ 64579 w 1362149"/>
                <a:gd name="connsiteY39" fmla="*/ 593670 h 1749147"/>
                <a:gd name="connsiteX40" fmla="*/ 85693 w 1362149"/>
                <a:gd name="connsiteY40" fmla="*/ 614499 h 1749147"/>
                <a:gd name="connsiteX41" fmla="*/ 59633 w 1362149"/>
                <a:gd name="connsiteY41" fmla="*/ 646455 h 1749147"/>
                <a:gd name="connsiteX42" fmla="*/ 39470 w 1362149"/>
                <a:gd name="connsiteY42" fmla="*/ 637134 h 1749147"/>
                <a:gd name="connsiteX43" fmla="*/ 190 w 1362149"/>
                <a:gd name="connsiteY43" fmla="*/ 636183 h 1749147"/>
                <a:gd name="connsiteX44" fmla="*/ 190 w 1362149"/>
                <a:gd name="connsiteY44" fmla="*/ 781700 h 1749147"/>
                <a:gd name="connsiteX45" fmla="*/ 12649 w 1362149"/>
                <a:gd name="connsiteY45" fmla="*/ 780559 h 1749147"/>
                <a:gd name="connsiteX46" fmla="*/ 44796 w 1362149"/>
                <a:gd name="connsiteY46" fmla="*/ 767529 h 1749147"/>
                <a:gd name="connsiteX47" fmla="*/ 62962 w 1362149"/>
                <a:gd name="connsiteY47" fmla="*/ 763154 h 1749147"/>
                <a:gd name="connsiteX48" fmla="*/ 86074 w 1362149"/>
                <a:gd name="connsiteY48" fmla="*/ 786455 h 1749147"/>
                <a:gd name="connsiteX49" fmla="*/ 59633 w 1362149"/>
                <a:gd name="connsiteY49" fmla="*/ 816129 h 1749147"/>
                <a:gd name="connsiteX50" fmla="*/ 38234 w 1362149"/>
                <a:gd name="connsiteY50" fmla="*/ 805287 h 1749147"/>
                <a:gd name="connsiteX51" fmla="*/ 11033 w 1362149"/>
                <a:gd name="connsiteY51" fmla="*/ 809282 h 1749147"/>
                <a:gd name="connsiteX52" fmla="*/ 285 w 1362149"/>
                <a:gd name="connsiteY52" fmla="*/ 812135 h 1749147"/>
                <a:gd name="connsiteX53" fmla="*/ 285 w 1362149"/>
                <a:gd name="connsiteY53" fmla="*/ 933874 h 1749147"/>
                <a:gd name="connsiteX54" fmla="*/ 40041 w 1362149"/>
                <a:gd name="connsiteY54" fmla="*/ 941483 h 1749147"/>
                <a:gd name="connsiteX55" fmla="*/ 64579 w 1362149"/>
                <a:gd name="connsiteY55" fmla="*/ 933208 h 1749147"/>
                <a:gd name="connsiteX56" fmla="*/ 85788 w 1362149"/>
                <a:gd name="connsiteY56" fmla="*/ 954037 h 1749147"/>
                <a:gd name="connsiteX57" fmla="*/ 59728 w 1362149"/>
                <a:gd name="connsiteY57" fmla="*/ 985994 h 1749147"/>
                <a:gd name="connsiteX58" fmla="*/ 36141 w 1362149"/>
                <a:gd name="connsiteY58" fmla="*/ 971728 h 1749147"/>
                <a:gd name="connsiteX59" fmla="*/ 285 w 1362149"/>
                <a:gd name="connsiteY59" fmla="*/ 972964 h 1749147"/>
                <a:gd name="connsiteX60" fmla="*/ 285 w 1362149"/>
                <a:gd name="connsiteY60" fmla="*/ 1100885 h 1749147"/>
                <a:gd name="connsiteX61" fmla="*/ 40897 w 1362149"/>
                <a:gd name="connsiteY61" fmla="*/ 1110396 h 1749147"/>
                <a:gd name="connsiteX62" fmla="*/ 64959 w 1362149"/>
                <a:gd name="connsiteY62" fmla="*/ 1103073 h 1749147"/>
                <a:gd name="connsiteX63" fmla="*/ 85788 w 1362149"/>
                <a:gd name="connsiteY63" fmla="*/ 1123807 h 1749147"/>
                <a:gd name="connsiteX64" fmla="*/ 59728 w 1362149"/>
                <a:gd name="connsiteY64" fmla="*/ 1155763 h 1749147"/>
                <a:gd name="connsiteX65" fmla="*/ 36807 w 1362149"/>
                <a:gd name="connsiteY65" fmla="*/ 1142733 h 1749147"/>
                <a:gd name="connsiteX66" fmla="*/ 285 w 1362149"/>
                <a:gd name="connsiteY66" fmla="*/ 1128562 h 1749147"/>
                <a:gd name="connsiteX67" fmla="*/ 285 w 1362149"/>
                <a:gd name="connsiteY67" fmla="*/ 1277408 h 1749147"/>
                <a:gd name="connsiteX68" fmla="*/ 40136 w 1362149"/>
                <a:gd name="connsiteY68" fmla="*/ 1281022 h 1749147"/>
                <a:gd name="connsiteX69" fmla="*/ 64579 w 1362149"/>
                <a:gd name="connsiteY69" fmla="*/ 1272842 h 1749147"/>
                <a:gd name="connsiteX70" fmla="*/ 85788 w 1362149"/>
                <a:gd name="connsiteY70" fmla="*/ 1293671 h 1749147"/>
                <a:gd name="connsiteX71" fmla="*/ 59728 w 1362149"/>
                <a:gd name="connsiteY71" fmla="*/ 1325628 h 1749147"/>
                <a:gd name="connsiteX72" fmla="*/ 39280 w 1362149"/>
                <a:gd name="connsiteY72" fmla="*/ 1316022 h 1749147"/>
                <a:gd name="connsiteX73" fmla="*/ 285 w 1362149"/>
                <a:gd name="connsiteY73" fmla="*/ 1322109 h 1749147"/>
                <a:gd name="connsiteX74" fmla="*/ 285 w 1362149"/>
                <a:gd name="connsiteY74" fmla="*/ 1437571 h 1749147"/>
                <a:gd name="connsiteX75" fmla="*/ 38804 w 1362149"/>
                <a:gd name="connsiteY75" fmla="*/ 1452313 h 1749147"/>
                <a:gd name="connsiteX76" fmla="*/ 62962 w 1362149"/>
                <a:gd name="connsiteY76" fmla="*/ 1442421 h 1749147"/>
                <a:gd name="connsiteX77" fmla="*/ 86074 w 1362149"/>
                <a:gd name="connsiteY77" fmla="*/ 1465723 h 1749147"/>
                <a:gd name="connsiteX78" fmla="*/ 59633 w 1362149"/>
                <a:gd name="connsiteY78" fmla="*/ 1495397 h 1749147"/>
                <a:gd name="connsiteX79" fmla="*/ 40802 w 1362149"/>
                <a:gd name="connsiteY79" fmla="*/ 1487598 h 1749147"/>
                <a:gd name="connsiteX80" fmla="*/ 190 w 1362149"/>
                <a:gd name="connsiteY80" fmla="*/ 1495302 h 1749147"/>
                <a:gd name="connsiteX81" fmla="*/ 190 w 1362149"/>
                <a:gd name="connsiteY81" fmla="*/ 1627789 h 1749147"/>
                <a:gd name="connsiteX82" fmla="*/ 38139 w 1362149"/>
                <a:gd name="connsiteY82" fmla="*/ 1623128 h 174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362149" h="1749147">
                  <a:moveTo>
                    <a:pt x="38139" y="1623128"/>
                  </a:moveTo>
                  <a:cubicBezTo>
                    <a:pt x="43940" y="1615234"/>
                    <a:pt x="53927" y="1610669"/>
                    <a:pt x="64864" y="1612762"/>
                  </a:cubicBezTo>
                  <a:cubicBezTo>
                    <a:pt x="75231" y="1614759"/>
                    <a:pt x="83696" y="1623128"/>
                    <a:pt x="85693" y="1633495"/>
                  </a:cubicBezTo>
                  <a:cubicBezTo>
                    <a:pt x="89022" y="1650520"/>
                    <a:pt x="76087" y="1665452"/>
                    <a:pt x="59633" y="1665452"/>
                  </a:cubicBezTo>
                  <a:cubicBezTo>
                    <a:pt x="53356" y="1665452"/>
                    <a:pt x="47554" y="1663264"/>
                    <a:pt x="42989" y="1659650"/>
                  </a:cubicBezTo>
                  <a:lnTo>
                    <a:pt x="190" y="1677816"/>
                  </a:lnTo>
                  <a:lnTo>
                    <a:pt x="190" y="1749148"/>
                  </a:lnTo>
                  <a:lnTo>
                    <a:pt x="1265424" y="1749148"/>
                  </a:lnTo>
                  <a:cubicBezTo>
                    <a:pt x="1318875" y="1749148"/>
                    <a:pt x="1362150" y="1705873"/>
                    <a:pt x="1362150" y="1652422"/>
                  </a:cubicBezTo>
                  <a:lnTo>
                    <a:pt x="1362150" y="94348"/>
                  </a:lnTo>
                  <a:cubicBezTo>
                    <a:pt x="1362150" y="42228"/>
                    <a:pt x="1319921" y="0"/>
                    <a:pt x="1267801" y="0"/>
                  </a:cubicBezTo>
                  <a:lnTo>
                    <a:pt x="95" y="0"/>
                  </a:lnTo>
                  <a:lnTo>
                    <a:pt x="95" y="79891"/>
                  </a:lnTo>
                  <a:lnTo>
                    <a:pt x="8560" y="84932"/>
                  </a:lnTo>
                  <a:lnTo>
                    <a:pt x="39090" y="91114"/>
                  </a:lnTo>
                  <a:cubicBezTo>
                    <a:pt x="41087" y="88451"/>
                    <a:pt x="51549" y="83696"/>
                    <a:pt x="59443" y="83696"/>
                  </a:cubicBezTo>
                  <a:cubicBezTo>
                    <a:pt x="75897" y="83696"/>
                    <a:pt x="88832" y="98628"/>
                    <a:pt x="85503" y="115652"/>
                  </a:cubicBezTo>
                  <a:cubicBezTo>
                    <a:pt x="83506" y="126019"/>
                    <a:pt x="75136" y="134389"/>
                    <a:pt x="64769" y="136386"/>
                  </a:cubicBezTo>
                  <a:cubicBezTo>
                    <a:pt x="47745" y="139715"/>
                    <a:pt x="32813" y="126780"/>
                    <a:pt x="32813" y="110326"/>
                  </a:cubicBezTo>
                  <a:cubicBezTo>
                    <a:pt x="32813" y="109470"/>
                    <a:pt x="7323" y="106998"/>
                    <a:pt x="7323" y="106998"/>
                  </a:cubicBezTo>
                  <a:lnTo>
                    <a:pt x="0" y="110231"/>
                  </a:lnTo>
                  <a:lnTo>
                    <a:pt x="0" y="263547"/>
                  </a:lnTo>
                  <a:lnTo>
                    <a:pt x="37378" y="265354"/>
                  </a:lnTo>
                  <a:cubicBezTo>
                    <a:pt x="42989" y="256984"/>
                    <a:pt x="53261" y="252039"/>
                    <a:pt x="64389" y="254036"/>
                  </a:cubicBezTo>
                  <a:cubicBezTo>
                    <a:pt x="74946" y="255938"/>
                    <a:pt x="83410" y="264308"/>
                    <a:pt x="85503" y="274865"/>
                  </a:cubicBezTo>
                  <a:cubicBezTo>
                    <a:pt x="88832" y="291889"/>
                    <a:pt x="75897" y="306821"/>
                    <a:pt x="59443" y="306821"/>
                  </a:cubicBezTo>
                  <a:cubicBezTo>
                    <a:pt x="49362" y="306821"/>
                    <a:pt x="40612" y="301210"/>
                    <a:pt x="36141" y="293030"/>
                  </a:cubicBezTo>
                  <a:lnTo>
                    <a:pt x="0" y="294172"/>
                  </a:lnTo>
                  <a:lnTo>
                    <a:pt x="0" y="461754"/>
                  </a:lnTo>
                  <a:lnTo>
                    <a:pt x="33383" y="455476"/>
                  </a:lnTo>
                  <a:cubicBezTo>
                    <a:pt x="32717" y="452433"/>
                    <a:pt x="32622" y="449199"/>
                    <a:pt x="33098" y="445870"/>
                  </a:cubicBezTo>
                  <a:cubicBezTo>
                    <a:pt x="34905" y="434172"/>
                    <a:pt x="44606" y="424851"/>
                    <a:pt x="56400" y="423615"/>
                  </a:cubicBezTo>
                  <a:cubicBezTo>
                    <a:pt x="74185" y="421713"/>
                    <a:pt x="88927" y="437311"/>
                    <a:pt x="85503" y="455286"/>
                  </a:cubicBezTo>
                  <a:cubicBezTo>
                    <a:pt x="83506" y="465843"/>
                    <a:pt x="74851" y="474403"/>
                    <a:pt x="64294" y="476210"/>
                  </a:cubicBezTo>
                  <a:cubicBezTo>
                    <a:pt x="59443" y="477066"/>
                    <a:pt x="54783" y="476591"/>
                    <a:pt x="50693" y="475164"/>
                  </a:cubicBezTo>
                  <a:lnTo>
                    <a:pt x="17595" y="478873"/>
                  </a:lnTo>
                  <a:lnTo>
                    <a:pt x="95" y="491523"/>
                  </a:lnTo>
                  <a:lnTo>
                    <a:pt x="95" y="597759"/>
                  </a:lnTo>
                  <a:lnTo>
                    <a:pt x="40231" y="601564"/>
                  </a:lnTo>
                  <a:cubicBezTo>
                    <a:pt x="46128" y="595287"/>
                    <a:pt x="54973" y="591958"/>
                    <a:pt x="64579" y="593670"/>
                  </a:cubicBezTo>
                  <a:cubicBezTo>
                    <a:pt x="75136" y="595572"/>
                    <a:pt x="83601" y="603941"/>
                    <a:pt x="85693" y="614499"/>
                  </a:cubicBezTo>
                  <a:cubicBezTo>
                    <a:pt x="89022" y="631523"/>
                    <a:pt x="76087" y="646455"/>
                    <a:pt x="59633" y="646455"/>
                  </a:cubicBezTo>
                  <a:cubicBezTo>
                    <a:pt x="51549" y="646455"/>
                    <a:pt x="44321" y="642841"/>
                    <a:pt x="39470" y="637134"/>
                  </a:cubicBezTo>
                  <a:lnTo>
                    <a:pt x="190" y="636183"/>
                  </a:lnTo>
                  <a:lnTo>
                    <a:pt x="190" y="781700"/>
                  </a:lnTo>
                  <a:lnTo>
                    <a:pt x="12649" y="780559"/>
                  </a:lnTo>
                  <a:cubicBezTo>
                    <a:pt x="14742" y="776754"/>
                    <a:pt x="41182" y="770002"/>
                    <a:pt x="44796" y="767529"/>
                  </a:cubicBezTo>
                  <a:cubicBezTo>
                    <a:pt x="49932" y="764105"/>
                    <a:pt x="56209" y="762393"/>
                    <a:pt x="62962" y="763154"/>
                  </a:cubicBezTo>
                  <a:cubicBezTo>
                    <a:pt x="74946" y="764580"/>
                    <a:pt x="84742" y="774472"/>
                    <a:pt x="86074" y="786455"/>
                  </a:cubicBezTo>
                  <a:cubicBezTo>
                    <a:pt x="87881" y="802529"/>
                    <a:pt x="75326" y="816129"/>
                    <a:pt x="59633" y="816129"/>
                  </a:cubicBezTo>
                  <a:cubicBezTo>
                    <a:pt x="50883" y="816129"/>
                    <a:pt x="43084" y="811850"/>
                    <a:pt x="38234" y="805287"/>
                  </a:cubicBezTo>
                  <a:cubicBezTo>
                    <a:pt x="36617" y="803099"/>
                    <a:pt x="14266" y="810994"/>
                    <a:pt x="11033" y="809282"/>
                  </a:cubicBezTo>
                  <a:lnTo>
                    <a:pt x="285" y="812135"/>
                  </a:lnTo>
                  <a:lnTo>
                    <a:pt x="285" y="933874"/>
                  </a:lnTo>
                  <a:lnTo>
                    <a:pt x="40041" y="941483"/>
                  </a:lnTo>
                  <a:cubicBezTo>
                    <a:pt x="45938" y="935111"/>
                    <a:pt x="54878" y="931496"/>
                    <a:pt x="64579" y="933208"/>
                  </a:cubicBezTo>
                  <a:cubicBezTo>
                    <a:pt x="75136" y="935111"/>
                    <a:pt x="83791" y="943480"/>
                    <a:pt x="85788" y="954037"/>
                  </a:cubicBezTo>
                  <a:cubicBezTo>
                    <a:pt x="89117" y="971062"/>
                    <a:pt x="76182" y="985994"/>
                    <a:pt x="59728" y="985994"/>
                  </a:cubicBezTo>
                  <a:cubicBezTo>
                    <a:pt x="49457" y="985994"/>
                    <a:pt x="40612" y="980192"/>
                    <a:pt x="36141" y="971728"/>
                  </a:cubicBezTo>
                  <a:lnTo>
                    <a:pt x="285" y="972964"/>
                  </a:lnTo>
                  <a:lnTo>
                    <a:pt x="285" y="1100885"/>
                  </a:lnTo>
                  <a:lnTo>
                    <a:pt x="40897" y="1110396"/>
                  </a:lnTo>
                  <a:cubicBezTo>
                    <a:pt x="46794" y="1104500"/>
                    <a:pt x="55544" y="1101361"/>
                    <a:pt x="64959" y="1103073"/>
                  </a:cubicBezTo>
                  <a:cubicBezTo>
                    <a:pt x="75421" y="1105070"/>
                    <a:pt x="83791" y="1113440"/>
                    <a:pt x="85788" y="1123807"/>
                  </a:cubicBezTo>
                  <a:cubicBezTo>
                    <a:pt x="89117" y="1140831"/>
                    <a:pt x="76182" y="1155763"/>
                    <a:pt x="59728" y="1155763"/>
                  </a:cubicBezTo>
                  <a:cubicBezTo>
                    <a:pt x="50027" y="1155763"/>
                    <a:pt x="41467" y="1150532"/>
                    <a:pt x="36807" y="1142733"/>
                  </a:cubicBezTo>
                  <a:lnTo>
                    <a:pt x="285" y="1128562"/>
                  </a:lnTo>
                  <a:lnTo>
                    <a:pt x="285" y="1277408"/>
                  </a:lnTo>
                  <a:lnTo>
                    <a:pt x="40136" y="1281022"/>
                  </a:lnTo>
                  <a:cubicBezTo>
                    <a:pt x="46033" y="1274649"/>
                    <a:pt x="54973" y="1271130"/>
                    <a:pt x="64579" y="1272842"/>
                  </a:cubicBezTo>
                  <a:cubicBezTo>
                    <a:pt x="75136" y="1274744"/>
                    <a:pt x="83696" y="1283114"/>
                    <a:pt x="85788" y="1293671"/>
                  </a:cubicBezTo>
                  <a:cubicBezTo>
                    <a:pt x="89117" y="1310696"/>
                    <a:pt x="76182" y="1325628"/>
                    <a:pt x="59728" y="1325628"/>
                  </a:cubicBezTo>
                  <a:cubicBezTo>
                    <a:pt x="51549" y="1325628"/>
                    <a:pt x="44131" y="1321919"/>
                    <a:pt x="39280" y="1316022"/>
                  </a:cubicBezTo>
                  <a:lnTo>
                    <a:pt x="285" y="1322109"/>
                  </a:lnTo>
                  <a:lnTo>
                    <a:pt x="285" y="1437571"/>
                  </a:lnTo>
                  <a:lnTo>
                    <a:pt x="38804" y="1452313"/>
                  </a:lnTo>
                  <a:cubicBezTo>
                    <a:pt x="44321" y="1445370"/>
                    <a:pt x="53166" y="1441185"/>
                    <a:pt x="62962" y="1442421"/>
                  </a:cubicBezTo>
                  <a:cubicBezTo>
                    <a:pt x="75041" y="1443848"/>
                    <a:pt x="84742" y="1453739"/>
                    <a:pt x="86074" y="1465723"/>
                  </a:cubicBezTo>
                  <a:cubicBezTo>
                    <a:pt x="87881" y="1481797"/>
                    <a:pt x="75326" y="1495397"/>
                    <a:pt x="59633" y="1495397"/>
                  </a:cubicBezTo>
                  <a:cubicBezTo>
                    <a:pt x="52310" y="1495397"/>
                    <a:pt x="45652" y="1492449"/>
                    <a:pt x="40802" y="1487598"/>
                  </a:cubicBezTo>
                  <a:lnTo>
                    <a:pt x="190" y="1495302"/>
                  </a:lnTo>
                  <a:lnTo>
                    <a:pt x="190" y="1627789"/>
                  </a:lnTo>
                  <a:lnTo>
                    <a:pt x="38139" y="1623128"/>
                  </a:lnTo>
                  <a:close/>
                </a:path>
              </a:pathLst>
            </a:custGeom>
            <a:gradFill>
              <a:gsLst>
                <a:gs pos="63750">
                  <a:srgbClr val="F3F4F4"/>
                </a:gs>
                <a:gs pos="100000">
                  <a:srgbClr val="EDEEEE"/>
                </a:gs>
              </a:gsLst>
              <a:lin ang="17793906" scaled="1"/>
            </a:gradFill>
            <a:ln w="9504" cap="flat">
              <a:noFill/>
              <a:prstDash val="solid"/>
              <a:miter/>
            </a:ln>
          </p:spPr>
          <p:txBody>
            <a:bodyPr rtlCol="0" anchor="ctr"/>
            <a:lstStyle/>
            <a:p>
              <a:endParaRPr lang="en-US"/>
            </a:p>
          </p:txBody>
        </p:sp>
        <p:sp>
          <p:nvSpPr>
            <p:cNvPr id="693" name="Freeform 692">
              <a:extLst>
                <a:ext uri="{FF2B5EF4-FFF2-40B4-BE49-F238E27FC236}">
                  <a16:creationId xmlns:a16="http://schemas.microsoft.com/office/drawing/2014/main" id="{01727435-687F-AC25-29B1-6C23991933F1}"/>
                </a:ext>
              </a:extLst>
            </p:cNvPr>
            <p:cNvSpPr/>
            <p:nvPr/>
          </p:nvSpPr>
          <p:spPr>
            <a:xfrm>
              <a:off x="920817" y="1456096"/>
              <a:ext cx="6438976" cy="8123441"/>
            </a:xfrm>
            <a:custGeom>
              <a:avLst/>
              <a:gdLst>
                <a:gd name="connsiteX0" fmla="*/ 1265519 w 1362625"/>
                <a:gd name="connsiteY0" fmla="*/ 1749718 h 1749718"/>
                <a:gd name="connsiteX1" fmla="*/ 0 w 1362625"/>
                <a:gd name="connsiteY1" fmla="*/ 1749718 h 1749718"/>
                <a:gd name="connsiteX2" fmla="*/ 0 w 1362625"/>
                <a:gd name="connsiteY2" fmla="*/ 1677816 h 1749718"/>
                <a:gd name="connsiteX3" fmla="*/ 190 w 1362625"/>
                <a:gd name="connsiteY3" fmla="*/ 1677721 h 1749718"/>
                <a:gd name="connsiteX4" fmla="*/ 43179 w 1362625"/>
                <a:gd name="connsiteY4" fmla="*/ 1659460 h 1749718"/>
                <a:gd name="connsiteX5" fmla="*/ 43370 w 1362625"/>
                <a:gd name="connsiteY5" fmla="*/ 1659555 h 1749718"/>
                <a:gd name="connsiteX6" fmla="*/ 59824 w 1362625"/>
                <a:gd name="connsiteY6" fmla="*/ 1665262 h 1749718"/>
                <a:gd name="connsiteX7" fmla="*/ 80082 w 1362625"/>
                <a:gd name="connsiteY7" fmla="*/ 1655656 h 1749718"/>
                <a:gd name="connsiteX8" fmla="*/ 85598 w 1362625"/>
                <a:gd name="connsiteY8" fmla="*/ 1633685 h 1749718"/>
                <a:gd name="connsiteX9" fmla="*/ 65054 w 1362625"/>
                <a:gd name="connsiteY9" fmla="*/ 1613237 h 1749718"/>
                <a:gd name="connsiteX10" fmla="*/ 38709 w 1362625"/>
                <a:gd name="connsiteY10" fmla="*/ 1623414 h 1749718"/>
                <a:gd name="connsiteX11" fmla="*/ 38614 w 1362625"/>
                <a:gd name="connsiteY11" fmla="*/ 1623509 h 1749718"/>
                <a:gd name="connsiteX12" fmla="*/ 38519 w 1362625"/>
                <a:gd name="connsiteY12" fmla="*/ 1623509 h 1749718"/>
                <a:gd name="connsiteX13" fmla="*/ 95 w 1362625"/>
                <a:gd name="connsiteY13" fmla="*/ 1628455 h 1749718"/>
                <a:gd name="connsiteX14" fmla="*/ 95 w 1362625"/>
                <a:gd name="connsiteY14" fmla="*/ 1495302 h 1749718"/>
                <a:gd name="connsiteX15" fmla="*/ 380 w 1362625"/>
                <a:gd name="connsiteY15" fmla="*/ 1495207 h 1749718"/>
                <a:gd name="connsiteX16" fmla="*/ 41182 w 1362625"/>
                <a:gd name="connsiteY16" fmla="*/ 1487503 h 1749718"/>
                <a:gd name="connsiteX17" fmla="*/ 41277 w 1362625"/>
                <a:gd name="connsiteY17" fmla="*/ 1487598 h 1749718"/>
                <a:gd name="connsiteX18" fmla="*/ 59824 w 1362625"/>
                <a:gd name="connsiteY18" fmla="*/ 1495302 h 1749718"/>
                <a:gd name="connsiteX19" fmla="*/ 79416 w 1362625"/>
                <a:gd name="connsiteY19" fmla="*/ 1486552 h 1749718"/>
                <a:gd name="connsiteX20" fmla="*/ 85883 w 1362625"/>
                <a:gd name="connsiteY20" fmla="*/ 1466009 h 1749718"/>
                <a:gd name="connsiteX21" fmla="*/ 63057 w 1362625"/>
                <a:gd name="connsiteY21" fmla="*/ 1442992 h 1749718"/>
                <a:gd name="connsiteX22" fmla="*/ 39185 w 1362625"/>
                <a:gd name="connsiteY22" fmla="*/ 1452788 h 1749718"/>
                <a:gd name="connsiteX23" fmla="*/ 38995 w 1362625"/>
                <a:gd name="connsiteY23" fmla="*/ 1452979 h 1749718"/>
                <a:gd name="connsiteX24" fmla="*/ 38804 w 1362625"/>
                <a:gd name="connsiteY24" fmla="*/ 1452883 h 1749718"/>
                <a:gd name="connsiteX25" fmla="*/ 0 w 1362625"/>
                <a:gd name="connsiteY25" fmla="*/ 1438046 h 1749718"/>
                <a:gd name="connsiteX26" fmla="*/ 0 w 1362625"/>
                <a:gd name="connsiteY26" fmla="*/ 1322014 h 1749718"/>
                <a:gd name="connsiteX27" fmla="*/ 285 w 1362625"/>
                <a:gd name="connsiteY27" fmla="*/ 1322014 h 1749718"/>
                <a:gd name="connsiteX28" fmla="*/ 39470 w 1362625"/>
                <a:gd name="connsiteY28" fmla="*/ 1315927 h 1749718"/>
                <a:gd name="connsiteX29" fmla="*/ 39565 w 1362625"/>
                <a:gd name="connsiteY29" fmla="*/ 1316117 h 1749718"/>
                <a:gd name="connsiteX30" fmla="*/ 59728 w 1362625"/>
                <a:gd name="connsiteY30" fmla="*/ 1325533 h 1749718"/>
                <a:gd name="connsiteX31" fmla="*/ 79987 w 1362625"/>
                <a:gd name="connsiteY31" fmla="*/ 1315927 h 1749718"/>
                <a:gd name="connsiteX32" fmla="*/ 85503 w 1362625"/>
                <a:gd name="connsiteY32" fmla="*/ 1293956 h 1749718"/>
                <a:gd name="connsiteX33" fmla="*/ 64579 w 1362625"/>
                <a:gd name="connsiteY33" fmla="*/ 1273413 h 1749718"/>
                <a:gd name="connsiteX34" fmla="*/ 40421 w 1362625"/>
                <a:gd name="connsiteY34" fmla="*/ 1281497 h 1749718"/>
                <a:gd name="connsiteX35" fmla="*/ 40326 w 1362625"/>
                <a:gd name="connsiteY35" fmla="*/ 1281592 h 1749718"/>
                <a:gd name="connsiteX36" fmla="*/ 40136 w 1362625"/>
                <a:gd name="connsiteY36" fmla="*/ 1281592 h 1749718"/>
                <a:gd name="connsiteX37" fmla="*/ 0 w 1362625"/>
                <a:gd name="connsiteY37" fmla="*/ 1277978 h 1749718"/>
                <a:gd name="connsiteX38" fmla="*/ 0 w 1362625"/>
                <a:gd name="connsiteY38" fmla="*/ 1128277 h 1749718"/>
                <a:gd name="connsiteX39" fmla="*/ 476 w 1362625"/>
                <a:gd name="connsiteY39" fmla="*/ 1128467 h 1749718"/>
                <a:gd name="connsiteX40" fmla="*/ 37092 w 1362625"/>
                <a:gd name="connsiteY40" fmla="*/ 1142638 h 1749718"/>
                <a:gd name="connsiteX41" fmla="*/ 37188 w 1362625"/>
                <a:gd name="connsiteY41" fmla="*/ 1142733 h 1749718"/>
                <a:gd name="connsiteX42" fmla="*/ 59824 w 1362625"/>
                <a:gd name="connsiteY42" fmla="*/ 1155573 h 1749718"/>
                <a:gd name="connsiteX43" fmla="*/ 80082 w 1362625"/>
                <a:gd name="connsiteY43" fmla="*/ 1145967 h 1749718"/>
                <a:gd name="connsiteX44" fmla="*/ 85598 w 1362625"/>
                <a:gd name="connsiteY44" fmla="*/ 1123997 h 1749718"/>
                <a:gd name="connsiteX45" fmla="*/ 65054 w 1362625"/>
                <a:gd name="connsiteY45" fmla="*/ 1103453 h 1749718"/>
                <a:gd name="connsiteX46" fmla="*/ 41277 w 1362625"/>
                <a:gd name="connsiteY46" fmla="*/ 1110682 h 1749718"/>
                <a:gd name="connsiteX47" fmla="*/ 41182 w 1362625"/>
                <a:gd name="connsiteY47" fmla="*/ 1110777 h 1749718"/>
                <a:gd name="connsiteX48" fmla="*/ 40992 w 1362625"/>
                <a:gd name="connsiteY48" fmla="*/ 1110777 h 1749718"/>
                <a:gd name="connsiteX49" fmla="*/ 95 w 1362625"/>
                <a:gd name="connsiteY49" fmla="*/ 1101171 h 1749718"/>
                <a:gd name="connsiteX50" fmla="*/ 95 w 1362625"/>
                <a:gd name="connsiteY50" fmla="*/ 972679 h 1749718"/>
                <a:gd name="connsiteX51" fmla="*/ 36522 w 1362625"/>
                <a:gd name="connsiteY51" fmla="*/ 971442 h 1749718"/>
                <a:gd name="connsiteX52" fmla="*/ 36617 w 1362625"/>
                <a:gd name="connsiteY52" fmla="*/ 971632 h 1749718"/>
                <a:gd name="connsiteX53" fmla="*/ 59919 w 1362625"/>
                <a:gd name="connsiteY53" fmla="*/ 985709 h 1749718"/>
                <a:gd name="connsiteX54" fmla="*/ 80177 w 1362625"/>
                <a:gd name="connsiteY54" fmla="*/ 976103 h 1749718"/>
                <a:gd name="connsiteX55" fmla="*/ 85693 w 1362625"/>
                <a:gd name="connsiteY55" fmla="*/ 954132 h 1749718"/>
                <a:gd name="connsiteX56" fmla="*/ 64769 w 1362625"/>
                <a:gd name="connsiteY56" fmla="*/ 933589 h 1749718"/>
                <a:gd name="connsiteX57" fmla="*/ 40612 w 1362625"/>
                <a:gd name="connsiteY57" fmla="*/ 941673 h 1749718"/>
                <a:gd name="connsiteX58" fmla="*/ 40516 w 1362625"/>
                <a:gd name="connsiteY58" fmla="*/ 941768 h 1749718"/>
                <a:gd name="connsiteX59" fmla="*/ 40326 w 1362625"/>
                <a:gd name="connsiteY59" fmla="*/ 941768 h 1749718"/>
                <a:gd name="connsiteX60" fmla="*/ 285 w 1362625"/>
                <a:gd name="connsiteY60" fmla="*/ 934160 h 1749718"/>
                <a:gd name="connsiteX61" fmla="*/ 285 w 1362625"/>
                <a:gd name="connsiteY61" fmla="*/ 811945 h 1749718"/>
                <a:gd name="connsiteX62" fmla="*/ 11413 w 1362625"/>
                <a:gd name="connsiteY62" fmla="*/ 808996 h 1749718"/>
                <a:gd name="connsiteX63" fmla="*/ 11508 w 1362625"/>
                <a:gd name="connsiteY63" fmla="*/ 809091 h 1749718"/>
                <a:gd name="connsiteX64" fmla="*/ 25299 w 1362625"/>
                <a:gd name="connsiteY64" fmla="*/ 806904 h 1749718"/>
                <a:gd name="connsiteX65" fmla="*/ 38900 w 1362625"/>
                <a:gd name="connsiteY65" fmla="*/ 805192 h 1749718"/>
                <a:gd name="connsiteX66" fmla="*/ 60109 w 1362625"/>
                <a:gd name="connsiteY66" fmla="*/ 815939 h 1749718"/>
                <a:gd name="connsiteX67" fmla="*/ 79701 w 1362625"/>
                <a:gd name="connsiteY67" fmla="*/ 807189 h 1749718"/>
                <a:gd name="connsiteX68" fmla="*/ 86169 w 1362625"/>
                <a:gd name="connsiteY68" fmla="*/ 786646 h 1749718"/>
                <a:gd name="connsiteX69" fmla="*/ 63343 w 1362625"/>
                <a:gd name="connsiteY69" fmla="*/ 763629 h 1749718"/>
                <a:gd name="connsiteX70" fmla="*/ 45367 w 1362625"/>
                <a:gd name="connsiteY70" fmla="*/ 767909 h 1749718"/>
                <a:gd name="connsiteX71" fmla="*/ 33669 w 1362625"/>
                <a:gd name="connsiteY71" fmla="*/ 772284 h 1749718"/>
                <a:gd name="connsiteX72" fmla="*/ 13410 w 1362625"/>
                <a:gd name="connsiteY72" fmla="*/ 780749 h 1749718"/>
                <a:gd name="connsiteX73" fmla="*/ 13315 w 1362625"/>
                <a:gd name="connsiteY73" fmla="*/ 780939 h 1749718"/>
                <a:gd name="connsiteX74" fmla="*/ 13125 w 1362625"/>
                <a:gd name="connsiteY74" fmla="*/ 780939 h 1749718"/>
                <a:gd name="connsiteX75" fmla="*/ 285 w 1362625"/>
                <a:gd name="connsiteY75" fmla="*/ 782080 h 1749718"/>
                <a:gd name="connsiteX76" fmla="*/ 285 w 1362625"/>
                <a:gd name="connsiteY76" fmla="*/ 636088 h 1749718"/>
                <a:gd name="connsiteX77" fmla="*/ 666 w 1362625"/>
                <a:gd name="connsiteY77" fmla="*/ 636088 h 1749718"/>
                <a:gd name="connsiteX78" fmla="*/ 40041 w 1362625"/>
                <a:gd name="connsiteY78" fmla="*/ 637039 h 1749718"/>
                <a:gd name="connsiteX79" fmla="*/ 40136 w 1362625"/>
                <a:gd name="connsiteY79" fmla="*/ 637135 h 1749718"/>
                <a:gd name="connsiteX80" fmla="*/ 60109 w 1362625"/>
                <a:gd name="connsiteY80" fmla="*/ 646265 h 1749718"/>
                <a:gd name="connsiteX81" fmla="*/ 80367 w 1362625"/>
                <a:gd name="connsiteY81" fmla="*/ 636659 h 1749718"/>
                <a:gd name="connsiteX82" fmla="*/ 85883 w 1362625"/>
                <a:gd name="connsiteY82" fmla="*/ 614689 h 1749718"/>
                <a:gd name="connsiteX83" fmla="*/ 65054 w 1362625"/>
                <a:gd name="connsiteY83" fmla="*/ 594145 h 1749718"/>
                <a:gd name="connsiteX84" fmla="*/ 40992 w 1362625"/>
                <a:gd name="connsiteY84" fmla="*/ 601944 h 1749718"/>
                <a:gd name="connsiteX85" fmla="*/ 40897 w 1362625"/>
                <a:gd name="connsiteY85" fmla="*/ 602039 h 1749718"/>
                <a:gd name="connsiteX86" fmla="*/ 40707 w 1362625"/>
                <a:gd name="connsiteY86" fmla="*/ 602039 h 1749718"/>
                <a:gd name="connsiteX87" fmla="*/ 285 w 1362625"/>
                <a:gd name="connsiteY87" fmla="*/ 598235 h 1749718"/>
                <a:gd name="connsiteX88" fmla="*/ 285 w 1362625"/>
                <a:gd name="connsiteY88" fmla="*/ 491523 h 1749718"/>
                <a:gd name="connsiteX89" fmla="*/ 380 w 1362625"/>
                <a:gd name="connsiteY89" fmla="*/ 491428 h 1749718"/>
                <a:gd name="connsiteX90" fmla="*/ 17976 w 1362625"/>
                <a:gd name="connsiteY90" fmla="*/ 478683 h 1749718"/>
                <a:gd name="connsiteX91" fmla="*/ 18071 w 1362625"/>
                <a:gd name="connsiteY91" fmla="*/ 478683 h 1749718"/>
                <a:gd name="connsiteX92" fmla="*/ 51264 w 1362625"/>
                <a:gd name="connsiteY92" fmla="*/ 474879 h 1749718"/>
                <a:gd name="connsiteX93" fmla="*/ 51359 w 1362625"/>
                <a:gd name="connsiteY93" fmla="*/ 474879 h 1749718"/>
                <a:gd name="connsiteX94" fmla="*/ 64864 w 1362625"/>
                <a:gd name="connsiteY94" fmla="*/ 475925 h 1749718"/>
                <a:gd name="connsiteX95" fmla="*/ 85788 w 1362625"/>
                <a:gd name="connsiteY95" fmla="*/ 455191 h 1749718"/>
                <a:gd name="connsiteX96" fmla="*/ 79321 w 1362625"/>
                <a:gd name="connsiteY96" fmla="*/ 432270 h 1749718"/>
                <a:gd name="connsiteX97" fmla="*/ 57065 w 1362625"/>
                <a:gd name="connsiteY97" fmla="*/ 423995 h 1749718"/>
                <a:gd name="connsiteX98" fmla="*/ 34049 w 1362625"/>
                <a:gd name="connsiteY98" fmla="*/ 445966 h 1749718"/>
                <a:gd name="connsiteX99" fmla="*/ 34239 w 1362625"/>
                <a:gd name="connsiteY99" fmla="*/ 455476 h 1749718"/>
                <a:gd name="connsiteX100" fmla="*/ 34334 w 1362625"/>
                <a:gd name="connsiteY100" fmla="*/ 455857 h 1749718"/>
                <a:gd name="connsiteX101" fmla="*/ 33954 w 1362625"/>
                <a:gd name="connsiteY101" fmla="*/ 455952 h 1749718"/>
                <a:gd name="connsiteX102" fmla="*/ 190 w 1362625"/>
                <a:gd name="connsiteY102" fmla="*/ 462324 h 1749718"/>
                <a:gd name="connsiteX103" fmla="*/ 190 w 1362625"/>
                <a:gd name="connsiteY103" fmla="*/ 293982 h 1749718"/>
                <a:gd name="connsiteX104" fmla="*/ 36807 w 1362625"/>
                <a:gd name="connsiteY104" fmla="*/ 292840 h 1749718"/>
                <a:gd name="connsiteX105" fmla="*/ 36902 w 1362625"/>
                <a:gd name="connsiteY105" fmla="*/ 293030 h 1749718"/>
                <a:gd name="connsiteX106" fmla="*/ 59919 w 1362625"/>
                <a:gd name="connsiteY106" fmla="*/ 306631 h 1749718"/>
                <a:gd name="connsiteX107" fmla="*/ 80177 w 1362625"/>
                <a:gd name="connsiteY107" fmla="*/ 297025 h 1749718"/>
                <a:gd name="connsiteX108" fmla="*/ 85693 w 1362625"/>
                <a:gd name="connsiteY108" fmla="*/ 275055 h 1749718"/>
                <a:gd name="connsiteX109" fmla="*/ 64864 w 1362625"/>
                <a:gd name="connsiteY109" fmla="*/ 254511 h 1749718"/>
                <a:gd name="connsiteX110" fmla="*/ 38139 w 1362625"/>
                <a:gd name="connsiteY110" fmla="*/ 265639 h 1749718"/>
                <a:gd name="connsiteX111" fmla="*/ 38044 w 1362625"/>
                <a:gd name="connsiteY111" fmla="*/ 265829 h 1749718"/>
                <a:gd name="connsiteX112" fmla="*/ 37853 w 1362625"/>
                <a:gd name="connsiteY112" fmla="*/ 265829 h 1749718"/>
                <a:gd name="connsiteX113" fmla="*/ 0 w 1362625"/>
                <a:gd name="connsiteY113" fmla="*/ 264022 h 1749718"/>
                <a:gd name="connsiteX114" fmla="*/ 0 w 1362625"/>
                <a:gd name="connsiteY114" fmla="*/ 110231 h 1749718"/>
                <a:gd name="connsiteX115" fmla="*/ 190 w 1362625"/>
                <a:gd name="connsiteY115" fmla="*/ 110136 h 1749718"/>
                <a:gd name="connsiteX116" fmla="*/ 7609 w 1362625"/>
                <a:gd name="connsiteY116" fmla="*/ 106902 h 1749718"/>
                <a:gd name="connsiteX117" fmla="*/ 7704 w 1362625"/>
                <a:gd name="connsiteY117" fmla="*/ 106902 h 1749718"/>
                <a:gd name="connsiteX118" fmla="*/ 33478 w 1362625"/>
                <a:gd name="connsiteY118" fmla="*/ 110612 h 1749718"/>
                <a:gd name="connsiteX119" fmla="*/ 43084 w 1362625"/>
                <a:gd name="connsiteY119" fmla="*/ 130870 h 1749718"/>
                <a:gd name="connsiteX120" fmla="*/ 65054 w 1362625"/>
                <a:gd name="connsiteY120" fmla="*/ 136386 h 1749718"/>
                <a:gd name="connsiteX121" fmla="*/ 85503 w 1362625"/>
                <a:gd name="connsiteY121" fmla="*/ 115938 h 1749718"/>
                <a:gd name="connsiteX122" fmla="*/ 79987 w 1362625"/>
                <a:gd name="connsiteY122" fmla="*/ 93968 h 1749718"/>
                <a:gd name="connsiteX123" fmla="*/ 59728 w 1362625"/>
                <a:gd name="connsiteY123" fmla="*/ 84362 h 1749718"/>
                <a:gd name="connsiteX124" fmla="*/ 39565 w 1362625"/>
                <a:gd name="connsiteY124" fmla="*/ 91590 h 1749718"/>
                <a:gd name="connsiteX125" fmla="*/ 39470 w 1362625"/>
                <a:gd name="connsiteY125" fmla="*/ 91780 h 1749718"/>
                <a:gd name="connsiteX126" fmla="*/ 39280 w 1362625"/>
                <a:gd name="connsiteY126" fmla="*/ 91780 h 1749718"/>
                <a:gd name="connsiteX127" fmla="*/ 8655 w 1362625"/>
                <a:gd name="connsiteY127" fmla="*/ 85503 h 1749718"/>
                <a:gd name="connsiteX128" fmla="*/ 0 w 1362625"/>
                <a:gd name="connsiteY128" fmla="*/ 80367 h 1749718"/>
                <a:gd name="connsiteX129" fmla="*/ 0 w 1362625"/>
                <a:gd name="connsiteY129" fmla="*/ 0 h 1749718"/>
                <a:gd name="connsiteX130" fmla="*/ 1267897 w 1362625"/>
                <a:gd name="connsiteY130" fmla="*/ 0 h 1749718"/>
                <a:gd name="connsiteX131" fmla="*/ 1362625 w 1362625"/>
                <a:gd name="connsiteY131" fmla="*/ 94633 h 1749718"/>
                <a:gd name="connsiteX132" fmla="*/ 1362625 w 1362625"/>
                <a:gd name="connsiteY132" fmla="*/ 1652707 h 1749718"/>
                <a:gd name="connsiteX133" fmla="*/ 1265519 w 1362625"/>
                <a:gd name="connsiteY133" fmla="*/ 1749718 h 1749718"/>
                <a:gd name="connsiteX134" fmla="*/ 666 w 1362625"/>
                <a:gd name="connsiteY134" fmla="*/ 1749053 h 1749718"/>
                <a:gd name="connsiteX135" fmla="*/ 1265614 w 1362625"/>
                <a:gd name="connsiteY135" fmla="*/ 1749053 h 1749718"/>
                <a:gd name="connsiteX136" fmla="*/ 1361959 w 1362625"/>
                <a:gd name="connsiteY136" fmla="*/ 1652707 h 1749718"/>
                <a:gd name="connsiteX137" fmla="*/ 1361959 w 1362625"/>
                <a:gd name="connsiteY137" fmla="*/ 94538 h 1749718"/>
                <a:gd name="connsiteX138" fmla="*/ 1267992 w 1362625"/>
                <a:gd name="connsiteY138" fmla="*/ 571 h 1749718"/>
                <a:gd name="connsiteX139" fmla="*/ 666 w 1362625"/>
                <a:gd name="connsiteY139" fmla="*/ 571 h 1749718"/>
                <a:gd name="connsiteX140" fmla="*/ 666 w 1362625"/>
                <a:gd name="connsiteY140" fmla="*/ 79891 h 1749718"/>
                <a:gd name="connsiteX141" fmla="*/ 8940 w 1362625"/>
                <a:gd name="connsiteY141" fmla="*/ 84837 h 1749718"/>
                <a:gd name="connsiteX142" fmla="*/ 39280 w 1362625"/>
                <a:gd name="connsiteY142" fmla="*/ 91019 h 1749718"/>
                <a:gd name="connsiteX143" fmla="*/ 59824 w 1362625"/>
                <a:gd name="connsiteY143" fmla="*/ 83601 h 1749718"/>
                <a:gd name="connsiteX144" fmla="*/ 80652 w 1362625"/>
                <a:gd name="connsiteY144" fmla="*/ 93397 h 1749718"/>
                <a:gd name="connsiteX145" fmla="*/ 86264 w 1362625"/>
                <a:gd name="connsiteY145" fmla="*/ 115938 h 1749718"/>
                <a:gd name="connsiteX146" fmla="*/ 65245 w 1362625"/>
                <a:gd name="connsiteY146" fmla="*/ 136957 h 1749718"/>
                <a:gd name="connsiteX147" fmla="*/ 42704 w 1362625"/>
                <a:gd name="connsiteY147" fmla="*/ 131345 h 1749718"/>
                <a:gd name="connsiteX148" fmla="*/ 32908 w 1362625"/>
                <a:gd name="connsiteY148" fmla="*/ 110707 h 1749718"/>
                <a:gd name="connsiteX149" fmla="*/ 7799 w 1362625"/>
                <a:gd name="connsiteY149" fmla="*/ 107568 h 1749718"/>
                <a:gd name="connsiteX150" fmla="*/ 761 w 1362625"/>
                <a:gd name="connsiteY150" fmla="*/ 110707 h 1749718"/>
                <a:gd name="connsiteX151" fmla="*/ 761 w 1362625"/>
                <a:gd name="connsiteY151" fmla="*/ 263452 h 1749718"/>
                <a:gd name="connsiteX152" fmla="*/ 37663 w 1362625"/>
                <a:gd name="connsiteY152" fmla="*/ 265164 h 1749718"/>
                <a:gd name="connsiteX153" fmla="*/ 64959 w 1362625"/>
                <a:gd name="connsiteY153" fmla="*/ 253941 h 1749718"/>
                <a:gd name="connsiteX154" fmla="*/ 86359 w 1362625"/>
                <a:gd name="connsiteY154" fmla="*/ 275055 h 1749718"/>
                <a:gd name="connsiteX155" fmla="*/ 80747 w 1362625"/>
                <a:gd name="connsiteY155" fmla="*/ 297596 h 1749718"/>
                <a:gd name="connsiteX156" fmla="*/ 59919 w 1362625"/>
                <a:gd name="connsiteY156" fmla="*/ 307392 h 1749718"/>
                <a:gd name="connsiteX157" fmla="*/ 36427 w 1362625"/>
                <a:gd name="connsiteY157" fmla="*/ 293601 h 1749718"/>
                <a:gd name="connsiteX158" fmla="*/ 856 w 1362625"/>
                <a:gd name="connsiteY158" fmla="*/ 294742 h 1749718"/>
                <a:gd name="connsiteX159" fmla="*/ 856 w 1362625"/>
                <a:gd name="connsiteY159" fmla="*/ 461659 h 1749718"/>
                <a:gd name="connsiteX160" fmla="*/ 33478 w 1362625"/>
                <a:gd name="connsiteY160" fmla="*/ 455476 h 1749718"/>
                <a:gd name="connsiteX161" fmla="*/ 33288 w 1362625"/>
                <a:gd name="connsiteY161" fmla="*/ 446061 h 1749718"/>
                <a:gd name="connsiteX162" fmla="*/ 56875 w 1362625"/>
                <a:gd name="connsiteY162" fmla="*/ 423520 h 1749718"/>
                <a:gd name="connsiteX163" fmla="*/ 79701 w 1362625"/>
                <a:gd name="connsiteY163" fmla="*/ 431985 h 1749718"/>
                <a:gd name="connsiteX164" fmla="*/ 86359 w 1362625"/>
                <a:gd name="connsiteY164" fmla="*/ 455572 h 1749718"/>
                <a:gd name="connsiteX165" fmla="*/ 64864 w 1362625"/>
                <a:gd name="connsiteY165" fmla="*/ 476781 h 1749718"/>
                <a:gd name="connsiteX166" fmla="*/ 51169 w 1362625"/>
                <a:gd name="connsiteY166" fmla="*/ 475735 h 1749718"/>
                <a:gd name="connsiteX167" fmla="*/ 18166 w 1362625"/>
                <a:gd name="connsiteY167" fmla="*/ 479444 h 1749718"/>
                <a:gd name="connsiteX168" fmla="*/ 856 w 1362625"/>
                <a:gd name="connsiteY168" fmla="*/ 491903 h 1749718"/>
                <a:gd name="connsiteX169" fmla="*/ 856 w 1362625"/>
                <a:gd name="connsiteY169" fmla="*/ 597664 h 1749718"/>
                <a:gd name="connsiteX170" fmla="*/ 40516 w 1362625"/>
                <a:gd name="connsiteY170" fmla="*/ 601469 h 1749718"/>
                <a:gd name="connsiteX171" fmla="*/ 65054 w 1362625"/>
                <a:gd name="connsiteY171" fmla="*/ 593575 h 1749718"/>
                <a:gd name="connsiteX172" fmla="*/ 86454 w 1362625"/>
                <a:gd name="connsiteY172" fmla="*/ 614689 h 1749718"/>
                <a:gd name="connsiteX173" fmla="*/ 80843 w 1362625"/>
                <a:gd name="connsiteY173" fmla="*/ 637230 h 1749718"/>
                <a:gd name="connsiteX174" fmla="*/ 60014 w 1362625"/>
                <a:gd name="connsiteY174" fmla="*/ 647026 h 1749718"/>
                <a:gd name="connsiteX175" fmla="*/ 39660 w 1362625"/>
                <a:gd name="connsiteY175" fmla="*/ 637705 h 1749718"/>
                <a:gd name="connsiteX176" fmla="*/ 666 w 1362625"/>
                <a:gd name="connsiteY176" fmla="*/ 636849 h 1749718"/>
                <a:gd name="connsiteX177" fmla="*/ 666 w 1362625"/>
                <a:gd name="connsiteY177" fmla="*/ 781605 h 1749718"/>
                <a:gd name="connsiteX178" fmla="*/ 12554 w 1362625"/>
                <a:gd name="connsiteY178" fmla="*/ 780559 h 1749718"/>
                <a:gd name="connsiteX179" fmla="*/ 33098 w 1362625"/>
                <a:gd name="connsiteY179" fmla="*/ 771904 h 1749718"/>
                <a:gd name="connsiteX180" fmla="*/ 44606 w 1362625"/>
                <a:gd name="connsiteY180" fmla="*/ 767624 h 1749718"/>
                <a:gd name="connsiteX181" fmla="*/ 63057 w 1362625"/>
                <a:gd name="connsiteY181" fmla="*/ 763249 h 1749718"/>
                <a:gd name="connsiteX182" fmla="*/ 86454 w 1362625"/>
                <a:gd name="connsiteY182" fmla="*/ 786836 h 1749718"/>
                <a:gd name="connsiteX183" fmla="*/ 79796 w 1362625"/>
                <a:gd name="connsiteY183" fmla="*/ 807855 h 1749718"/>
                <a:gd name="connsiteX184" fmla="*/ 59728 w 1362625"/>
                <a:gd name="connsiteY184" fmla="*/ 816795 h 1749718"/>
                <a:gd name="connsiteX185" fmla="*/ 38044 w 1362625"/>
                <a:gd name="connsiteY185" fmla="*/ 805763 h 1749718"/>
                <a:gd name="connsiteX186" fmla="*/ 25109 w 1362625"/>
                <a:gd name="connsiteY186" fmla="*/ 807760 h 1749718"/>
                <a:gd name="connsiteX187" fmla="*/ 11033 w 1362625"/>
                <a:gd name="connsiteY187" fmla="*/ 809947 h 1749718"/>
                <a:gd name="connsiteX188" fmla="*/ 666 w 1362625"/>
                <a:gd name="connsiteY188" fmla="*/ 812706 h 1749718"/>
                <a:gd name="connsiteX189" fmla="*/ 666 w 1362625"/>
                <a:gd name="connsiteY189" fmla="*/ 933874 h 1749718"/>
                <a:gd name="connsiteX190" fmla="*/ 40041 w 1362625"/>
                <a:gd name="connsiteY190" fmla="*/ 941388 h 1749718"/>
                <a:gd name="connsiteX191" fmla="*/ 64769 w 1362625"/>
                <a:gd name="connsiteY191" fmla="*/ 933208 h 1749718"/>
                <a:gd name="connsiteX192" fmla="*/ 86264 w 1362625"/>
                <a:gd name="connsiteY192" fmla="*/ 954323 h 1749718"/>
                <a:gd name="connsiteX193" fmla="*/ 80652 w 1362625"/>
                <a:gd name="connsiteY193" fmla="*/ 976863 h 1749718"/>
                <a:gd name="connsiteX194" fmla="*/ 59824 w 1362625"/>
                <a:gd name="connsiteY194" fmla="*/ 986660 h 1749718"/>
                <a:gd name="connsiteX195" fmla="*/ 36046 w 1362625"/>
                <a:gd name="connsiteY195" fmla="*/ 972393 h 1749718"/>
                <a:gd name="connsiteX196" fmla="*/ 761 w 1362625"/>
                <a:gd name="connsiteY196" fmla="*/ 973630 h 1749718"/>
                <a:gd name="connsiteX197" fmla="*/ 761 w 1362625"/>
                <a:gd name="connsiteY197" fmla="*/ 1100981 h 1749718"/>
                <a:gd name="connsiteX198" fmla="*/ 40897 w 1362625"/>
                <a:gd name="connsiteY198" fmla="*/ 1110396 h 1749718"/>
                <a:gd name="connsiteX199" fmla="*/ 65150 w 1362625"/>
                <a:gd name="connsiteY199" fmla="*/ 1103168 h 1749718"/>
                <a:gd name="connsiteX200" fmla="*/ 86264 w 1362625"/>
                <a:gd name="connsiteY200" fmla="*/ 1124187 h 1749718"/>
                <a:gd name="connsiteX201" fmla="*/ 80652 w 1362625"/>
                <a:gd name="connsiteY201" fmla="*/ 1146728 h 1749718"/>
                <a:gd name="connsiteX202" fmla="*/ 59824 w 1362625"/>
                <a:gd name="connsiteY202" fmla="*/ 1156524 h 1749718"/>
                <a:gd name="connsiteX203" fmla="*/ 36712 w 1362625"/>
                <a:gd name="connsiteY203" fmla="*/ 1143399 h 1749718"/>
                <a:gd name="connsiteX204" fmla="*/ 761 w 1362625"/>
                <a:gd name="connsiteY204" fmla="*/ 1129418 h 1749718"/>
                <a:gd name="connsiteX205" fmla="*/ 761 w 1362625"/>
                <a:gd name="connsiteY205" fmla="*/ 1277503 h 1749718"/>
                <a:gd name="connsiteX206" fmla="*/ 40136 w 1362625"/>
                <a:gd name="connsiteY206" fmla="*/ 1281022 h 1749718"/>
                <a:gd name="connsiteX207" fmla="*/ 64769 w 1362625"/>
                <a:gd name="connsiteY207" fmla="*/ 1272842 h 1749718"/>
                <a:gd name="connsiteX208" fmla="*/ 86264 w 1362625"/>
                <a:gd name="connsiteY208" fmla="*/ 1293956 h 1749718"/>
                <a:gd name="connsiteX209" fmla="*/ 80652 w 1362625"/>
                <a:gd name="connsiteY209" fmla="*/ 1316497 h 1749718"/>
                <a:gd name="connsiteX210" fmla="*/ 59824 w 1362625"/>
                <a:gd name="connsiteY210" fmla="*/ 1326294 h 1749718"/>
                <a:gd name="connsiteX211" fmla="*/ 39280 w 1362625"/>
                <a:gd name="connsiteY211" fmla="*/ 1316783 h 1749718"/>
                <a:gd name="connsiteX212" fmla="*/ 761 w 1362625"/>
                <a:gd name="connsiteY212" fmla="*/ 1322775 h 1749718"/>
                <a:gd name="connsiteX213" fmla="*/ 761 w 1362625"/>
                <a:gd name="connsiteY213" fmla="*/ 1437761 h 1749718"/>
                <a:gd name="connsiteX214" fmla="*/ 38900 w 1362625"/>
                <a:gd name="connsiteY214" fmla="*/ 1452313 h 1749718"/>
                <a:gd name="connsiteX215" fmla="*/ 63247 w 1362625"/>
                <a:gd name="connsiteY215" fmla="*/ 1442421 h 1749718"/>
                <a:gd name="connsiteX216" fmla="*/ 86644 w 1362625"/>
                <a:gd name="connsiteY216" fmla="*/ 1466104 h 1749718"/>
                <a:gd name="connsiteX217" fmla="*/ 79987 w 1362625"/>
                <a:gd name="connsiteY217" fmla="*/ 1487123 h 1749718"/>
                <a:gd name="connsiteX218" fmla="*/ 59919 w 1362625"/>
                <a:gd name="connsiteY218" fmla="*/ 1496063 h 1749718"/>
                <a:gd name="connsiteX219" fmla="*/ 40992 w 1362625"/>
                <a:gd name="connsiteY219" fmla="*/ 1488264 h 1749718"/>
                <a:gd name="connsiteX220" fmla="*/ 856 w 1362625"/>
                <a:gd name="connsiteY220" fmla="*/ 1495873 h 1749718"/>
                <a:gd name="connsiteX221" fmla="*/ 856 w 1362625"/>
                <a:gd name="connsiteY221" fmla="*/ 1627694 h 1749718"/>
                <a:gd name="connsiteX222" fmla="*/ 38329 w 1362625"/>
                <a:gd name="connsiteY222" fmla="*/ 1622843 h 1749718"/>
                <a:gd name="connsiteX223" fmla="*/ 65340 w 1362625"/>
                <a:gd name="connsiteY223" fmla="*/ 1612476 h 1749718"/>
                <a:gd name="connsiteX224" fmla="*/ 86454 w 1362625"/>
                <a:gd name="connsiteY224" fmla="*/ 1633495 h 1749718"/>
                <a:gd name="connsiteX225" fmla="*/ 80843 w 1362625"/>
                <a:gd name="connsiteY225" fmla="*/ 1656036 h 1749718"/>
                <a:gd name="connsiteX226" fmla="*/ 60014 w 1362625"/>
                <a:gd name="connsiteY226" fmla="*/ 1665832 h 1749718"/>
                <a:gd name="connsiteX227" fmla="*/ 43370 w 1362625"/>
                <a:gd name="connsiteY227" fmla="*/ 1660031 h 1749718"/>
                <a:gd name="connsiteX228" fmla="*/ 951 w 1362625"/>
                <a:gd name="connsiteY228" fmla="*/ 1678006 h 1749718"/>
                <a:gd name="connsiteX229" fmla="*/ 951 w 1362625"/>
                <a:gd name="connsiteY229" fmla="*/ 1749053 h 174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1362625" h="1749718">
                  <a:moveTo>
                    <a:pt x="1265519" y="1749718"/>
                  </a:moveTo>
                  <a:lnTo>
                    <a:pt x="0" y="1749718"/>
                  </a:lnTo>
                  <a:lnTo>
                    <a:pt x="0" y="1677816"/>
                  </a:lnTo>
                  <a:lnTo>
                    <a:pt x="190" y="1677721"/>
                  </a:lnTo>
                  <a:lnTo>
                    <a:pt x="43179" y="1659460"/>
                  </a:lnTo>
                  <a:lnTo>
                    <a:pt x="43370" y="1659555"/>
                  </a:lnTo>
                  <a:cubicBezTo>
                    <a:pt x="48030" y="1663264"/>
                    <a:pt x="53737" y="1665262"/>
                    <a:pt x="59824" y="1665262"/>
                  </a:cubicBezTo>
                  <a:cubicBezTo>
                    <a:pt x="67718" y="1665262"/>
                    <a:pt x="75041" y="1661743"/>
                    <a:pt x="80082" y="1655656"/>
                  </a:cubicBezTo>
                  <a:cubicBezTo>
                    <a:pt x="85122" y="1649569"/>
                    <a:pt x="87120" y="1641579"/>
                    <a:pt x="85598" y="1633685"/>
                  </a:cubicBezTo>
                  <a:cubicBezTo>
                    <a:pt x="83601" y="1623414"/>
                    <a:pt x="75326" y="1615139"/>
                    <a:pt x="65054" y="1613237"/>
                  </a:cubicBezTo>
                  <a:cubicBezTo>
                    <a:pt x="54878" y="1611240"/>
                    <a:pt x="44796" y="1615234"/>
                    <a:pt x="38709" y="1623414"/>
                  </a:cubicBezTo>
                  <a:lnTo>
                    <a:pt x="38614" y="1623509"/>
                  </a:lnTo>
                  <a:lnTo>
                    <a:pt x="38519" y="1623509"/>
                  </a:lnTo>
                  <a:lnTo>
                    <a:pt x="95" y="1628455"/>
                  </a:lnTo>
                  <a:lnTo>
                    <a:pt x="95" y="1495302"/>
                  </a:lnTo>
                  <a:lnTo>
                    <a:pt x="380" y="1495207"/>
                  </a:lnTo>
                  <a:lnTo>
                    <a:pt x="41182" y="1487503"/>
                  </a:lnTo>
                  <a:lnTo>
                    <a:pt x="41277" y="1487598"/>
                  </a:lnTo>
                  <a:cubicBezTo>
                    <a:pt x="46223" y="1492544"/>
                    <a:pt x="52881" y="1495302"/>
                    <a:pt x="59824" y="1495302"/>
                  </a:cubicBezTo>
                  <a:cubicBezTo>
                    <a:pt x="67242" y="1495302"/>
                    <a:pt x="74470" y="1492068"/>
                    <a:pt x="79416" y="1486552"/>
                  </a:cubicBezTo>
                  <a:cubicBezTo>
                    <a:pt x="84457" y="1480941"/>
                    <a:pt x="86739" y="1473617"/>
                    <a:pt x="85883" y="1466009"/>
                  </a:cubicBezTo>
                  <a:cubicBezTo>
                    <a:pt x="84552" y="1454120"/>
                    <a:pt x="74946" y="1444419"/>
                    <a:pt x="63057" y="1442992"/>
                  </a:cubicBezTo>
                  <a:cubicBezTo>
                    <a:pt x="53832" y="1441946"/>
                    <a:pt x="44891" y="1445560"/>
                    <a:pt x="39185" y="1452788"/>
                  </a:cubicBezTo>
                  <a:lnTo>
                    <a:pt x="38995" y="1452979"/>
                  </a:lnTo>
                  <a:lnTo>
                    <a:pt x="38804" y="1452883"/>
                  </a:lnTo>
                  <a:lnTo>
                    <a:pt x="0" y="1438046"/>
                  </a:lnTo>
                  <a:lnTo>
                    <a:pt x="0" y="1322014"/>
                  </a:lnTo>
                  <a:lnTo>
                    <a:pt x="285" y="1322014"/>
                  </a:lnTo>
                  <a:lnTo>
                    <a:pt x="39470" y="1315927"/>
                  </a:lnTo>
                  <a:lnTo>
                    <a:pt x="39565" y="1316117"/>
                  </a:lnTo>
                  <a:cubicBezTo>
                    <a:pt x="44606" y="1322109"/>
                    <a:pt x="51929" y="1325533"/>
                    <a:pt x="59728" y="1325533"/>
                  </a:cubicBezTo>
                  <a:cubicBezTo>
                    <a:pt x="67622" y="1325533"/>
                    <a:pt x="74946" y="1322014"/>
                    <a:pt x="79987" y="1315927"/>
                  </a:cubicBezTo>
                  <a:cubicBezTo>
                    <a:pt x="85027" y="1309840"/>
                    <a:pt x="87025" y="1301850"/>
                    <a:pt x="85503" y="1293956"/>
                  </a:cubicBezTo>
                  <a:cubicBezTo>
                    <a:pt x="83506" y="1283495"/>
                    <a:pt x="75041" y="1275220"/>
                    <a:pt x="64579" y="1273413"/>
                  </a:cubicBezTo>
                  <a:cubicBezTo>
                    <a:pt x="55544" y="1271796"/>
                    <a:pt x="46508" y="1274840"/>
                    <a:pt x="40421" y="1281497"/>
                  </a:cubicBezTo>
                  <a:lnTo>
                    <a:pt x="40326" y="1281592"/>
                  </a:lnTo>
                  <a:lnTo>
                    <a:pt x="40136" y="1281592"/>
                  </a:lnTo>
                  <a:lnTo>
                    <a:pt x="0" y="1277978"/>
                  </a:lnTo>
                  <a:lnTo>
                    <a:pt x="0" y="1128277"/>
                  </a:lnTo>
                  <a:lnTo>
                    <a:pt x="476" y="1128467"/>
                  </a:lnTo>
                  <a:lnTo>
                    <a:pt x="37092" y="1142638"/>
                  </a:lnTo>
                  <a:lnTo>
                    <a:pt x="37188" y="1142733"/>
                  </a:lnTo>
                  <a:cubicBezTo>
                    <a:pt x="41943" y="1150722"/>
                    <a:pt x="50598" y="1155573"/>
                    <a:pt x="59824" y="1155573"/>
                  </a:cubicBezTo>
                  <a:cubicBezTo>
                    <a:pt x="67718" y="1155573"/>
                    <a:pt x="75041" y="1152054"/>
                    <a:pt x="80082" y="1145967"/>
                  </a:cubicBezTo>
                  <a:cubicBezTo>
                    <a:pt x="85122" y="1139880"/>
                    <a:pt x="87120" y="1131891"/>
                    <a:pt x="85598" y="1123997"/>
                  </a:cubicBezTo>
                  <a:cubicBezTo>
                    <a:pt x="83601" y="1113725"/>
                    <a:pt x="75326" y="1105451"/>
                    <a:pt x="65054" y="1103453"/>
                  </a:cubicBezTo>
                  <a:cubicBezTo>
                    <a:pt x="56209" y="1101741"/>
                    <a:pt x="47554" y="1104404"/>
                    <a:pt x="41277" y="1110682"/>
                  </a:cubicBezTo>
                  <a:lnTo>
                    <a:pt x="41182" y="1110777"/>
                  </a:lnTo>
                  <a:lnTo>
                    <a:pt x="40992" y="1110777"/>
                  </a:lnTo>
                  <a:lnTo>
                    <a:pt x="95" y="1101171"/>
                  </a:lnTo>
                  <a:lnTo>
                    <a:pt x="95" y="972679"/>
                  </a:lnTo>
                  <a:lnTo>
                    <a:pt x="36522" y="971442"/>
                  </a:lnTo>
                  <a:lnTo>
                    <a:pt x="36617" y="971632"/>
                  </a:lnTo>
                  <a:cubicBezTo>
                    <a:pt x="41182" y="980287"/>
                    <a:pt x="50122" y="985709"/>
                    <a:pt x="59919" y="985709"/>
                  </a:cubicBezTo>
                  <a:cubicBezTo>
                    <a:pt x="67813" y="985709"/>
                    <a:pt x="75136" y="982190"/>
                    <a:pt x="80177" y="976103"/>
                  </a:cubicBezTo>
                  <a:cubicBezTo>
                    <a:pt x="85218" y="970016"/>
                    <a:pt x="87215" y="962026"/>
                    <a:pt x="85693" y="954132"/>
                  </a:cubicBezTo>
                  <a:cubicBezTo>
                    <a:pt x="83696" y="943670"/>
                    <a:pt x="75231" y="935396"/>
                    <a:pt x="64769" y="933589"/>
                  </a:cubicBezTo>
                  <a:cubicBezTo>
                    <a:pt x="55734" y="931972"/>
                    <a:pt x="46698" y="935016"/>
                    <a:pt x="40612" y="941673"/>
                  </a:cubicBezTo>
                  <a:lnTo>
                    <a:pt x="40516" y="941768"/>
                  </a:lnTo>
                  <a:lnTo>
                    <a:pt x="40326" y="941768"/>
                  </a:lnTo>
                  <a:lnTo>
                    <a:pt x="285" y="934160"/>
                  </a:lnTo>
                  <a:lnTo>
                    <a:pt x="285" y="811945"/>
                  </a:lnTo>
                  <a:lnTo>
                    <a:pt x="11413" y="808996"/>
                  </a:lnTo>
                  <a:lnTo>
                    <a:pt x="11508" y="809091"/>
                  </a:lnTo>
                  <a:cubicBezTo>
                    <a:pt x="13030" y="809852"/>
                    <a:pt x="19497" y="808331"/>
                    <a:pt x="25299" y="806904"/>
                  </a:cubicBezTo>
                  <a:cubicBezTo>
                    <a:pt x="33098" y="805002"/>
                    <a:pt x="37948" y="803860"/>
                    <a:pt x="38900" y="805192"/>
                  </a:cubicBezTo>
                  <a:cubicBezTo>
                    <a:pt x="43845" y="811945"/>
                    <a:pt x="51739" y="815939"/>
                    <a:pt x="60109" y="815939"/>
                  </a:cubicBezTo>
                  <a:cubicBezTo>
                    <a:pt x="67527" y="815939"/>
                    <a:pt x="74756" y="812706"/>
                    <a:pt x="79701" y="807189"/>
                  </a:cubicBezTo>
                  <a:cubicBezTo>
                    <a:pt x="84742" y="801578"/>
                    <a:pt x="87025" y="794254"/>
                    <a:pt x="86169" y="786646"/>
                  </a:cubicBezTo>
                  <a:cubicBezTo>
                    <a:pt x="84837" y="774757"/>
                    <a:pt x="75231" y="765056"/>
                    <a:pt x="63343" y="763629"/>
                  </a:cubicBezTo>
                  <a:cubicBezTo>
                    <a:pt x="56970" y="762868"/>
                    <a:pt x="50598" y="764390"/>
                    <a:pt x="45367" y="767909"/>
                  </a:cubicBezTo>
                  <a:cubicBezTo>
                    <a:pt x="43940" y="768860"/>
                    <a:pt x="39185" y="770477"/>
                    <a:pt x="33669" y="772284"/>
                  </a:cubicBezTo>
                  <a:cubicBezTo>
                    <a:pt x="25584" y="774947"/>
                    <a:pt x="14552" y="778561"/>
                    <a:pt x="13410" y="780749"/>
                  </a:cubicBezTo>
                  <a:lnTo>
                    <a:pt x="13315" y="780939"/>
                  </a:lnTo>
                  <a:lnTo>
                    <a:pt x="13125" y="780939"/>
                  </a:lnTo>
                  <a:lnTo>
                    <a:pt x="285" y="782080"/>
                  </a:lnTo>
                  <a:lnTo>
                    <a:pt x="285" y="636088"/>
                  </a:lnTo>
                  <a:lnTo>
                    <a:pt x="666" y="636088"/>
                  </a:lnTo>
                  <a:lnTo>
                    <a:pt x="40041" y="637039"/>
                  </a:lnTo>
                  <a:lnTo>
                    <a:pt x="40136" y="637135"/>
                  </a:lnTo>
                  <a:cubicBezTo>
                    <a:pt x="45177" y="642936"/>
                    <a:pt x="52405" y="646265"/>
                    <a:pt x="60109" y="646265"/>
                  </a:cubicBezTo>
                  <a:cubicBezTo>
                    <a:pt x="68003" y="646265"/>
                    <a:pt x="75326" y="642746"/>
                    <a:pt x="80367" y="636659"/>
                  </a:cubicBezTo>
                  <a:cubicBezTo>
                    <a:pt x="85408" y="630572"/>
                    <a:pt x="87405" y="622583"/>
                    <a:pt x="85883" y="614689"/>
                  </a:cubicBezTo>
                  <a:cubicBezTo>
                    <a:pt x="83886" y="604322"/>
                    <a:pt x="75516" y="596047"/>
                    <a:pt x="65054" y="594145"/>
                  </a:cubicBezTo>
                  <a:cubicBezTo>
                    <a:pt x="56114" y="592528"/>
                    <a:pt x="47174" y="595477"/>
                    <a:pt x="40992" y="601944"/>
                  </a:cubicBezTo>
                  <a:lnTo>
                    <a:pt x="40897" y="602039"/>
                  </a:lnTo>
                  <a:lnTo>
                    <a:pt x="40707" y="602039"/>
                  </a:lnTo>
                  <a:lnTo>
                    <a:pt x="285" y="598235"/>
                  </a:lnTo>
                  <a:lnTo>
                    <a:pt x="285" y="491523"/>
                  </a:lnTo>
                  <a:lnTo>
                    <a:pt x="380" y="491428"/>
                  </a:lnTo>
                  <a:lnTo>
                    <a:pt x="17976" y="478683"/>
                  </a:lnTo>
                  <a:lnTo>
                    <a:pt x="18071" y="478683"/>
                  </a:lnTo>
                  <a:lnTo>
                    <a:pt x="51264" y="474879"/>
                  </a:lnTo>
                  <a:lnTo>
                    <a:pt x="51359" y="474879"/>
                  </a:lnTo>
                  <a:cubicBezTo>
                    <a:pt x="55639" y="476400"/>
                    <a:pt x="60204" y="476686"/>
                    <a:pt x="64864" y="475925"/>
                  </a:cubicBezTo>
                  <a:cubicBezTo>
                    <a:pt x="75421" y="474023"/>
                    <a:pt x="83791" y="465748"/>
                    <a:pt x="85788" y="455191"/>
                  </a:cubicBezTo>
                  <a:cubicBezTo>
                    <a:pt x="87405" y="446822"/>
                    <a:pt x="85027" y="438452"/>
                    <a:pt x="79321" y="432270"/>
                  </a:cubicBezTo>
                  <a:cubicBezTo>
                    <a:pt x="73614" y="426088"/>
                    <a:pt x="65530" y="423139"/>
                    <a:pt x="57065" y="423995"/>
                  </a:cubicBezTo>
                  <a:cubicBezTo>
                    <a:pt x="45462" y="425232"/>
                    <a:pt x="35761" y="434553"/>
                    <a:pt x="34049" y="445966"/>
                  </a:cubicBezTo>
                  <a:cubicBezTo>
                    <a:pt x="33573" y="449199"/>
                    <a:pt x="33669" y="452338"/>
                    <a:pt x="34239" y="455476"/>
                  </a:cubicBezTo>
                  <a:lnTo>
                    <a:pt x="34334" y="455857"/>
                  </a:lnTo>
                  <a:lnTo>
                    <a:pt x="33954" y="455952"/>
                  </a:lnTo>
                  <a:lnTo>
                    <a:pt x="190" y="462324"/>
                  </a:lnTo>
                  <a:lnTo>
                    <a:pt x="190" y="293982"/>
                  </a:lnTo>
                  <a:lnTo>
                    <a:pt x="36807" y="292840"/>
                  </a:lnTo>
                  <a:lnTo>
                    <a:pt x="36902" y="293030"/>
                  </a:lnTo>
                  <a:cubicBezTo>
                    <a:pt x="41563" y="301400"/>
                    <a:pt x="50313" y="306631"/>
                    <a:pt x="59919" y="306631"/>
                  </a:cubicBezTo>
                  <a:cubicBezTo>
                    <a:pt x="67813" y="306631"/>
                    <a:pt x="75136" y="303112"/>
                    <a:pt x="80177" y="297025"/>
                  </a:cubicBezTo>
                  <a:cubicBezTo>
                    <a:pt x="85218" y="290938"/>
                    <a:pt x="87215" y="282949"/>
                    <a:pt x="85693" y="275055"/>
                  </a:cubicBezTo>
                  <a:cubicBezTo>
                    <a:pt x="83696" y="264688"/>
                    <a:pt x="75326" y="256414"/>
                    <a:pt x="64864" y="254511"/>
                  </a:cubicBezTo>
                  <a:cubicBezTo>
                    <a:pt x="54307" y="252609"/>
                    <a:pt x="44131" y="256889"/>
                    <a:pt x="38139" y="265639"/>
                  </a:cubicBezTo>
                  <a:lnTo>
                    <a:pt x="38044" y="265829"/>
                  </a:lnTo>
                  <a:lnTo>
                    <a:pt x="37853" y="265829"/>
                  </a:lnTo>
                  <a:lnTo>
                    <a:pt x="0" y="264022"/>
                  </a:lnTo>
                  <a:lnTo>
                    <a:pt x="0" y="110231"/>
                  </a:lnTo>
                  <a:lnTo>
                    <a:pt x="190" y="110136"/>
                  </a:lnTo>
                  <a:lnTo>
                    <a:pt x="7609" y="106902"/>
                  </a:lnTo>
                  <a:lnTo>
                    <a:pt x="7704" y="106902"/>
                  </a:lnTo>
                  <a:cubicBezTo>
                    <a:pt x="33478" y="109470"/>
                    <a:pt x="33478" y="110231"/>
                    <a:pt x="33478" y="110612"/>
                  </a:cubicBezTo>
                  <a:cubicBezTo>
                    <a:pt x="33478" y="118506"/>
                    <a:pt x="36997" y="125924"/>
                    <a:pt x="43084" y="130870"/>
                  </a:cubicBezTo>
                  <a:cubicBezTo>
                    <a:pt x="49171" y="135911"/>
                    <a:pt x="57160" y="137908"/>
                    <a:pt x="65054" y="136386"/>
                  </a:cubicBezTo>
                  <a:cubicBezTo>
                    <a:pt x="75326" y="134389"/>
                    <a:pt x="83506" y="126114"/>
                    <a:pt x="85503" y="115938"/>
                  </a:cubicBezTo>
                  <a:cubicBezTo>
                    <a:pt x="87025" y="108044"/>
                    <a:pt x="85027" y="100055"/>
                    <a:pt x="79987" y="93968"/>
                  </a:cubicBezTo>
                  <a:cubicBezTo>
                    <a:pt x="74946" y="87881"/>
                    <a:pt x="67622" y="84362"/>
                    <a:pt x="59728" y="84362"/>
                  </a:cubicBezTo>
                  <a:cubicBezTo>
                    <a:pt x="51739" y="84362"/>
                    <a:pt x="41467" y="89212"/>
                    <a:pt x="39565" y="91590"/>
                  </a:cubicBezTo>
                  <a:lnTo>
                    <a:pt x="39470" y="91780"/>
                  </a:lnTo>
                  <a:lnTo>
                    <a:pt x="39280" y="91780"/>
                  </a:lnTo>
                  <a:lnTo>
                    <a:pt x="8655" y="85503"/>
                  </a:lnTo>
                  <a:lnTo>
                    <a:pt x="0" y="80367"/>
                  </a:lnTo>
                  <a:lnTo>
                    <a:pt x="0" y="0"/>
                  </a:lnTo>
                  <a:lnTo>
                    <a:pt x="1267897" y="0"/>
                  </a:lnTo>
                  <a:cubicBezTo>
                    <a:pt x="1320111" y="0"/>
                    <a:pt x="1362625" y="42514"/>
                    <a:pt x="1362625" y="94633"/>
                  </a:cubicBezTo>
                  <a:lnTo>
                    <a:pt x="1362625" y="1652707"/>
                  </a:lnTo>
                  <a:cubicBezTo>
                    <a:pt x="1362625" y="1706158"/>
                    <a:pt x="1319065" y="1749718"/>
                    <a:pt x="1265519" y="1749718"/>
                  </a:cubicBezTo>
                  <a:close/>
                  <a:moveTo>
                    <a:pt x="666" y="1749053"/>
                  </a:moveTo>
                  <a:lnTo>
                    <a:pt x="1265614" y="1749053"/>
                  </a:lnTo>
                  <a:cubicBezTo>
                    <a:pt x="1318780" y="1749053"/>
                    <a:pt x="1361959" y="1705778"/>
                    <a:pt x="1361959" y="1652707"/>
                  </a:cubicBezTo>
                  <a:lnTo>
                    <a:pt x="1361959" y="94538"/>
                  </a:lnTo>
                  <a:cubicBezTo>
                    <a:pt x="1361959" y="42704"/>
                    <a:pt x="1319826" y="571"/>
                    <a:pt x="1267992" y="571"/>
                  </a:cubicBezTo>
                  <a:lnTo>
                    <a:pt x="666" y="571"/>
                  </a:lnTo>
                  <a:lnTo>
                    <a:pt x="666" y="79891"/>
                  </a:lnTo>
                  <a:lnTo>
                    <a:pt x="8940" y="84837"/>
                  </a:lnTo>
                  <a:lnTo>
                    <a:pt x="39280" y="91019"/>
                  </a:lnTo>
                  <a:cubicBezTo>
                    <a:pt x="41658" y="88166"/>
                    <a:pt x="52215" y="83601"/>
                    <a:pt x="59824" y="83601"/>
                  </a:cubicBezTo>
                  <a:cubicBezTo>
                    <a:pt x="67908" y="83601"/>
                    <a:pt x="75516" y="87215"/>
                    <a:pt x="80652" y="93397"/>
                  </a:cubicBezTo>
                  <a:cubicBezTo>
                    <a:pt x="85788" y="99674"/>
                    <a:pt x="87881" y="107853"/>
                    <a:pt x="86264" y="115938"/>
                  </a:cubicBezTo>
                  <a:cubicBezTo>
                    <a:pt x="84266" y="126495"/>
                    <a:pt x="75802" y="134960"/>
                    <a:pt x="65245" y="136957"/>
                  </a:cubicBezTo>
                  <a:cubicBezTo>
                    <a:pt x="57160" y="138574"/>
                    <a:pt x="48981" y="136481"/>
                    <a:pt x="42704" y="131345"/>
                  </a:cubicBezTo>
                  <a:cubicBezTo>
                    <a:pt x="36522" y="126209"/>
                    <a:pt x="32908" y="118696"/>
                    <a:pt x="32908" y="110707"/>
                  </a:cubicBezTo>
                  <a:cubicBezTo>
                    <a:pt x="31386" y="110041"/>
                    <a:pt x="16929" y="108424"/>
                    <a:pt x="7799" y="107568"/>
                  </a:cubicBezTo>
                  <a:lnTo>
                    <a:pt x="761" y="110707"/>
                  </a:lnTo>
                  <a:lnTo>
                    <a:pt x="761" y="263452"/>
                  </a:lnTo>
                  <a:lnTo>
                    <a:pt x="37663" y="265164"/>
                  </a:lnTo>
                  <a:cubicBezTo>
                    <a:pt x="43750" y="256223"/>
                    <a:pt x="54212" y="251943"/>
                    <a:pt x="64959" y="253941"/>
                  </a:cubicBezTo>
                  <a:cubicBezTo>
                    <a:pt x="75707" y="255843"/>
                    <a:pt x="84266" y="264403"/>
                    <a:pt x="86359" y="275055"/>
                  </a:cubicBezTo>
                  <a:cubicBezTo>
                    <a:pt x="87976" y="283139"/>
                    <a:pt x="85883" y="291319"/>
                    <a:pt x="80747" y="297596"/>
                  </a:cubicBezTo>
                  <a:cubicBezTo>
                    <a:pt x="75612" y="303873"/>
                    <a:pt x="68003" y="307392"/>
                    <a:pt x="59919" y="307392"/>
                  </a:cubicBezTo>
                  <a:cubicBezTo>
                    <a:pt x="50122" y="307392"/>
                    <a:pt x="41182" y="302066"/>
                    <a:pt x="36427" y="293601"/>
                  </a:cubicBezTo>
                  <a:lnTo>
                    <a:pt x="856" y="294742"/>
                  </a:lnTo>
                  <a:lnTo>
                    <a:pt x="856" y="461659"/>
                  </a:lnTo>
                  <a:lnTo>
                    <a:pt x="33478" y="455476"/>
                  </a:lnTo>
                  <a:cubicBezTo>
                    <a:pt x="32908" y="452433"/>
                    <a:pt x="32813" y="449294"/>
                    <a:pt x="33288" y="446061"/>
                  </a:cubicBezTo>
                  <a:cubicBezTo>
                    <a:pt x="35095" y="434267"/>
                    <a:pt x="44987" y="424756"/>
                    <a:pt x="56875" y="423520"/>
                  </a:cubicBezTo>
                  <a:cubicBezTo>
                    <a:pt x="65530" y="422569"/>
                    <a:pt x="73805" y="425707"/>
                    <a:pt x="79701" y="431985"/>
                  </a:cubicBezTo>
                  <a:cubicBezTo>
                    <a:pt x="85598" y="438357"/>
                    <a:pt x="87976" y="446917"/>
                    <a:pt x="86359" y="455572"/>
                  </a:cubicBezTo>
                  <a:cubicBezTo>
                    <a:pt x="84362" y="466319"/>
                    <a:pt x="75707" y="474879"/>
                    <a:pt x="64864" y="476781"/>
                  </a:cubicBezTo>
                  <a:cubicBezTo>
                    <a:pt x="60109" y="477637"/>
                    <a:pt x="55544" y="477256"/>
                    <a:pt x="51169" y="475735"/>
                  </a:cubicBezTo>
                  <a:lnTo>
                    <a:pt x="18166" y="479444"/>
                  </a:lnTo>
                  <a:lnTo>
                    <a:pt x="856" y="491903"/>
                  </a:lnTo>
                  <a:lnTo>
                    <a:pt x="856" y="597664"/>
                  </a:lnTo>
                  <a:lnTo>
                    <a:pt x="40516" y="601469"/>
                  </a:lnTo>
                  <a:cubicBezTo>
                    <a:pt x="46794" y="594906"/>
                    <a:pt x="55924" y="591958"/>
                    <a:pt x="65054" y="593575"/>
                  </a:cubicBezTo>
                  <a:cubicBezTo>
                    <a:pt x="75707" y="595572"/>
                    <a:pt x="84362" y="604037"/>
                    <a:pt x="86454" y="614689"/>
                  </a:cubicBezTo>
                  <a:cubicBezTo>
                    <a:pt x="88071" y="622773"/>
                    <a:pt x="85978" y="630952"/>
                    <a:pt x="80843" y="637230"/>
                  </a:cubicBezTo>
                  <a:cubicBezTo>
                    <a:pt x="75707" y="643507"/>
                    <a:pt x="68098" y="647026"/>
                    <a:pt x="60014" y="647026"/>
                  </a:cubicBezTo>
                  <a:cubicBezTo>
                    <a:pt x="52215" y="647026"/>
                    <a:pt x="44796" y="643602"/>
                    <a:pt x="39660" y="637705"/>
                  </a:cubicBezTo>
                  <a:lnTo>
                    <a:pt x="666" y="636849"/>
                  </a:lnTo>
                  <a:lnTo>
                    <a:pt x="666" y="781605"/>
                  </a:lnTo>
                  <a:lnTo>
                    <a:pt x="12554" y="780559"/>
                  </a:lnTo>
                  <a:cubicBezTo>
                    <a:pt x="14171" y="778181"/>
                    <a:pt x="24253" y="774852"/>
                    <a:pt x="33098" y="771904"/>
                  </a:cubicBezTo>
                  <a:cubicBezTo>
                    <a:pt x="38614" y="770097"/>
                    <a:pt x="43370" y="768480"/>
                    <a:pt x="44606" y="767624"/>
                  </a:cubicBezTo>
                  <a:cubicBezTo>
                    <a:pt x="49932" y="764010"/>
                    <a:pt x="56495" y="762393"/>
                    <a:pt x="63057" y="763249"/>
                  </a:cubicBezTo>
                  <a:cubicBezTo>
                    <a:pt x="75231" y="764771"/>
                    <a:pt x="85122" y="774662"/>
                    <a:pt x="86454" y="786836"/>
                  </a:cubicBezTo>
                  <a:cubicBezTo>
                    <a:pt x="87310" y="794635"/>
                    <a:pt x="84932" y="802148"/>
                    <a:pt x="79796" y="807855"/>
                  </a:cubicBezTo>
                  <a:cubicBezTo>
                    <a:pt x="74660" y="813561"/>
                    <a:pt x="67337" y="816795"/>
                    <a:pt x="59728" y="816795"/>
                  </a:cubicBezTo>
                  <a:cubicBezTo>
                    <a:pt x="51169" y="816795"/>
                    <a:pt x="43084" y="812706"/>
                    <a:pt x="38044" y="805763"/>
                  </a:cubicBezTo>
                  <a:cubicBezTo>
                    <a:pt x="37378" y="804811"/>
                    <a:pt x="30625" y="806428"/>
                    <a:pt x="25109" y="807760"/>
                  </a:cubicBezTo>
                  <a:cubicBezTo>
                    <a:pt x="18832" y="809282"/>
                    <a:pt x="12935" y="810708"/>
                    <a:pt x="11033" y="809947"/>
                  </a:cubicBezTo>
                  <a:lnTo>
                    <a:pt x="666" y="812706"/>
                  </a:lnTo>
                  <a:lnTo>
                    <a:pt x="666" y="933874"/>
                  </a:lnTo>
                  <a:lnTo>
                    <a:pt x="40041" y="941388"/>
                  </a:lnTo>
                  <a:cubicBezTo>
                    <a:pt x="46318" y="934635"/>
                    <a:pt x="55544" y="931592"/>
                    <a:pt x="64769" y="933208"/>
                  </a:cubicBezTo>
                  <a:cubicBezTo>
                    <a:pt x="75516" y="935111"/>
                    <a:pt x="84171" y="943575"/>
                    <a:pt x="86264" y="954323"/>
                  </a:cubicBezTo>
                  <a:cubicBezTo>
                    <a:pt x="87881" y="962407"/>
                    <a:pt x="85788" y="970586"/>
                    <a:pt x="80652" y="976863"/>
                  </a:cubicBezTo>
                  <a:cubicBezTo>
                    <a:pt x="75516" y="983141"/>
                    <a:pt x="67908" y="986660"/>
                    <a:pt x="59824" y="986660"/>
                  </a:cubicBezTo>
                  <a:cubicBezTo>
                    <a:pt x="49837" y="986660"/>
                    <a:pt x="40707" y="981238"/>
                    <a:pt x="36046" y="972393"/>
                  </a:cubicBezTo>
                  <a:lnTo>
                    <a:pt x="761" y="973630"/>
                  </a:lnTo>
                  <a:lnTo>
                    <a:pt x="761" y="1100981"/>
                  </a:lnTo>
                  <a:lnTo>
                    <a:pt x="40897" y="1110396"/>
                  </a:lnTo>
                  <a:cubicBezTo>
                    <a:pt x="47269" y="1104119"/>
                    <a:pt x="56114" y="1101456"/>
                    <a:pt x="65150" y="1103168"/>
                  </a:cubicBezTo>
                  <a:cubicBezTo>
                    <a:pt x="75707" y="1105165"/>
                    <a:pt x="84171" y="1113630"/>
                    <a:pt x="86264" y="1124187"/>
                  </a:cubicBezTo>
                  <a:cubicBezTo>
                    <a:pt x="87881" y="1132271"/>
                    <a:pt x="85788" y="1140451"/>
                    <a:pt x="80652" y="1146728"/>
                  </a:cubicBezTo>
                  <a:cubicBezTo>
                    <a:pt x="75516" y="1153005"/>
                    <a:pt x="67908" y="1156524"/>
                    <a:pt x="59824" y="1156524"/>
                  </a:cubicBezTo>
                  <a:cubicBezTo>
                    <a:pt x="50408" y="1156524"/>
                    <a:pt x="41563" y="1151483"/>
                    <a:pt x="36712" y="1143399"/>
                  </a:cubicBezTo>
                  <a:lnTo>
                    <a:pt x="761" y="1129418"/>
                  </a:lnTo>
                  <a:lnTo>
                    <a:pt x="761" y="1277503"/>
                  </a:lnTo>
                  <a:lnTo>
                    <a:pt x="40136" y="1281022"/>
                  </a:lnTo>
                  <a:cubicBezTo>
                    <a:pt x="46413" y="1274269"/>
                    <a:pt x="55639" y="1271225"/>
                    <a:pt x="64769" y="1272842"/>
                  </a:cubicBezTo>
                  <a:cubicBezTo>
                    <a:pt x="75516" y="1274745"/>
                    <a:pt x="84171" y="1283209"/>
                    <a:pt x="86264" y="1293956"/>
                  </a:cubicBezTo>
                  <a:cubicBezTo>
                    <a:pt x="87881" y="1302041"/>
                    <a:pt x="85788" y="1310220"/>
                    <a:pt x="80652" y="1316497"/>
                  </a:cubicBezTo>
                  <a:cubicBezTo>
                    <a:pt x="75516" y="1322775"/>
                    <a:pt x="67908" y="1326294"/>
                    <a:pt x="59824" y="1326294"/>
                  </a:cubicBezTo>
                  <a:cubicBezTo>
                    <a:pt x="51834" y="1326294"/>
                    <a:pt x="44416" y="1322775"/>
                    <a:pt x="39280" y="1316783"/>
                  </a:cubicBezTo>
                  <a:lnTo>
                    <a:pt x="761" y="1322775"/>
                  </a:lnTo>
                  <a:lnTo>
                    <a:pt x="761" y="1437761"/>
                  </a:lnTo>
                  <a:lnTo>
                    <a:pt x="38900" y="1452313"/>
                  </a:lnTo>
                  <a:cubicBezTo>
                    <a:pt x="44796" y="1444989"/>
                    <a:pt x="53832" y="1441375"/>
                    <a:pt x="63247" y="1442421"/>
                  </a:cubicBezTo>
                  <a:cubicBezTo>
                    <a:pt x="75421" y="1443848"/>
                    <a:pt x="85313" y="1453835"/>
                    <a:pt x="86644" y="1466104"/>
                  </a:cubicBezTo>
                  <a:cubicBezTo>
                    <a:pt x="87500" y="1473903"/>
                    <a:pt x="85122" y="1481416"/>
                    <a:pt x="79987" y="1487123"/>
                  </a:cubicBezTo>
                  <a:cubicBezTo>
                    <a:pt x="74851" y="1492829"/>
                    <a:pt x="67527" y="1496063"/>
                    <a:pt x="59919" y="1496063"/>
                  </a:cubicBezTo>
                  <a:cubicBezTo>
                    <a:pt x="52785" y="1496063"/>
                    <a:pt x="46033" y="1493305"/>
                    <a:pt x="40992" y="1488264"/>
                  </a:cubicBezTo>
                  <a:lnTo>
                    <a:pt x="856" y="1495873"/>
                  </a:lnTo>
                  <a:lnTo>
                    <a:pt x="856" y="1627694"/>
                  </a:lnTo>
                  <a:lnTo>
                    <a:pt x="38329" y="1622843"/>
                  </a:lnTo>
                  <a:cubicBezTo>
                    <a:pt x="44606" y="1614474"/>
                    <a:pt x="54878" y="1610479"/>
                    <a:pt x="65340" y="1612476"/>
                  </a:cubicBezTo>
                  <a:cubicBezTo>
                    <a:pt x="75897" y="1614474"/>
                    <a:pt x="84362" y="1622938"/>
                    <a:pt x="86454" y="1633495"/>
                  </a:cubicBezTo>
                  <a:cubicBezTo>
                    <a:pt x="88071" y="1641579"/>
                    <a:pt x="85978" y="1649759"/>
                    <a:pt x="80843" y="1656036"/>
                  </a:cubicBezTo>
                  <a:cubicBezTo>
                    <a:pt x="75707" y="1662313"/>
                    <a:pt x="68098" y="1665832"/>
                    <a:pt x="60014" y="1665832"/>
                  </a:cubicBezTo>
                  <a:cubicBezTo>
                    <a:pt x="53927" y="1665832"/>
                    <a:pt x="48125" y="1663835"/>
                    <a:pt x="43370" y="1660031"/>
                  </a:cubicBezTo>
                  <a:lnTo>
                    <a:pt x="951" y="1678006"/>
                  </a:lnTo>
                  <a:lnTo>
                    <a:pt x="951" y="1749053"/>
                  </a:lnTo>
                  <a:close/>
                </a:path>
              </a:pathLst>
            </a:custGeom>
            <a:gradFill>
              <a:gsLst>
                <a:gs pos="0">
                  <a:srgbClr val="C1C5C6"/>
                </a:gs>
                <a:gs pos="50000">
                  <a:srgbClr val="DADAD9"/>
                </a:gs>
                <a:gs pos="100000">
                  <a:srgbClr val="EEEEEE"/>
                </a:gs>
              </a:gsLst>
              <a:lin ang="0" scaled="1"/>
            </a:gradFill>
            <a:ln w="9504" cap="flat">
              <a:noFill/>
              <a:prstDash val="solid"/>
              <a:miter/>
            </a:ln>
          </p:spPr>
          <p:txBody>
            <a:bodyPr rtlCol="0" anchor="ctr"/>
            <a:lstStyle/>
            <a:p>
              <a:endParaRPr lang="en-US"/>
            </a:p>
          </p:txBody>
        </p:sp>
        <p:grpSp>
          <p:nvGrpSpPr>
            <p:cNvPr id="718" name="Graphic 2">
              <a:extLst>
                <a:ext uri="{FF2B5EF4-FFF2-40B4-BE49-F238E27FC236}">
                  <a16:creationId xmlns:a16="http://schemas.microsoft.com/office/drawing/2014/main" id="{72651FDB-4510-53C0-CBD7-8F101B9E5DAA}"/>
                </a:ext>
              </a:extLst>
            </p:cNvPr>
            <p:cNvGrpSpPr/>
            <p:nvPr/>
          </p:nvGrpSpPr>
          <p:grpSpPr>
            <a:xfrm>
              <a:off x="2924547" y="1157166"/>
              <a:ext cx="2239504" cy="614654"/>
              <a:chOff x="7689309" y="3129759"/>
              <a:chExt cx="473927" cy="132391"/>
            </a:xfrm>
          </p:grpSpPr>
          <p:sp>
            <p:nvSpPr>
              <p:cNvPr id="719" name="Freeform 718">
                <a:extLst>
                  <a:ext uri="{FF2B5EF4-FFF2-40B4-BE49-F238E27FC236}">
                    <a16:creationId xmlns:a16="http://schemas.microsoft.com/office/drawing/2014/main" id="{9DCF2561-B76B-2ABC-3D2E-734401EA69B9}"/>
                  </a:ext>
                </a:extLst>
              </p:cNvPr>
              <p:cNvSpPr/>
              <p:nvPr/>
            </p:nvSpPr>
            <p:spPr>
              <a:xfrm>
                <a:off x="7689309" y="3129759"/>
                <a:ext cx="473737" cy="126399"/>
              </a:xfrm>
              <a:custGeom>
                <a:avLst/>
                <a:gdLst>
                  <a:gd name="connsiteX0" fmla="*/ 0 w 473737"/>
                  <a:gd name="connsiteY0" fmla="*/ 125734 h 126399"/>
                  <a:gd name="connsiteX1" fmla="*/ 8655 w 473737"/>
                  <a:gd name="connsiteY1" fmla="*/ 109470 h 126399"/>
                  <a:gd name="connsiteX2" fmla="*/ 190 w 473737"/>
                  <a:gd name="connsiteY2" fmla="*/ 93112 h 126399"/>
                  <a:gd name="connsiteX3" fmla="*/ 8845 w 473737"/>
                  <a:gd name="connsiteY3" fmla="*/ 74565 h 126399"/>
                  <a:gd name="connsiteX4" fmla="*/ 285 w 473737"/>
                  <a:gd name="connsiteY4" fmla="*/ 58207 h 126399"/>
                  <a:gd name="connsiteX5" fmla="*/ 8940 w 473737"/>
                  <a:gd name="connsiteY5" fmla="*/ 44226 h 126399"/>
                  <a:gd name="connsiteX6" fmla="*/ 476 w 473737"/>
                  <a:gd name="connsiteY6" fmla="*/ 27867 h 126399"/>
                  <a:gd name="connsiteX7" fmla="*/ 9130 w 473737"/>
                  <a:gd name="connsiteY7" fmla="*/ 16359 h 126399"/>
                  <a:gd name="connsiteX8" fmla="*/ 666 w 473737"/>
                  <a:gd name="connsiteY8" fmla="*/ 0 h 126399"/>
                  <a:gd name="connsiteX9" fmla="*/ 473737 w 473737"/>
                  <a:gd name="connsiteY9" fmla="*/ 666 h 126399"/>
                  <a:gd name="connsiteX10" fmla="*/ 463370 w 473737"/>
                  <a:gd name="connsiteY10" fmla="*/ 18071 h 126399"/>
                  <a:gd name="connsiteX11" fmla="*/ 473547 w 473737"/>
                  <a:gd name="connsiteY11" fmla="*/ 29769 h 126399"/>
                  <a:gd name="connsiteX12" fmla="*/ 463275 w 473737"/>
                  <a:gd name="connsiteY12" fmla="*/ 49552 h 126399"/>
                  <a:gd name="connsiteX13" fmla="*/ 473357 w 473737"/>
                  <a:gd name="connsiteY13" fmla="*/ 63628 h 126399"/>
                  <a:gd name="connsiteX14" fmla="*/ 463656 w 473737"/>
                  <a:gd name="connsiteY14" fmla="*/ 78655 h 126399"/>
                  <a:gd name="connsiteX15" fmla="*/ 473262 w 473737"/>
                  <a:gd name="connsiteY15" fmla="*/ 92636 h 126399"/>
                  <a:gd name="connsiteX16" fmla="*/ 464036 w 473737"/>
                  <a:gd name="connsiteY16" fmla="*/ 110136 h 126399"/>
                  <a:gd name="connsiteX17" fmla="*/ 473072 w 473737"/>
                  <a:gd name="connsiteY17" fmla="*/ 126400 h 12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3737" h="126399">
                    <a:moveTo>
                      <a:pt x="0" y="125734"/>
                    </a:moveTo>
                    <a:lnTo>
                      <a:pt x="8655" y="109470"/>
                    </a:lnTo>
                    <a:lnTo>
                      <a:pt x="190" y="93112"/>
                    </a:lnTo>
                    <a:lnTo>
                      <a:pt x="8845" y="74565"/>
                    </a:lnTo>
                    <a:lnTo>
                      <a:pt x="285" y="58207"/>
                    </a:lnTo>
                    <a:lnTo>
                      <a:pt x="8940" y="44226"/>
                    </a:lnTo>
                    <a:lnTo>
                      <a:pt x="476" y="27867"/>
                    </a:lnTo>
                    <a:lnTo>
                      <a:pt x="9130" y="16359"/>
                    </a:lnTo>
                    <a:lnTo>
                      <a:pt x="666" y="0"/>
                    </a:lnTo>
                    <a:lnTo>
                      <a:pt x="473737" y="666"/>
                    </a:lnTo>
                    <a:lnTo>
                      <a:pt x="463370" y="18071"/>
                    </a:lnTo>
                    <a:lnTo>
                      <a:pt x="473547" y="29769"/>
                    </a:lnTo>
                    <a:lnTo>
                      <a:pt x="463275" y="49552"/>
                    </a:lnTo>
                    <a:lnTo>
                      <a:pt x="473357" y="63628"/>
                    </a:lnTo>
                    <a:lnTo>
                      <a:pt x="463656" y="78655"/>
                    </a:lnTo>
                    <a:lnTo>
                      <a:pt x="473262" y="92636"/>
                    </a:lnTo>
                    <a:lnTo>
                      <a:pt x="464036" y="110136"/>
                    </a:lnTo>
                    <a:lnTo>
                      <a:pt x="473072" y="126400"/>
                    </a:lnTo>
                    <a:close/>
                  </a:path>
                </a:pathLst>
              </a:custGeom>
              <a:solidFill>
                <a:srgbClr val="FFFFFF">
                  <a:alpha val="40000"/>
                </a:srgbClr>
              </a:solidFill>
              <a:ln w="9504" cap="flat">
                <a:noFill/>
                <a:prstDash val="solid"/>
                <a:miter/>
              </a:ln>
            </p:spPr>
            <p:txBody>
              <a:bodyPr rtlCol="0" anchor="ctr"/>
              <a:lstStyle/>
              <a:p>
                <a:endParaRPr lang="en-US"/>
              </a:p>
            </p:txBody>
          </p:sp>
          <p:sp>
            <p:nvSpPr>
              <p:cNvPr id="720" name="Freeform 719">
                <a:extLst>
                  <a:ext uri="{FF2B5EF4-FFF2-40B4-BE49-F238E27FC236}">
                    <a16:creationId xmlns:a16="http://schemas.microsoft.com/office/drawing/2014/main" id="{ADE92BB3-6C57-F5F4-A621-FF95C229ED05}"/>
                  </a:ext>
                </a:extLst>
              </p:cNvPr>
              <p:cNvSpPr/>
              <p:nvPr/>
            </p:nvSpPr>
            <p:spPr>
              <a:xfrm>
                <a:off x="7689499" y="3135656"/>
                <a:ext cx="473737" cy="126494"/>
              </a:xfrm>
              <a:custGeom>
                <a:avLst/>
                <a:gdLst>
                  <a:gd name="connsiteX0" fmla="*/ 0 w 473737"/>
                  <a:gd name="connsiteY0" fmla="*/ 125734 h 126494"/>
                  <a:gd name="connsiteX1" fmla="*/ 8655 w 473737"/>
                  <a:gd name="connsiteY1" fmla="*/ 109470 h 126494"/>
                  <a:gd name="connsiteX2" fmla="*/ 95 w 473737"/>
                  <a:gd name="connsiteY2" fmla="*/ 93207 h 126494"/>
                  <a:gd name="connsiteX3" fmla="*/ 8845 w 473737"/>
                  <a:gd name="connsiteY3" fmla="*/ 74565 h 126494"/>
                  <a:gd name="connsiteX4" fmla="*/ 285 w 473737"/>
                  <a:gd name="connsiteY4" fmla="*/ 58207 h 126494"/>
                  <a:gd name="connsiteX5" fmla="*/ 8940 w 473737"/>
                  <a:gd name="connsiteY5" fmla="*/ 44321 h 126494"/>
                  <a:gd name="connsiteX6" fmla="*/ 476 w 473737"/>
                  <a:gd name="connsiteY6" fmla="*/ 27962 h 126494"/>
                  <a:gd name="connsiteX7" fmla="*/ 9130 w 473737"/>
                  <a:gd name="connsiteY7" fmla="*/ 16359 h 126494"/>
                  <a:gd name="connsiteX8" fmla="*/ 666 w 473737"/>
                  <a:gd name="connsiteY8" fmla="*/ 0 h 126494"/>
                  <a:gd name="connsiteX9" fmla="*/ 473737 w 473737"/>
                  <a:gd name="connsiteY9" fmla="*/ 761 h 126494"/>
                  <a:gd name="connsiteX10" fmla="*/ 463371 w 473737"/>
                  <a:gd name="connsiteY10" fmla="*/ 18166 h 126494"/>
                  <a:gd name="connsiteX11" fmla="*/ 473547 w 473737"/>
                  <a:gd name="connsiteY11" fmla="*/ 29864 h 126494"/>
                  <a:gd name="connsiteX12" fmla="*/ 463180 w 473737"/>
                  <a:gd name="connsiteY12" fmla="*/ 49552 h 126494"/>
                  <a:gd name="connsiteX13" fmla="*/ 473357 w 473737"/>
                  <a:gd name="connsiteY13" fmla="*/ 63628 h 126494"/>
                  <a:gd name="connsiteX14" fmla="*/ 463656 w 473737"/>
                  <a:gd name="connsiteY14" fmla="*/ 78750 h 126494"/>
                  <a:gd name="connsiteX15" fmla="*/ 473262 w 473737"/>
                  <a:gd name="connsiteY15" fmla="*/ 92731 h 126494"/>
                  <a:gd name="connsiteX16" fmla="*/ 464036 w 473737"/>
                  <a:gd name="connsiteY16" fmla="*/ 110136 h 126494"/>
                  <a:gd name="connsiteX17" fmla="*/ 473072 w 473737"/>
                  <a:gd name="connsiteY17" fmla="*/ 126495 h 12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3737" h="126494">
                    <a:moveTo>
                      <a:pt x="0" y="125734"/>
                    </a:moveTo>
                    <a:lnTo>
                      <a:pt x="8655" y="109470"/>
                    </a:lnTo>
                    <a:lnTo>
                      <a:pt x="95" y="93207"/>
                    </a:lnTo>
                    <a:lnTo>
                      <a:pt x="8845" y="74565"/>
                    </a:lnTo>
                    <a:lnTo>
                      <a:pt x="285" y="58207"/>
                    </a:lnTo>
                    <a:lnTo>
                      <a:pt x="8940" y="44321"/>
                    </a:lnTo>
                    <a:lnTo>
                      <a:pt x="476" y="27962"/>
                    </a:lnTo>
                    <a:lnTo>
                      <a:pt x="9130" y="16359"/>
                    </a:lnTo>
                    <a:lnTo>
                      <a:pt x="666" y="0"/>
                    </a:lnTo>
                    <a:lnTo>
                      <a:pt x="473737" y="761"/>
                    </a:lnTo>
                    <a:lnTo>
                      <a:pt x="463371" y="18166"/>
                    </a:lnTo>
                    <a:lnTo>
                      <a:pt x="473547" y="29864"/>
                    </a:lnTo>
                    <a:lnTo>
                      <a:pt x="463180" y="49552"/>
                    </a:lnTo>
                    <a:lnTo>
                      <a:pt x="473357" y="63628"/>
                    </a:lnTo>
                    <a:lnTo>
                      <a:pt x="463656" y="78750"/>
                    </a:lnTo>
                    <a:lnTo>
                      <a:pt x="473262" y="92731"/>
                    </a:lnTo>
                    <a:lnTo>
                      <a:pt x="464036" y="110136"/>
                    </a:lnTo>
                    <a:lnTo>
                      <a:pt x="473072" y="126495"/>
                    </a:lnTo>
                    <a:close/>
                  </a:path>
                </a:pathLst>
              </a:custGeom>
              <a:gradFill>
                <a:gsLst>
                  <a:gs pos="0">
                    <a:srgbClr val="04BED3"/>
                  </a:gs>
                  <a:gs pos="48460">
                    <a:srgbClr val="37DFF2"/>
                  </a:gs>
                  <a:gs pos="100000">
                    <a:srgbClr val="04C4D9"/>
                  </a:gs>
                </a:gsLst>
                <a:lin ang="3776691" scaled="1"/>
              </a:gradFill>
              <a:ln w="9504" cap="flat">
                <a:noFill/>
                <a:prstDash val="solid"/>
                <a:miter/>
              </a:ln>
            </p:spPr>
            <p:txBody>
              <a:bodyPr rtlCol="0" anchor="ctr"/>
              <a:lstStyle/>
              <a:p>
                <a:endParaRPr lang="en-US"/>
              </a:p>
            </p:txBody>
          </p:sp>
        </p:grpSp>
      </p:grpSp>
      <p:grpSp>
        <p:nvGrpSpPr>
          <p:cNvPr id="1394" name="Group 1393" descr="n144 zalo Tran Quang Hieu">
            <a:extLst>
              <a:ext uri="{FF2B5EF4-FFF2-40B4-BE49-F238E27FC236}">
                <a16:creationId xmlns:a16="http://schemas.microsoft.com/office/drawing/2014/main" id="{2F11DC34-8D36-1937-5F47-8D898B169C41}"/>
              </a:ext>
            </a:extLst>
          </p:cNvPr>
          <p:cNvGrpSpPr/>
          <p:nvPr/>
        </p:nvGrpSpPr>
        <p:grpSpPr>
          <a:xfrm>
            <a:off x="9829800" y="2069403"/>
            <a:ext cx="7086600" cy="6500934"/>
            <a:chOff x="457200" y="1157166"/>
            <a:chExt cx="7086600" cy="9015484"/>
          </a:xfrm>
        </p:grpSpPr>
        <p:pic>
          <p:nvPicPr>
            <p:cNvPr id="1395" name="Picture 1394">
              <a:extLst>
                <a:ext uri="{FF2B5EF4-FFF2-40B4-BE49-F238E27FC236}">
                  <a16:creationId xmlns:a16="http://schemas.microsoft.com/office/drawing/2014/main" id="{E0CC4223-9720-8842-BBB0-6D1E4B04A4B6}"/>
                </a:ext>
              </a:extLst>
            </p:cNvPr>
            <p:cNvPicPr>
              <a:picLocks noChangeAspect="1"/>
            </p:cNvPicPr>
            <p:nvPr/>
          </p:nvPicPr>
          <p:blipFill>
            <a:blip r:embed="rId2"/>
            <a:stretch>
              <a:fillRect/>
            </a:stretch>
          </p:blipFill>
          <p:spPr>
            <a:xfrm>
              <a:off x="457200" y="1468104"/>
              <a:ext cx="7086600" cy="8704546"/>
            </a:xfrm>
            <a:custGeom>
              <a:avLst/>
              <a:gdLst>
                <a:gd name="connsiteX0" fmla="*/ -235 w 1499676"/>
                <a:gd name="connsiteY0" fmla="*/ -286 h 1842068"/>
                <a:gd name="connsiteX1" fmla="*/ 1499442 w 1499676"/>
                <a:gd name="connsiteY1" fmla="*/ -286 h 1842068"/>
                <a:gd name="connsiteX2" fmla="*/ 1499442 w 1499676"/>
                <a:gd name="connsiteY2" fmla="*/ 1841783 h 1842068"/>
                <a:gd name="connsiteX3" fmla="*/ -235 w 1499676"/>
                <a:gd name="connsiteY3" fmla="*/ 1841783 h 1842068"/>
              </a:gdLst>
              <a:ahLst/>
              <a:cxnLst>
                <a:cxn ang="0">
                  <a:pos x="connsiteX0" y="connsiteY0"/>
                </a:cxn>
                <a:cxn ang="0">
                  <a:pos x="connsiteX1" y="connsiteY1"/>
                </a:cxn>
                <a:cxn ang="0">
                  <a:pos x="connsiteX2" y="connsiteY2"/>
                </a:cxn>
                <a:cxn ang="0">
                  <a:pos x="connsiteX3" y="connsiteY3"/>
                </a:cxn>
              </a:cxnLst>
              <a:rect l="l" t="t" r="r" b="b"/>
              <a:pathLst>
                <a:path w="1499676" h="1842068">
                  <a:moveTo>
                    <a:pt x="-235" y="-286"/>
                  </a:moveTo>
                  <a:lnTo>
                    <a:pt x="1499442" y="-286"/>
                  </a:lnTo>
                  <a:lnTo>
                    <a:pt x="1499442" y="1841783"/>
                  </a:lnTo>
                  <a:lnTo>
                    <a:pt x="-235" y="1841783"/>
                  </a:lnTo>
                  <a:close/>
                </a:path>
              </a:pathLst>
            </a:custGeom>
          </p:spPr>
        </p:pic>
        <p:sp>
          <p:nvSpPr>
            <p:cNvPr id="1396" name="Freeform 1395">
              <a:extLst>
                <a:ext uri="{FF2B5EF4-FFF2-40B4-BE49-F238E27FC236}">
                  <a16:creationId xmlns:a16="http://schemas.microsoft.com/office/drawing/2014/main" id="{CFDD2A4A-9FD4-7A19-41D8-2E4DB69C13FE}"/>
                </a:ext>
              </a:extLst>
            </p:cNvPr>
            <p:cNvSpPr/>
            <p:nvPr/>
          </p:nvSpPr>
          <p:spPr>
            <a:xfrm>
              <a:off x="921678" y="1472393"/>
              <a:ext cx="6436727" cy="8120791"/>
            </a:xfrm>
            <a:custGeom>
              <a:avLst/>
              <a:gdLst>
                <a:gd name="connsiteX0" fmla="*/ 38139 w 1362149"/>
                <a:gd name="connsiteY0" fmla="*/ 1623128 h 1749147"/>
                <a:gd name="connsiteX1" fmla="*/ 64864 w 1362149"/>
                <a:gd name="connsiteY1" fmla="*/ 1612762 h 1749147"/>
                <a:gd name="connsiteX2" fmla="*/ 85693 w 1362149"/>
                <a:gd name="connsiteY2" fmla="*/ 1633495 h 1749147"/>
                <a:gd name="connsiteX3" fmla="*/ 59633 w 1362149"/>
                <a:gd name="connsiteY3" fmla="*/ 1665452 h 1749147"/>
                <a:gd name="connsiteX4" fmla="*/ 42989 w 1362149"/>
                <a:gd name="connsiteY4" fmla="*/ 1659650 h 1749147"/>
                <a:gd name="connsiteX5" fmla="*/ 190 w 1362149"/>
                <a:gd name="connsiteY5" fmla="*/ 1677816 h 1749147"/>
                <a:gd name="connsiteX6" fmla="*/ 190 w 1362149"/>
                <a:gd name="connsiteY6" fmla="*/ 1749148 h 1749147"/>
                <a:gd name="connsiteX7" fmla="*/ 1265424 w 1362149"/>
                <a:gd name="connsiteY7" fmla="*/ 1749148 h 1749147"/>
                <a:gd name="connsiteX8" fmla="*/ 1362150 w 1362149"/>
                <a:gd name="connsiteY8" fmla="*/ 1652422 h 1749147"/>
                <a:gd name="connsiteX9" fmla="*/ 1362150 w 1362149"/>
                <a:gd name="connsiteY9" fmla="*/ 94348 h 1749147"/>
                <a:gd name="connsiteX10" fmla="*/ 1267801 w 1362149"/>
                <a:gd name="connsiteY10" fmla="*/ 0 h 1749147"/>
                <a:gd name="connsiteX11" fmla="*/ 95 w 1362149"/>
                <a:gd name="connsiteY11" fmla="*/ 0 h 1749147"/>
                <a:gd name="connsiteX12" fmla="*/ 95 w 1362149"/>
                <a:gd name="connsiteY12" fmla="*/ 79891 h 1749147"/>
                <a:gd name="connsiteX13" fmla="*/ 8560 w 1362149"/>
                <a:gd name="connsiteY13" fmla="*/ 84932 h 1749147"/>
                <a:gd name="connsiteX14" fmla="*/ 39090 w 1362149"/>
                <a:gd name="connsiteY14" fmla="*/ 91114 h 1749147"/>
                <a:gd name="connsiteX15" fmla="*/ 59443 w 1362149"/>
                <a:gd name="connsiteY15" fmla="*/ 83696 h 1749147"/>
                <a:gd name="connsiteX16" fmla="*/ 85503 w 1362149"/>
                <a:gd name="connsiteY16" fmla="*/ 115652 h 1749147"/>
                <a:gd name="connsiteX17" fmla="*/ 64769 w 1362149"/>
                <a:gd name="connsiteY17" fmla="*/ 136386 h 1749147"/>
                <a:gd name="connsiteX18" fmla="*/ 32813 w 1362149"/>
                <a:gd name="connsiteY18" fmla="*/ 110326 h 1749147"/>
                <a:gd name="connsiteX19" fmla="*/ 7323 w 1362149"/>
                <a:gd name="connsiteY19" fmla="*/ 106998 h 1749147"/>
                <a:gd name="connsiteX20" fmla="*/ 0 w 1362149"/>
                <a:gd name="connsiteY20" fmla="*/ 110231 h 1749147"/>
                <a:gd name="connsiteX21" fmla="*/ 0 w 1362149"/>
                <a:gd name="connsiteY21" fmla="*/ 263547 h 1749147"/>
                <a:gd name="connsiteX22" fmla="*/ 37378 w 1362149"/>
                <a:gd name="connsiteY22" fmla="*/ 265259 h 1749147"/>
                <a:gd name="connsiteX23" fmla="*/ 64389 w 1362149"/>
                <a:gd name="connsiteY23" fmla="*/ 253941 h 1749147"/>
                <a:gd name="connsiteX24" fmla="*/ 85503 w 1362149"/>
                <a:gd name="connsiteY24" fmla="*/ 274770 h 1749147"/>
                <a:gd name="connsiteX25" fmla="*/ 59443 w 1362149"/>
                <a:gd name="connsiteY25" fmla="*/ 306726 h 1749147"/>
                <a:gd name="connsiteX26" fmla="*/ 36141 w 1362149"/>
                <a:gd name="connsiteY26" fmla="*/ 292935 h 1749147"/>
                <a:gd name="connsiteX27" fmla="*/ 0 w 1362149"/>
                <a:gd name="connsiteY27" fmla="*/ 294077 h 1749147"/>
                <a:gd name="connsiteX28" fmla="*/ 0 w 1362149"/>
                <a:gd name="connsiteY28" fmla="*/ 461659 h 1749147"/>
                <a:gd name="connsiteX29" fmla="*/ 33383 w 1362149"/>
                <a:gd name="connsiteY29" fmla="*/ 455381 h 1749147"/>
                <a:gd name="connsiteX30" fmla="*/ 33098 w 1362149"/>
                <a:gd name="connsiteY30" fmla="*/ 445775 h 1749147"/>
                <a:gd name="connsiteX31" fmla="*/ 56400 w 1362149"/>
                <a:gd name="connsiteY31" fmla="*/ 423520 h 1749147"/>
                <a:gd name="connsiteX32" fmla="*/ 85503 w 1362149"/>
                <a:gd name="connsiteY32" fmla="*/ 455191 h 1749147"/>
                <a:gd name="connsiteX33" fmla="*/ 64294 w 1362149"/>
                <a:gd name="connsiteY33" fmla="*/ 476115 h 1749147"/>
                <a:gd name="connsiteX34" fmla="*/ 50693 w 1362149"/>
                <a:gd name="connsiteY34" fmla="*/ 475069 h 1749147"/>
                <a:gd name="connsiteX35" fmla="*/ 17595 w 1362149"/>
                <a:gd name="connsiteY35" fmla="*/ 478778 h 1749147"/>
                <a:gd name="connsiteX36" fmla="*/ 95 w 1362149"/>
                <a:gd name="connsiteY36" fmla="*/ 491428 h 1749147"/>
                <a:gd name="connsiteX37" fmla="*/ 95 w 1362149"/>
                <a:gd name="connsiteY37" fmla="*/ 597664 h 1749147"/>
                <a:gd name="connsiteX38" fmla="*/ 40231 w 1362149"/>
                <a:gd name="connsiteY38" fmla="*/ 601469 h 1749147"/>
                <a:gd name="connsiteX39" fmla="*/ 64579 w 1362149"/>
                <a:gd name="connsiteY39" fmla="*/ 593575 h 1749147"/>
                <a:gd name="connsiteX40" fmla="*/ 85693 w 1362149"/>
                <a:gd name="connsiteY40" fmla="*/ 614403 h 1749147"/>
                <a:gd name="connsiteX41" fmla="*/ 59633 w 1362149"/>
                <a:gd name="connsiteY41" fmla="*/ 646360 h 1749147"/>
                <a:gd name="connsiteX42" fmla="*/ 39470 w 1362149"/>
                <a:gd name="connsiteY42" fmla="*/ 637039 h 1749147"/>
                <a:gd name="connsiteX43" fmla="*/ 190 w 1362149"/>
                <a:gd name="connsiteY43" fmla="*/ 636088 h 1749147"/>
                <a:gd name="connsiteX44" fmla="*/ 190 w 1362149"/>
                <a:gd name="connsiteY44" fmla="*/ 781605 h 1749147"/>
                <a:gd name="connsiteX45" fmla="*/ 12649 w 1362149"/>
                <a:gd name="connsiteY45" fmla="*/ 780464 h 1749147"/>
                <a:gd name="connsiteX46" fmla="*/ 44796 w 1362149"/>
                <a:gd name="connsiteY46" fmla="*/ 767434 h 1749147"/>
                <a:gd name="connsiteX47" fmla="*/ 62962 w 1362149"/>
                <a:gd name="connsiteY47" fmla="*/ 763059 h 1749147"/>
                <a:gd name="connsiteX48" fmla="*/ 86074 w 1362149"/>
                <a:gd name="connsiteY48" fmla="*/ 786360 h 1749147"/>
                <a:gd name="connsiteX49" fmla="*/ 59633 w 1362149"/>
                <a:gd name="connsiteY49" fmla="*/ 816034 h 1749147"/>
                <a:gd name="connsiteX50" fmla="*/ 38234 w 1362149"/>
                <a:gd name="connsiteY50" fmla="*/ 805192 h 1749147"/>
                <a:gd name="connsiteX51" fmla="*/ 11033 w 1362149"/>
                <a:gd name="connsiteY51" fmla="*/ 809186 h 1749147"/>
                <a:gd name="connsiteX52" fmla="*/ 285 w 1362149"/>
                <a:gd name="connsiteY52" fmla="*/ 812040 h 1749147"/>
                <a:gd name="connsiteX53" fmla="*/ 285 w 1362149"/>
                <a:gd name="connsiteY53" fmla="*/ 933779 h 1749147"/>
                <a:gd name="connsiteX54" fmla="*/ 40041 w 1362149"/>
                <a:gd name="connsiteY54" fmla="*/ 941388 h 1749147"/>
                <a:gd name="connsiteX55" fmla="*/ 64579 w 1362149"/>
                <a:gd name="connsiteY55" fmla="*/ 933113 h 1749147"/>
                <a:gd name="connsiteX56" fmla="*/ 85788 w 1362149"/>
                <a:gd name="connsiteY56" fmla="*/ 953942 h 1749147"/>
                <a:gd name="connsiteX57" fmla="*/ 59728 w 1362149"/>
                <a:gd name="connsiteY57" fmla="*/ 985899 h 1749147"/>
                <a:gd name="connsiteX58" fmla="*/ 36141 w 1362149"/>
                <a:gd name="connsiteY58" fmla="*/ 971632 h 1749147"/>
                <a:gd name="connsiteX59" fmla="*/ 285 w 1362149"/>
                <a:gd name="connsiteY59" fmla="*/ 972869 h 1749147"/>
                <a:gd name="connsiteX60" fmla="*/ 285 w 1362149"/>
                <a:gd name="connsiteY60" fmla="*/ 1100790 h 1749147"/>
                <a:gd name="connsiteX61" fmla="*/ 40897 w 1362149"/>
                <a:gd name="connsiteY61" fmla="*/ 1110301 h 1749147"/>
                <a:gd name="connsiteX62" fmla="*/ 64959 w 1362149"/>
                <a:gd name="connsiteY62" fmla="*/ 1102978 h 1749147"/>
                <a:gd name="connsiteX63" fmla="*/ 85788 w 1362149"/>
                <a:gd name="connsiteY63" fmla="*/ 1123712 h 1749147"/>
                <a:gd name="connsiteX64" fmla="*/ 59728 w 1362149"/>
                <a:gd name="connsiteY64" fmla="*/ 1155668 h 1749147"/>
                <a:gd name="connsiteX65" fmla="*/ 36807 w 1362149"/>
                <a:gd name="connsiteY65" fmla="*/ 1142638 h 1749147"/>
                <a:gd name="connsiteX66" fmla="*/ 285 w 1362149"/>
                <a:gd name="connsiteY66" fmla="*/ 1128467 h 1749147"/>
                <a:gd name="connsiteX67" fmla="*/ 285 w 1362149"/>
                <a:gd name="connsiteY67" fmla="*/ 1277312 h 1749147"/>
                <a:gd name="connsiteX68" fmla="*/ 40136 w 1362149"/>
                <a:gd name="connsiteY68" fmla="*/ 1280927 h 1749147"/>
                <a:gd name="connsiteX69" fmla="*/ 64579 w 1362149"/>
                <a:gd name="connsiteY69" fmla="*/ 1272747 h 1749147"/>
                <a:gd name="connsiteX70" fmla="*/ 85788 w 1362149"/>
                <a:gd name="connsiteY70" fmla="*/ 1293576 h 1749147"/>
                <a:gd name="connsiteX71" fmla="*/ 59728 w 1362149"/>
                <a:gd name="connsiteY71" fmla="*/ 1325533 h 1749147"/>
                <a:gd name="connsiteX72" fmla="*/ 39280 w 1362149"/>
                <a:gd name="connsiteY72" fmla="*/ 1315927 h 1749147"/>
                <a:gd name="connsiteX73" fmla="*/ 285 w 1362149"/>
                <a:gd name="connsiteY73" fmla="*/ 1322014 h 1749147"/>
                <a:gd name="connsiteX74" fmla="*/ 285 w 1362149"/>
                <a:gd name="connsiteY74" fmla="*/ 1437476 h 1749147"/>
                <a:gd name="connsiteX75" fmla="*/ 38804 w 1362149"/>
                <a:gd name="connsiteY75" fmla="*/ 1452218 h 1749147"/>
                <a:gd name="connsiteX76" fmla="*/ 62962 w 1362149"/>
                <a:gd name="connsiteY76" fmla="*/ 1442231 h 1749147"/>
                <a:gd name="connsiteX77" fmla="*/ 86074 w 1362149"/>
                <a:gd name="connsiteY77" fmla="*/ 1465628 h 1749147"/>
                <a:gd name="connsiteX78" fmla="*/ 59633 w 1362149"/>
                <a:gd name="connsiteY78" fmla="*/ 1495302 h 1749147"/>
                <a:gd name="connsiteX79" fmla="*/ 40802 w 1362149"/>
                <a:gd name="connsiteY79" fmla="*/ 1487503 h 1749147"/>
                <a:gd name="connsiteX80" fmla="*/ 190 w 1362149"/>
                <a:gd name="connsiteY80" fmla="*/ 1495207 h 1749147"/>
                <a:gd name="connsiteX81" fmla="*/ 190 w 1362149"/>
                <a:gd name="connsiteY81" fmla="*/ 1627694 h 1749147"/>
                <a:gd name="connsiteX82" fmla="*/ 38139 w 1362149"/>
                <a:gd name="connsiteY82" fmla="*/ 1623128 h 174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362149" h="1749147">
                  <a:moveTo>
                    <a:pt x="38139" y="1623128"/>
                  </a:moveTo>
                  <a:cubicBezTo>
                    <a:pt x="43940" y="1615234"/>
                    <a:pt x="53927" y="1610669"/>
                    <a:pt x="64864" y="1612762"/>
                  </a:cubicBezTo>
                  <a:cubicBezTo>
                    <a:pt x="75231" y="1614759"/>
                    <a:pt x="83696" y="1623128"/>
                    <a:pt x="85693" y="1633495"/>
                  </a:cubicBezTo>
                  <a:cubicBezTo>
                    <a:pt x="89022" y="1650520"/>
                    <a:pt x="76087" y="1665452"/>
                    <a:pt x="59633" y="1665452"/>
                  </a:cubicBezTo>
                  <a:cubicBezTo>
                    <a:pt x="53356" y="1665452"/>
                    <a:pt x="47554" y="1663264"/>
                    <a:pt x="42989" y="1659650"/>
                  </a:cubicBezTo>
                  <a:lnTo>
                    <a:pt x="190" y="1677816"/>
                  </a:lnTo>
                  <a:lnTo>
                    <a:pt x="190" y="1749148"/>
                  </a:lnTo>
                  <a:lnTo>
                    <a:pt x="1265424" y="1749148"/>
                  </a:lnTo>
                  <a:cubicBezTo>
                    <a:pt x="1318875" y="1749148"/>
                    <a:pt x="1362150" y="1705873"/>
                    <a:pt x="1362150" y="1652422"/>
                  </a:cubicBezTo>
                  <a:lnTo>
                    <a:pt x="1362150" y="94348"/>
                  </a:lnTo>
                  <a:cubicBezTo>
                    <a:pt x="1362150" y="42228"/>
                    <a:pt x="1319921" y="0"/>
                    <a:pt x="1267801" y="0"/>
                  </a:cubicBezTo>
                  <a:lnTo>
                    <a:pt x="95" y="0"/>
                  </a:lnTo>
                  <a:lnTo>
                    <a:pt x="95" y="79891"/>
                  </a:lnTo>
                  <a:lnTo>
                    <a:pt x="8560" y="84932"/>
                  </a:lnTo>
                  <a:lnTo>
                    <a:pt x="39090" y="91114"/>
                  </a:lnTo>
                  <a:cubicBezTo>
                    <a:pt x="41087" y="88451"/>
                    <a:pt x="51549" y="83696"/>
                    <a:pt x="59443" y="83696"/>
                  </a:cubicBezTo>
                  <a:cubicBezTo>
                    <a:pt x="75897" y="83696"/>
                    <a:pt x="88832" y="98628"/>
                    <a:pt x="85503" y="115652"/>
                  </a:cubicBezTo>
                  <a:cubicBezTo>
                    <a:pt x="83506" y="126019"/>
                    <a:pt x="75136" y="134389"/>
                    <a:pt x="64769" y="136386"/>
                  </a:cubicBezTo>
                  <a:cubicBezTo>
                    <a:pt x="47745" y="139715"/>
                    <a:pt x="32813" y="126780"/>
                    <a:pt x="32813" y="110326"/>
                  </a:cubicBezTo>
                  <a:cubicBezTo>
                    <a:pt x="32813" y="109470"/>
                    <a:pt x="7323" y="106998"/>
                    <a:pt x="7323" y="106998"/>
                  </a:cubicBezTo>
                  <a:lnTo>
                    <a:pt x="0" y="110231"/>
                  </a:lnTo>
                  <a:lnTo>
                    <a:pt x="0" y="263547"/>
                  </a:lnTo>
                  <a:lnTo>
                    <a:pt x="37378" y="265259"/>
                  </a:lnTo>
                  <a:cubicBezTo>
                    <a:pt x="42989" y="256889"/>
                    <a:pt x="53261" y="251943"/>
                    <a:pt x="64389" y="253941"/>
                  </a:cubicBezTo>
                  <a:cubicBezTo>
                    <a:pt x="74946" y="255843"/>
                    <a:pt x="83410" y="264213"/>
                    <a:pt x="85503" y="274770"/>
                  </a:cubicBezTo>
                  <a:cubicBezTo>
                    <a:pt x="88832" y="291794"/>
                    <a:pt x="75897" y="306726"/>
                    <a:pt x="59443" y="306726"/>
                  </a:cubicBezTo>
                  <a:cubicBezTo>
                    <a:pt x="49362" y="306726"/>
                    <a:pt x="40612" y="301115"/>
                    <a:pt x="36141" y="292935"/>
                  </a:cubicBezTo>
                  <a:lnTo>
                    <a:pt x="0" y="294077"/>
                  </a:lnTo>
                  <a:lnTo>
                    <a:pt x="0" y="461659"/>
                  </a:lnTo>
                  <a:lnTo>
                    <a:pt x="33383" y="455381"/>
                  </a:lnTo>
                  <a:cubicBezTo>
                    <a:pt x="32717" y="452338"/>
                    <a:pt x="32622" y="449104"/>
                    <a:pt x="33098" y="445775"/>
                  </a:cubicBezTo>
                  <a:cubicBezTo>
                    <a:pt x="34905" y="434077"/>
                    <a:pt x="44606" y="424756"/>
                    <a:pt x="56400" y="423520"/>
                  </a:cubicBezTo>
                  <a:cubicBezTo>
                    <a:pt x="74185" y="421618"/>
                    <a:pt x="88927" y="437216"/>
                    <a:pt x="85503" y="455191"/>
                  </a:cubicBezTo>
                  <a:cubicBezTo>
                    <a:pt x="83506" y="465748"/>
                    <a:pt x="74851" y="474308"/>
                    <a:pt x="64294" y="476115"/>
                  </a:cubicBezTo>
                  <a:cubicBezTo>
                    <a:pt x="59443" y="476971"/>
                    <a:pt x="54783" y="476496"/>
                    <a:pt x="50693" y="475069"/>
                  </a:cubicBezTo>
                  <a:lnTo>
                    <a:pt x="17595" y="478778"/>
                  </a:lnTo>
                  <a:lnTo>
                    <a:pt x="95" y="491428"/>
                  </a:lnTo>
                  <a:lnTo>
                    <a:pt x="95" y="597664"/>
                  </a:lnTo>
                  <a:lnTo>
                    <a:pt x="40231" y="601469"/>
                  </a:lnTo>
                  <a:cubicBezTo>
                    <a:pt x="46128" y="595191"/>
                    <a:pt x="54973" y="591863"/>
                    <a:pt x="64579" y="593575"/>
                  </a:cubicBezTo>
                  <a:cubicBezTo>
                    <a:pt x="75136" y="595477"/>
                    <a:pt x="83601" y="603941"/>
                    <a:pt x="85693" y="614403"/>
                  </a:cubicBezTo>
                  <a:cubicBezTo>
                    <a:pt x="89022" y="631428"/>
                    <a:pt x="76087" y="646360"/>
                    <a:pt x="59633" y="646360"/>
                  </a:cubicBezTo>
                  <a:cubicBezTo>
                    <a:pt x="51549" y="646360"/>
                    <a:pt x="44321" y="642746"/>
                    <a:pt x="39470" y="637039"/>
                  </a:cubicBezTo>
                  <a:lnTo>
                    <a:pt x="190" y="636088"/>
                  </a:lnTo>
                  <a:lnTo>
                    <a:pt x="190" y="781605"/>
                  </a:lnTo>
                  <a:lnTo>
                    <a:pt x="12649" y="780464"/>
                  </a:lnTo>
                  <a:cubicBezTo>
                    <a:pt x="14742" y="776659"/>
                    <a:pt x="41182" y="769906"/>
                    <a:pt x="44796" y="767434"/>
                  </a:cubicBezTo>
                  <a:cubicBezTo>
                    <a:pt x="49932" y="764010"/>
                    <a:pt x="56209" y="762298"/>
                    <a:pt x="62962" y="763059"/>
                  </a:cubicBezTo>
                  <a:cubicBezTo>
                    <a:pt x="74946" y="764485"/>
                    <a:pt x="84742" y="774377"/>
                    <a:pt x="86074" y="786360"/>
                  </a:cubicBezTo>
                  <a:cubicBezTo>
                    <a:pt x="87881" y="802434"/>
                    <a:pt x="75326" y="816034"/>
                    <a:pt x="59633" y="816034"/>
                  </a:cubicBezTo>
                  <a:cubicBezTo>
                    <a:pt x="50883" y="816034"/>
                    <a:pt x="43084" y="811754"/>
                    <a:pt x="38234" y="805192"/>
                  </a:cubicBezTo>
                  <a:cubicBezTo>
                    <a:pt x="36617" y="803004"/>
                    <a:pt x="14266" y="810898"/>
                    <a:pt x="11033" y="809186"/>
                  </a:cubicBezTo>
                  <a:lnTo>
                    <a:pt x="285" y="812040"/>
                  </a:lnTo>
                  <a:lnTo>
                    <a:pt x="285" y="933779"/>
                  </a:lnTo>
                  <a:lnTo>
                    <a:pt x="40041" y="941388"/>
                  </a:lnTo>
                  <a:cubicBezTo>
                    <a:pt x="45938" y="935016"/>
                    <a:pt x="54878" y="931401"/>
                    <a:pt x="64579" y="933113"/>
                  </a:cubicBezTo>
                  <a:cubicBezTo>
                    <a:pt x="75136" y="935016"/>
                    <a:pt x="83791" y="943385"/>
                    <a:pt x="85788" y="953942"/>
                  </a:cubicBezTo>
                  <a:cubicBezTo>
                    <a:pt x="89117" y="970967"/>
                    <a:pt x="76182" y="985899"/>
                    <a:pt x="59728" y="985899"/>
                  </a:cubicBezTo>
                  <a:cubicBezTo>
                    <a:pt x="49457" y="985899"/>
                    <a:pt x="40612" y="980097"/>
                    <a:pt x="36141" y="971632"/>
                  </a:cubicBezTo>
                  <a:lnTo>
                    <a:pt x="285" y="972869"/>
                  </a:lnTo>
                  <a:lnTo>
                    <a:pt x="285" y="1100790"/>
                  </a:lnTo>
                  <a:lnTo>
                    <a:pt x="40897" y="1110301"/>
                  </a:lnTo>
                  <a:cubicBezTo>
                    <a:pt x="46794" y="1104405"/>
                    <a:pt x="55544" y="1101266"/>
                    <a:pt x="64959" y="1102978"/>
                  </a:cubicBezTo>
                  <a:cubicBezTo>
                    <a:pt x="75421" y="1104975"/>
                    <a:pt x="83791" y="1113345"/>
                    <a:pt x="85788" y="1123712"/>
                  </a:cubicBezTo>
                  <a:cubicBezTo>
                    <a:pt x="89117" y="1140736"/>
                    <a:pt x="76182" y="1155668"/>
                    <a:pt x="59728" y="1155668"/>
                  </a:cubicBezTo>
                  <a:cubicBezTo>
                    <a:pt x="50027" y="1155668"/>
                    <a:pt x="41467" y="1150437"/>
                    <a:pt x="36807" y="1142638"/>
                  </a:cubicBezTo>
                  <a:lnTo>
                    <a:pt x="285" y="1128467"/>
                  </a:lnTo>
                  <a:lnTo>
                    <a:pt x="285" y="1277312"/>
                  </a:lnTo>
                  <a:lnTo>
                    <a:pt x="40136" y="1280927"/>
                  </a:lnTo>
                  <a:cubicBezTo>
                    <a:pt x="46033" y="1274554"/>
                    <a:pt x="54973" y="1271035"/>
                    <a:pt x="64579" y="1272747"/>
                  </a:cubicBezTo>
                  <a:cubicBezTo>
                    <a:pt x="75136" y="1274649"/>
                    <a:pt x="83696" y="1283019"/>
                    <a:pt x="85788" y="1293576"/>
                  </a:cubicBezTo>
                  <a:cubicBezTo>
                    <a:pt x="89117" y="1310601"/>
                    <a:pt x="76182" y="1325533"/>
                    <a:pt x="59728" y="1325533"/>
                  </a:cubicBezTo>
                  <a:cubicBezTo>
                    <a:pt x="51549" y="1325533"/>
                    <a:pt x="44131" y="1321823"/>
                    <a:pt x="39280" y="1315927"/>
                  </a:cubicBezTo>
                  <a:lnTo>
                    <a:pt x="285" y="1322014"/>
                  </a:lnTo>
                  <a:lnTo>
                    <a:pt x="285" y="1437476"/>
                  </a:lnTo>
                  <a:lnTo>
                    <a:pt x="38804" y="1452218"/>
                  </a:lnTo>
                  <a:cubicBezTo>
                    <a:pt x="44321" y="1445275"/>
                    <a:pt x="53166" y="1441090"/>
                    <a:pt x="62962" y="1442231"/>
                  </a:cubicBezTo>
                  <a:cubicBezTo>
                    <a:pt x="75041" y="1443658"/>
                    <a:pt x="84742" y="1453549"/>
                    <a:pt x="86074" y="1465628"/>
                  </a:cubicBezTo>
                  <a:cubicBezTo>
                    <a:pt x="87881" y="1481701"/>
                    <a:pt x="75326" y="1495302"/>
                    <a:pt x="59633" y="1495302"/>
                  </a:cubicBezTo>
                  <a:cubicBezTo>
                    <a:pt x="52310" y="1495302"/>
                    <a:pt x="45652" y="1492354"/>
                    <a:pt x="40802" y="1487503"/>
                  </a:cubicBezTo>
                  <a:lnTo>
                    <a:pt x="190" y="1495207"/>
                  </a:lnTo>
                  <a:lnTo>
                    <a:pt x="190" y="1627694"/>
                  </a:lnTo>
                  <a:lnTo>
                    <a:pt x="38139" y="1623128"/>
                  </a:lnTo>
                  <a:close/>
                </a:path>
              </a:pathLst>
            </a:custGeom>
            <a:solidFill>
              <a:srgbClr val="DDDDDD"/>
            </a:solidFill>
            <a:ln w="9504" cap="flat">
              <a:noFill/>
              <a:prstDash val="solid"/>
              <a:miter/>
            </a:ln>
          </p:spPr>
          <p:txBody>
            <a:bodyPr rtlCol="0" anchor="ctr"/>
            <a:lstStyle/>
            <a:p>
              <a:endParaRPr lang="en-US"/>
            </a:p>
          </p:txBody>
        </p:sp>
        <p:sp>
          <p:nvSpPr>
            <p:cNvPr id="1397" name="Freeform 1396">
              <a:extLst>
                <a:ext uri="{FF2B5EF4-FFF2-40B4-BE49-F238E27FC236}">
                  <a16:creationId xmlns:a16="http://schemas.microsoft.com/office/drawing/2014/main" id="{F36056EE-B692-A5FA-B7DE-73FBFB06975B}"/>
                </a:ext>
              </a:extLst>
            </p:cNvPr>
            <p:cNvSpPr/>
            <p:nvPr/>
          </p:nvSpPr>
          <p:spPr>
            <a:xfrm>
              <a:off x="825486" y="1620727"/>
              <a:ext cx="6436727" cy="8120790"/>
            </a:xfrm>
            <a:custGeom>
              <a:avLst/>
              <a:gdLst>
                <a:gd name="connsiteX0" fmla="*/ 38139 w 1362149"/>
                <a:gd name="connsiteY0" fmla="*/ 1623128 h 1749147"/>
                <a:gd name="connsiteX1" fmla="*/ 64864 w 1362149"/>
                <a:gd name="connsiteY1" fmla="*/ 1612762 h 1749147"/>
                <a:gd name="connsiteX2" fmla="*/ 85693 w 1362149"/>
                <a:gd name="connsiteY2" fmla="*/ 1633495 h 1749147"/>
                <a:gd name="connsiteX3" fmla="*/ 59633 w 1362149"/>
                <a:gd name="connsiteY3" fmla="*/ 1665452 h 1749147"/>
                <a:gd name="connsiteX4" fmla="*/ 42989 w 1362149"/>
                <a:gd name="connsiteY4" fmla="*/ 1659650 h 1749147"/>
                <a:gd name="connsiteX5" fmla="*/ 190 w 1362149"/>
                <a:gd name="connsiteY5" fmla="*/ 1677816 h 1749147"/>
                <a:gd name="connsiteX6" fmla="*/ 190 w 1362149"/>
                <a:gd name="connsiteY6" fmla="*/ 1749148 h 1749147"/>
                <a:gd name="connsiteX7" fmla="*/ 1265424 w 1362149"/>
                <a:gd name="connsiteY7" fmla="*/ 1749148 h 1749147"/>
                <a:gd name="connsiteX8" fmla="*/ 1362150 w 1362149"/>
                <a:gd name="connsiteY8" fmla="*/ 1652422 h 1749147"/>
                <a:gd name="connsiteX9" fmla="*/ 1362150 w 1362149"/>
                <a:gd name="connsiteY9" fmla="*/ 94348 h 1749147"/>
                <a:gd name="connsiteX10" fmla="*/ 1267801 w 1362149"/>
                <a:gd name="connsiteY10" fmla="*/ 0 h 1749147"/>
                <a:gd name="connsiteX11" fmla="*/ 95 w 1362149"/>
                <a:gd name="connsiteY11" fmla="*/ 0 h 1749147"/>
                <a:gd name="connsiteX12" fmla="*/ 95 w 1362149"/>
                <a:gd name="connsiteY12" fmla="*/ 79891 h 1749147"/>
                <a:gd name="connsiteX13" fmla="*/ 8560 w 1362149"/>
                <a:gd name="connsiteY13" fmla="*/ 84932 h 1749147"/>
                <a:gd name="connsiteX14" fmla="*/ 39090 w 1362149"/>
                <a:gd name="connsiteY14" fmla="*/ 91114 h 1749147"/>
                <a:gd name="connsiteX15" fmla="*/ 59443 w 1362149"/>
                <a:gd name="connsiteY15" fmla="*/ 83696 h 1749147"/>
                <a:gd name="connsiteX16" fmla="*/ 85503 w 1362149"/>
                <a:gd name="connsiteY16" fmla="*/ 115652 h 1749147"/>
                <a:gd name="connsiteX17" fmla="*/ 64769 w 1362149"/>
                <a:gd name="connsiteY17" fmla="*/ 136386 h 1749147"/>
                <a:gd name="connsiteX18" fmla="*/ 32813 w 1362149"/>
                <a:gd name="connsiteY18" fmla="*/ 110326 h 1749147"/>
                <a:gd name="connsiteX19" fmla="*/ 7323 w 1362149"/>
                <a:gd name="connsiteY19" fmla="*/ 106998 h 1749147"/>
                <a:gd name="connsiteX20" fmla="*/ 0 w 1362149"/>
                <a:gd name="connsiteY20" fmla="*/ 110231 h 1749147"/>
                <a:gd name="connsiteX21" fmla="*/ 0 w 1362149"/>
                <a:gd name="connsiteY21" fmla="*/ 263547 h 1749147"/>
                <a:gd name="connsiteX22" fmla="*/ 37378 w 1362149"/>
                <a:gd name="connsiteY22" fmla="*/ 265354 h 1749147"/>
                <a:gd name="connsiteX23" fmla="*/ 64389 w 1362149"/>
                <a:gd name="connsiteY23" fmla="*/ 254036 h 1749147"/>
                <a:gd name="connsiteX24" fmla="*/ 85503 w 1362149"/>
                <a:gd name="connsiteY24" fmla="*/ 274865 h 1749147"/>
                <a:gd name="connsiteX25" fmla="*/ 59443 w 1362149"/>
                <a:gd name="connsiteY25" fmla="*/ 306821 h 1749147"/>
                <a:gd name="connsiteX26" fmla="*/ 36141 w 1362149"/>
                <a:gd name="connsiteY26" fmla="*/ 293030 h 1749147"/>
                <a:gd name="connsiteX27" fmla="*/ 0 w 1362149"/>
                <a:gd name="connsiteY27" fmla="*/ 294172 h 1749147"/>
                <a:gd name="connsiteX28" fmla="*/ 0 w 1362149"/>
                <a:gd name="connsiteY28" fmla="*/ 461754 h 1749147"/>
                <a:gd name="connsiteX29" fmla="*/ 33383 w 1362149"/>
                <a:gd name="connsiteY29" fmla="*/ 455476 h 1749147"/>
                <a:gd name="connsiteX30" fmla="*/ 33098 w 1362149"/>
                <a:gd name="connsiteY30" fmla="*/ 445870 h 1749147"/>
                <a:gd name="connsiteX31" fmla="*/ 56400 w 1362149"/>
                <a:gd name="connsiteY31" fmla="*/ 423615 h 1749147"/>
                <a:gd name="connsiteX32" fmla="*/ 85503 w 1362149"/>
                <a:gd name="connsiteY32" fmla="*/ 455286 h 1749147"/>
                <a:gd name="connsiteX33" fmla="*/ 64294 w 1362149"/>
                <a:gd name="connsiteY33" fmla="*/ 476210 h 1749147"/>
                <a:gd name="connsiteX34" fmla="*/ 50693 w 1362149"/>
                <a:gd name="connsiteY34" fmla="*/ 475164 h 1749147"/>
                <a:gd name="connsiteX35" fmla="*/ 17595 w 1362149"/>
                <a:gd name="connsiteY35" fmla="*/ 478873 h 1749147"/>
                <a:gd name="connsiteX36" fmla="*/ 95 w 1362149"/>
                <a:gd name="connsiteY36" fmla="*/ 491523 h 1749147"/>
                <a:gd name="connsiteX37" fmla="*/ 95 w 1362149"/>
                <a:gd name="connsiteY37" fmla="*/ 597759 h 1749147"/>
                <a:gd name="connsiteX38" fmla="*/ 40231 w 1362149"/>
                <a:gd name="connsiteY38" fmla="*/ 601564 h 1749147"/>
                <a:gd name="connsiteX39" fmla="*/ 64579 w 1362149"/>
                <a:gd name="connsiteY39" fmla="*/ 593670 h 1749147"/>
                <a:gd name="connsiteX40" fmla="*/ 85693 w 1362149"/>
                <a:gd name="connsiteY40" fmla="*/ 614499 h 1749147"/>
                <a:gd name="connsiteX41" fmla="*/ 59633 w 1362149"/>
                <a:gd name="connsiteY41" fmla="*/ 646455 h 1749147"/>
                <a:gd name="connsiteX42" fmla="*/ 39470 w 1362149"/>
                <a:gd name="connsiteY42" fmla="*/ 637134 h 1749147"/>
                <a:gd name="connsiteX43" fmla="*/ 190 w 1362149"/>
                <a:gd name="connsiteY43" fmla="*/ 636183 h 1749147"/>
                <a:gd name="connsiteX44" fmla="*/ 190 w 1362149"/>
                <a:gd name="connsiteY44" fmla="*/ 781700 h 1749147"/>
                <a:gd name="connsiteX45" fmla="*/ 12649 w 1362149"/>
                <a:gd name="connsiteY45" fmla="*/ 780559 h 1749147"/>
                <a:gd name="connsiteX46" fmla="*/ 44796 w 1362149"/>
                <a:gd name="connsiteY46" fmla="*/ 767529 h 1749147"/>
                <a:gd name="connsiteX47" fmla="*/ 62962 w 1362149"/>
                <a:gd name="connsiteY47" fmla="*/ 763154 h 1749147"/>
                <a:gd name="connsiteX48" fmla="*/ 86074 w 1362149"/>
                <a:gd name="connsiteY48" fmla="*/ 786455 h 1749147"/>
                <a:gd name="connsiteX49" fmla="*/ 59633 w 1362149"/>
                <a:gd name="connsiteY49" fmla="*/ 816129 h 1749147"/>
                <a:gd name="connsiteX50" fmla="*/ 38234 w 1362149"/>
                <a:gd name="connsiteY50" fmla="*/ 805287 h 1749147"/>
                <a:gd name="connsiteX51" fmla="*/ 11033 w 1362149"/>
                <a:gd name="connsiteY51" fmla="*/ 809282 h 1749147"/>
                <a:gd name="connsiteX52" fmla="*/ 285 w 1362149"/>
                <a:gd name="connsiteY52" fmla="*/ 812135 h 1749147"/>
                <a:gd name="connsiteX53" fmla="*/ 285 w 1362149"/>
                <a:gd name="connsiteY53" fmla="*/ 933874 h 1749147"/>
                <a:gd name="connsiteX54" fmla="*/ 40041 w 1362149"/>
                <a:gd name="connsiteY54" fmla="*/ 941483 h 1749147"/>
                <a:gd name="connsiteX55" fmla="*/ 64579 w 1362149"/>
                <a:gd name="connsiteY55" fmla="*/ 933208 h 1749147"/>
                <a:gd name="connsiteX56" fmla="*/ 85788 w 1362149"/>
                <a:gd name="connsiteY56" fmla="*/ 954037 h 1749147"/>
                <a:gd name="connsiteX57" fmla="*/ 59728 w 1362149"/>
                <a:gd name="connsiteY57" fmla="*/ 985994 h 1749147"/>
                <a:gd name="connsiteX58" fmla="*/ 36141 w 1362149"/>
                <a:gd name="connsiteY58" fmla="*/ 971728 h 1749147"/>
                <a:gd name="connsiteX59" fmla="*/ 285 w 1362149"/>
                <a:gd name="connsiteY59" fmla="*/ 972964 h 1749147"/>
                <a:gd name="connsiteX60" fmla="*/ 285 w 1362149"/>
                <a:gd name="connsiteY60" fmla="*/ 1100885 h 1749147"/>
                <a:gd name="connsiteX61" fmla="*/ 40897 w 1362149"/>
                <a:gd name="connsiteY61" fmla="*/ 1110396 h 1749147"/>
                <a:gd name="connsiteX62" fmla="*/ 64959 w 1362149"/>
                <a:gd name="connsiteY62" fmla="*/ 1103073 h 1749147"/>
                <a:gd name="connsiteX63" fmla="*/ 85788 w 1362149"/>
                <a:gd name="connsiteY63" fmla="*/ 1123807 h 1749147"/>
                <a:gd name="connsiteX64" fmla="*/ 59728 w 1362149"/>
                <a:gd name="connsiteY64" fmla="*/ 1155763 h 1749147"/>
                <a:gd name="connsiteX65" fmla="*/ 36807 w 1362149"/>
                <a:gd name="connsiteY65" fmla="*/ 1142733 h 1749147"/>
                <a:gd name="connsiteX66" fmla="*/ 285 w 1362149"/>
                <a:gd name="connsiteY66" fmla="*/ 1128562 h 1749147"/>
                <a:gd name="connsiteX67" fmla="*/ 285 w 1362149"/>
                <a:gd name="connsiteY67" fmla="*/ 1277408 h 1749147"/>
                <a:gd name="connsiteX68" fmla="*/ 40136 w 1362149"/>
                <a:gd name="connsiteY68" fmla="*/ 1281022 h 1749147"/>
                <a:gd name="connsiteX69" fmla="*/ 64579 w 1362149"/>
                <a:gd name="connsiteY69" fmla="*/ 1272842 h 1749147"/>
                <a:gd name="connsiteX70" fmla="*/ 85788 w 1362149"/>
                <a:gd name="connsiteY70" fmla="*/ 1293671 h 1749147"/>
                <a:gd name="connsiteX71" fmla="*/ 59728 w 1362149"/>
                <a:gd name="connsiteY71" fmla="*/ 1325628 h 1749147"/>
                <a:gd name="connsiteX72" fmla="*/ 39280 w 1362149"/>
                <a:gd name="connsiteY72" fmla="*/ 1316022 h 1749147"/>
                <a:gd name="connsiteX73" fmla="*/ 285 w 1362149"/>
                <a:gd name="connsiteY73" fmla="*/ 1322109 h 1749147"/>
                <a:gd name="connsiteX74" fmla="*/ 285 w 1362149"/>
                <a:gd name="connsiteY74" fmla="*/ 1437571 h 1749147"/>
                <a:gd name="connsiteX75" fmla="*/ 38804 w 1362149"/>
                <a:gd name="connsiteY75" fmla="*/ 1452313 h 1749147"/>
                <a:gd name="connsiteX76" fmla="*/ 62962 w 1362149"/>
                <a:gd name="connsiteY76" fmla="*/ 1442421 h 1749147"/>
                <a:gd name="connsiteX77" fmla="*/ 86074 w 1362149"/>
                <a:gd name="connsiteY77" fmla="*/ 1465723 h 1749147"/>
                <a:gd name="connsiteX78" fmla="*/ 59633 w 1362149"/>
                <a:gd name="connsiteY78" fmla="*/ 1495397 h 1749147"/>
                <a:gd name="connsiteX79" fmla="*/ 40802 w 1362149"/>
                <a:gd name="connsiteY79" fmla="*/ 1487598 h 1749147"/>
                <a:gd name="connsiteX80" fmla="*/ 190 w 1362149"/>
                <a:gd name="connsiteY80" fmla="*/ 1495302 h 1749147"/>
                <a:gd name="connsiteX81" fmla="*/ 190 w 1362149"/>
                <a:gd name="connsiteY81" fmla="*/ 1627789 h 1749147"/>
                <a:gd name="connsiteX82" fmla="*/ 38139 w 1362149"/>
                <a:gd name="connsiteY82" fmla="*/ 1623128 h 174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362149" h="1749147">
                  <a:moveTo>
                    <a:pt x="38139" y="1623128"/>
                  </a:moveTo>
                  <a:cubicBezTo>
                    <a:pt x="43940" y="1615234"/>
                    <a:pt x="53927" y="1610669"/>
                    <a:pt x="64864" y="1612762"/>
                  </a:cubicBezTo>
                  <a:cubicBezTo>
                    <a:pt x="75231" y="1614759"/>
                    <a:pt x="83696" y="1623128"/>
                    <a:pt x="85693" y="1633495"/>
                  </a:cubicBezTo>
                  <a:cubicBezTo>
                    <a:pt x="89022" y="1650520"/>
                    <a:pt x="76087" y="1665452"/>
                    <a:pt x="59633" y="1665452"/>
                  </a:cubicBezTo>
                  <a:cubicBezTo>
                    <a:pt x="53356" y="1665452"/>
                    <a:pt x="47554" y="1663264"/>
                    <a:pt x="42989" y="1659650"/>
                  </a:cubicBezTo>
                  <a:lnTo>
                    <a:pt x="190" y="1677816"/>
                  </a:lnTo>
                  <a:lnTo>
                    <a:pt x="190" y="1749148"/>
                  </a:lnTo>
                  <a:lnTo>
                    <a:pt x="1265424" y="1749148"/>
                  </a:lnTo>
                  <a:cubicBezTo>
                    <a:pt x="1318875" y="1749148"/>
                    <a:pt x="1362150" y="1705873"/>
                    <a:pt x="1362150" y="1652422"/>
                  </a:cubicBezTo>
                  <a:lnTo>
                    <a:pt x="1362150" y="94348"/>
                  </a:lnTo>
                  <a:cubicBezTo>
                    <a:pt x="1362150" y="42228"/>
                    <a:pt x="1319921" y="0"/>
                    <a:pt x="1267801" y="0"/>
                  </a:cubicBezTo>
                  <a:lnTo>
                    <a:pt x="95" y="0"/>
                  </a:lnTo>
                  <a:lnTo>
                    <a:pt x="95" y="79891"/>
                  </a:lnTo>
                  <a:lnTo>
                    <a:pt x="8560" y="84932"/>
                  </a:lnTo>
                  <a:lnTo>
                    <a:pt x="39090" y="91114"/>
                  </a:lnTo>
                  <a:cubicBezTo>
                    <a:pt x="41087" y="88451"/>
                    <a:pt x="51549" y="83696"/>
                    <a:pt x="59443" y="83696"/>
                  </a:cubicBezTo>
                  <a:cubicBezTo>
                    <a:pt x="75897" y="83696"/>
                    <a:pt x="88832" y="98628"/>
                    <a:pt x="85503" y="115652"/>
                  </a:cubicBezTo>
                  <a:cubicBezTo>
                    <a:pt x="83506" y="126019"/>
                    <a:pt x="75136" y="134389"/>
                    <a:pt x="64769" y="136386"/>
                  </a:cubicBezTo>
                  <a:cubicBezTo>
                    <a:pt x="47745" y="139715"/>
                    <a:pt x="32813" y="126780"/>
                    <a:pt x="32813" y="110326"/>
                  </a:cubicBezTo>
                  <a:cubicBezTo>
                    <a:pt x="32813" y="109470"/>
                    <a:pt x="7323" y="106998"/>
                    <a:pt x="7323" y="106998"/>
                  </a:cubicBezTo>
                  <a:lnTo>
                    <a:pt x="0" y="110231"/>
                  </a:lnTo>
                  <a:lnTo>
                    <a:pt x="0" y="263547"/>
                  </a:lnTo>
                  <a:lnTo>
                    <a:pt x="37378" y="265354"/>
                  </a:lnTo>
                  <a:cubicBezTo>
                    <a:pt x="42989" y="256984"/>
                    <a:pt x="53261" y="252039"/>
                    <a:pt x="64389" y="254036"/>
                  </a:cubicBezTo>
                  <a:cubicBezTo>
                    <a:pt x="74946" y="255938"/>
                    <a:pt x="83410" y="264308"/>
                    <a:pt x="85503" y="274865"/>
                  </a:cubicBezTo>
                  <a:cubicBezTo>
                    <a:pt x="88832" y="291889"/>
                    <a:pt x="75897" y="306821"/>
                    <a:pt x="59443" y="306821"/>
                  </a:cubicBezTo>
                  <a:cubicBezTo>
                    <a:pt x="49362" y="306821"/>
                    <a:pt x="40612" y="301210"/>
                    <a:pt x="36141" y="293030"/>
                  </a:cubicBezTo>
                  <a:lnTo>
                    <a:pt x="0" y="294172"/>
                  </a:lnTo>
                  <a:lnTo>
                    <a:pt x="0" y="461754"/>
                  </a:lnTo>
                  <a:lnTo>
                    <a:pt x="33383" y="455476"/>
                  </a:lnTo>
                  <a:cubicBezTo>
                    <a:pt x="32717" y="452433"/>
                    <a:pt x="32622" y="449199"/>
                    <a:pt x="33098" y="445870"/>
                  </a:cubicBezTo>
                  <a:cubicBezTo>
                    <a:pt x="34905" y="434172"/>
                    <a:pt x="44606" y="424851"/>
                    <a:pt x="56400" y="423615"/>
                  </a:cubicBezTo>
                  <a:cubicBezTo>
                    <a:pt x="74185" y="421713"/>
                    <a:pt x="88927" y="437311"/>
                    <a:pt x="85503" y="455286"/>
                  </a:cubicBezTo>
                  <a:cubicBezTo>
                    <a:pt x="83506" y="465843"/>
                    <a:pt x="74851" y="474403"/>
                    <a:pt x="64294" y="476210"/>
                  </a:cubicBezTo>
                  <a:cubicBezTo>
                    <a:pt x="59443" y="477066"/>
                    <a:pt x="54783" y="476591"/>
                    <a:pt x="50693" y="475164"/>
                  </a:cubicBezTo>
                  <a:lnTo>
                    <a:pt x="17595" y="478873"/>
                  </a:lnTo>
                  <a:lnTo>
                    <a:pt x="95" y="491523"/>
                  </a:lnTo>
                  <a:lnTo>
                    <a:pt x="95" y="597759"/>
                  </a:lnTo>
                  <a:lnTo>
                    <a:pt x="40231" y="601564"/>
                  </a:lnTo>
                  <a:cubicBezTo>
                    <a:pt x="46128" y="595287"/>
                    <a:pt x="54973" y="591958"/>
                    <a:pt x="64579" y="593670"/>
                  </a:cubicBezTo>
                  <a:cubicBezTo>
                    <a:pt x="75136" y="595572"/>
                    <a:pt x="83601" y="603941"/>
                    <a:pt x="85693" y="614499"/>
                  </a:cubicBezTo>
                  <a:cubicBezTo>
                    <a:pt x="89022" y="631523"/>
                    <a:pt x="76087" y="646455"/>
                    <a:pt x="59633" y="646455"/>
                  </a:cubicBezTo>
                  <a:cubicBezTo>
                    <a:pt x="51549" y="646455"/>
                    <a:pt x="44321" y="642841"/>
                    <a:pt x="39470" y="637134"/>
                  </a:cubicBezTo>
                  <a:lnTo>
                    <a:pt x="190" y="636183"/>
                  </a:lnTo>
                  <a:lnTo>
                    <a:pt x="190" y="781700"/>
                  </a:lnTo>
                  <a:lnTo>
                    <a:pt x="12649" y="780559"/>
                  </a:lnTo>
                  <a:cubicBezTo>
                    <a:pt x="14742" y="776754"/>
                    <a:pt x="41182" y="770002"/>
                    <a:pt x="44796" y="767529"/>
                  </a:cubicBezTo>
                  <a:cubicBezTo>
                    <a:pt x="49932" y="764105"/>
                    <a:pt x="56209" y="762393"/>
                    <a:pt x="62962" y="763154"/>
                  </a:cubicBezTo>
                  <a:cubicBezTo>
                    <a:pt x="74946" y="764580"/>
                    <a:pt x="84742" y="774472"/>
                    <a:pt x="86074" y="786455"/>
                  </a:cubicBezTo>
                  <a:cubicBezTo>
                    <a:pt x="87881" y="802529"/>
                    <a:pt x="75326" y="816129"/>
                    <a:pt x="59633" y="816129"/>
                  </a:cubicBezTo>
                  <a:cubicBezTo>
                    <a:pt x="50883" y="816129"/>
                    <a:pt x="43084" y="811850"/>
                    <a:pt x="38234" y="805287"/>
                  </a:cubicBezTo>
                  <a:cubicBezTo>
                    <a:pt x="36617" y="803099"/>
                    <a:pt x="14266" y="810994"/>
                    <a:pt x="11033" y="809282"/>
                  </a:cubicBezTo>
                  <a:lnTo>
                    <a:pt x="285" y="812135"/>
                  </a:lnTo>
                  <a:lnTo>
                    <a:pt x="285" y="933874"/>
                  </a:lnTo>
                  <a:lnTo>
                    <a:pt x="40041" y="941483"/>
                  </a:lnTo>
                  <a:cubicBezTo>
                    <a:pt x="45938" y="935111"/>
                    <a:pt x="54878" y="931496"/>
                    <a:pt x="64579" y="933208"/>
                  </a:cubicBezTo>
                  <a:cubicBezTo>
                    <a:pt x="75136" y="935111"/>
                    <a:pt x="83791" y="943480"/>
                    <a:pt x="85788" y="954037"/>
                  </a:cubicBezTo>
                  <a:cubicBezTo>
                    <a:pt x="89117" y="971062"/>
                    <a:pt x="76182" y="985994"/>
                    <a:pt x="59728" y="985994"/>
                  </a:cubicBezTo>
                  <a:cubicBezTo>
                    <a:pt x="49457" y="985994"/>
                    <a:pt x="40612" y="980192"/>
                    <a:pt x="36141" y="971728"/>
                  </a:cubicBezTo>
                  <a:lnTo>
                    <a:pt x="285" y="972964"/>
                  </a:lnTo>
                  <a:lnTo>
                    <a:pt x="285" y="1100885"/>
                  </a:lnTo>
                  <a:lnTo>
                    <a:pt x="40897" y="1110396"/>
                  </a:lnTo>
                  <a:cubicBezTo>
                    <a:pt x="46794" y="1104500"/>
                    <a:pt x="55544" y="1101361"/>
                    <a:pt x="64959" y="1103073"/>
                  </a:cubicBezTo>
                  <a:cubicBezTo>
                    <a:pt x="75421" y="1105070"/>
                    <a:pt x="83791" y="1113440"/>
                    <a:pt x="85788" y="1123807"/>
                  </a:cubicBezTo>
                  <a:cubicBezTo>
                    <a:pt x="89117" y="1140831"/>
                    <a:pt x="76182" y="1155763"/>
                    <a:pt x="59728" y="1155763"/>
                  </a:cubicBezTo>
                  <a:cubicBezTo>
                    <a:pt x="50027" y="1155763"/>
                    <a:pt x="41467" y="1150532"/>
                    <a:pt x="36807" y="1142733"/>
                  </a:cubicBezTo>
                  <a:lnTo>
                    <a:pt x="285" y="1128562"/>
                  </a:lnTo>
                  <a:lnTo>
                    <a:pt x="285" y="1277408"/>
                  </a:lnTo>
                  <a:lnTo>
                    <a:pt x="40136" y="1281022"/>
                  </a:lnTo>
                  <a:cubicBezTo>
                    <a:pt x="46033" y="1274649"/>
                    <a:pt x="54973" y="1271130"/>
                    <a:pt x="64579" y="1272842"/>
                  </a:cubicBezTo>
                  <a:cubicBezTo>
                    <a:pt x="75136" y="1274744"/>
                    <a:pt x="83696" y="1283114"/>
                    <a:pt x="85788" y="1293671"/>
                  </a:cubicBezTo>
                  <a:cubicBezTo>
                    <a:pt x="89117" y="1310696"/>
                    <a:pt x="76182" y="1325628"/>
                    <a:pt x="59728" y="1325628"/>
                  </a:cubicBezTo>
                  <a:cubicBezTo>
                    <a:pt x="51549" y="1325628"/>
                    <a:pt x="44131" y="1321919"/>
                    <a:pt x="39280" y="1316022"/>
                  </a:cubicBezTo>
                  <a:lnTo>
                    <a:pt x="285" y="1322109"/>
                  </a:lnTo>
                  <a:lnTo>
                    <a:pt x="285" y="1437571"/>
                  </a:lnTo>
                  <a:lnTo>
                    <a:pt x="38804" y="1452313"/>
                  </a:lnTo>
                  <a:cubicBezTo>
                    <a:pt x="44321" y="1445370"/>
                    <a:pt x="53166" y="1441185"/>
                    <a:pt x="62962" y="1442421"/>
                  </a:cubicBezTo>
                  <a:cubicBezTo>
                    <a:pt x="75041" y="1443848"/>
                    <a:pt x="84742" y="1453739"/>
                    <a:pt x="86074" y="1465723"/>
                  </a:cubicBezTo>
                  <a:cubicBezTo>
                    <a:pt x="87881" y="1481797"/>
                    <a:pt x="75326" y="1495397"/>
                    <a:pt x="59633" y="1495397"/>
                  </a:cubicBezTo>
                  <a:cubicBezTo>
                    <a:pt x="52310" y="1495397"/>
                    <a:pt x="45652" y="1492449"/>
                    <a:pt x="40802" y="1487598"/>
                  </a:cubicBezTo>
                  <a:lnTo>
                    <a:pt x="190" y="1495302"/>
                  </a:lnTo>
                  <a:lnTo>
                    <a:pt x="190" y="1627789"/>
                  </a:lnTo>
                  <a:lnTo>
                    <a:pt x="38139" y="1623128"/>
                  </a:lnTo>
                  <a:close/>
                </a:path>
              </a:pathLst>
            </a:custGeom>
            <a:gradFill>
              <a:gsLst>
                <a:gs pos="63750">
                  <a:srgbClr val="F3F4F4"/>
                </a:gs>
                <a:gs pos="100000">
                  <a:srgbClr val="EDEEEE"/>
                </a:gs>
              </a:gsLst>
              <a:lin ang="17793906" scaled="1"/>
            </a:gradFill>
            <a:ln w="9504" cap="flat">
              <a:noFill/>
              <a:prstDash val="solid"/>
              <a:miter/>
            </a:ln>
          </p:spPr>
          <p:txBody>
            <a:bodyPr rtlCol="0" anchor="ctr"/>
            <a:lstStyle/>
            <a:p>
              <a:endParaRPr lang="en-US"/>
            </a:p>
          </p:txBody>
        </p:sp>
        <p:sp>
          <p:nvSpPr>
            <p:cNvPr id="1398" name="Freeform 1397">
              <a:extLst>
                <a:ext uri="{FF2B5EF4-FFF2-40B4-BE49-F238E27FC236}">
                  <a16:creationId xmlns:a16="http://schemas.microsoft.com/office/drawing/2014/main" id="{CCA95438-45FE-94BF-36F3-51B051339F82}"/>
                </a:ext>
              </a:extLst>
            </p:cNvPr>
            <p:cNvSpPr/>
            <p:nvPr/>
          </p:nvSpPr>
          <p:spPr>
            <a:xfrm>
              <a:off x="920817" y="1456096"/>
              <a:ext cx="6438976" cy="8123441"/>
            </a:xfrm>
            <a:custGeom>
              <a:avLst/>
              <a:gdLst>
                <a:gd name="connsiteX0" fmla="*/ 1265519 w 1362625"/>
                <a:gd name="connsiteY0" fmla="*/ 1749718 h 1749718"/>
                <a:gd name="connsiteX1" fmla="*/ 0 w 1362625"/>
                <a:gd name="connsiteY1" fmla="*/ 1749718 h 1749718"/>
                <a:gd name="connsiteX2" fmla="*/ 0 w 1362625"/>
                <a:gd name="connsiteY2" fmla="*/ 1677816 h 1749718"/>
                <a:gd name="connsiteX3" fmla="*/ 190 w 1362625"/>
                <a:gd name="connsiteY3" fmla="*/ 1677721 h 1749718"/>
                <a:gd name="connsiteX4" fmla="*/ 43179 w 1362625"/>
                <a:gd name="connsiteY4" fmla="*/ 1659460 h 1749718"/>
                <a:gd name="connsiteX5" fmla="*/ 43370 w 1362625"/>
                <a:gd name="connsiteY5" fmla="*/ 1659555 h 1749718"/>
                <a:gd name="connsiteX6" fmla="*/ 59824 w 1362625"/>
                <a:gd name="connsiteY6" fmla="*/ 1665262 h 1749718"/>
                <a:gd name="connsiteX7" fmla="*/ 80082 w 1362625"/>
                <a:gd name="connsiteY7" fmla="*/ 1655656 h 1749718"/>
                <a:gd name="connsiteX8" fmla="*/ 85598 w 1362625"/>
                <a:gd name="connsiteY8" fmla="*/ 1633685 h 1749718"/>
                <a:gd name="connsiteX9" fmla="*/ 65054 w 1362625"/>
                <a:gd name="connsiteY9" fmla="*/ 1613237 h 1749718"/>
                <a:gd name="connsiteX10" fmla="*/ 38709 w 1362625"/>
                <a:gd name="connsiteY10" fmla="*/ 1623414 h 1749718"/>
                <a:gd name="connsiteX11" fmla="*/ 38614 w 1362625"/>
                <a:gd name="connsiteY11" fmla="*/ 1623509 h 1749718"/>
                <a:gd name="connsiteX12" fmla="*/ 38519 w 1362625"/>
                <a:gd name="connsiteY12" fmla="*/ 1623509 h 1749718"/>
                <a:gd name="connsiteX13" fmla="*/ 95 w 1362625"/>
                <a:gd name="connsiteY13" fmla="*/ 1628455 h 1749718"/>
                <a:gd name="connsiteX14" fmla="*/ 95 w 1362625"/>
                <a:gd name="connsiteY14" fmla="*/ 1495302 h 1749718"/>
                <a:gd name="connsiteX15" fmla="*/ 380 w 1362625"/>
                <a:gd name="connsiteY15" fmla="*/ 1495207 h 1749718"/>
                <a:gd name="connsiteX16" fmla="*/ 41182 w 1362625"/>
                <a:gd name="connsiteY16" fmla="*/ 1487503 h 1749718"/>
                <a:gd name="connsiteX17" fmla="*/ 41277 w 1362625"/>
                <a:gd name="connsiteY17" fmla="*/ 1487598 h 1749718"/>
                <a:gd name="connsiteX18" fmla="*/ 59824 w 1362625"/>
                <a:gd name="connsiteY18" fmla="*/ 1495302 h 1749718"/>
                <a:gd name="connsiteX19" fmla="*/ 79416 w 1362625"/>
                <a:gd name="connsiteY19" fmla="*/ 1486552 h 1749718"/>
                <a:gd name="connsiteX20" fmla="*/ 85883 w 1362625"/>
                <a:gd name="connsiteY20" fmla="*/ 1466009 h 1749718"/>
                <a:gd name="connsiteX21" fmla="*/ 63057 w 1362625"/>
                <a:gd name="connsiteY21" fmla="*/ 1442992 h 1749718"/>
                <a:gd name="connsiteX22" fmla="*/ 39185 w 1362625"/>
                <a:gd name="connsiteY22" fmla="*/ 1452788 h 1749718"/>
                <a:gd name="connsiteX23" fmla="*/ 38995 w 1362625"/>
                <a:gd name="connsiteY23" fmla="*/ 1452979 h 1749718"/>
                <a:gd name="connsiteX24" fmla="*/ 38804 w 1362625"/>
                <a:gd name="connsiteY24" fmla="*/ 1452883 h 1749718"/>
                <a:gd name="connsiteX25" fmla="*/ 0 w 1362625"/>
                <a:gd name="connsiteY25" fmla="*/ 1438046 h 1749718"/>
                <a:gd name="connsiteX26" fmla="*/ 0 w 1362625"/>
                <a:gd name="connsiteY26" fmla="*/ 1322014 h 1749718"/>
                <a:gd name="connsiteX27" fmla="*/ 285 w 1362625"/>
                <a:gd name="connsiteY27" fmla="*/ 1322014 h 1749718"/>
                <a:gd name="connsiteX28" fmla="*/ 39470 w 1362625"/>
                <a:gd name="connsiteY28" fmla="*/ 1315927 h 1749718"/>
                <a:gd name="connsiteX29" fmla="*/ 39565 w 1362625"/>
                <a:gd name="connsiteY29" fmla="*/ 1316117 h 1749718"/>
                <a:gd name="connsiteX30" fmla="*/ 59728 w 1362625"/>
                <a:gd name="connsiteY30" fmla="*/ 1325533 h 1749718"/>
                <a:gd name="connsiteX31" fmla="*/ 79987 w 1362625"/>
                <a:gd name="connsiteY31" fmla="*/ 1315927 h 1749718"/>
                <a:gd name="connsiteX32" fmla="*/ 85503 w 1362625"/>
                <a:gd name="connsiteY32" fmla="*/ 1293956 h 1749718"/>
                <a:gd name="connsiteX33" fmla="*/ 64579 w 1362625"/>
                <a:gd name="connsiteY33" fmla="*/ 1273413 h 1749718"/>
                <a:gd name="connsiteX34" fmla="*/ 40421 w 1362625"/>
                <a:gd name="connsiteY34" fmla="*/ 1281497 h 1749718"/>
                <a:gd name="connsiteX35" fmla="*/ 40326 w 1362625"/>
                <a:gd name="connsiteY35" fmla="*/ 1281592 h 1749718"/>
                <a:gd name="connsiteX36" fmla="*/ 40136 w 1362625"/>
                <a:gd name="connsiteY36" fmla="*/ 1281592 h 1749718"/>
                <a:gd name="connsiteX37" fmla="*/ 0 w 1362625"/>
                <a:gd name="connsiteY37" fmla="*/ 1277978 h 1749718"/>
                <a:gd name="connsiteX38" fmla="*/ 0 w 1362625"/>
                <a:gd name="connsiteY38" fmla="*/ 1128277 h 1749718"/>
                <a:gd name="connsiteX39" fmla="*/ 476 w 1362625"/>
                <a:gd name="connsiteY39" fmla="*/ 1128467 h 1749718"/>
                <a:gd name="connsiteX40" fmla="*/ 37092 w 1362625"/>
                <a:gd name="connsiteY40" fmla="*/ 1142638 h 1749718"/>
                <a:gd name="connsiteX41" fmla="*/ 37188 w 1362625"/>
                <a:gd name="connsiteY41" fmla="*/ 1142733 h 1749718"/>
                <a:gd name="connsiteX42" fmla="*/ 59824 w 1362625"/>
                <a:gd name="connsiteY42" fmla="*/ 1155573 h 1749718"/>
                <a:gd name="connsiteX43" fmla="*/ 80082 w 1362625"/>
                <a:gd name="connsiteY43" fmla="*/ 1145967 h 1749718"/>
                <a:gd name="connsiteX44" fmla="*/ 85598 w 1362625"/>
                <a:gd name="connsiteY44" fmla="*/ 1123997 h 1749718"/>
                <a:gd name="connsiteX45" fmla="*/ 65054 w 1362625"/>
                <a:gd name="connsiteY45" fmla="*/ 1103453 h 1749718"/>
                <a:gd name="connsiteX46" fmla="*/ 41277 w 1362625"/>
                <a:gd name="connsiteY46" fmla="*/ 1110682 h 1749718"/>
                <a:gd name="connsiteX47" fmla="*/ 41182 w 1362625"/>
                <a:gd name="connsiteY47" fmla="*/ 1110777 h 1749718"/>
                <a:gd name="connsiteX48" fmla="*/ 40992 w 1362625"/>
                <a:gd name="connsiteY48" fmla="*/ 1110777 h 1749718"/>
                <a:gd name="connsiteX49" fmla="*/ 95 w 1362625"/>
                <a:gd name="connsiteY49" fmla="*/ 1101171 h 1749718"/>
                <a:gd name="connsiteX50" fmla="*/ 95 w 1362625"/>
                <a:gd name="connsiteY50" fmla="*/ 972679 h 1749718"/>
                <a:gd name="connsiteX51" fmla="*/ 36522 w 1362625"/>
                <a:gd name="connsiteY51" fmla="*/ 971442 h 1749718"/>
                <a:gd name="connsiteX52" fmla="*/ 36617 w 1362625"/>
                <a:gd name="connsiteY52" fmla="*/ 971632 h 1749718"/>
                <a:gd name="connsiteX53" fmla="*/ 59919 w 1362625"/>
                <a:gd name="connsiteY53" fmla="*/ 985709 h 1749718"/>
                <a:gd name="connsiteX54" fmla="*/ 80177 w 1362625"/>
                <a:gd name="connsiteY54" fmla="*/ 976103 h 1749718"/>
                <a:gd name="connsiteX55" fmla="*/ 85693 w 1362625"/>
                <a:gd name="connsiteY55" fmla="*/ 954132 h 1749718"/>
                <a:gd name="connsiteX56" fmla="*/ 64769 w 1362625"/>
                <a:gd name="connsiteY56" fmla="*/ 933589 h 1749718"/>
                <a:gd name="connsiteX57" fmla="*/ 40612 w 1362625"/>
                <a:gd name="connsiteY57" fmla="*/ 941673 h 1749718"/>
                <a:gd name="connsiteX58" fmla="*/ 40516 w 1362625"/>
                <a:gd name="connsiteY58" fmla="*/ 941768 h 1749718"/>
                <a:gd name="connsiteX59" fmla="*/ 40326 w 1362625"/>
                <a:gd name="connsiteY59" fmla="*/ 941768 h 1749718"/>
                <a:gd name="connsiteX60" fmla="*/ 285 w 1362625"/>
                <a:gd name="connsiteY60" fmla="*/ 934160 h 1749718"/>
                <a:gd name="connsiteX61" fmla="*/ 285 w 1362625"/>
                <a:gd name="connsiteY61" fmla="*/ 811945 h 1749718"/>
                <a:gd name="connsiteX62" fmla="*/ 11413 w 1362625"/>
                <a:gd name="connsiteY62" fmla="*/ 808996 h 1749718"/>
                <a:gd name="connsiteX63" fmla="*/ 11508 w 1362625"/>
                <a:gd name="connsiteY63" fmla="*/ 809091 h 1749718"/>
                <a:gd name="connsiteX64" fmla="*/ 25299 w 1362625"/>
                <a:gd name="connsiteY64" fmla="*/ 806904 h 1749718"/>
                <a:gd name="connsiteX65" fmla="*/ 38900 w 1362625"/>
                <a:gd name="connsiteY65" fmla="*/ 805192 h 1749718"/>
                <a:gd name="connsiteX66" fmla="*/ 60109 w 1362625"/>
                <a:gd name="connsiteY66" fmla="*/ 815939 h 1749718"/>
                <a:gd name="connsiteX67" fmla="*/ 79701 w 1362625"/>
                <a:gd name="connsiteY67" fmla="*/ 807189 h 1749718"/>
                <a:gd name="connsiteX68" fmla="*/ 86169 w 1362625"/>
                <a:gd name="connsiteY68" fmla="*/ 786646 h 1749718"/>
                <a:gd name="connsiteX69" fmla="*/ 63343 w 1362625"/>
                <a:gd name="connsiteY69" fmla="*/ 763629 h 1749718"/>
                <a:gd name="connsiteX70" fmla="*/ 45367 w 1362625"/>
                <a:gd name="connsiteY70" fmla="*/ 767909 h 1749718"/>
                <a:gd name="connsiteX71" fmla="*/ 33669 w 1362625"/>
                <a:gd name="connsiteY71" fmla="*/ 772284 h 1749718"/>
                <a:gd name="connsiteX72" fmla="*/ 13410 w 1362625"/>
                <a:gd name="connsiteY72" fmla="*/ 780749 h 1749718"/>
                <a:gd name="connsiteX73" fmla="*/ 13315 w 1362625"/>
                <a:gd name="connsiteY73" fmla="*/ 780939 h 1749718"/>
                <a:gd name="connsiteX74" fmla="*/ 13125 w 1362625"/>
                <a:gd name="connsiteY74" fmla="*/ 780939 h 1749718"/>
                <a:gd name="connsiteX75" fmla="*/ 285 w 1362625"/>
                <a:gd name="connsiteY75" fmla="*/ 782080 h 1749718"/>
                <a:gd name="connsiteX76" fmla="*/ 285 w 1362625"/>
                <a:gd name="connsiteY76" fmla="*/ 636088 h 1749718"/>
                <a:gd name="connsiteX77" fmla="*/ 666 w 1362625"/>
                <a:gd name="connsiteY77" fmla="*/ 636088 h 1749718"/>
                <a:gd name="connsiteX78" fmla="*/ 40041 w 1362625"/>
                <a:gd name="connsiteY78" fmla="*/ 637039 h 1749718"/>
                <a:gd name="connsiteX79" fmla="*/ 40136 w 1362625"/>
                <a:gd name="connsiteY79" fmla="*/ 637135 h 1749718"/>
                <a:gd name="connsiteX80" fmla="*/ 60109 w 1362625"/>
                <a:gd name="connsiteY80" fmla="*/ 646265 h 1749718"/>
                <a:gd name="connsiteX81" fmla="*/ 80367 w 1362625"/>
                <a:gd name="connsiteY81" fmla="*/ 636659 h 1749718"/>
                <a:gd name="connsiteX82" fmla="*/ 85883 w 1362625"/>
                <a:gd name="connsiteY82" fmla="*/ 614689 h 1749718"/>
                <a:gd name="connsiteX83" fmla="*/ 65054 w 1362625"/>
                <a:gd name="connsiteY83" fmla="*/ 594145 h 1749718"/>
                <a:gd name="connsiteX84" fmla="*/ 40992 w 1362625"/>
                <a:gd name="connsiteY84" fmla="*/ 601944 h 1749718"/>
                <a:gd name="connsiteX85" fmla="*/ 40897 w 1362625"/>
                <a:gd name="connsiteY85" fmla="*/ 602039 h 1749718"/>
                <a:gd name="connsiteX86" fmla="*/ 40707 w 1362625"/>
                <a:gd name="connsiteY86" fmla="*/ 602039 h 1749718"/>
                <a:gd name="connsiteX87" fmla="*/ 285 w 1362625"/>
                <a:gd name="connsiteY87" fmla="*/ 598235 h 1749718"/>
                <a:gd name="connsiteX88" fmla="*/ 285 w 1362625"/>
                <a:gd name="connsiteY88" fmla="*/ 491523 h 1749718"/>
                <a:gd name="connsiteX89" fmla="*/ 380 w 1362625"/>
                <a:gd name="connsiteY89" fmla="*/ 491428 h 1749718"/>
                <a:gd name="connsiteX90" fmla="*/ 17976 w 1362625"/>
                <a:gd name="connsiteY90" fmla="*/ 478683 h 1749718"/>
                <a:gd name="connsiteX91" fmla="*/ 18071 w 1362625"/>
                <a:gd name="connsiteY91" fmla="*/ 478683 h 1749718"/>
                <a:gd name="connsiteX92" fmla="*/ 51264 w 1362625"/>
                <a:gd name="connsiteY92" fmla="*/ 474879 h 1749718"/>
                <a:gd name="connsiteX93" fmla="*/ 51359 w 1362625"/>
                <a:gd name="connsiteY93" fmla="*/ 474879 h 1749718"/>
                <a:gd name="connsiteX94" fmla="*/ 64864 w 1362625"/>
                <a:gd name="connsiteY94" fmla="*/ 475925 h 1749718"/>
                <a:gd name="connsiteX95" fmla="*/ 85788 w 1362625"/>
                <a:gd name="connsiteY95" fmla="*/ 455191 h 1749718"/>
                <a:gd name="connsiteX96" fmla="*/ 79321 w 1362625"/>
                <a:gd name="connsiteY96" fmla="*/ 432270 h 1749718"/>
                <a:gd name="connsiteX97" fmla="*/ 57065 w 1362625"/>
                <a:gd name="connsiteY97" fmla="*/ 423995 h 1749718"/>
                <a:gd name="connsiteX98" fmla="*/ 34049 w 1362625"/>
                <a:gd name="connsiteY98" fmla="*/ 445966 h 1749718"/>
                <a:gd name="connsiteX99" fmla="*/ 34239 w 1362625"/>
                <a:gd name="connsiteY99" fmla="*/ 455476 h 1749718"/>
                <a:gd name="connsiteX100" fmla="*/ 34334 w 1362625"/>
                <a:gd name="connsiteY100" fmla="*/ 455857 h 1749718"/>
                <a:gd name="connsiteX101" fmla="*/ 33954 w 1362625"/>
                <a:gd name="connsiteY101" fmla="*/ 455952 h 1749718"/>
                <a:gd name="connsiteX102" fmla="*/ 190 w 1362625"/>
                <a:gd name="connsiteY102" fmla="*/ 462324 h 1749718"/>
                <a:gd name="connsiteX103" fmla="*/ 190 w 1362625"/>
                <a:gd name="connsiteY103" fmla="*/ 293982 h 1749718"/>
                <a:gd name="connsiteX104" fmla="*/ 36807 w 1362625"/>
                <a:gd name="connsiteY104" fmla="*/ 292840 h 1749718"/>
                <a:gd name="connsiteX105" fmla="*/ 36902 w 1362625"/>
                <a:gd name="connsiteY105" fmla="*/ 293030 h 1749718"/>
                <a:gd name="connsiteX106" fmla="*/ 59919 w 1362625"/>
                <a:gd name="connsiteY106" fmla="*/ 306631 h 1749718"/>
                <a:gd name="connsiteX107" fmla="*/ 80177 w 1362625"/>
                <a:gd name="connsiteY107" fmla="*/ 297025 h 1749718"/>
                <a:gd name="connsiteX108" fmla="*/ 85693 w 1362625"/>
                <a:gd name="connsiteY108" fmla="*/ 275055 h 1749718"/>
                <a:gd name="connsiteX109" fmla="*/ 64864 w 1362625"/>
                <a:gd name="connsiteY109" fmla="*/ 254511 h 1749718"/>
                <a:gd name="connsiteX110" fmla="*/ 38139 w 1362625"/>
                <a:gd name="connsiteY110" fmla="*/ 265639 h 1749718"/>
                <a:gd name="connsiteX111" fmla="*/ 38044 w 1362625"/>
                <a:gd name="connsiteY111" fmla="*/ 265829 h 1749718"/>
                <a:gd name="connsiteX112" fmla="*/ 37853 w 1362625"/>
                <a:gd name="connsiteY112" fmla="*/ 265829 h 1749718"/>
                <a:gd name="connsiteX113" fmla="*/ 0 w 1362625"/>
                <a:gd name="connsiteY113" fmla="*/ 264022 h 1749718"/>
                <a:gd name="connsiteX114" fmla="*/ 0 w 1362625"/>
                <a:gd name="connsiteY114" fmla="*/ 110231 h 1749718"/>
                <a:gd name="connsiteX115" fmla="*/ 190 w 1362625"/>
                <a:gd name="connsiteY115" fmla="*/ 110136 h 1749718"/>
                <a:gd name="connsiteX116" fmla="*/ 7609 w 1362625"/>
                <a:gd name="connsiteY116" fmla="*/ 106902 h 1749718"/>
                <a:gd name="connsiteX117" fmla="*/ 7704 w 1362625"/>
                <a:gd name="connsiteY117" fmla="*/ 106902 h 1749718"/>
                <a:gd name="connsiteX118" fmla="*/ 33478 w 1362625"/>
                <a:gd name="connsiteY118" fmla="*/ 110612 h 1749718"/>
                <a:gd name="connsiteX119" fmla="*/ 43084 w 1362625"/>
                <a:gd name="connsiteY119" fmla="*/ 130870 h 1749718"/>
                <a:gd name="connsiteX120" fmla="*/ 65054 w 1362625"/>
                <a:gd name="connsiteY120" fmla="*/ 136386 h 1749718"/>
                <a:gd name="connsiteX121" fmla="*/ 85503 w 1362625"/>
                <a:gd name="connsiteY121" fmla="*/ 115938 h 1749718"/>
                <a:gd name="connsiteX122" fmla="*/ 79987 w 1362625"/>
                <a:gd name="connsiteY122" fmla="*/ 93968 h 1749718"/>
                <a:gd name="connsiteX123" fmla="*/ 59728 w 1362625"/>
                <a:gd name="connsiteY123" fmla="*/ 84362 h 1749718"/>
                <a:gd name="connsiteX124" fmla="*/ 39565 w 1362625"/>
                <a:gd name="connsiteY124" fmla="*/ 91590 h 1749718"/>
                <a:gd name="connsiteX125" fmla="*/ 39470 w 1362625"/>
                <a:gd name="connsiteY125" fmla="*/ 91780 h 1749718"/>
                <a:gd name="connsiteX126" fmla="*/ 39280 w 1362625"/>
                <a:gd name="connsiteY126" fmla="*/ 91780 h 1749718"/>
                <a:gd name="connsiteX127" fmla="*/ 8655 w 1362625"/>
                <a:gd name="connsiteY127" fmla="*/ 85503 h 1749718"/>
                <a:gd name="connsiteX128" fmla="*/ 0 w 1362625"/>
                <a:gd name="connsiteY128" fmla="*/ 80367 h 1749718"/>
                <a:gd name="connsiteX129" fmla="*/ 0 w 1362625"/>
                <a:gd name="connsiteY129" fmla="*/ 0 h 1749718"/>
                <a:gd name="connsiteX130" fmla="*/ 1267897 w 1362625"/>
                <a:gd name="connsiteY130" fmla="*/ 0 h 1749718"/>
                <a:gd name="connsiteX131" fmla="*/ 1362625 w 1362625"/>
                <a:gd name="connsiteY131" fmla="*/ 94633 h 1749718"/>
                <a:gd name="connsiteX132" fmla="*/ 1362625 w 1362625"/>
                <a:gd name="connsiteY132" fmla="*/ 1652707 h 1749718"/>
                <a:gd name="connsiteX133" fmla="*/ 1265519 w 1362625"/>
                <a:gd name="connsiteY133" fmla="*/ 1749718 h 1749718"/>
                <a:gd name="connsiteX134" fmla="*/ 666 w 1362625"/>
                <a:gd name="connsiteY134" fmla="*/ 1749053 h 1749718"/>
                <a:gd name="connsiteX135" fmla="*/ 1265614 w 1362625"/>
                <a:gd name="connsiteY135" fmla="*/ 1749053 h 1749718"/>
                <a:gd name="connsiteX136" fmla="*/ 1361959 w 1362625"/>
                <a:gd name="connsiteY136" fmla="*/ 1652707 h 1749718"/>
                <a:gd name="connsiteX137" fmla="*/ 1361959 w 1362625"/>
                <a:gd name="connsiteY137" fmla="*/ 94538 h 1749718"/>
                <a:gd name="connsiteX138" fmla="*/ 1267992 w 1362625"/>
                <a:gd name="connsiteY138" fmla="*/ 571 h 1749718"/>
                <a:gd name="connsiteX139" fmla="*/ 666 w 1362625"/>
                <a:gd name="connsiteY139" fmla="*/ 571 h 1749718"/>
                <a:gd name="connsiteX140" fmla="*/ 666 w 1362625"/>
                <a:gd name="connsiteY140" fmla="*/ 79891 h 1749718"/>
                <a:gd name="connsiteX141" fmla="*/ 8940 w 1362625"/>
                <a:gd name="connsiteY141" fmla="*/ 84837 h 1749718"/>
                <a:gd name="connsiteX142" fmla="*/ 39280 w 1362625"/>
                <a:gd name="connsiteY142" fmla="*/ 91019 h 1749718"/>
                <a:gd name="connsiteX143" fmla="*/ 59824 w 1362625"/>
                <a:gd name="connsiteY143" fmla="*/ 83601 h 1749718"/>
                <a:gd name="connsiteX144" fmla="*/ 80652 w 1362625"/>
                <a:gd name="connsiteY144" fmla="*/ 93397 h 1749718"/>
                <a:gd name="connsiteX145" fmla="*/ 86264 w 1362625"/>
                <a:gd name="connsiteY145" fmla="*/ 115938 h 1749718"/>
                <a:gd name="connsiteX146" fmla="*/ 65245 w 1362625"/>
                <a:gd name="connsiteY146" fmla="*/ 136957 h 1749718"/>
                <a:gd name="connsiteX147" fmla="*/ 42704 w 1362625"/>
                <a:gd name="connsiteY147" fmla="*/ 131345 h 1749718"/>
                <a:gd name="connsiteX148" fmla="*/ 32908 w 1362625"/>
                <a:gd name="connsiteY148" fmla="*/ 110707 h 1749718"/>
                <a:gd name="connsiteX149" fmla="*/ 7799 w 1362625"/>
                <a:gd name="connsiteY149" fmla="*/ 107568 h 1749718"/>
                <a:gd name="connsiteX150" fmla="*/ 761 w 1362625"/>
                <a:gd name="connsiteY150" fmla="*/ 110707 h 1749718"/>
                <a:gd name="connsiteX151" fmla="*/ 761 w 1362625"/>
                <a:gd name="connsiteY151" fmla="*/ 263452 h 1749718"/>
                <a:gd name="connsiteX152" fmla="*/ 37663 w 1362625"/>
                <a:gd name="connsiteY152" fmla="*/ 265164 h 1749718"/>
                <a:gd name="connsiteX153" fmla="*/ 64959 w 1362625"/>
                <a:gd name="connsiteY153" fmla="*/ 253941 h 1749718"/>
                <a:gd name="connsiteX154" fmla="*/ 86359 w 1362625"/>
                <a:gd name="connsiteY154" fmla="*/ 275055 h 1749718"/>
                <a:gd name="connsiteX155" fmla="*/ 80747 w 1362625"/>
                <a:gd name="connsiteY155" fmla="*/ 297596 h 1749718"/>
                <a:gd name="connsiteX156" fmla="*/ 59919 w 1362625"/>
                <a:gd name="connsiteY156" fmla="*/ 307392 h 1749718"/>
                <a:gd name="connsiteX157" fmla="*/ 36427 w 1362625"/>
                <a:gd name="connsiteY157" fmla="*/ 293601 h 1749718"/>
                <a:gd name="connsiteX158" fmla="*/ 856 w 1362625"/>
                <a:gd name="connsiteY158" fmla="*/ 294742 h 1749718"/>
                <a:gd name="connsiteX159" fmla="*/ 856 w 1362625"/>
                <a:gd name="connsiteY159" fmla="*/ 461659 h 1749718"/>
                <a:gd name="connsiteX160" fmla="*/ 33478 w 1362625"/>
                <a:gd name="connsiteY160" fmla="*/ 455476 h 1749718"/>
                <a:gd name="connsiteX161" fmla="*/ 33288 w 1362625"/>
                <a:gd name="connsiteY161" fmla="*/ 446061 h 1749718"/>
                <a:gd name="connsiteX162" fmla="*/ 56875 w 1362625"/>
                <a:gd name="connsiteY162" fmla="*/ 423520 h 1749718"/>
                <a:gd name="connsiteX163" fmla="*/ 79701 w 1362625"/>
                <a:gd name="connsiteY163" fmla="*/ 431985 h 1749718"/>
                <a:gd name="connsiteX164" fmla="*/ 86359 w 1362625"/>
                <a:gd name="connsiteY164" fmla="*/ 455572 h 1749718"/>
                <a:gd name="connsiteX165" fmla="*/ 64864 w 1362625"/>
                <a:gd name="connsiteY165" fmla="*/ 476781 h 1749718"/>
                <a:gd name="connsiteX166" fmla="*/ 51169 w 1362625"/>
                <a:gd name="connsiteY166" fmla="*/ 475735 h 1749718"/>
                <a:gd name="connsiteX167" fmla="*/ 18166 w 1362625"/>
                <a:gd name="connsiteY167" fmla="*/ 479444 h 1749718"/>
                <a:gd name="connsiteX168" fmla="*/ 856 w 1362625"/>
                <a:gd name="connsiteY168" fmla="*/ 491903 h 1749718"/>
                <a:gd name="connsiteX169" fmla="*/ 856 w 1362625"/>
                <a:gd name="connsiteY169" fmla="*/ 597664 h 1749718"/>
                <a:gd name="connsiteX170" fmla="*/ 40516 w 1362625"/>
                <a:gd name="connsiteY170" fmla="*/ 601469 h 1749718"/>
                <a:gd name="connsiteX171" fmla="*/ 65054 w 1362625"/>
                <a:gd name="connsiteY171" fmla="*/ 593575 h 1749718"/>
                <a:gd name="connsiteX172" fmla="*/ 86454 w 1362625"/>
                <a:gd name="connsiteY172" fmla="*/ 614689 h 1749718"/>
                <a:gd name="connsiteX173" fmla="*/ 80843 w 1362625"/>
                <a:gd name="connsiteY173" fmla="*/ 637230 h 1749718"/>
                <a:gd name="connsiteX174" fmla="*/ 60014 w 1362625"/>
                <a:gd name="connsiteY174" fmla="*/ 647026 h 1749718"/>
                <a:gd name="connsiteX175" fmla="*/ 39660 w 1362625"/>
                <a:gd name="connsiteY175" fmla="*/ 637705 h 1749718"/>
                <a:gd name="connsiteX176" fmla="*/ 666 w 1362625"/>
                <a:gd name="connsiteY176" fmla="*/ 636849 h 1749718"/>
                <a:gd name="connsiteX177" fmla="*/ 666 w 1362625"/>
                <a:gd name="connsiteY177" fmla="*/ 781605 h 1749718"/>
                <a:gd name="connsiteX178" fmla="*/ 12554 w 1362625"/>
                <a:gd name="connsiteY178" fmla="*/ 780559 h 1749718"/>
                <a:gd name="connsiteX179" fmla="*/ 33098 w 1362625"/>
                <a:gd name="connsiteY179" fmla="*/ 771904 h 1749718"/>
                <a:gd name="connsiteX180" fmla="*/ 44606 w 1362625"/>
                <a:gd name="connsiteY180" fmla="*/ 767624 h 1749718"/>
                <a:gd name="connsiteX181" fmla="*/ 63057 w 1362625"/>
                <a:gd name="connsiteY181" fmla="*/ 763249 h 1749718"/>
                <a:gd name="connsiteX182" fmla="*/ 86454 w 1362625"/>
                <a:gd name="connsiteY182" fmla="*/ 786836 h 1749718"/>
                <a:gd name="connsiteX183" fmla="*/ 79796 w 1362625"/>
                <a:gd name="connsiteY183" fmla="*/ 807855 h 1749718"/>
                <a:gd name="connsiteX184" fmla="*/ 59728 w 1362625"/>
                <a:gd name="connsiteY184" fmla="*/ 816795 h 1749718"/>
                <a:gd name="connsiteX185" fmla="*/ 38044 w 1362625"/>
                <a:gd name="connsiteY185" fmla="*/ 805763 h 1749718"/>
                <a:gd name="connsiteX186" fmla="*/ 25109 w 1362625"/>
                <a:gd name="connsiteY186" fmla="*/ 807760 h 1749718"/>
                <a:gd name="connsiteX187" fmla="*/ 11033 w 1362625"/>
                <a:gd name="connsiteY187" fmla="*/ 809947 h 1749718"/>
                <a:gd name="connsiteX188" fmla="*/ 666 w 1362625"/>
                <a:gd name="connsiteY188" fmla="*/ 812706 h 1749718"/>
                <a:gd name="connsiteX189" fmla="*/ 666 w 1362625"/>
                <a:gd name="connsiteY189" fmla="*/ 933874 h 1749718"/>
                <a:gd name="connsiteX190" fmla="*/ 40041 w 1362625"/>
                <a:gd name="connsiteY190" fmla="*/ 941388 h 1749718"/>
                <a:gd name="connsiteX191" fmla="*/ 64769 w 1362625"/>
                <a:gd name="connsiteY191" fmla="*/ 933208 h 1749718"/>
                <a:gd name="connsiteX192" fmla="*/ 86264 w 1362625"/>
                <a:gd name="connsiteY192" fmla="*/ 954323 h 1749718"/>
                <a:gd name="connsiteX193" fmla="*/ 80652 w 1362625"/>
                <a:gd name="connsiteY193" fmla="*/ 976863 h 1749718"/>
                <a:gd name="connsiteX194" fmla="*/ 59824 w 1362625"/>
                <a:gd name="connsiteY194" fmla="*/ 986660 h 1749718"/>
                <a:gd name="connsiteX195" fmla="*/ 36046 w 1362625"/>
                <a:gd name="connsiteY195" fmla="*/ 972393 h 1749718"/>
                <a:gd name="connsiteX196" fmla="*/ 761 w 1362625"/>
                <a:gd name="connsiteY196" fmla="*/ 973630 h 1749718"/>
                <a:gd name="connsiteX197" fmla="*/ 761 w 1362625"/>
                <a:gd name="connsiteY197" fmla="*/ 1100981 h 1749718"/>
                <a:gd name="connsiteX198" fmla="*/ 40897 w 1362625"/>
                <a:gd name="connsiteY198" fmla="*/ 1110396 h 1749718"/>
                <a:gd name="connsiteX199" fmla="*/ 65150 w 1362625"/>
                <a:gd name="connsiteY199" fmla="*/ 1103168 h 1749718"/>
                <a:gd name="connsiteX200" fmla="*/ 86264 w 1362625"/>
                <a:gd name="connsiteY200" fmla="*/ 1124187 h 1749718"/>
                <a:gd name="connsiteX201" fmla="*/ 80652 w 1362625"/>
                <a:gd name="connsiteY201" fmla="*/ 1146728 h 1749718"/>
                <a:gd name="connsiteX202" fmla="*/ 59824 w 1362625"/>
                <a:gd name="connsiteY202" fmla="*/ 1156524 h 1749718"/>
                <a:gd name="connsiteX203" fmla="*/ 36712 w 1362625"/>
                <a:gd name="connsiteY203" fmla="*/ 1143399 h 1749718"/>
                <a:gd name="connsiteX204" fmla="*/ 761 w 1362625"/>
                <a:gd name="connsiteY204" fmla="*/ 1129418 h 1749718"/>
                <a:gd name="connsiteX205" fmla="*/ 761 w 1362625"/>
                <a:gd name="connsiteY205" fmla="*/ 1277503 h 1749718"/>
                <a:gd name="connsiteX206" fmla="*/ 40136 w 1362625"/>
                <a:gd name="connsiteY206" fmla="*/ 1281022 h 1749718"/>
                <a:gd name="connsiteX207" fmla="*/ 64769 w 1362625"/>
                <a:gd name="connsiteY207" fmla="*/ 1272842 h 1749718"/>
                <a:gd name="connsiteX208" fmla="*/ 86264 w 1362625"/>
                <a:gd name="connsiteY208" fmla="*/ 1293956 h 1749718"/>
                <a:gd name="connsiteX209" fmla="*/ 80652 w 1362625"/>
                <a:gd name="connsiteY209" fmla="*/ 1316497 h 1749718"/>
                <a:gd name="connsiteX210" fmla="*/ 59824 w 1362625"/>
                <a:gd name="connsiteY210" fmla="*/ 1326294 h 1749718"/>
                <a:gd name="connsiteX211" fmla="*/ 39280 w 1362625"/>
                <a:gd name="connsiteY211" fmla="*/ 1316783 h 1749718"/>
                <a:gd name="connsiteX212" fmla="*/ 761 w 1362625"/>
                <a:gd name="connsiteY212" fmla="*/ 1322775 h 1749718"/>
                <a:gd name="connsiteX213" fmla="*/ 761 w 1362625"/>
                <a:gd name="connsiteY213" fmla="*/ 1437761 h 1749718"/>
                <a:gd name="connsiteX214" fmla="*/ 38900 w 1362625"/>
                <a:gd name="connsiteY214" fmla="*/ 1452313 h 1749718"/>
                <a:gd name="connsiteX215" fmla="*/ 63247 w 1362625"/>
                <a:gd name="connsiteY215" fmla="*/ 1442421 h 1749718"/>
                <a:gd name="connsiteX216" fmla="*/ 86644 w 1362625"/>
                <a:gd name="connsiteY216" fmla="*/ 1466104 h 1749718"/>
                <a:gd name="connsiteX217" fmla="*/ 79987 w 1362625"/>
                <a:gd name="connsiteY217" fmla="*/ 1487123 h 1749718"/>
                <a:gd name="connsiteX218" fmla="*/ 59919 w 1362625"/>
                <a:gd name="connsiteY218" fmla="*/ 1496063 h 1749718"/>
                <a:gd name="connsiteX219" fmla="*/ 40992 w 1362625"/>
                <a:gd name="connsiteY219" fmla="*/ 1488264 h 1749718"/>
                <a:gd name="connsiteX220" fmla="*/ 856 w 1362625"/>
                <a:gd name="connsiteY220" fmla="*/ 1495873 h 1749718"/>
                <a:gd name="connsiteX221" fmla="*/ 856 w 1362625"/>
                <a:gd name="connsiteY221" fmla="*/ 1627694 h 1749718"/>
                <a:gd name="connsiteX222" fmla="*/ 38329 w 1362625"/>
                <a:gd name="connsiteY222" fmla="*/ 1622843 h 1749718"/>
                <a:gd name="connsiteX223" fmla="*/ 65340 w 1362625"/>
                <a:gd name="connsiteY223" fmla="*/ 1612476 h 1749718"/>
                <a:gd name="connsiteX224" fmla="*/ 86454 w 1362625"/>
                <a:gd name="connsiteY224" fmla="*/ 1633495 h 1749718"/>
                <a:gd name="connsiteX225" fmla="*/ 80843 w 1362625"/>
                <a:gd name="connsiteY225" fmla="*/ 1656036 h 1749718"/>
                <a:gd name="connsiteX226" fmla="*/ 60014 w 1362625"/>
                <a:gd name="connsiteY226" fmla="*/ 1665832 h 1749718"/>
                <a:gd name="connsiteX227" fmla="*/ 43370 w 1362625"/>
                <a:gd name="connsiteY227" fmla="*/ 1660031 h 1749718"/>
                <a:gd name="connsiteX228" fmla="*/ 951 w 1362625"/>
                <a:gd name="connsiteY228" fmla="*/ 1678006 h 1749718"/>
                <a:gd name="connsiteX229" fmla="*/ 951 w 1362625"/>
                <a:gd name="connsiteY229" fmla="*/ 1749053 h 174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1362625" h="1749718">
                  <a:moveTo>
                    <a:pt x="1265519" y="1749718"/>
                  </a:moveTo>
                  <a:lnTo>
                    <a:pt x="0" y="1749718"/>
                  </a:lnTo>
                  <a:lnTo>
                    <a:pt x="0" y="1677816"/>
                  </a:lnTo>
                  <a:lnTo>
                    <a:pt x="190" y="1677721"/>
                  </a:lnTo>
                  <a:lnTo>
                    <a:pt x="43179" y="1659460"/>
                  </a:lnTo>
                  <a:lnTo>
                    <a:pt x="43370" y="1659555"/>
                  </a:lnTo>
                  <a:cubicBezTo>
                    <a:pt x="48030" y="1663264"/>
                    <a:pt x="53737" y="1665262"/>
                    <a:pt x="59824" y="1665262"/>
                  </a:cubicBezTo>
                  <a:cubicBezTo>
                    <a:pt x="67718" y="1665262"/>
                    <a:pt x="75041" y="1661743"/>
                    <a:pt x="80082" y="1655656"/>
                  </a:cubicBezTo>
                  <a:cubicBezTo>
                    <a:pt x="85122" y="1649569"/>
                    <a:pt x="87120" y="1641579"/>
                    <a:pt x="85598" y="1633685"/>
                  </a:cubicBezTo>
                  <a:cubicBezTo>
                    <a:pt x="83601" y="1623414"/>
                    <a:pt x="75326" y="1615139"/>
                    <a:pt x="65054" y="1613237"/>
                  </a:cubicBezTo>
                  <a:cubicBezTo>
                    <a:pt x="54878" y="1611240"/>
                    <a:pt x="44796" y="1615234"/>
                    <a:pt x="38709" y="1623414"/>
                  </a:cubicBezTo>
                  <a:lnTo>
                    <a:pt x="38614" y="1623509"/>
                  </a:lnTo>
                  <a:lnTo>
                    <a:pt x="38519" y="1623509"/>
                  </a:lnTo>
                  <a:lnTo>
                    <a:pt x="95" y="1628455"/>
                  </a:lnTo>
                  <a:lnTo>
                    <a:pt x="95" y="1495302"/>
                  </a:lnTo>
                  <a:lnTo>
                    <a:pt x="380" y="1495207"/>
                  </a:lnTo>
                  <a:lnTo>
                    <a:pt x="41182" y="1487503"/>
                  </a:lnTo>
                  <a:lnTo>
                    <a:pt x="41277" y="1487598"/>
                  </a:lnTo>
                  <a:cubicBezTo>
                    <a:pt x="46223" y="1492544"/>
                    <a:pt x="52881" y="1495302"/>
                    <a:pt x="59824" y="1495302"/>
                  </a:cubicBezTo>
                  <a:cubicBezTo>
                    <a:pt x="67242" y="1495302"/>
                    <a:pt x="74470" y="1492068"/>
                    <a:pt x="79416" y="1486552"/>
                  </a:cubicBezTo>
                  <a:cubicBezTo>
                    <a:pt x="84457" y="1480941"/>
                    <a:pt x="86739" y="1473617"/>
                    <a:pt x="85883" y="1466009"/>
                  </a:cubicBezTo>
                  <a:cubicBezTo>
                    <a:pt x="84552" y="1454120"/>
                    <a:pt x="74946" y="1444419"/>
                    <a:pt x="63057" y="1442992"/>
                  </a:cubicBezTo>
                  <a:cubicBezTo>
                    <a:pt x="53832" y="1441946"/>
                    <a:pt x="44891" y="1445560"/>
                    <a:pt x="39185" y="1452788"/>
                  </a:cubicBezTo>
                  <a:lnTo>
                    <a:pt x="38995" y="1452979"/>
                  </a:lnTo>
                  <a:lnTo>
                    <a:pt x="38804" y="1452883"/>
                  </a:lnTo>
                  <a:lnTo>
                    <a:pt x="0" y="1438046"/>
                  </a:lnTo>
                  <a:lnTo>
                    <a:pt x="0" y="1322014"/>
                  </a:lnTo>
                  <a:lnTo>
                    <a:pt x="285" y="1322014"/>
                  </a:lnTo>
                  <a:lnTo>
                    <a:pt x="39470" y="1315927"/>
                  </a:lnTo>
                  <a:lnTo>
                    <a:pt x="39565" y="1316117"/>
                  </a:lnTo>
                  <a:cubicBezTo>
                    <a:pt x="44606" y="1322109"/>
                    <a:pt x="51929" y="1325533"/>
                    <a:pt x="59728" y="1325533"/>
                  </a:cubicBezTo>
                  <a:cubicBezTo>
                    <a:pt x="67622" y="1325533"/>
                    <a:pt x="74946" y="1322014"/>
                    <a:pt x="79987" y="1315927"/>
                  </a:cubicBezTo>
                  <a:cubicBezTo>
                    <a:pt x="85027" y="1309840"/>
                    <a:pt x="87025" y="1301850"/>
                    <a:pt x="85503" y="1293956"/>
                  </a:cubicBezTo>
                  <a:cubicBezTo>
                    <a:pt x="83506" y="1283495"/>
                    <a:pt x="75041" y="1275220"/>
                    <a:pt x="64579" y="1273413"/>
                  </a:cubicBezTo>
                  <a:cubicBezTo>
                    <a:pt x="55544" y="1271796"/>
                    <a:pt x="46508" y="1274840"/>
                    <a:pt x="40421" y="1281497"/>
                  </a:cubicBezTo>
                  <a:lnTo>
                    <a:pt x="40326" y="1281592"/>
                  </a:lnTo>
                  <a:lnTo>
                    <a:pt x="40136" y="1281592"/>
                  </a:lnTo>
                  <a:lnTo>
                    <a:pt x="0" y="1277978"/>
                  </a:lnTo>
                  <a:lnTo>
                    <a:pt x="0" y="1128277"/>
                  </a:lnTo>
                  <a:lnTo>
                    <a:pt x="476" y="1128467"/>
                  </a:lnTo>
                  <a:lnTo>
                    <a:pt x="37092" y="1142638"/>
                  </a:lnTo>
                  <a:lnTo>
                    <a:pt x="37188" y="1142733"/>
                  </a:lnTo>
                  <a:cubicBezTo>
                    <a:pt x="41943" y="1150722"/>
                    <a:pt x="50598" y="1155573"/>
                    <a:pt x="59824" y="1155573"/>
                  </a:cubicBezTo>
                  <a:cubicBezTo>
                    <a:pt x="67718" y="1155573"/>
                    <a:pt x="75041" y="1152054"/>
                    <a:pt x="80082" y="1145967"/>
                  </a:cubicBezTo>
                  <a:cubicBezTo>
                    <a:pt x="85122" y="1139880"/>
                    <a:pt x="87120" y="1131891"/>
                    <a:pt x="85598" y="1123997"/>
                  </a:cubicBezTo>
                  <a:cubicBezTo>
                    <a:pt x="83601" y="1113725"/>
                    <a:pt x="75326" y="1105451"/>
                    <a:pt x="65054" y="1103453"/>
                  </a:cubicBezTo>
                  <a:cubicBezTo>
                    <a:pt x="56209" y="1101741"/>
                    <a:pt x="47554" y="1104404"/>
                    <a:pt x="41277" y="1110682"/>
                  </a:cubicBezTo>
                  <a:lnTo>
                    <a:pt x="41182" y="1110777"/>
                  </a:lnTo>
                  <a:lnTo>
                    <a:pt x="40992" y="1110777"/>
                  </a:lnTo>
                  <a:lnTo>
                    <a:pt x="95" y="1101171"/>
                  </a:lnTo>
                  <a:lnTo>
                    <a:pt x="95" y="972679"/>
                  </a:lnTo>
                  <a:lnTo>
                    <a:pt x="36522" y="971442"/>
                  </a:lnTo>
                  <a:lnTo>
                    <a:pt x="36617" y="971632"/>
                  </a:lnTo>
                  <a:cubicBezTo>
                    <a:pt x="41182" y="980287"/>
                    <a:pt x="50122" y="985709"/>
                    <a:pt x="59919" y="985709"/>
                  </a:cubicBezTo>
                  <a:cubicBezTo>
                    <a:pt x="67813" y="985709"/>
                    <a:pt x="75136" y="982190"/>
                    <a:pt x="80177" y="976103"/>
                  </a:cubicBezTo>
                  <a:cubicBezTo>
                    <a:pt x="85218" y="970016"/>
                    <a:pt x="87215" y="962026"/>
                    <a:pt x="85693" y="954132"/>
                  </a:cubicBezTo>
                  <a:cubicBezTo>
                    <a:pt x="83696" y="943670"/>
                    <a:pt x="75231" y="935396"/>
                    <a:pt x="64769" y="933589"/>
                  </a:cubicBezTo>
                  <a:cubicBezTo>
                    <a:pt x="55734" y="931972"/>
                    <a:pt x="46698" y="935016"/>
                    <a:pt x="40612" y="941673"/>
                  </a:cubicBezTo>
                  <a:lnTo>
                    <a:pt x="40516" y="941768"/>
                  </a:lnTo>
                  <a:lnTo>
                    <a:pt x="40326" y="941768"/>
                  </a:lnTo>
                  <a:lnTo>
                    <a:pt x="285" y="934160"/>
                  </a:lnTo>
                  <a:lnTo>
                    <a:pt x="285" y="811945"/>
                  </a:lnTo>
                  <a:lnTo>
                    <a:pt x="11413" y="808996"/>
                  </a:lnTo>
                  <a:lnTo>
                    <a:pt x="11508" y="809091"/>
                  </a:lnTo>
                  <a:cubicBezTo>
                    <a:pt x="13030" y="809852"/>
                    <a:pt x="19497" y="808331"/>
                    <a:pt x="25299" y="806904"/>
                  </a:cubicBezTo>
                  <a:cubicBezTo>
                    <a:pt x="33098" y="805002"/>
                    <a:pt x="37948" y="803860"/>
                    <a:pt x="38900" y="805192"/>
                  </a:cubicBezTo>
                  <a:cubicBezTo>
                    <a:pt x="43845" y="811945"/>
                    <a:pt x="51739" y="815939"/>
                    <a:pt x="60109" y="815939"/>
                  </a:cubicBezTo>
                  <a:cubicBezTo>
                    <a:pt x="67527" y="815939"/>
                    <a:pt x="74756" y="812706"/>
                    <a:pt x="79701" y="807189"/>
                  </a:cubicBezTo>
                  <a:cubicBezTo>
                    <a:pt x="84742" y="801578"/>
                    <a:pt x="87025" y="794254"/>
                    <a:pt x="86169" y="786646"/>
                  </a:cubicBezTo>
                  <a:cubicBezTo>
                    <a:pt x="84837" y="774757"/>
                    <a:pt x="75231" y="765056"/>
                    <a:pt x="63343" y="763629"/>
                  </a:cubicBezTo>
                  <a:cubicBezTo>
                    <a:pt x="56970" y="762868"/>
                    <a:pt x="50598" y="764390"/>
                    <a:pt x="45367" y="767909"/>
                  </a:cubicBezTo>
                  <a:cubicBezTo>
                    <a:pt x="43940" y="768860"/>
                    <a:pt x="39185" y="770477"/>
                    <a:pt x="33669" y="772284"/>
                  </a:cubicBezTo>
                  <a:cubicBezTo>
                    <a:pt x="25584" y="774947"/>
                    <a:pt x="14552" y="778561"/>
                    <a:pt x="13410" y="780749"/>
                  </a:cubicBezTo>
                  <a:lnTo>
                    <a:pt x="13315" y="780939"/>
                  </a:lnTo>
                  <a:lnTo>
                    <a:pt x="13125" y="780939"/>
                  </a:lnTo>
                  <a:lnTo>
                    <a:pt x="285" y="782080"/>
                  </a:lnTo>
                  <a:lnTo>
                    <a:pt x="285" y="636088"/>
                  </a:lnTo>
                  <a:lnTo>
                    <a:pt x="666" y="636088"/>
                  </a:lnTo>
                  <a:lnTo>
                    <a:pt x="40041" y="637039"/>
                  </a:lnTo>
                  <a:lnTo>
                    <a:pt x="40136" y="637135"/>
                  </a:lnTo>
                  <a:cubicBezTo>
                    <a:pt x="45177" y="642936"/>
                    <a:pt x="52405" y="646265"/>
                    <a:pt x="60109" y="646265"/>
                  </a:cubicBezTo>
                  <a:cubicBezTo>
                    <a:pt x="68003" y="646265"/>
                    <a:pt x="75326" y="642746"/>
                    <a:pt x="80367" y="636659"/>
                  </a:cubicBezTo>
                  <a:cubicBezTo>
                    <a:pt x="85408" y="630572"/>
                    <a:pt x="87405" y="622583"/>
                    <a:pt x="85883" y="614689"/>
                  </a:cubicBezTo>
                  <a:cubicBezTo>
                    <a:pt x="83886" y="604322"/>
                    <a:pt x="75516" y="596047"/>
                    <a:pt x="65054" y="594145"/>
                  </a:cubicBezTo>
                  <a:cubicBezTo>
                    <a:pt x="56114" y="592528"/>
                    <a:pt x="47174" y="595477"/>
                    <a:pt x="40992" y="601944"/>
                  </a:cubicBezTo>
                  <a:lnTo>
                    <a:pt x="40897" y="602039"/>
                  </a:lnTo>
                  <a:lnTo>
                    <a:pt x="40707" y="602039"/>
                  </a:lnTo>
                  <a:lnTo>
                    <a:pt x="285" y="598235"/>
                  </a:lnTo>
                  <a:lnTo>
                    <a:pt x="285" y="491523"/>
                  </a:lnTo>
                  <a:lnTo>
                    <a:pt x="380" y="491428"/>
                  </a:lnTo>
                  <a:lnTo>
                    <a:pt x="17976" y="478683"/>
                  </a:lnTo>
                  <a:lnTo>
                    <a:pt x="18071" y="478683"/>
                  </a:lnTo>
                  <a:lnTo>
                    <a:pt x="51264" y="474879"/>
                  </a:lnTo>
                  <a:lnTo>
                    <a:pt x="51359" y="474879"/>
                  </a:lnTo>
                  <a:cubicBezTo>
                    <a:pt x="55639" y="476400"/>
                    <a:pt x="60204" y="476686"/>
                    <a:pt x="64864" y="475925"/>
                  </a:cubicBezTo>
                  <a:cubicBezTo>
                    <a:pt x="75421" y="474023"/>
                    <a:pt x="83791" y="465748"/>
                    <a:pt x="85788" y="455191"/>
                  </a:cubicBezTo>
                  <a:cubicBezTo>
                    <a:pt x="87405" y="446822"/>
                    <a:pt x="85027" y="438452"/>
                    <a:pt x="79321" y="432270"/>
                  </a:cubicBezTo>
                  <a:cubicBezTo>
                    <a:pt x="73614" y="426088"/>
                    <a:pt x="65530" y="423139"/>
                    <a:pt x="57065" y="423995"/>
                  </a:cubicBezTo>
                  <a:cubicBezTo>
                    <a:pt x="45462" y="425232"/>
                    <a:pt x="35761" y="434553"/>
                    <a:pt x="34049" y="445966"/>
                  </a:cubicBezTo>
                  <a:cubicBezTo>
                    <a:pt x="33573" y="449199"/>
                    <a:pt x="33669" y="452338"/>
                    <a:pt x="34239" y="455476"/>
                  </a:cubicBezTo>
                  <a:lnTo>
                    <a:pt x="34334" y="455857"/>
                  </a:lnTo>
                  <a:lnTo>
                    <a:pt x="33954" y="455952"/>
                  </a:lnTo>
                  <a:lnTo>
                    <a:pt x="190" y="462324"/>
                  </a:lnTo>
                  <a:lnTo>
                    <a:pt x="190" y="293982"/>
                  </a:lnTo>
                  <a:lnTo>
                    <a:pt x="36807" y="292840"/>
                  </a:lnTo>
                  <a:lnTo>
                    <a:pt x="36902" y="293030"/>
                  </a:lnTo>
                  <a:cubicBezTo>
                    <a:pt x="41563" y="301400"/>
                    <a:pt x="50313" y="306631"/>
                    <a:pt x="59919" y="306631"/>
                  </a:cubicBezTo>
                  <a:cubicBezTo>
                    <a:pt x="67813" y="306631"/>
                    <a:pt x="75136" y="303112"/>
                    <a:pt x="80177" y="297025"/>
                  </a:cubicBezTo>
                  <a:cubicBezTo>
                    <a:pt x="85218" y="290938"/>
                    <a:pt x="87215" y="282949"/>
                    <a:pt x="85693" y="275055"/>
                  </a:cubicBezTo>
                  <a:cubicBezTo>
                    <a:pt x="83696" y="264688"/>
                    <a:pt x="75326" y="256414"/>
                    <a:pt x="64864" y="254511"/>
                  </a:cubicBezTo>
                  <a:cubicBezTo>
                    <a:pt x="54307" y="252609"/>
                    <a:pt x="44131" y="256889"/>
                    <a:pt x="38139" y="265639"/>
                  </a:cubicBezTo>
                  <a:lnTo>
                    <a:pt x="38044" y="265829"/>
                  </a:lnTo>
                  <a:lnTo>
                    <a:pt x="37853" y="265829"/>
                  </a:lnTo>
                  <a:lnTo>
                    <a:pt x="0" y="264022"/>
                  </a:lnTo>
                  <a:lnTo>
                    <a:pt x="0" y="110231"/>
                  </a:lnTo>
                  <a:lnTo>
                    <a:pt x="190" y="110136"/>
                  </a:lnTo>
                  <a:lnTo>
                    <a:pt x="7609" y="106902"/>
                  </a:lnTo>
                  <a:lnTo>
                    <a:pt x="7704" y="106902"/>
                  </a:lnTo>
                  <a:cubicBezTo>
                    <a:pt x="33478" y="109470"/>
                    <a:pt x="33478" y="110231"/>
                    <a:pt x="33478" y="110612"/>
                  </a:cubicBezTo>
                  <a:cubicBezTo>
                    <a:pt x="33478" y="118506"/>
                    <a:pt x="36997" y="125924"/>
                    <a:pt x="43084" y="130870"/>
                  </a:cubicBezTo>
                  <a:cubicBezTo>
                    <a:pt x="49171" y="135911"/>
                    <a:pt x="57160" y="137908"/>
                    <a:pt x="65054" y="136386"/>
                  </a:cubicBezTo>
                  <a:cubicBezTo>
                    <a:pt x="75326" y="134389"/>
                    <a:pt x="83506" y="126114"/>
                    <a:pt x="85503" y="115938"/>
                  </a:cubicBezTo>
                  <a:cubicBezTo>
                    <a:pt x="87025" y="108044"/>
                    <a:pt x="85027" y="100055"/>
                    <a:pt x="79987" y="93968"/>
                  </a:cubicBezTo>
                  <a:cubicBezTo>
                    <a:pt x="74946" y="87881"/>
                    <a:pt x="67622" y="84362"/>
                    <a:pt x="59728" y="84362"/>
                  </a:cubicBezTo>
                  <a:cubicBezTo>
                    <a:pt x="51739" y="84362"/>
                    <a:pt x="41467" y="89212"/>
                    <a:pt x="39565" y="91590"/>
                  </a:cubicBezTo>
                  <a:lnTo>
                    <a:pt x="39470" y="91780"/>
                  </a:lnTo>
                  <a:lnTo>
                    <a:pt x="39280" y="91780"/>
                  </a:lnTo>
                  <a:lnTo>
                    <a:pt x="8655" y="85503"/>
                  </a:lnTo>
                  <a:lnTo>
                    <a:pt x="0" y="80367"/>
                  </a:lnTo>
                  <a:lnTo>
                    <a:pt x="0" y="0"/>
                  </a:lnTo>
                  <a:lnTo>
                    <a:pt x="1267897" y="0"/>
                  </a:lnTo>
                  <a:cubicBezTo>
                    <a:pt x="1320111" y="0"/>
                    <a:pt x="1362625" y="42514"/>
                    <a:pt x="1362625" y="94633"/>
                  </a:cubicBezTo>
                  <a:lnTo>
                    <a:pt x="1362625" y="1652707"/>
                  </a:lnTo>
                  <a:cubicBezTo>
                    <a:pt x="1362625" y="1706158"/>
                    <a:pt x="1319065" y="1749718"/>
                    <a:pt x="1265519" y="1749718"/>
                  </a:cubicBezTo>
                  <a:close/>
                  <a:moveTo>
                    <a:pt x="666" y="1749053"/>
                  </a:moveTo>
                  <a:lnTo>
                    <a:pt x="1265614" y="1749053"/>
                  </a:lnTo>
                  <a:cubicBezTo>
                    <a:pt x="1318780" y="1749053"/>
                    <a:pt x="1361959" y="1705778"/>
                    <a:pt x="1361959" y="1652707"/>
                  </a:cubicBezTo>
                  <a:lnTo>
                    <a:pt x="1361959" y="94538"/>
                  </a:lnTo>
                  <a:cubicBezTo>
                    <a:pt x="1361959" y="42704"/>
                    <a:pt x="1319826" y="571"/>
                    <a:pt x="1267992" y="571"/>
                  </a:cubicBezTo>
                  <a:lnTo>
                    <a:pt x="666" y="571"/>
                  </a:lnTo>
                  <a:lnTo>
                    <a:pt x="666" y="79891"/>
                  </a:lnTo>
                  <a:lnTo>
                    <a:pt x="8940" y="84837"/>
                  </a:lnTo>
                  <a:lnTo>
                    <a:pt x="39280" y="91019"/>
                  </a:lnTo>
                  <a:cubicBezTo>
                    <a:pt x="41658" y="88166"/>
                    <a:pt x="52215" y="83601"/>
                    <a:pt x="59824" y="83601"/>
                  </a:cubicBezTo>
                  <a:cubicBezTo>
                    <a:pt x="67908" y="83601"/>
                    <a:pt x="75516" y="87215"/>
                    <a:pt x="80652" y="93397"/>
                  </a:cubicBezTo>
                  <a:cubicBezTo>
                    <a:pt x="85788" y="99674"/>
                    <a:pt x="87881" y="107853"/>
                    <a:pt x="86264" y="115938"/>
                  </a:cubicBezTo>
                  <a:cubicBezTo>
                    <a:pt x="84266" y="126495"/>
                    <a:pt x="75802" y="134960"/>
                    <a:pt x="65245" y="136957"/>
                  </a:cubicBezTo>
                  <a:cubicBezTo>
                    <a:pt x="57160" y="138574"/>
                    <a:pt x="48981" y="136481"/>
                    <a:pt x="42704" y="131345"/>
                  </a:cubicBezTo>
                  <a:cubicBezTo>
                    <a:pt x="36522" y="126209"/>
                    <a:pt x="32908" y="118696"/>
                    <a:pt x="32908" y="110707"/>
                  </a:cubicBezTo>
                  <a:cubicBezTo>
                    <a:pt x="31386" y="110041"/>
                    <a:pt x="16929" y="108424"/>
                    <a:pt x="7799" y="107568"/>
                  </a:cubicBezTo>
                  <a:lnTo>
                    <a:pt x="761" y="110707"/>
                  </a:lnTo>
                  <a:lnTo>
                    <a:pt x="761" y="263452"/>
                  </a:lnTo>
                  <a:lnTo>
                    <a:pt x="37663" y="265164"/>
                  </a:lnTo>
                  <a:cubicBezTo>
                    <a:pt x="43750" y="256223"/>
                    <a:pt x="54212" y="251943"/>
                    <a:pt x="64959" y="253941"/>
                  </a:cubicBezTo>
                  <a:cubicBezTo>
                    <a:pt x="75707" y="255843"/>
                    <a:pt x="84266" y="264403"/>
                    <a:pt x="86359" y="275055"/>
                  </a:cubicBezTo>
                  <a:cubicBezTo>
                    <a:pt x="87976" y="283139"/>
                    <a:pt x="85883" y="291319"/>
                    <a:pt x="80747" y="297596"/>
                  </a:cubicBezTo>
                  <a:cubicBezTo>
                    <a:pt x="75612" y="303873"/>
                    <a:pt x="68003" y="307392"/>
                    <a:pt x="59919" y="307392"/>
                  </a:cubicBezTo>
                  <a:cubicBezTo>
                    <a:pt x="50122" y="307392"/>
                    <a:pt x="41182" y="302066"/>
                    <a:pt x="36427" y="293601"/>
                  </a:cubicBezTo>
                  <a:lnTo>
                    <a:pt x="856" y="294742"/>
                  </a:lnTo>
                  <a:lnTo>
                    <a:pt x="856" y="461659"/>
                  </a:lnTo>
                  <a:lnTo>
                    <a:pt x="33478" y="455476"/>
                  </a:lnTo>
                  <a:cubicBezTo>
                    <a:pt x="32908" y="452433"/>
                    <a:pt x="32813" y="449294"/>
                    <a:pt x="33288" y="446061"/>
                  </a:cubicBezTo>
                  <a:cubicBezTo>
                    <a:pt x="35095" y="434267"/>
                    <a:pt x="44987" y="424756"/>
                    <a:pt x="56875" y="423520"/>
                  </a:cubicBezTo>
                  <a:cubicBezTo>
                    <a:pt x="65530" y="422569"/>
                    <a:pt x="73805" y="425707"/>
                    <a:pt x="79701" y="431985"/>
                  </a:cubicBezTo>
                  <a:cubicBezTo>
                    <a:pt x="85598" y="438357"/>
                    <a:pt x="87976" y="446917"/>
                    <a:pt x="86359" y="455572"/>
                  </a:cubicBezTo>
                  <a:cubicBezTo>
                    <a:pt x="84362" y="466319"/>
                    <a:pt x="75707" y="474879"/>
                    <a:pt x="64864" y="476781"/>
                  </a:cubicBezTo>
                  <a:cubicBezTo>
                    <a:pt x="60109" y="477637"/>
                    <a:pt x="55544" y="477256"/>
                    <a:pt x="51169" y="475735"/>
                  </a:cubicBezTo>
                  <a:lnTo>
                    <a:pt x="18166" y="479444"/>
                  </a:lnTo>
                  <a:lnTo>
                    <a:pt x="856" y="491903"/>
                  </a:lnTo>
                  <a:lnTo>
                    <a:pt x="856" y="597664"/>
                  </a:lnTo>
                  <a:lnTo>
                    <a:pt x="40516" y="601469"/>
                  </a:lnTo>
                  <a:cubicBezTo>
                    <a:pt x="46794" y="594906"/>
                    <a:pt x="55924" y="591958"/>
                    <a:pt x="65054" y="593575"/>
                  </a:cubicBezTo>
                  <a:cubicBezTo>
                    <a:pt x="75707" y="595572"/>
                    <a:pt x="84362" y="604037"/>
                    <a:pt x="86454" y="614689"/>
                  </a:cubicBezTo>
                  <a:cubicBezTo>
                    <a:pt x="88071" y="622773"/>
                    <a:pt x="85978" y="630952"/>
                    <a:pt x="80843" y="637230"/>
                  </a:cubicBezTo>
                  <a:cubicBezTo>
                    <a:pt x="75707" y="643507"/>
                    <a:pt x="68098" y="647026"/>
                    <a:pt x="60014" y="647026"/>
                  </a:cubicBezTo>
                  <a:cubicBezTo>
                    <a:pt x="52215" y="647026"/>
                    <a:pt x="44796" y="643602"/>
                    <a:pt x="39660" y="637705"/>
                  </a:cubicBezTo>
                  <a:lnTo>
                    <a:pt x="666" y="636849"/>
                  </a:lnTo>
                  <a:lnTo>
                    <a:pt x="666" y="781605"/>
                  </a:lnTo>
                  <a:lnTo>
                    <a:pt x="12554" y="780559"/>
                  </a:lnTo>
                  <a:cubicBezTo>
                    <a:pt x="14171" y="778181"/>
                    <a:pt x="24253" y="774852"/>
                    <a:pt x="33098" y="771904"/>
                  </a:cubicBezTo>
                  <a:cubicBezTo>
                    <a:pt x="38614" y="770097"/>
                    <a:pt x="43370" y="768480"/>
                    <a:pt x="44606" y="767624"/>
                  </a:cubicBezTo>
                  <a:cubicBezTo>
                    <a:pt x="49932" y="764010"/>
                    <a:pt x="56495" y="762393"/>
                    <a:pt x="63057" y="763249"/>
                  </a:cubicBezTo>
                  <a:cubicBezTo>
                    <a:pt x="75231" y="764771"/>
                    <a:pt x="85122" y="774662"/>
                    <a:pt x="86454" y="786836"/>
                  </a:cubicBezTo>
                  <a:cubicBezTo>
                    <a:pt x="87310" y="794635"/>
                    <a:pt x="84932" y="802148"/>
                    <a:pt x="79796" y="807855"/>
                  </a:cubicBezTo>
                  <a:cubicBezTo>
                    <a:pt x="74660" y="813561"/>
                    <a:pt x="67337" y="816795"/>
                    <a:pt x="59728" y="816795"/>
                  </a:cubicBezTo>
                  <a:cubicBezTo>
                    <a:pt x="51169" y="816795"/>
                    <a:pt x="43084" y="812706"/>
                    <a:pt x="38044" y="805763"/>
                  </a:cubicBezTo>
                  <a:cubicBezTo>
                    <a:pt x="37378" y="804811"/>
                    <a:pt x="30625" y="806428"/>
                    <a:pt x="25109" y="807760"/>
                  </a:cubicBezTo>
                  <a:cubicBezTo>
                    <a:pt x="18832" y="809282"/>
                    <a:pt x="12935" y="810708"/>
                    <a:pt x="11033" y="809947"/>
                  </a:cubicBezTo>
                  <a:lnTo>
                    <a:pt x="666" y="812706"/>
                  </a:lnTo>
                  <a:lnTo>
                    <a:pt x="666" y="933874"/>
                  </a:lnTo>
                  <a:lnTo>
                    <a:pt x="40041" y="941388"/>
                  </a:lnTo>
                  <a:cubicBezTo>
                    <a:pt x="46318" y="934635"/>
                    <a:pt x="55544" y="931592"/>
                    <a:pt x="64769" y="933208"/>
                  </a:cubicBezTo>
                  <a:cubicBezTo>
                    <a:pt x="75516" y="935111"/>
                    <a:pt x="84171" y="943575"/>
                    <a:pt x="86264" y="954323"/>
                  </a:cubicBezTo>
                  <a:cubicBezTo>
                    <a:pt x="87881" y="962407"/>
                    <a:pt x="85788" y="970586"/>
                    <a:pt x="80652" y="976863"/>
                  </a:cubicBezTo>
                  <a:cubicBezTo>
                    <a:pt x="75516" y="983141"/>
                    <a:pt x="67908" y="986660"/>
                    <a:pt x="59824" y="986660"/>
                  </a:cubicBezTo>
                  <a:cubicBezTo>
                    <a:pt x="49837" y="986660"/>
                    <a:pt x="40707" y="981238"/>
                    <a:pt x="36046" y="972393"/>
                  </a:cubicBezTo>
                  <a:lnTo>
                    <a:pt x="761" y="973630"/>
                  </a:lnTo>
                  <a:lnTo>
                    <a:pt x="761" y="1100981"/>
                  </a:lnTo>
                  <a:lnTo>
                    <a:pt x="40897" y="1110396"/>
                  </a:lnTo>
                  <a:cubicBezTo>
                    <a:pt x="47269" y="1104119"/>
                    <a:pt x="56114" y="1101456"/>
                    <a:pt x="65150" y="1103168"/>
                  </a:cubicBezTo>
                  <a:cubicBezTo>
                    <a:pt x="75707" y="1105165"/>
                    <a:pt x="84171" y="1113630"/>
                    <a:pt x="86264" y="1124187"/>
                  </a:cubicBezTo>
                  <a:cubicBezTo>
                    <a:pt x="87881" y="1132271"/>
                    <a:pt x="85788" y="1140451"/>
                    <a:pt x="80652" y="1146728"/>
                  </a:cubicBezTo>
                  <a:cubicBezTo>
                    <a:pt x="75516" y="1153005"/>
                    <a:pt x="67908" y="1156524"/>
                    <a:pt x="59824" y="1156524"/>
                  </a:cubicBezTo>
                  <a:cubicBezTo>
                    <a:pt x="50408" y="1156524"/>
                    <a:pt x="41563" y="1151483"/>
                    <a:pt x="36712" y="1143399"/>
                  </a:cubicBezTo>
                  <a:lnTo>
                    <a:pt x="761" y="1129418"/>
                  </a:lnTo>
                  <a:lnTo>
                    <a:pt x="761" y="1277503"/>
                  </a:lnTo>
                  <a:lnTo>
                    <a:pt x="40136" y="1281022"/>
                  </a:lnTo>
                  <a:cubicBezTo>
                    <a:pt x="46413" y="1274269"/>
                    <a:pt x="55639" y="1271225"/>
                    <a:pt x="64769" y="1272842"/>
                  </a:cubicBezTo>
                  <a:cubicBezTo>
                    <a:pt x="75516" y="1274745"/>
                    <a:pt x="84171" y="1283209"/>
                    <a:pt x="86264" y="1293956"/>
                  </a:cubicBezTo>
                  <a:cubicBezTo>
                    <a:pt x="87881" y="1302041"/>
                    <a:pt x="85788" y="1310220"/>
                    <a:pt x="80652" y="1316497"/>
                  </a:cubicBezTo>
                  <a:cubicBezTo>
                    <a:pt x="75516" y="1322775"/>
                    <a:pt x="67908" y="1326294"/>
                    <a:pt x="59824" y="1326294"/>
                  </a:cubicBezTo>
                  <a:cubicBezTo>
                    <a:pt x="51834" y="1326294"/>
                    <a:pt x="44416" y="1322775"/>
                    <a:pt x="39280" y="1316783"/>
                  </a:cubicBezTo>
                  <a:lnTo>
                    <a:pt x="761" y="1322775"/>
                  </a:lnTo>
                  <a:lnTo>
                    <a:pt x="761" y="1437761"/>
                  </a:lnTo>
                  <a:lnTo>
                    <a:pt x="38900" y="1452313"/>
                  </a:lnTo>
                  <a:cubicBezTo>
                    <a:pt x="44796" y="1444989"/>
                    <a:pt x="53832" y="1441375"/>
                    <a:pt x="63247" y="1442421"/>
                  </a:cubicBezTo>
                  <a:cubicBezTo>
                    <a:pt x="75421" y="1443848"/>
                    <a:pt x="85313" y="1453835"/>
                    <a:pt x="86644" y="1466104"/>
                  </a:cubicBezTo>
                  <a:cubicBezTo>
                    <a:pt x="87500" y="1473903"/>
                    <a:pt x="85122" y="1481416"/>
                    <a:pt x="79987" y="1487123"/>
                  </a:cubicBezTo>
                  <a:cubicBezTo>
                    <a:pt x="74851" y="1492829"/>
                    <a:pt x="67527" y="1496063"/>
                    <a:pt x="59919" y="1496063"/>
                  </a:cubicBezTo>
                  <a:cubicBezTo>
                    <a:pt x="52785" y="1496063"/>
                    <a:pt x="46033" y="1493305"/>
                    <a:pt x="40992" y="1488264"/>
                  </a:cubicBezTo>
                  <a:lnTo>
                    <a:pt x="856" y="1495873"/>
                  </a:lnTo>
                  <a:lnTo>
                    <a:pt x="856" y="1627694"/>
                  </a:lnTo>
                  <a:lnTo>
                    <a:pt x="38329" y="1622843"/>
                  </a:lnTo>
                  <a:cubicBezTo>
                    <a:pt x="44606" y="1614474"/>
                    <a:pt x="54878" y="1610479"/>
                    <a:pt x="65340" y="1612476"/>
                  </a:cubicBezTo>
                  <a:cubicBezTo>
                    <a:pt x="75897" y="1614474"/>
                    <a:pt x="84362" y="1622938"/>
                    <a:pt x="86454" y="1633495"/>
                  </a:cubicBezTo>
                  <a:cubicBezTo>
                    <a:pt x="88071" y="1641579"/>
                    <a:pt x="85978" y="1649759"/>
                    <a:pt x="80843" y="1656036"/>
                  </a:cubicBezTo>
                  <a:cubicBezTo>
                    <a:pt x="75707" y="1662313"/>
                    <a:pt x="68098" y="1665832"/>
                    <a:pt x="60014" y="1665832"/>
                  </a:cubicBezTo>
                  <a:cubicBezTo>
                    <a:pt x="53927" y="1665832"/>
                    <a:pt x="48125" y="1663835"/>
                    <a:pt x="43370" y="1660031"/>
                  </a:cubicBezTo>
                  <a:lnTo>
                    <a:pt x="951" y="1678006"/>
                  </a:lnTo>
                  <a:lnTo>
                    <a:pt x="951" y="1749053"/>
                  </a:lnTo>
                  <a:close/>
                </a:path>
              </a:pathLst>
            </a:custGeom>
            <a:gradFill>
              <a:gsLst>
                <a:gs pos="0">
                  <a:srgbClr val="C1C5C6"/>
                </a:gs>
                <a:gs pos="50000">
                  <a:srgbClr val="DADAD9"/>
                </a:gs>
                <a:gs pos="100000">
                  <a:srgbClr val="EEEEEE"/>
                </a:gs>
              </a:gsLst>
              <a:lin ang="0" scaled="1"/>
            </a:gradFill>
            <a:ln w="9504" cap="flat">
              <a:noFill/>
              <a:prstDash val="solid"/>
              <a:miter/>
            </a:ln>
          </p:spPr>
          <p:txBody>
            <a:bodyPr rtlCol="0" anchor="ctr"/>
            <a:lstStyle/>
            <a:p>
              <a:endParaRPr lang="en-US"/>
            </a:p>
          </p:txBody>
        </p:sp>
        <p:grpSp>
          <p:nvGrpSpPr>
            <p:cNvPr id="1399" name="Graphic 2">
              <a:extLst>
                <a:ext uri="{FF2B5EF4-FFF2-40B4-BE49-F238E27FC236}">
                  <a16:creationId xmlns:a16="http://schemas.microsoft.com/office/drawing/2014/main" id="{6123277B-0F96-F058-83F5-5C037EC0101E}"/>
                </a:ext>
              </a:extLst>
            </p:cNvPr>
            <p:cNvGrpSpPr/>
            <p:nvPr/>
          </p:nvGrpSpPr>
          <p:grpSpPr>
            <a:xfrm>
              <a:off x="2924547" y="1157166"/>
              <a:ext cx="2239504" cy="614654"/>
              <a:chOff x="7689309" y="3129759"/>
              <a:chExt cx="473927" cy="132391"/>
            </a:xfrm>
          </p:grpSpPr>
          <p:sp>
            <p:nvSpPr>
              <p:cNvPr id="1400" name="Freeform 1399">
                <a:extLst>
                  <a:ext uri="{FF2B5EF4-FFF2-40B4-BE49-F238E27FC236}">
                    <a16:creationId xmlns:a16="http://schemas.microsoft.com/office/drawing/2014/main" id="{EDC3F20A-6EDE-0539-F407-8ED8AF1EFA59}"/>
                  </a:ext>
                </a:extLst>
              </p:cNvPr>
              <p:cNvSpPr/>
              <p:nvPr/>
            </p:nvSpPr>
            <p:spPr>
              <a:xfrm>
                <a:off x="7689309" y="3129759"/>
                <a:ext cx="473737" cy="126399"/>
              </a:xfrm>
              <a:custGeom>
                <a:avLst/>
                <a:gdLst>
                  <a:gd name="connsiteX0" fmla="*/ 0 w 473737"/>
                  <a:gd name="connsiteY0" fmla="*/ 125734 h 126399"/>
                  <a:gd name="connsiteX1" fmla="*/ 8655 w 473737"/>
                  <a:gd name="connsiteY1" fmla="*/ 109470 h 126399"/>
                  <a:gd name="connsiteX2" fmla="*/ 190 w 473737"/>
                  <a:gd name="connsiteY2" fmla="*/ 93112 h 126399"/>
                  <a:gd name="connsiteX3" fmla="*/ 8845 w 473737"/>
                  <a:gd name="connsiteY3" fmla="*/ 74565 h 126399"/>
                  <a:gd name="connsiteX4" fmla="*/ 285 w 473737"/>
                  <a:gd name="connsiteY4" fmla="*/ 58207 h 126399"/>
                  <a:gd name="connsiteX5" fmla="*/ 8940 w 473737"/>
                  <a:gd name="connsiteY5" fmla="*/ 44226 h 126399"/>
                  <a:gd name="connsiteX6" fmla="*/ 476 w 473737"/>
                  <a:gd name="connsiteY6" fmla="*/ 27867 h 126399"/>
                  <a:gd name="connsiteX7" fmla="*/ 9130 w 473737"/>
                  <a:gd name="connsiteY7" fmla="*/ 16359 h 126399"/>
                  <a:gd name="connsiteX8" fmla="*/ 666 w 473737"/>
                  <a:gd name="connsiteY8" fmla="*/ 0 h 126399"/>
                  <a:gd name="connsiteX9" fmla="*/ 473737 w 473737"/>
                  <a:gd name="connsiteY9" fmla="*/ 666 h 126399"/>
                  <a:gd name="connsiteX10" fmla="*/ 463370 w 473737"/>
                  <a:gd name="connsiteY10" fmla="*/ 18071 h 126399"/>
                  <a:gd name="connsiteX11" fmla="*/ 473547 w 473737"/>
                  <a:gd name="connsiteY11" fmla="*/ 29769 h 126399"/>
                  <a:gd name="connsiteX12" fmla="*/ 463275 w 473737"/>
                  <a:gd name="connsiteY12" fmla="*/ 49552 h 126399"/>
                  <a:gd name="connsiteX13" fmla="*/ 473357 w 473737"/>
                  <a:gd name="connsiteY13" fmla="*/ 63628 h 126399"/>
                  <a:gd name="connsiteX14" fmla="*/ 463656 w 473737"/>
                  <a:gd name="connsiteY14" fmla="*/ 78655 h 126399"/>
                  <a:gd name="connsiteX15" fmla="*/ 473262 w 473737"/>
                  <a:gd name="connsiteY15" fmla="*/ 92636 h 126399"/>
                  <a:gd name="connsiteX16" fmla="*/ 464036 w 473737"/>
                  <a:gd name="connsiteY16" fmla="*/ 110136 h 126399"/>
                  <a:gd name="connsiteX17" fmla="*/ 473072 w 473737"/>
                  <a:gd name="connsiteY17" fmla="*/ 126400 h 12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3737" h="126399">
                    <a:moveTo>
                      <a:pt x="0" y="125734"/>
                    </a:moveTo>
                    <a:lnTo>
                      <a:pt x="8655" y="109470"/>
                    </a:lnTo>
                    <a:lnTo>
                      <a:pt x="190" y="93112"/>
                    </a:lnTo>
                    <a:lnTo>
                      <a:pt x="8845" y="74565"/>
                    </a:lnTo>
                    <a:lnTo>
                      <a:pt x="285" y="58207"/>
                    </a:lnTo>
                    <a:lnTo>
                      <a:pt x="8940" y="44226"/>
                    </a:lnTo>
                    <a:lnTo>
                      <a:pt x="476" y="27867"/>
                    </a:lnTo>
                    <a:lnTo>
                      <a:pt x="9130" y="16359"/>
                    </a:lnTo>
                    <a:lnTo>
                      <a:pt x="666" y="0"/>
                    </a:lnTo>
                    <a:lnTo>
                      <a:pt x="473737" y="666"/>
                    </a:lnTo>
                    <a:lnTo>
                      <a:pt x="463370" y="18071"/>
                    </a:lnTo>
                    <a:lnTo>
                      <a:pt x="473547" y="29769"/>
                    </a:lnTo>
                    <a:lnTo>
                      <a:pt x="463275" y="49552"/>
                    </a:lnTo>
                    <a:lnTo>
                      <a:pt x="473357" y="63628"/>
                    </a:lnTo>
                    <a:lnTo>
                      <a:pt x="463656" y="78655"/>
                    </a:lnTo>
                    <a:lnTo>
                      <a:pt x="473262" y="92636"/>
                    </a:lnTo>
                    <a:lnTo>
                      <a:pt x="464036" y="110136"/>
                    </a:lnTo>
                    <a:lnTo>
                      <a:pt x="473072" y="126400"/>
                    </a:lnTo>
                    <a:close/>
                  </a:path>
                </a:pathLst>
              </a:custGeom>
              <a:solidFill>
                <a:srgbClr val="FFFFFF">
                  <a:alpha val="40000"/>
                </a:srgbClr>
              </a:solidFill>
              <a:ln w="9504" cap="flat">
                <a:noFill/>
                <a:prstDash val="solid"/>
                <a:miter/>
              </a:ln>
            </p:spPr>
            <p:txBody>
              <a:bodyPr rtlCol="0" anchor="ctr"/>
              <a:lstStyle/>
              <a:p>
                <a:endParaRPr lang="en-US"/>
              </a:p>
            </p:txBody>
          </p:sp>
          <p:sp>
            <p:nvSpPr>
              <p:cNvPr id="1401" name="Freeform 1400">
                <a:extLst>
                  <a:ext uri="{FF2B5EF4-FFF2-40B4-BE49-F238E27FC236}">
                    <a16:creationId xmlns:a16="http://schemas.microsoft.com/office/drawing/2014/main" id="{70E4A3DA-5982-447E-9126-D3977C8D9B4D}"/>
                  </a:ext>
                </a:extLst>
              </p:cNvPr>
              <p:cNvSpPr/>
              <p:nvPr/>
            </p:nvSpPr>
            <p:spPr>
              <a:xfrm>
                <a:off x="7689499" y="3135656"/>
                <a:ext cx="473737" cy="126494"/>
              </a:xfrm>
              <a:custGeom>
                <a:avLst/>
                <a:gdLst>
                  <a:gd name="connsiteX0" fmla="*/ 0 w 473737"/>
                  <a:gd name="connsiteY0" fmla="*/ 125734 h 126494"/>
                  <a:gd name="connsiteX1" fmla="*/ 8655 w 473737"/>
                  <a:gd name="connsiteY1" fmla="*/ 109470 h 126494"/>
                  <a:gd name="connsiteX2" fmla="*/ 95 w 473737"/>
                  <a:gd name="connsiteY2" fmla="*/ 93207 h 126494"/>
                  <a:gd name="connsiteX3" fmla="*/ 8845 w 473737"/>
                  <a:gd name="connsiteY3" fmla="*/ 74565 h 126494"/>
                  <a:gd name="connsiteX4" fmla="*/ 285 w 473737"/>
                  <a:gd name="connsiteY4" fmla="*/ 58207 h 126494"/>
                  <a:gd name="connsiteX5" fmla="*/ 8940 w 473737"/>
                  <a:gd name="connsiteY5" fmla="*/ 44321 h 126494"/>
                  <a:gd name="connsiteX6" fmla="*/ 476 w 473737"/>
                  <a:gd name="connsiteY6" fmla="*/ 27962 h 126494"/>
                  <a:gd name="connsiteX7" fmla="*/ 9130 w 473737"/>
                  <a:gd name="connsiteY7" fmla="*/ 16359 h 126494"/>
                  <a:gd name="connsiteX8" fmla="*/ 666 w 473737"/>
                  <a:gd name="connsiteY8" fmla="*/ 0 h 126494"/>
                  <a:gd name="connsiteX9" fmla="*/ 473737 w 473737"/>
                  <a:gd name="connsiteY9" fmla="*/ 761 h 126494"/>
                  <a:gd name="connsiteX10" fmla="*/ 463371 w 473737"/>
                  <a:gd name="connsiteY10" fmla="*/ 18166 h 126494"/>
                  <a:gd name="connsiteX11" fmla="*/ 473547 w 473737"/>
                  <a:gd name="connsiteY11" fmla="*/ 29864 h 126494"/>
                  <a:gd name="connsiteX12" fmla="*/ 463180 w 473737"/>
                  <a:gd name="connsiteY12" fmla="*/ 49552 h 126494"/>
                  <a:gd name="connsiteX13" fmla="*/ 473357 w 473737"/>
                  <a:gd name="connsiteY13" fmla="*/ 63628 h 126494"/>
                  <a:gd name="connsiteX14" fmla="*/ 463656 w 473737"/>
                  <a:gd name="connsiteY14" fmla="*/ 78750 h 126494"/>
                  <a:gd name="connsiteX15" fmla="*/ 473262 w 473737"/>
                  <a:gd name="connsiteY15" fmla="*/ 92731 h 126494"/>
                  <a:gd name="connsiteX16" fmla="*/ 464036 w 473737"/>
                  <a:gd name="connsiteY16" fmla="*/ 110136 h 126494"/>
                  <a:gd name="connsiteX17" fmla="*/ 473072 w 473737"/>
                  <a:gd name="connsiteY17" fmla="*/ 126495 h 12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3737" h="126494">
                    <a:moveTo>
                      <a:pt x="0" y="125734"/>
                    </a:moveTo>
                    <a:lnTo>
                      <a:pt x="8655" y="109470"/>
                    </a:lnTo>
                    <a:lnTo>
                      <a:pt x="95" y="93207"/>
                    </a:lnTo>
                    <a:lnTo>
                      <a:pt x="8845" y="74565"/>
                    </a:lnTo>
                    <a:lnTo>
                      <a:pt x="285" y="58207"/>
                    </a:lnTo>
                    <a:lnTo>
                      <a:pt x="8940" y="44321"/>
                    </a:lnTo>
                    <a:lnTo>
                      <a:pt x="476" y="27962"/>
                    </a:lnTo>
                    <a:lnTo>
                      <a:pt x="9130" y="16359"/>
                    </a:lnTo>
                    <a:lnTo>
                      <a:pt x="666" y="0"/>
                    </a:lnTo>
                    <a:lnTo>
                      <a:pt x="473737" y="761"/>
                    </a:lnTo>
                    <a:lnTo>
                      <a:pt x="463371" y="18166"/>
                    </a:lnTo>
                    <a:lnTo>
                      <a:pt x="473547" y="29864"/>
                    </a:lnTo>
                    <a:lnTo>
                      <a:pt x="463180" y="49552"/>
                    </a:lnTo>
                    <a:lnTo>
                      <a:pt x="473357" y="63628"/>
                    </a:lnTo>
                    <a:lnTo>
                      <a:pt x="463656" y="78750"/>
                    </a:lnTo>
                    <a:lnTo>
                      <a:pt x="473262" y="92731"/>
                    </a:lnTo>
                    <a:lnTo>
                      <a:pt x="464036" y="110136"/>
                    </a:lnTo>
                    <a:lnTo>
                      <a:pt x="473072" y="126495"/>
                    </a:lnTo>
                    <a:close/>
                  </a:path>
                </a:pathLst>
              </a:custGeom>
              <a:gradFill>
                <a:gsLst>
                  <a:gs pos="0">
                    <a:srgbClr val="04BED3"/>
                  </a:gs>
                  <a:gs pos="48460">
                    <a:srgbClr val="37DFF2"/>
                  </a:gs>
                  <a:gs pos="100000">
                    <a:srgbClr val="04C4D9"/>
                  </a:gs>
                </a:gsLst>
                <a:lin ang="3776691" scaled="1"/>
              </a:gradFill>
              <a:ln w="9504" cap="flat">
                <a:noFill/>
                <a:prstDash val="solid"/>
                <a:miter/>
              </a:ln>
            </p:spPr>
            <p:txBody>
              <a:bodyPr rtlCol="0" anchor="ctr"/>
              <a:lstStyle/>
              <a:p>
                <a:endParaRPr lang="en-US"/>
              </a:p>
            </p:txBody>
          </p:sp>
        </p:grpSp>
      </p:grpSp>
      <p:sp>
        <p:nvSpPr>
          <p:cNvPr id="1402" name="TextBox 1401" descr="n144 zalo Tran Quang Hieu">
            <a:extLst>
              <a:ext uri="{FF2B5EF4-FFF2-40B4-BE49-F238E27FC236}">
                <a16:creationId xmlns:a16="http://schemas.microsoft.com/office/drawing/2014/main" id="{97F9CD46-0DD4-23E2-EEA0-43557A2D455C}"/>
              </a:ext>
            </a:extLst>
          </p:cNvPr>
          <p:cNvSpPr txBox="1"/>
          <p:nvPr/>
        </p:nvSpPr>
        <p:spPr>
          <a:xfrm>
            <a:off x="2045794" y="3150045"/>
            <a:ext cx="5738213" cy="2123658"/>
          </a:xfrm>
          <a:prstGeom prst="rect">
            <a:avLst/>
          </a:prstGeom>
          <a:noFill/>
        </p:spPr>
        <p:txBody>
          <a:bodyPr wrap="square" rtlCol="0">
            <a:spAutoFit/>
          </a:bodyPr>
          <a:lstStyle/>
          <a:p>
            <a:pPr algn="just"/>
            <a:r>
              <a:rPr lang="en-US" sz="4400" dirty="0" err="1">
                <a:solidFill>
                  <a:srgbClr val="333333"/>
                </a:solidFill>
                <a:effectLst/>
                <a:latin typeface="#9Slide03 Montserrat Medium" pitchFamily="2" charset="77"/>
              </a:rPr>
              <a:t>Câu</a:t>
            </a:r>
            <a:r>
              <a:rPr lang="en-US" sz="4400" dirty="0">
                <a:solidFill>
                  <a:srgbClr val="333333"/>
                </a:solidFill>
                <a:effectLst/>
                <a:latin typeface="#9Slide03 Montserrat Medium" pitchFamily="2" charset="77"/>
              </a:rPr>
              <a:t> </a:t>
            </a:r>
            <a:r>
              <a:rPr lang="en-US" sz="4400" dirty="0" err="1">
                <a:solidFill>
                  <a:srgbClr val="333333"/>
                </a:solidFill>
                <a:effectLst/>
                <a:latin typeface="#9Slide03 Montserrat Medium" pitchFamily="2" charset="77"/>
              </a:rPr>
              <a:t>hỏi</a:t>
            </a:r>
            <a:r>
              <a:rPr lang="en-US" sz="4400" dirty="0">
                <a:solidFill>
                  <a:srgbClr val="333333"/>
                </a:solidFill>
                <a:effectLst/>
                <a:latin typeface="#9Slide03 Montserrat Medium" pitchFamily="2" charset="77"/>
              </a:rPr>
              <a:t> 1: </a:t>
            </a:r>
            <a:r>
              <a:rPr lang="en-US" sz="4400" dirty="0" err="1">
                <a:solidFill>
                  <a:srgbClr val="333333"/>
                </a:solidFill>
                <a:effectLst/>
                <a:latin typeface="#9Slide03 Montserrat" pitchFamily="2" charset="77"/>
              </a:rPr>
              <a:t>Nêu</a:t>
            </a:r>
            <a:r>
              <a:rPr lang="en-US" sz="4400" dirty="0">
                <a:solidFill>
                  <a:srgbClr val="333333"/>
                </a:solidFill>
                <a:effectLst/>
                <a:latin typeface="#9Slide03 Montserrat" pitchFamily="2" charset="77"/>
              </a:rPr>
              <a:t> </a:t>
            </a:r>
            <a:r>
              <a:rPr lang="en-US" sz="4400" dirty="0" err="1">
                <a:solidFill>
                  <a:srgbClr val="333333"/>
                </a:solidFill>
                <a:effectLst/>
                <a:latin typeface="#9Slide03 Montserrat" pitchFamily="2" charset="77"/>
              </a:rPr>
              <a:t>nguyên</a:t>
            </a:r>
            <a:r>
              <a:rPr lang="en-US" sz="4400" dirty="0">
                <a:solidFill>
                  <a:srgbClr val="333333"/>
                </a:solidFill>
                <a:effectLst/>
                <a:latin typeface="#9Slide03 Montserrat" pitchFamily="2" charset="77"/>
              </a:rPr>
              <a:t> </a:t>
            </a:r>
            <a:r>
              <a:rPr lang="en-US" sz="4400" dirty="0" err="1">
                <a:solidFill>
                  <a:srgbClr val="333333"/>
                </a:solidFill>
                <a:effectLst/>
                <a:latin typeface="#9Slide03 Montserrat" pitchFamily="2" charset="77"/>
              </a:rPr>
              <a:t>lí</a:t>
            </a:r>
            <a:r>
              <a:rPr lang="en-US" sz="4400" dirty="0">
                <a:solidFill>
                  <a:srgbClr val="333333"/>
                </a:solidFill>
                <a:effectLst/>
                <a:latin typeface="#9Slide03 Montserrat" pitchFamily="2" charset="77"/>
              </a:rPr>
              <a:t> </a:t>
            </a:r>
            <a:r>
              <a:rPr lang="en-US" sz="4400" dirty="0" err="1">
                <a:solidFill>
                  <a:srgbClr val="333333"/>
                </a:solidFill>
                <a:effectLst/>
                <a:latin typeface="#9Slide03 Montserrat" pitchFamily="2" charset="77"/>
              </a:rPr>
              <a:t>chụp</a:t>
            </a:r>
            <a:r>
              <a:rPr lang="en-US" sz="4400" dirty="0">
                <a:solidFill>
                  <a:srgbClr val="333333"/>
                </a:solidFill>
                <a:effectLst/>
                <a:latin typeface="#9Slide03 Montserrat" pitchFamily="2" charset="77"/>
              </a:rPr>
              <a:t> X - </a:t>
            </a:r>
            <a:r>
              <a:rPr lang="en-US" sz="4400" dirty="0" err="1">
                <a:solidFill>
                  <a:srgbClr val="333333"/>
                </a:solidFill>
                <a:effectLst/>
                <a:latin typeface="#9Slide03 Montserrat" pitchFamily="2" charset="77"/>
              </a:rPr>
              <a:t>quang</a:t>
            </a:r>
            <a:r>
              <a:rPr lang="en-US" sz="4400" dirty="0">
                <a:solidFill>
                  <a:srgbClr val="333333"/>
                </a:solidFill>
                <a:effectLst/>
                <a:latin typeface="#9Slide03 Montserrat" pitchFamily="2" charset="77"/>
              </a:rPr>
              <a:t> </a:t>
            </a:r>
            <a:r>
              <a:rPr lang="en-US" sz="4400" dirty="0" err="1">
                <a:solidFill>
                  <a:srgbClr val="333333"/>
                </a:solidFill>
                <a:effectLst/>
                <a:latin typeface="#9Slide03 Montserrat" pitchFamily="2" charset="77"/>
              </a:rPr>
              <a:t>trong</a:t>
            </a:r>
            <a:r>
              <a:rPr lang="en-US" sz="4400" dirty="0">
                <a:solidFill>
                  <a:srgbClr val="333333"/>
                </a:solidFill>
                <a:effectLst/>
                <a:latin typeface="#9Slide03 Montserrat" pitchFamily="2" charset="77"/>
              </a:rPr>
              <a:t> y </a:t>
            </a:r>
            <a:r>
              <a:rPr lang="en-US" sz="4400" dirty="0" err="1">
                <a:solidFill>
                  <a:srgbClr val="333333"/>
                </a:solidFill>
                <a:effectLst/>
                <a:latin typeface="#9Slide03 Montserrat" pitchFamily="2" charset="77"/>
              </a:rPr>
              <a:t>học</a:t>
            </a:r>
            <a:endParaRPr lang="en-US" sz="4400" dirty="0">
              <a:latin typeface="#9Slide03 Montserrat" pitchFamily="2" charset="77"/>
            </a:endParaRPr>
          </a:p>
        </p:txBody>
      </p:sp>
      <p:sp>
        <p:nvSpPr>
          <p:cNvPr id="1403" name="TextBox 1402" descr="n144 zalo Tran Quang Hieu">
            <a:extLst>
              <a:ext uri="{FF2B5EF4-FFF2-40B4-BE49-F238E27FC236}">
                <a16:creationId xmlns:a16="http://schemas.microsoft.com/office/drawing/2014/main" id="{748739A1-B088-287B-4AB0-A480D64F33E9}"/>
              </a:ext>
            </a:extLst>
          </p:cNvPr>
          <p:cNvSpPr txBox="1"/>
          <p:nvPr/>
        </p:nvSpPr>
        <p:spPr>
          <a:xfrm>
            <a:off x="10713709" y="3150045"/>
            <a:ext cx="5738213" cy="3477875"/>
          </a:xfrm>
          <a:prstGeom prst="rect">
            <a:avLst/>
          </a:prstGeom>
          <a:noFill/>
        </p:spPr>
        <p:txBody>
          <a:bodyPr wrap="square" rtlCol="0">
            <a:spAutoFit/>
          </a:bodyPr>
          <a:lstStyle/>
          <a:p>
            <a:pPr algn="just"/>
            <a:r>
              <a:rPr lang="en-US" sz="4400" dirty="0" err="1">
                <a:solidFill>
                  <a:srgbClr val="333333"/>
                </a:solidFill>
                <a:latin typeface="#9Slide03 Montserrat Medium" pitchFamily="2" charset="77"/>
              </a:rPr>
              <a:t>Câu</a:t>
            </a:r>
            <a:r>
              <a:rPr lang="en-US" sz="4400" dirty="0">
                <a:solidFill>
                  <a:srgbClr val="333333"/>
                </a:solidFill>
                <a:latin typeface="#9Slide03 Montserrat Medium" pitchFamily="2" charset="77"/>
              </a:rPr>
              <a:t> </a:t>
            </a:r>
            <a:r>
              <a:rPr lang="en-US" sz="4400" dirty="0" err="1">
                <a:solidFill>
                  <a:srgbClr val="333333"/>
                </a:solidFill>
                <a:latin typeface="#9Slide03 Montserrat Medium" pitchFamily="2" charset="77"/>
              </a:rPr>
              <a:t>hỏi</a:t>
            </a:r>
            <a:r>
              <a:rPr lang="en-US" sz="4400" dirty="0">
                <a:solidFill>
                  <a:srgbClr val="333333"/>
                </a:solidFill>
                <a:latin typeface="#9Slide03 Montserrat Medium" pitchFamily="2" charset="77"/>
              </a:rPr>
              <a:t> 2: </a:t>
            </a:r>
            <a:r>
              <a:rPr lang="en-US" sz="4400" dirty="0" err="1">
                <a:solidFill>
                  <a:srgbClr val="333333"/>
                </a:solidFill>
                <a:latin typeface="#9Slide03 Montserrat" pitchFamily="2" charset="77"/>
              </a:rPr>
              <a:t>Giải</a:t>
            </a:r>
            <a:r>
              <a:rPr lang="en-US" sz="4400" dirty="0">
                <a:solidFill>
                  <a:srgbClr val="333333"/>
                </a:solidFill>
                <a:latin typeface="#9Slide03 Montserrat" pitchFamily="2" charset="77"/>
              </a:rPr>
              <a:t> </a:t>
            </a:r>
            <a:r>
              <a:rPr lang="en-US" sz="4400" dirty="0" err="1">
                <a:solidFill>
                  <a:srgbClr val="333333"/>
                </a:solidFill>
                <a:latin typeface="#9Slide03 Montserrat" pitchFamily="2" charset="77"/>
              </a:rPr>
              <a:t>thích</a:t>
            </a:r>
            <a:r>
              <a:rPr lang="en-US" sz="4400" dirty="0">
                <a:solidFill>
                  <a:srgbClr val="333333"/>
                </a:solidFill>
                <a:latin typeface="#9Slide03 Montserrat" pitchFamily="2" charset="77"/>
              </a:rPr>
              <a:t> </a:t>
            </a:r>
            <a:r>
              <a:rPr lang="en-US" sz="4400" dirty="0" err="1">
                <a:solidFill>
                  <a:srgbClr val="333333"/>
                </a:solidFill>
                <a:latin typeface="#9Slide03 Montserrat" pitchFamily="2" charset="77"/>
              </a:rPr>
              <a:t>tại</a:t>
            </a:r>
            <a:r>
              <a:rPr lang="en-US" sz="4400" dirty="0">
                <a:solidFill>
                  <a:srgbClr val="333333"/>
                </a:solidFill>
                <a:latin typeface="#9Slide03 Montserrat" pitchFamily="2" charset="77"/>
              </a:rPr>
              <a:t> </a:t>
            </a:r>
            <a:r>
              <a:rPr lang="en-US" sz="4400" dirty="0" err="1">
                <a:solidFill>
                  <a:srgbClr val="333333"/>
                </a:solidFill>
                <a:latin typeface="#9Slide03 Montserrat" pitchFamily="2" charset="77"/>
              </a:rPr>
              <a:t>sao</a:t>
            </a:r>
            <a:r>
              <a:rPr lang="en-US" sz="4400" dirty="0">
                <a:solidFill>
                  <a:srgbClr val="333333"/>
                </a:solidFill>
                <a:latin typeface="#9Slide03 Montserrat" pitchFamily="2" charset="77"/>
              </a:rPr>
              <a:t> </a:t>
            </a:r>
            <a:r>
              <a:rPr lang="en-US" sz="4400" dirty="0" err="1">
                <a:solidFill>
                  <a:srgbClr val="333333"/>
                </a:solidFill>
                <a:latin typeface="#9Slide03 Montserrat" pitchFamily="2" charset="77"/>
              </a:rPr>
              <a:t>trên</a:t>
            </a:r>
            <a:r>
              <a:rPr lang="en-US" sz="4400" dirty="0">
                <a:solidFill>
                  <a:srgbClr val="333333"/>
                </a:solidFill>
                <a:latin typeface="#9Slide03 Montserrat" pitchFamily="2" charset="77"/>
              </a:rPr>
              <a:t> </a:t>
            </a:r>
            <a:r>
              <a:rPr lang="en-US" sz="4400" dirty="0" err="1">
                <a:solidFill>
                  <a:srgbClr val="333333"/>
                </a:solidFill>
                <a:latin typeface="#9Slide03 Montserrat" pitchFamily="2" charset="77"/>
              </a:rPr>
              <a:t>phim</a:t>
            </a:r>
            <a:r>
              <a:rPr lang="en-US" sz="4400" dirty="0">
                <a:solidFill>
                  <a:srgbClr val="333333"/>
                </a:solidFill>
                <a:latin typeface="#9Slide03 Montserrat" pitchFamily="2" charset="77"/>
              </a:rPr>
              <a:t> </a:t>
            </a:r>
            <a:r>
              <a:rPr lang="en-US" sz="4400" dirty="0" err="1">
                <a:solidFill>
                  <a:srgbClr val="333333"/>
                </a:solidFill>
                <a:latin typeface="#9Slide03 Montserrat" pitchFamily="2" charset="77"/>
              </a:rPr>
              <a:t>chụp</a:t>
            </a:r>
            <a:r>
              <a:rPr lang="en-US" sz="4400" dirty="0">
                <a:solidFill>
                  <a:srgbClr val="333333"/>
                </a:solidFill>
                <a:latin typeface="#9Slide03 Montserrat" pitchFamily="2" charset="77"/>
              </a:rPr>
              <a:t> X - </a:t>
            </a:r>
            <a:r>
              <a:rPr lang="en-US" sz="4400" dirty="0" err="1">
                <a:solidFill>
                  <a:srgbClr val="333333"/>
                </a:solidFill>
                <a:latin typeface="#9Slide03 Montserrat" pitchFamily="2" charset="77"/>
              </a:rPr>
              <a:t>quang</a:t>
            </a:r>
            <a:r>
              <a:rPr lang="en-US" sz="4400" dirty="0">
                <a:solidFill>
                  <a:srgbClr val="333333"/>
                </a:solidFill>
                <a:latin typeface="#9Slide03 Montserrat" pitchFamily="2" charset="77"/>
              </a:rPr>
              <a:t> </a:t>
            </a:r>
            <a:r>
              <a:rPr lang="en-US" sz="4400" dirty="0" err="1">
                <a:solidFill>
                  <a:srgbClr val="333333"/>
                </a:solidFill>
                <a:latin typeface="#9Slide03 Montserrat" pitchFamily="2" charset="77"/>
              </a:rPr>
              <a:t>lại</a:t>
            </a:r>
            <a:r>
              <a:rPr lang="en-US" sz="4400" dirty="0">
                <a:solidFill>
                  <a:srgbClr val="333333"/>
                </a:solidFill>
                <a:latin typeface="#9Slide03 Montserrat" pitchFamily="2" charset="77"/>
              </a:rPr>
              <a:t> </a:t>
            </a:r>
            <a:r>
              <a:rPr lang="en-US" sz="4400" dirty="0" err="1">
                <a:solidFill>
                  <a:srgbClr val="333333"/>
                </a:solidFill>
                <a:latin typeface="#9Slide03 Montserrat" pitchFamily="2" charset="77"/>
              </a:rPr>
              <a:t>có</a:t>
            </a:r>
            <a:r>
              <a:rPr lang="en-US" sz="4400" dirty="0">
                <a:solidFill>
                  <a:srgbClr val="333333"/>
                </a:solidFill>
                <a:latin typeface="#9Slide03 Montserrat" pitchFamily="2" charset="77"/>
              </a:rPr>
              <a:t> </a:t>
            </a:r>
            <a:r>
              <a:rPr lang="en-US" sz="4400" dirty="0" err="1">
                <a:solidFill>
                  <a:srgbClr val="333333"/>
                </a:solidFill>
                <a:latin typeface="#9Slide03 Montserrat" pitchFamily="2" charset="77"/>
              </a:rPr>
              <a:t>màu</a:t>
            </a:r>
            <a:r>
              <a:rPr lang="en-US" sz="4400" dirty="0">
                <a:solidFill>
                  <a:srgbClr val="333333"/>
                </a:solidFill>
                <a:latin typeface="#9Slide03 Montserrat" pitchFamily="2" charset="77"/>
              </a:rPr>
              <a:t> </a:t>
            </a:r>
            <a:r>
              <a:rPr lang="en-US" sz="4400" dirty="0" err="1">
                <a:solidFill>
                  <a:srgbClr val="333333"/>
                </a:solidFill>
                <a:latin typeface="#9Slide03 Montserrat" pitchFamily="2" charset="77"/>
              </a:rPr>
              <a:t>đậm</a:t>
            </a:r>
            <a:r>
              <a:rPr lang="en-US" sz="4400" dirty="0">
                <a:solidFill>
                  <a:srgbClr val="333333"/>
                </a:solidFill>
                <a:latin typeface="#9Slide03 Montserrat" pitchFamily="2" charset="77"/>
              </a:rPr>
              <a:t>, </a:t>
            </a:r>
            <a:r>
              <a:rPr lang="en-US" sz="4400" dirty="0" err="1">
                <a:solidFill>
                  <a:srgbClr val="333333"/>
                </a:solidFill>
                <a:latin typeface="#9Slide03 Montserrat" pitchFamily="2" charset="77"/>
              </a:rPr>
              <a:t>nhạt</a:t>
            </a:r>
            <a:r>
              <a:rPr lang="en-US" sz="4400" dirty="0">
                <a:solidFill>
                  <a:srgbClr val="333333"/>
                </a:solidFill>
                <a:latin typeface="#9Slide03 Montserrat" pitchFamily="2" charset="77"/>
              </a:rPr>
              <a:t> </a:t>
            </a:r>
            <a:r>
              <a:rPr lang="en-US" sz="4400" dirty="0" err="1">
                <a:solidFill>
                  <a:srgbClr val="333333"/>
                </a:solidFill>
                <a:latin typeface="#9Slide03 Montserrat" pitchFamily="2" charset="77"/>
              </a:rPr>
              <a:t>khác</a:t>
            </a:r>
            <a:r>
              <a:rPr lang="en-US" sz="4400" dirty="0">
                <a:solidFill>
                  <a:srgbClr val="333333"/>
                </a:solidFill>
                <a:latin typeface="#9Slide03 Montserrat" pitchFamily="2" charset="77"/>
              </a:rPr>
              <a:t> </a:t>
            </a:r>
            <a:r>
              <a:rPr lang="en-US" sz="4400" dirty="0" err="1">
                <a:solidFill>
                  <a:srgbClr val="333333"/>
                </a:solidFill>
                <a:latin typeface="#9Slide03 Montserrat" pitchFamily="2" charset="77"/>
              </a:rPr>
              <a:t>nhau</a:t>
            </a:r>
            <a:r>
              <a:rPr lang="en-US" sz="4400" dirty="0">
                <a:solidFill>
                  <a:srgbClr val="333333"/>
                </a:solidFill>
                <a:latin typeface="#9Slide03 Montserrat" pitchFamily="2" charset="77"/>
              </a:rPr>
              <a:t>.</a:t>
            </a:r>
          </a:p>
        </p:txBody>
      </p:sp>
    </p:spTree>
    <p:extLst>
      <p:ext uri="{BB962C8B-B14F-4D97-AF65-F5344CB8AC3E}">
        <p14:creationId xmlns:p14="http://schemas.microsoft.com/office/powerpoint/2010/main" val="4124290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02"/>
                                        </p:tgtEl>
                                        <p:attrNameLst>
                                          <p:attrName>style.visibility</p:attrName>
                                        </p:attrNameLst>
                                      </p:cBhvr>
                                      <p:to>
                                        <p:strVal val="visible"/>
                                      </p:to>
                                    </p:set>
                                    <p:animEffect transition="in" filter="wipe(left)">
                                      <p:cBhvr>
                                        <p:cTn id="7" dur="500"/>
                                        <p:tgtEl>
                                          <p:spTgt spid="140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03"/>
                                        </p:tgtEl>
                                        <p:attrNameLst>
                                          <p:attrName>style.visibility</p:attrName>
                                        </p:attrNameLst>
                                      </p:cBhvr>
                                      <p:to>
                                        <p:strVal val="visible"/>
                                      </p:to>
                                    </p:set>
                                    <p:animEffect transition="in" filter="wipe(left)">
                                      <p:cBhvr>
                                        <p:cTn id="12" dur="500"/>
                                        <p:tgtEl>
                                          <p:spTgt spid="1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 grpId="0"/>
      <p:bldP spid="140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10" name="TextBox 9" descr="n144 zalo Tran Quang Hieu">
            <a:extLst>
              <a:ext uri="{FF2B5EF4-FFF2-40B4-BE49-F238E27FC236}">
                <a16:creationId xmlns:a16="http://schemas.microsoft.com/office/drawing/2014/main" id="{E6CCAA53-6D88-E8BB-3324-FD37F708C880}"/>
              </a:ext>
            </a:extLst>
          </p:cNvPr>
          <p:cNvSpPr txBox="1"/>
          <p:nvPr/>
        </p:nvSpPr>
        <p:spPr>
          <a:xfrm>
            <a:off x="1562100" y="266700"/>
            <a:ext cx="15163800" cy="912237"/>
          </a:xfrm>
          <a:prstGeom prst="rect">
            <a:avLst/>
          </a:prstGeom>
          <a:noFill/>
        </p:spPr>
        <p:txBody>
          <a:bodyPr wrap="square" rtlCol="0">
            <a:spAutoFit/>
          </a:bodyPr>
          <a:lstStyle/>
          <a:p>
            <a:pPr algn="ctr">
              <a:lnSpc>
                <a:spcPct val="111000"/>
              </a:lnSpc>
            </a:pPr>
            <a:r>
              <a:rPr lang="en-US" sz="4800" b="1" dirty="0">
                <a:latin typeface="#9Slide03 Montserrat ExtraBold" pitchFamily="2" charset="77"/>
              </a:rPr>
              <a:t>PHIẾU HỌC TẬP SỐ 1</a:t>
            </a:r>
          </a:p>
        </p:txBody>
      </p:sp>
      <p:pic>
        <p:nvPicPr>
          <p:cNvPr id="2" name="5 Minutes timer (Đồng hồ đếm ngược 5 phút).mp4" descr="n144 zalo Tran Quang Hieu">
            <a:hlinkClick r:id="" action="ppaction://media"/>
            <a:extLst>
              <a:ext uri="{FF2B5EF4-FFF2-40B4-BE49-F238E27FC236}">
                <a16:creationId xmlns:a16="http://schemas.microsoft.com/office/drawing/2014/main" id="{E472BB7C-8C6A-8F69-8DBB-48C289E9E3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34400" y="2628900"/>
            <a:ext cx="9354504" cy="5257800"/>
          </a:xfrm>
          <a:prstGeom prst="rect">
            <a:avLst/>
          </a:prstGeom>
        </p:spPr>
      </p:pic>
      <p:pic>
        <p:nvPicPr>
          <p:cNvPr id="4" name="Picture 3" descr="n144 zalo Tran Quang Hieu">
            <a:extLst>
              <a:ext uri="{FF2B5EF4-FFF2-40B4-BE49-F238E27FC236}">
                <a16:creationId xmlns:a16="http://schemas.microsoft.com/office/drawing/2014/main" id="{D779D410-18B2-2837-DD1D-4095386F0CA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29" b="90780" l="9929" r="89982">
                        <a14:foregroundMark x1="22074" y1="81649" x2="23936" y2="84220"/>
                        <a14:foregroundMark x1="30319" y1="75975" x2="31915" y2="76684"/>
                        <a14:foregroundMark x1="33511" y1="89184" x2="36702" y2="90780"/>
                      </a14:backgroundRemoval>
                    </a14:imgEffect>
                  </a14:imgLayer>
                </a14:imgProps>
              </a:ext>
              <a:ext uri="{28A0092B-C50C-407E-A947-70E740481C1C}">
                <a14:useLocalDpi xmlns:a14="http://schemas.microsoft.com/office/drawing/2010/main" val="0"/>
              </a:ext>
            </a:extLst>
          </a:blip>
          <a:stretch>
            <a:fillRect/>
          </a:stretch>
        </p:blipFill>
        <p:spPr>
          <a:xfrm>
            <a:off x="-1676400" y="-266700"/>
            <a:ext cx="10820400" cy="10820400"/>
          </a:xfrm>
          <a:prstGeom prst="rect">
            <a:avLst/>
          </a:prstGeom>
        </p:spPr>
      </p:pic>
    </p:spTree>
    <p:extLst>
      <p:ext uri="{BB962C8B-B14F-4D97-AF65-F5344CB8AC3E}">
        <p14:creationId xmlns:p14="http://schemas.microsoft.com/office/powerpoint/2010/main" val="198848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10" name="TextBox 9" descr="n144 zalo Tran Quang Hieu">
            <a:extLst>
              <a:ext uri="{FF2B5EF4-FFF2-40B4-BE49-F238E27FC236}">
                <a16:creationId xmlns:a16="http://schemas.microsoft.com/office/drawing/2014/main" id="{E6CCAA53-6D88-E8BB-3324-FD37F708C880}"/>
              </a:ext>
            </a:extLst>
          </p:cNvPr>
          <p:cNvSpPr txBox="1"/>
          <p:nvPr/>
        </p:nvSpPr>
        <p:spPr>
          <a:xfrm>
            <a:off x="1562100" y="266700"/>
            <a:ext cx="15163800" cy="912237"/>
          </a:xfrm>
          <a:prstGeom prst="rect">
            <a:avLst/>
          </a:prstGeom>
          <a:noFill/>
        </p:spPr>
        <p:txBody>
          <a:bodyPr wrap="square" rtlCol="0">
            <a:spAutoFit/>
          </a:bodyPr>
          <a:lstStyle/>
          <a:p>
            <a:pPr algn="ctr">
              <a:lnSpc>
                <a:spcPct val="111000"/>
              </a:lnSpc>
            </a:pPr>
            <a:r>
              <a:rPr lang="en-US" sz="4800" b="1" dirty="0">
                <a:latin typeface="#9Slide03 Montserrat ExtraBold" pitchFamily="2" charset="77"/>
              </a:rPr>
              <a:t>TRẢ LỜI PHIẾU HỌC TẬP SỐ 1</a:t>
            </a:r>
          </a:p>
        </p:txBody>
      </p:sp>
      <p:pic>
        <p:nvPicPr>
          <p:cNvPr id="3" name="Picture 2" descr="n144 zalo Tran Quang Hieu">
            <a:extLst>
              <a:ext uri="{FF2B5EF4-FFF2-40B4-BE49-F238E27FC236}">
                <a16:creationId xmlns:a16="http://schemas.microsoft.com/office/drawing/2014/main" id="{A567A71E-B2F6-AA72-4229-1CDEADAE5D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095500"/>
            <a:ext cx="10210800" cy="6807200"/>
          </a:xfrm>
          <a:prstGeom prst="rect">
            <a:avLst/>
          </a:prstGeom>
        </p:spPr>
      </p:pic>
      <p:sp>
        <p:nvSpPr>
          <p:cNvPr id="4" name="Rectangle 3" descr="n144 zalo Tran Quang Hieu">
            <a:extLst>
              <a:ext uri="{FF2B5EF4-FFF2-40B4-BE49-F238E27FC236}">
                <a16:creationId xmlns:a16="http://schemas.microsoft.com/office/drawing/2014/main" id="{FD3C490B-FA3B-B071-9FAD-7152CD834478}"/>
              </a:ext>
            </a:extLst>
          </p:cNvPr>
          <p:cNvSpPr/>
          <p:nvPr/>
        </p:nvSpPr>
        <p:spPr>
          <a:xfrm>
            <a:off x="457200" y="2095500"/>
            <a:ext cx="9906000" cy="6705600"/>
          </a:xfrm>
          <a:prstGeom prst="rect">
            <a:avLst/>
          </a:prstGeom>
          <a:solidFill>
            <a:schemeClr val="bg2">
              <a:alpha val="6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144 zalo Tran Quang Hieu">
            <a:extLst>
              <a:ext uri="{FF2B5EF4-FFF2-40B4-BE49-F238E27FC236}">
                <a16:creationId xmlns:a16="http://schemas.microsoft.com/office/drawing/2014/main" id="{7501EB7D-C849-41C6-5483-0AA5583653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3900"/>
            <a:ext cx="1524000" cy="1524000"/>
          </a:xfrm>
          <a:prstGeom prst="rect">
            <a:avLst/>
          </a:prstGeom>
        </p:spPr>
      </p:pic>
      <p:sp>
        <p:nvSpPr>
          <p:cNvPr id="7" name="TextBox 6" descr="n144 zalo Tran Quang Hieu">
            <a:extLst>
              <a:ext uri="{FF2B5EF4-FFF2-40B4-BE49-F238E27FC236}">
                <a16:creationId xmlns:a16="http://schemas.microsoft.com/office/drawing/2014/main" id="{A5E6AE11-6D44-40F7-7786-CA585398099D}"/>
              </a:ext>
            </a:extLst>
          </p:cNvPr>
          <p:cNvSpPr txBox="1"/>
          <p:nvPr/>
        </p:nvSpPr>
        <p:spPr>
          <a:xfrm>
            <a:off x="762000" y="2552700"/>
            <a:ext cx="9372600" cy="6213881"/>
          </a:xfrm>
          <a:prstGeom prst="rect">
            <a:avLst/>
          </a:prstGeom>
          <a:noFill/>
        </p:spPr>
        <p:txBody>
          <a:bodyPr wrap="square" rtlCol="0">
            <a:spAutoFit/>
          </a:bodyPr>
          <a:lstStyle/>
          <a:p>
            <a:pPr algn="just">
              <a:lnSpc>
                <a:spcPct val="117000"/>
              </a:lnSpc>
            </a:pPr>
            <a:r>
              <a:rPr lang="en-US" sz="3400" b="1" dirty="0">
                <a:solidFill>
                  <a:srgbClr val="333333"/>
                </a:solidFill>
                <a:effectLst/>
                <a:latin typeface="#9Slide03 Montserrat SemiBold" pitchFamily="2" charset="77"/>
              </a:rPr>
              <a:t>1. </a:t>
            </a:r>
            <a:r>
              <a:rPr lang="en-US" sz="3400" b="1" dirty="0" err="1">
                <a:solidFill>
                  <a:srgbClr val="333333"/>
                </a:solidFill>
                <a:effectLst/>
                <a:latin typeface="#9Slide03 Montserrat SemiBold" pitchFamily="2" charset="77"/>
              </a:rPr>
              <a:t>Nguyên</a:t>
            </a:r>
            <a:r>
              <a:rPr lang="en-US" sz="3400" b="1" dirty="0">
                <a:solidFill>
                  <a:srgbClr val="333333"/>
                </a:solidFill>
                <a:effectLst/>
                <a:latin typeface="#9Slide03 Montserrat SemiBold" pitchFamily="2" charset="77"/>
              </a:rPr>
              <a:t> </a:t>
            </a:r>
            <a:r>
              <a:rPr lang="en-US" sz="3400" b="1" dirty="0" err="1">
                <a:solidFill>
                  <a:srgbClr val="333333"/>
                </a:solidFill>
                <a:effectLst/>
                <a:latin typeface="#9Slide03 Montserrat SemiBold" pitchFamily="2" charset="77"/>
              </a:rPr>
              <a:t>lí</a:t>
            </a:r>
            <a:r>
              <a:rPr lang="en-US" sz="3400" b="1" dirty="0">
                <a:solidFill>
                  <a:srgbClr val="333333"/>
                </a:solidFill>
                <a:effectLst/>
                <a:latin typeface="#9Slide03 Montserrat SemiBold" pitchFamily="2" charset="77"/>
              </a:rPr>
              <a:t> </a:t>
            </a:r>
            <a:r>
              <a:rPr lang="en-US" sz="3400" b="1" dirty="0" err="1">
                <a:solidFill>
                  <a:srgbClr val="333333"/>
                </a:solidFill>
                <a:effectLst/>
                <a:latin typeface="#9Slide03 Montserrat SemiBold" pitchFamily="2" charset="77"/>
              </a:rPr>
              <a:t>chụp</a:t>
            </a:r>
            <a:r>
              <a:rPr lang="en-US" sz="3400" b="1" dirty="0">
                <a:solidFill>
                  <a:srgbClr val="333333"/>
                </a:solidFill>
                <a:effectLst/>
                <a:latin typeface="#9Slide03 Montserrat SemiBold" pitchFamily="2" charset="77"/>
              </a:rPr>
              <a:t> X - </a:t>
            </a:r>
            <a:r>
              <a:rPr lang="en-US" sz="3400" b="1" dirty="0" err="1">
                <a:solidFill>
                  <a:srgbClr val="333333"/>
                </a:solidFill>
                <a:effectLst/>
                <a:latin typeface="#9Slide03 Montserrat SemiBold" pitchFamily="2" charset="77"/>
              </a:rPr>
              <a:t>quang</a:t>
            </a:r>
            <a:r>
              <a:rPr lang="en-US" sz="3400" b="1" dirty="0">
                <a:solidFill>
                  <a:srgbClr val="333333"/>
                </a:solidFill>
                <a:effectLst/>
                <a:latin typeface="#9Slide03 Montserrat SemiBold" pitchFamily="2" charset="77"/>
              </a:rPr>
              <a:t> </a:t>
            </a:r>
            <a:r>
              <a:rPr lang="en-US" sz="3400" b="1" dirty="0" err="1">
                <a:solidFill>
                  <a:srgbClr val="333333"/>
                </a:solidFill>
                <a:effectLst/>
                <a:latin typeface="#9Slide03 Montserrat SemiBold" pitchFamily="2" charset="77"/>
              </a:rPr>
              <a:t>trong</a:t>
            </a:r>
            <a:r>
              <a:rPr lang="en-US" sz="3400" b="1" dirty="0">
                <a:solidFill>
                  <a:srgbClr val="333333"/>
                </a:solidFill>
                <a:effectLst/>
                <a:latin typeface="#9Slide03 Montserrat SemiBold" pitchFamily="2" charset="77"/>
              </a:rPr>
              <a:t> y </a:t>
            </a:r>
            <a:r>
              <a:rPr lang="en-US" sz="3400" b="1" dirty="0" err="1">
                <a:solidFill>
                  <a:srgbClr val="333333"/>
                </a:solidFill>
                <a:effectLst/>
                <a:latin typeface="#9Slide03 Montserrat SemiBold" pitchFamily="2" charset="77"/>
              </a:rPr>
              <a:t>học</a:t>
            </a:r>
            <a:r>
              <a:rPr lang="en-US" sz="3400" b="1" dirty="0">
                <a:solidFill>
                  <a:srgbClr val="333333"/>
                </a:solidFill>
                <a:effectLst/>
                <a:latin typeface="#9Slide03 Montserrat SemiBold" pitchFamily="2" charset="77"/>
              </a:rPr>
              <a:t>:</a:t>
            </a:r>
          </a:p>
          <a:p>
            <a:pPr algn="just">
              <a:lnSpc>
                <a:spcPct val="117000"/>
              </a:lnSpc>
            </a:pPr>
            <a:r>
              <a:rPr lang="vi-VN" sz="3400" dirty="0">
                <a:solidFill>
                  <a:srgbClr val="333333"/>
                </a:solidFill>
                <a:effectLst/>
                <a:latin typeface="#9Slide03 Montserrat" pitchFamily="2" charset="77"/>
              </a:rPr>
              <a:t>Máy chụp cảnh X - quang được đặt sao cho bộ phận phát tia X nằm phía trên vùng cơ thể cần chụp. Khi vận hành, chùm tia X có cùng cường độ từ bộ phận phát tia X xuyên qua vùng cần chụp. Các cơ quan khác nhau của cơ thể có khả năng hấp thụ tia X khác nhau, cường độ của chùm tia X sau khi đi qua các cơ quan này cũng sẽ suy giảm khác nhau.</a:t>
            </a:r>
            <a:endParaRPr lang="en-US" sz="3400" dirty="0">
              <a:latin typeface="#9Slide03 Montserrat" pitchFamily="2" charset="77"/>
            </a:endParaRPr>
          </a:p>
        </p:txBody>
      </p:sp>
      <p:pic>
        <p:nvPicPr>
          <p:cNvPr id="9" name="Picture 8" descr="n144 zalo Tran Quang Hieu">
            <a:extLst>
              <a:ext uri="{FF2B5EF4-FFF2-40B4-BE49-F238E27FC236}">
                <a16:creationId xmlns:a16="http://schemas.microsoft.com/office/drawing/2014/main" id="{43B43815-C2B8-02BB-545D-1D7190DCB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9257" y="2933700"/>
            <a:ext cx="6934200" cy="4767260"/>
          </a:xfrm>
          <a:prstGeom prst="roundRect">
            <a:avLst/>
          </a:prstGeom>
        </p:spPr>
      </p:pic>
    </p:spTree>
    <p:extLst>
      <p:ext uri="{BB962C8B-B14F-4D97-AF65-F5344CB8AC3E}">
        <p14:creationId xmlns:p14="http://schemas.microsoft.com/office/powerpoint/2010/main" val="143921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144 zalo Tran Quang Hi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217"/>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6" name="Pentagon 5" descr="n144 zalo Tran Quang Hieu">
            <a:hlinkClick r:id="" action="ppaction://hlinkshowjump?jump=nextslide"/>
          </p:cNvPr>
          <p:cNvSpPr/>
          <p:nvPr/>
        </p:nvSpPr>
        <p:spPr>
          <a:xfrm>
            <a:off x="12344400" y="8948993"/>
            <a:ext cx="5750279" cy="1115587"/>
          </a:xfrm>
          <a:prstGeom prst="homePlate">
            <a:avLst/>
          </a:prstGeom>
          <a:solidFill>
            <a:srgbClr val="FFFF00"/>
          </a:solidFill>
          <a:ln w="57150" cmpd="dbl">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77141"/>
            <a:r>
              <a:rPr lang="en-US" sz="8000" dirty="0" err="1">
                <a:solidFill>
                  <a:srgbClr val="FF0000"/>
                </a:solidFill>
                <a:latin typeface="#9SLIDE03 ALLROUNDGOTHIC DEMI" panose="020B0703020202020104" pitchFamily="34" charset="77"/>
              </a:rPr>
              <a:t>Chơi</a:t>
            </a:r>
            <a:endParaRPr lang="en-US" sz="8000" dirty="0">
              <a:solidFill>
                <a:srgbClr val="FF0000"/>
              </a:solidFill>
              <a:latin typeface="#9SLIDE03 ALLROUNDGOTHIC DEMI" panose="020B0703020202020104" pitchFamily="34" charset="77"/>
            </a:endParaRPr>
          </a:p>
        </p:txBody>
      </p:sp>
      <p:sp>
        <p:nvSpPr>
          <p:cNvPr id="7" name="TextBox 6" descr="n144 zalo Tran Quang Hieu"/>
          <p:cNvSpPr txBox="1"/>
          <p:nvPr/>
        </p:nvSpPr>
        <p:spPr>
          <a:xfrm rot="20319021">
            <a:off x="2621899" y="3598951"/>
            <a:ext cx="13723679" cy="2339102"/>
          </a:xfrm>
          <a:prstGeom prst="rect">
            <a:avLst/>
          </a:prstGeom>
          <a:noFill/>
        </p:spPr>
        <p:txBody>
          <a:bodyPr wrap="square" rtlCol="0">
            <a:spAutoFit/>
          </a:bodyPr>
          <a:lstStyle/>
          <a:p>
            <a:pPr defTabSz="1477141"/>
            <a:r>
              <a:rPr lang="en-US" sz="14600" dirty="0" err="1">
                <a:solidFill>
                  <a:srgbClr val="CC0099"/>
                </a:solidFill>
                <a:latin typeface="#9Slide07 Baloo Tamma" panose="03080902040302020200" pitchFamily="66" charset="77"/>
                <a:cs typeface="#9Slide07 Baloo Tamma" panose="03080902040302020200" pitchFamily="66" charset="77"/>
              </a:rPr>
              <a:t>Cánh</a:t>
            </a:r>
            <a:r>
              <a:rPr lang="en-US" sz="14600" dirty="0">
                <a:solidFill>
                  <a:srgbClr val="CC0099"/>
                </a:solidFill>
                <a:latin typeface="#9Slide07 Baloo Tamma" panose="03080902040302020200" pitchFamily="66" charset="77"/>
                <a:cs typeface="#9Slide07 Baloo Tamma" panose="03080902040302020200" pitchFamily="66" charset="77"/>
              </a:rPr>
              <a:t> </a:t>
            </a:r>
            <a:r>
              <a:rPr lang="en-US" sz="14600" dirty="0" err="1">
                <a:solidFill>
                  <a:srgbClr val="CC0099"/>
                </a:solidFill>
                <a:latin typeface="#9Slide07 Baloo Tamma" panose="03080902040302020200" pitchFamily="66" charset="77"/>
                <a:cs typeface="#9Slide07 Baloo Tamma" panose="03080902040302020200" pitchFamily="66" charset="77"/>
              </a:rPr>
              <a:t>cụt</a:t>
            </a:r>
            <a:r>
              <a:rPr lang="en-US" sz="14600" dirty="0">
                <a:solidFill>
                  <a:srgbClr val="CC0099"/>
                </a:solidFill>
                <a:latin typeface="#9Slide07 Baloo Tamma" panose="03080902040302020200" pitchFamily="66" charset="77"/>
                <a:cs typeface="#9Slide07 Baloo Tamma" panose="03080902040302020200" pitchFamily="66" charset="77"/>
              </a:rPr>
              <a:t> </a:t>
            </a:r>
            <a:r>
              <a:rPr lang="en-US" sz="14600" dirty="0" err="1">
                <a:solidFill>
                  <a:srgbClr val="CC0099"/>
                </a:solidFill>
                <a:latin typeface="#9Slide07 Baloo Tamma" panose="03080902040302020200" pitchFamily="66" charset="77"/>
                <a:cs typeface="#9Slide07 Baloo Tamma" panose="03080902040302020200" pitchFamily="66" charset="77"/>
              </a:rPr>
              <a:t>về</a:t>
            </a:r>
            <a:r>
              <a:rPr lang="en-US" sz="14600" dirty="0">
                <a:solidFill>
                  <a:srgbClr val="CC0099"/>
                </a:solidFill>
                <a:latin typeface="#9Slide07 Baloo Tamma" panose="03080902040302020200" pitchFamily="66" charset="77"/>
                <a:cs typeface="#9Slide07 Baloo Tamma" panose="03080902040302020200" pitchFamily="66" charset="77"/>
              </a:rPr>
              <a:t> </a:t>
            </a:r>
            <a:r>
              <a:rPr lang="en-US" sz="14600">
                <a:solidFill>
                  <a:srgbClr val="CC0099"/>
                </a:solidFill>
                <a:latin typeface="#9Slide07 Baloo Tamma" panose="03080902040302020200" pitchFamily="66" charset="77"/>
                <a:cs typeface="#9Slide07 Baloo Tamma" panose="03080902040302020200" pitchFamily="66" charset="77"/>
              </a:rPr>
              <a:t>nhà</a:t>
            </a:r>
            <a:endParaRPr lang="en-US" sz="14600" dirty="0">
              <a:solidFill>
                <a:srgbClr val="CC0099"/>
              </a:solidFill>
              <a:latin typeface="#9Slide07 Baloo Tamma" panose="03080902040302020200" pitchFamily="66" charset="77"/>
              <a:cs typeface="#9Slide07 Baloo Tamma" panose="03080902040302020200" pitchFamily="66" charset="77"/>
            </a:endParaRPr>
          </a:p>
        </p:txBody>
      </p:sp>
      <p:pic>
        <p:nvPicPr>
          <p:cNvPr id="8" name="Donkey Kong Theme song.mp3" descr="n144 zalo Tran Quang Hieu">
            <a:hlinkClick r:id="" action="ppaction://media"/>
          </p:cNvPr>
          <p:cNvPicPr>
            <a:picLocks noChangeAspect="1"/>
          </p:cNvPicPr>
          <p:nvPr>
            <a:audioFile r:link="rId1"/>
            <p:extLst>
              <p:ext uri="{DAA4B4D4-6D71-4841-9C94-3DE7FCFB9230}">
                <p14:media xmlns:p14="http://schemas.microsoft.com/office/powerpoint/2010/main" r:embed="rId2">
                  <p14:trim end="39419.022"/>
                </p14:media>
              </p:ext>
            </p:extLst>
          </p:nvPr>
        </p:nvPicPr>
        <p:blipFill>
          <a:blip r:embed="rId5"/>
          <a:stretch>
            <a:fillRect/>
          </a:stretch>
        </p:blipFill>
        <p:spPr>
          <a:xfrm>
            <a:off x="18724223" y="8790612"/>
            <a:ext cx="686515" cy="686515"/>
          </a:xfrm>
          <a:prstGeom prst="rect">
            <a:avLst/>
          </a:prstGeom>
        </p:spPr>
      </p:pic>
    </p:spTree>
    <p:extLst>
      <p:ext uri="{BB962C8B-B14F-4D97-AF65-F5344CB8AC3E}">
        <p14:creationId xmlns:p14="http://schemas.microsoft.com/office/powerpoint/2010/main" val="3331378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26"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par>
                                <p:cTn id="23" presetID="16" presetClass="entr" presetSubtype="21" fill="hold" grpId="0" nodeType="withEffect">
                                  <p:stCondLst>
                                    <p:cond delay="200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repeatCount="indefinite" fill="hold" display="0">
                  <p:stCondLst>
                    <p:cond delay="indefinite"/>
                  </p:stCondLst>
                  <p:endCondLst>
                    <p:cond evt="onStopAudio" delay="0">
                      <p:tgtEl>
                        <p:sldTgt/>
                      </p:tgtEl>
                    </p:cond>
                  </p:endCondLst>
                </p:cTn>
                <p:tgtEl>
                  <p:spTgt spid="8"/>
                </p:tgtEl>
              </p:cMediaNode>
            </p:audio>
          </p:childTnLst>
        </p:cTn>
      </p:par>
    </p:tnLst>
    <p:bldLst>
      <p:bldP spid="6"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10" name="TextBox 9" descr="n144 zalo Tran Quang Hieu">
            <a:extLst>
              <a:ext uri="{FF2B5EF4-FFF2-40B4-BE49-F238E27FC236}">
                <a16:creationId xmlns:a16="http://schemas.microsoft.com/office/drawing/2014/main" id="{E6CCAA53-6D88-E8BB-3324-FD37F708C880}"/>
              </a:ext>
            </a:extLst>
          </p:cNvPr>
          <p:cNvSpPr txBox="1"/>
          <p:nvPr/>
        </p:nvSpPr>
        <p:spPr>
          <a:xfrm>
            <a:off x="1562100" y="266700"/>
            <a:ext cx="15163800" cy="912237"/>
          </a:xfrm>
          <a:prstGeom prst="rect">
            <a:avLst/>
          </a:prstGeom>
          <a:noFill/>
        </p:spPr>
        <p:txBody>
          <a:bodyPr wrap="square" rtlCol="0">
            <a:spAutoFit/>
          </a:bodyPr>
          <a:lstStyle/>
          <a:p>
            <a:pPr algn="ctr">
              <a:lnSpc>
                <a:spcPct val="111000"/>
              </a:lnSpc>
            </a:pPr>
            <a:r>
              <a:rPr lang="en-US" sz="4800" b="1" dirty="0">
                <a:latin typeface="#9Slide03 Montserrat ExtraBold" pitchFamily="2" charset="77"/>
              </a:rPr>
              <a:t>TRẢ LỜI PHIẾU HỌC TẬP SỐ 1</a:t>
            </a:r>
          </a:p>
        </p:txBody>
      </p:sp>
      <p:pic>
        <p:nvPicPr>
          <p:cNvPr id="3" name="Picture 2" descr="n144 zalo Tran Quang Hieu">
            <a:extLst>
              <a:ext uri="{FF2B5EF4-FFF2-40B4-BE49-F238E27FC236}">
                <a16:creationId xmlns:a16="http://schemas.microsoft.com/office/drawing/2014/main" id="{A567A71E-B2F6-AA72-4229-1CDEADAE5D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095500"/>
            <a:ext cx="10210800" cy="6807200"/>
          </a:xfrm>
          <a:prstGeom prst="rect">
            <a:avLst/>
          </a:prstGeom>
        </p:spPr>
      </p:pic>
      <p:sp>
        <p:nvSpPr>
          <p:cNvPr id="4" name="Rectangle 3" descr="n144 zalo Tran Quang Hieu">
            <a:extLst>
              <a:ext uri="{FF2B5EF4-FFF2-40B4-BE49-F238E27FC236}">
                <a16:creationId xmlns:a16="http://schemas.microsoft.com/office/drawing/2014/main" id="{FD3C490B-FA3B-B071-9FAD-7152CD834478}"/>
              </a:ext>
            </a:extLst>
          </p:cNvPr>
          <p:cNvSpPr/>
          <p:nvPr/>
        </p:nvSpPr>
        <p:spPr>
          <a:xfrm>
            <a:off x="457200" y="2095500"/>
            <a:ext cx="9906000" cy="6705600"/>
          </a:xfrm>
          <a:prstGeom prst="rect">
            <a:avLst/>
          </a:prstGeom>
          <a:solidFill>
            <a:schemeClr val="bg2">
              <a:alpha val="6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144 zalo Tran Quang Hieu">
            <a:extLst>
              <a:ext uri="{FF2B5EF4-FFF2-40B4-BE49-F238E27FC236}">
                <a16:creationId xmlns:a16="http://schemas.microsoft.com/office/drawing/2014/main" id="{7501EB7D-C849-41C6-5483-0AA5583653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3900"/>
            <a:ext cx="1524000" cy="1524000"/>
          </a:xfrm>
          <a:prstGeom prst="rect">
            <a:avLst/>
          </a:prstGeom>
        </p:spPr>
      </p:pic>
      <p:sp>
        <p:nvSpPr>
          <p:cNvPr id="7" name="TextBox 6" descr="n144 zalo Tran Quang Hieu">
            <a:extLst>
              <a:ext uri="{FF2B5EF4-FFF2-40B4-BE49-F238E27FC236}">
                <a16:creationId xmlns:a16="http://schemas.microsoft.com/office/drawing/2014/main" id="{A5E6AE11-6D44-40F7-7786-CA585398099D}"/>
              </a:ext>
            </a:extLst>
          </p:cNvPr>
          <p:cNvSpPr txBox="1"/>
          <p:nvPr/>
        </p:nvSpPr>
        <p:spPr>
          <a:xfrm>
            <a:off x="762000" y="2552700"/>
            <a:ext cx="9372600" cy="6213881"/>
          </a:xfrm>
          <a:prstGeom prst="rect">
            <a:avLst/>
          </a:prstGeom>
          <a:noFill/>
        </p:spPr>
        <p:txBody>
          <a:bodyPr wrap="square" rtlCol="0">
            <a:spAutoFit/>
          </a:bodyPr>
          <a:lstStyle/>
          <a:p>
            <a:pPr algn="just">
              <a:lnSpc>
                <a:spcPct val="117000"/>
              </a:lnSpc>
            </a:pPr>
            <a:r>
              <a:rPr lang="en-US" sz="3400" b="1" dirty="0">
                <a:solidFill>
                  <a:srgbClr val="333333"/>
                </a:solidFill>
                <a:effectLst/>
                <a:latin typeface="#9Slide03 Montserrat SemiBold" pitchFamily="2" charset="77"/>
              </a:rPr>
              <a:t>1. </a:t>
            </a:r>
            <a:r>
              <a:rPr lang="en-US" sz="3400" b="1" dirty="0" err="1">
                <a:solidFill>
                  <a:srgbClr val="333333"/>
                </a:solidFill>
                <a:effectLst/>
                <a:latin typeface="#9Slide03 Montserrat SemiBold" pitchFamily="2" charset="77"/>
              </a:rPr>
              <a:t>Nguyên</a:t>
            </a:r>
            <a:r>
              <a:rPr lang="en-US" sz="3400" b="1" dirty="0">
                <a:solidFill>
                  <a:srgbClr val="333333"/>
                </a:solidFill>
                <a:effectLst/>
                <a:latin typeface="#9Slide03 Montserrat SemiBold" pitchFamily="2" charset="77"/>
              </a:rPr>
              <a:t> </a:t>
            </a:r>
            <a:r>
              <a:rPr lang="en-US" sz="3400" b="1" dirty="0" err="1">
                <a:solidFill>
                  <a:srgbClr val="333333"/>
                </a:solidFill>
                <a:effectLst/>
                <a:latin typeface="#9Slide03 Montserrat SemiBold" pitchFamily="2" charset="77"/>
              </a:rPr>
              <a:t>lí</a:t>
            </a:r>
            <a:r>
              <a:rPr lang="en-US" sz="3400" b="1" dirty="0">
                <a:solidFill>
                  <a:srgbClr val="333333"/>
                </a:solidFill>
                <a:effectLst/>
                <a:latin typeface="#9Slide03 Montserrat SemiBold" pitchFamily="2" charset="77"/>
              </a:rPr>
              <a:t> </a:t>
            </a:r>
            <a:r>
              <a:rPr lang="en-US" sz="3400" b="1" dirty="0" err="1">
                <a:solidFill>
                  <a:srgbClr val="333333"/>
                </a:solidFill>
                <a:effectLst/>
                <a:latin typeface="#9Slide03 Montserrat SemiBold" pitchFamily="2" charset="77"/>
              </a:rPr>
              <a:t>chụp</a:t>
            </a:r>
            <a:r>
              <a:rPr lang="en-US" sz="3400" b="1" dirty="0">
                <a:solidFill>
                  <a:srgbClr val="333333"/>
                </a:solidFill>
                <a:effectLst/>
                <a:latin typeface="#9Slide03 Montserrat SemiBold" pitchFamily="2" charset="77"/>
              </a:rPr>
              <a:t> X - </a:t>
            </a:r>
            <a:r>
              <a:rPr lang="en-US" sz="3400" b="1" dirty="0" err="1">
                <a:solidFill>
                  <a:srgbClr val="333333"/>
                </a:solidFill>
                <a:effectLst/>
                <a:latin typeface="#9Slide03 Montserrat SemiBold" pitchFamily="2" charset="77"/>
              </a:rPr>
              <a:t>quang</a:t>
            </a:r>
            <a:r>
              <a:rPr lang="en-US" sz="3400" b="1" dirty="0">
                <a:solidFill>
                  <a:srgbClr val="333333"/>
                </a:solidFill>
                <a:effectLst/>
                <a:latin typeface="#9Slide03 Montserrat SemiBold" pitchFamily="2" charset="77"/>
              </a:rPr>
              <a:t> </a:t>
            </a:r>
            <a:r>
              <a:rPr lang="en-US" sz="3400" b="1" dirty="0" err="1">
                <a:solidFill>
                  <a:srgbClr val="333333"/>
                </a:solidFill>
                <a:effectLst/>
                <a:latin typeface="#9Slide03 Montserrat SemiBold" pitchFamily="2" charset="77"/>
              </a:rPr>
              <a:t>trong</a:t>
            </a:r>
            <a:r>
              <a:rPr lang="en-US" sz="3400" b="1" dirty="0">
                <a:solidFill>
                  <a:srgbClr val="333333"/>
                </a:solidFill>
                <a:effectLst/>
                <a:latin typeface="#9Slide03 Montserrat SemiBold" pitchFamily="2" charset="77"/>
              </a:rPr>
              <a:t> y </a:t>
            </a:r>
            <a:r>
              <a:rPr lang="en-US" sz="3400" b="1" dirty="0" err="1">
                <a:solidFill>
                  <a:srgbClr val="333333"/>
                </a:solidFill>
                <a:effectLst/>
                <a:latin typeface="#9Slide03 Montserrat SemiBold" pitchFamily="2" charset="77"/>
              </a:rPr>
              <a:t>học</a:t>
            </a:r>
            <a:r>
              <a:rPr lang="en-US" sz="3400" b="1" dirty="0">
                <a:solidFill>
                  <a:srgbClr val="333333"/>
                </a:solidFill>
                <a:effectLst/>
                <a:latin typeface="#9Slide03 Montserrat SemiBold" pitchFamily="2" charset="77"/>
              </a:rPr>
              <a:t>:</a:t>
            </a:r>
          </a:p>
          <a:p>
            <a:pPr algn="just">
              <a:lnSpc>
                <a:spcPct val="117000"/>
              </a:lnSpc>
            </a:pPr>
            <a:r>
              <a:rPr lang="vi-VN" sz="3400" dirty="0">
                <a:solidFill>
                  <a:srgbClr val="333333"/>
                </a:solidFill>
                <a:latin typeface="#9Slide03 Montserrat" pitchFamily="2" charset="77"/>
              </a:rPr>
              <a:t>Từ đó, ảnh chụp X - quang được thể hiện trên phim hoặc được tái tạo trên máy tính. Càng có nhiều tia X chiếu được đến phim thì hình ảnh thu được càng tối. Do đó, những bộ phận cơ thể rỗng hoặc đầy khí thì sẽ cho màu đen; chất béo và cơ bắp cho hình ảnh màu xám, các mô đặc như xương sẽ cản trở nhiều tia X và cho ra hình ảnh trắng trên phim.</a:t>
            </a:r>
            <a:endParaRPr lang="en-US" sz="3400" dirty="0">
              <a:solidFill>
                <a:srgbClr val="333333"/>
              </a:solidFill>
              <a:latin typeface="#9Slide03 Montserrat" pitchFamily="2" charset="77"/>
            </a:endParaRPr>
          </a:p>
        </p:txBody>
      </p:sp>
      <p:pic>
        <p:nvPicPr>
          <p:cNvPr id="9" name="Picture 8" descr="n144 zalo Tran Quang Hieu">
            <a:extLst>
              <a:ext uri="{FF2B5EF4-FFF2-40B4-BE49-F238E27FC236}">
                <a16:creationId xmlns:a16="http://schemas.microsoft.com/office/drawing/2014/main" id="{43B43815-C2B8-02BB-545D-1D7190DCB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9257" y="2933700"/>
            <a:ext cx="6934200" cy="4767260"/>
          </a:xfrm>
          <a:prstGeom prst="roundRect">
            <a:avLst/>
          </a:prstGeom>
        </p:spPr>
      </p:pic>
    </p:spTree>
    <p:extLst>
      <p:ext uri="{BB962C8B-B14F-4D97-AF65-F5344CB8AC3E}">
        <p14:creationId xmlns:p14="http://schemas.microsoft.com/office/powerpoint/2010/main" val="91286074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pic>
        <p:nvPicPr>
          <p:cNvPr id="3" name="Picture 2" descr="n144 zalo Tran Quang Hieu">
            <a:extLst>
              <a:ext uri="{FF2B5EF4-FFF2-40B4-BE49-F238E27FC236}">
                <a16:creationId xmlns:a16="http://schemas.microsoft.com/office/drawing/2014/main" id="{A567A71E-B2F6-AA72-4229-1CDEADAE5D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799" y="1409700"/>
            <a:ext cx="10591801" cy="8305800"/>
          </a:xfrm>
          <a:prstGeom prst="rect">
            <a:avLst/>
          </a:prstGeom>
        </p:spPr>
      </p:pic>
      <p:sp>
        <p:nvSpPr>
          <p:cNvPr id="4" name="Rectangle 3" descr="n144 zalo Tran Quang Hieu">
            <a:extLst>
              <a:ext uri="{FF2B5EF4-FFF2-40B4-BE49-F238E27FC236}">
                <a16:creationId xmlns:a16="http://schemas.microsoft.com/office/drawing/2014/main" id="{FD3C490B-FA3B-B071-9FAD-7152CD834478}"/>
              </a:ext>
            </a:extLst>
          </p:cNvPr>
          <p:cNvSpPr/>
          <p:nvPr/>
        </p:nvSpPr>
        <p:spPr>
          <a:xfrm>
            <a:off x="457200" y="1409700"/>
            <a:ext cx="10407596" cy="8181833"/>
          </a:xfrm>
          <a:prstGeom prst="rect">
            <a:avLst/>
          </a:prstGeom>
          <a:solidFill>
            <a:schemeClr val="bg2">
              <a:alpha val="6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144 zalo Tran Quang Hieu">
            <a:extLst>
              <a:ext uri="{FF2B5EF4-FFF2-40B4-BE49-F238E27FC236}">
                <a16:creationId xmlns:a16="http://schemas.microsoft.com/office/drawing/2014/main" id="{7501EB7D-C849-41C6-5483-0AA5583653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
            <a:ext cx="1524000" cy="1524000"/>
          </a:xfrm>
          <a:prstGeom prst="rect">
            <a:avLst/>
          </a:prstGeom>
        </p:spPr>
      </p:pic>
      <p:sp>
        <p:nvSpPr>
          <p:cNvPr id="7" name="TextBox 6" descr="n144 zalo Tran Quang Hieu">
            <a:extLst>
              <a:ext uri="{FF2B5EF4-FFF2-40B4-BE49-F238E27FC236}">
                <a16:creationId xmlns:a16="http://schemas.microsoft.com/office/drawing/2014/main" id="{A5E6AE11-6D44-40F7-7786-CA585398099D}"/>
              </a:ext>
            </a:extLst>
          </p:cNvPr>
          <p:cNvSpPr txBox="1"/>
          <p:nvPr/>
        </p:nvSpPr>
        <p:spPr>
          <a:xfrm>
            <a:off x="762000" y="1734314"/>
            <a:ext cx="10177339" cy="7438190"/>
          </a:xfrm>
          <a:prstGeom prst="rect">
            <a:avLst/>
          </a:prstGeom>
          <a:noFill/>
        </p:spPr>
        <p:txBody>
          <a:bodyPr wrap="square" rtlCol="0">
            <a:spAutoFit/>
          </a:bodyPr>
          <a:lstStyle/>
          <a:p>
            <a:pPr algn="just">
              <a:lnSpc>
                <a:spcPct val="117000"/>
              </a:lnSpc>
            </a:pPr>
            <a:r>
              <a:rPr lang="en-US" sz="3400" b="1" dirty="0">
                <a:solidFill>
                  <a:srgbClr val="333333"/>
                </a:solidFill>
                <a:effectLst/>
                <a:latin typeface="#9Slide03 Montserrat SemiBold" pitchFamily="2" charset="77"/>
              </a:rPr>
              <a:t>2. </a:t>
            </a:r>
            <a:r>
              <a:rPr lang="en-US" sz="3400" b="1" dirty="0" err="1">
                <a:solidFill>
                  <a:srgbClr val="333333"/>
                </a:solidFill>
                <a:latin typeface="#9Slide03 Montserrat SemiBold" pitchFamily="2" charset="77"/>
              </a:rPr>
              <a:t>Giải</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thích</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tại</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sao</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trên</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phim</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chụp</a:t>
            </a:r>
            <a:r>
              <a:rPr lang="en-US" sz="3400" b="1" dirty="0">
                <a:solidFill>
                  <a:srgbClr val="333333"/>
                </a:solidFill>
                <a:latin typeface="#9Slide03 Montserrat SemiBold" pitchFamily="2" charset="77"/>
              </a:rPr>
              <a:t> X - </a:t>
            </a:r>
            <a:r>
              <a:rPr lang="en-US" sz="3400" b="1" dirty="0" err="1">
                <a:solidFill>
                  <a:srgbClr val="333333"/>
                </a:solidFill>
                <a:latin typeface="#9Slide03 Montserrat SemiBold" pitchFamily="2" charset="77"/>
              </a:rPr>
              <a:t>quang</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lại</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có</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màu</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đậm</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nhạt</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khác</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nhau</a:t>
            </a:r>
            <a:r>
              <a:rPr lang="en-US" sz="3400" b="1" dirty="0">
                <a:solidFill>
                  <a:srgbClr val="333333"/>
                </a:solidFill>
                <a:latin typeface="#9Slide03 Montserrat SemiBold" pitchFamily="2" charset="77"/>
              </a:rPr>
              <a:t>:</a:t>
            </a:r>
          </a:p>
          <a:p>
            <a:pPr algn="just">
              <a:lnSpc>
                <a:spcPct val="117000"/>
              </a:lnSpc>
            </a:pPr>
            <a:r>
              <a:rPr lang="vi-VN" sz="3400" dirty="0">
                <a:solidFill>
                  <a:srgbClr val="333333"/>
                </a:solidFill>
                <a:latin typeface="#9Slide03 Montserrat" pitchFamily="2" charset="77"/>
              </a:rPr>
              <a:t>Các cơ quan khác nhau của cơ thể có khả năng hấp thụ tia X khác nhau, cường độ của chùm tia X sau khi đi qua các cơ quan này cũng sẽ suy giảm khác nhau. Càng có nhiều tia X chiếu được đến phim thì hình ảnh thu được càng tối. Do đó, những bộ phận cơ thể rỗng hoặc đầy khí thì sẽ cho màu đen; chất béo và cơ bắp cho hình ảnh màu xám, các mô đặc như xương sẽ cản trở nhiều tia X và cho ra hình ảnh trắng trên phim.</a:t>
            </a:r>
            <a:endParaRPr lang="en-US" sz="3400" dirty="0">
              <a:solidFill>
                <a:srgbClr val="333333"/>
              </a:solidFill>
              <a:latin typeface="#9Slide03 Montserrat" pitchFamily="2" charset="77"/>
            </a:endParaRPr>
          </a:p>
        </p:txBody>
      </p:sp>
      <p:sp>
        <p:nvSpPr>
          <p:cNvPr id="2" name="TextBox 1" descr="n144 zalo Tran Quang Hieu">
            <a:extLst>
              <a:ext uri="{FF2B5EF4-FFF2-40B4-BE49-F238E27FC236}">
                <a16:creationId xmlns:a16="http://schemas.microsoft.com/office/drawing/2014/main" id="{31193C9B-B825-48D4-C448-1C54626727F4}"/>
              </a:ext>
            </a:extLst>
          </p:cNvPr>
          <p:cNvSpPr txBox="1"/>
          <p:nvPr/>
        </p:nvSpPr>
        <p:spPr>
          <a:xfrm>
            <a:off x="1562100" y="266700"/>
            <a:ext cx="15163800" cy="912237"/>
          </a:xfrm>
          <a:prstGeom prst="rect">
            <a:avLst/>
          </a:prstGeom>
          <a:noFill/>
        </p:spPr>
        <p:txBody>
          <a:bodyPr wrap="square" rtlCol="0">
            <a:spAutoFit/>
          </a:bodyPr>
          <a:lstStyle/>
          <a:p>
            <a:pPr algn="ctr">
              <a:lnSpc>
                <a:spcPct val="111000"/>
              </a:lnSpc>
            </a:pPr>
            <a:r>
              <a:rPr lang="en-US" sz="4800" b="1" dirty="0">
                <a:latin typeface="#9Slide03 Montserrat ExtraBold" pitchFamily="2" charset="77"/>
              </a:rPr>
              <a:t>TRẢ LỜI PHIẾU HỌC TẬP SỐ 1</a:t>
            </a:r>
          </a:p>
        </p:txBody>
      </p:sp>
      <p:pic>
        <p:nvPicPr>
          <p:cNvPr id="5" name="Picture 4" descr="n144 zalo Tran Quang Hieu">
            <a:extLst>
              <a:ext uri="{FF2B5EF4-FFF2-40B4-BE49-F238E27FC236}">
                <a16:creationId xmlns:a16="http://schemas.microsoft.com/office/drawing/2014/main" id="{60A33BB5-0588-C195-7530-E76AD456C916}"/>
              </a:ext>
            </a:extLst>
          </p:cNvPr>
          <p:cNvPicPr>
            <a:picLocks noChangeAspect="1"/>
          </p:cNvPicPr>
          <p:nvPr/>
        </p:nvPicPr>
        <p:blipFill>
          <a:blip r:embed="rId4"/>
          <a:stretch>
            <a:fillRect/>
          </a:stretch>
        </p:blipFill>
        <p:spPr>
          <a:xfrm>
            <a:off x="11169596" y="2786409"/>
            <a:ext cx="6970116" cy="5334000"/>
          </a:xfrm>
          <a:prstGeom prst="ellipse">
            <a:avLst/>
          </a:prstGeom>
        </p:spPr>
      </p:pic>
    </p:spTree>
    <p:extLst>
      <p:ext uri="{BB962C8B-B14F-4D97-AF65-F5344CB8AC3E}">
        <p14:creationId xmlns:p14="http://schemas.microsoft.com/office/powerpoint/2010/main" val="2043448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9" name="Rectangle 8" descr="n144 zalo Tran Quang Hieu">
            <a:extLst>
              <a:ext uri="{FF2B5EF4-FFF2-40B4-BE49-F238E27FC236}">
                <a16:creationId xmlns:a16="http://schemas.microsoft.com/office/drawing/2014/main" id="{6E350A93-60E7-7A56-3130-7AE9BDC8A278}"/>
              </a:ext>
            </a:extLst>
          </p:cNvPr>
          <p:cNvSpPr/>
          <p:nvPr/>
        </p:nvSpPr>
        <p:spPr>
          <a:xfrm>
            <a:off x="1143000" y="1257300"/>
            <a:ext cx="16002000" cy="7414400"/>
          </a:xfrm>
          <a:custGeom>
            <a:avLst/>
            <a:gdLst>
              <a:gd name="connsiteX0" fmla="*/ 0 w 16002000"/>
              <a:gd name="connsiteY0" fmla="*/ 0 h 7414400"/>
              <a:gd name="connsiteX1" fmla="*/ 272627 w 16002000"/>
              <a:gd name="connsiteY1" fmla="*/ 0 h 7414400"/>
              <a:gd name="connsiteX2" fmla="*/ 545253 w 16002000"/>
              <a:gd name="connsiteY2" fmla="*/ 0 h 7414400"/>
              <a:gd name="connsiteX3" fmla="*/ 657860 w 16002000"/>
              <a:gd name="connsiteY3" fmla="*/ 0 h 7414400"/>
              <a:gd name="connsiteX4" fmla="*/ 1570567 w 16002000"/>
              <a:gd name="connsiteY4" fmla="*/ 0 h 7414400"/>
              <a:gd name="connsiteX5" fmla="*/ 2323253 w 16002000"/>
              <a:gd name="connsiteY5" fmla="*/ 0 h 7414400"/>
              <a:gd name="connsiteX6" fmla="*/ 3235960 w 16002000"/>
              <a:gd name="connsiteY6" fmla="*/ 0 h 7414400"/>
              <a:gd name="connsiteX7" fmla="*/ 3348567 w 16002000"/>
              <a:gd name="connsiteY7" fmla="*/ 0 h 7414400"/>
              <a:gd name="connsiteX8" fmla="*/ 3781213 w 16002000"/>
              <a:gd name="connsiteY8" fmla="*/ 0 h 7414400"/>
              <a:gd name="connsiteX9" fmla="*/ 4373880 w 16002000"/>
              <a:gd name="connsiteY9" fmla="*/ 0 h 7414400"/>
              <a:gd name="connsiteX10" fmla="*/ 4806527 w 16002000"/>
              <a:gd name="connsiteY10" fmla="*/ 0 h 7414400"/>
              <a:gd name="connsiteX11" fmla="*/ 4919133 w 16002000"/>
              <a:gd name="connsiteY11" fmla="*/ 0 h 7414400"/>
              <a:gd name="connsiteX12" fmla="*/ 5831840 w 16002000"/>
              <a:gd name="connsiteY12" fmla="*/ 0 h 7414400"/>
              <a:gd name="connsiteX13" fmla="*/ 6584527 w 16002000"/>
              <a:gd name="connsiteY13" fmla="*/ 0 h 7414400"/>
              <a:gd name="connsiteX14" fmla="*/ 7177193 w 16002000"/>
              <a:gd name="connsiteY14" fmla="*/ 0 h 7414400"/>
              <a:gd name="connsiteX15" fmla="*/ 7609840 w 16002000"/>
              <a:gd name="connsiteY15" fmla="*/ 0 h 7414400"/>
              <a:gd name="connsiteX16" fmla="*/ 7722447 w 16002000"/>
              <a:gd name="connsiteY16" fmla="*/ 0 h 7414400"/>
              <a:gd name="connsiteX17" fmla="*/ 8315113 w 16002000"/>
              <a:gd name="connsiteY17" fmla="*/ 0 h 7414400"/>
              <a:gd name="connsiteX18" fmla="*/ 8747760 w 16002000"/>
              <a:gd name="connsiteY18" fmla="*/ 0 h 7414400"/>
              <a:gd name="connsiteX19" fmla="*/ 8860367 w 16002000"/>
              <a:gd name="connsiteY19" fmla="*/ 0 h 7414400"/>
              <a:gd name="connsiteX20" fmla="*/ 9773073 w 16002000"/>
              <a:gd name="connsiteY20" fmla="*/ 0 h 7414400"/>
              <a:gd name="connsiteX21" fmla="*/ 10685780 w 16002000"/>
              <a:gd name="connsiteY21" fmla="*/ 0 h 7414400"/>
              <a:gd name="connsiteX22" fmla="*/ 10798387 w 16002000"/>
              <a:gd name="connsiteY22" fmla="*/ 0 h 7414400"/>
              <a:gd name="connsiteX23" fmla="*/ 11231033 w 16002000"/>
              <a:gd name="connsiteY23" fmla="*/ 0 h 7414400"/>
              <a:gd name="connsiteX24" fmla="*/ 11983720 w 16002000"/>
              <a:gd name="connsiteY24" fmla="*/ 0 h 7414400"/>
              <a:gd name="connsiteX25" fmla="*/ 12896427 w 16002000"/>
              <a:gd name="connsiteY25" fmla="*/ 0 h 7414400"/>
              <a:gd name="connsiteX26" fmla="*/ 13329073 w 16002000"/>
              <a:gd name="connsiteY26" fmla="*/ 0 h 7414400"/>
              <a:gd name="connsiteX27" fmla="*/ 13441680 w 16002000"/>
              <a:gd name="connsiteY27" fmla="*/ 0 h 7414400"/>
              <a:gd name="connsiteX28" fmla="*/ 14354387 w 16002000"/>
              <a:gd name="connsiteY28" fmla="*/ 0 h 7414400"/>
              <a:gd name="connsiteX29" fmla="*/ 14947053 w 16002000"/>
              <a:gd name="connsiteY29" fmla="*/ 0 h 7414400"/>
              <a:gd name="connsiteX30" fmla="*/ 15219680 w 16002000"/>
              <a:gd name="connsiteY30" fmla="*/ 0 h 7414400"/>
              <a:gd name="connsiteX31" fmla="*/ 16002000 w 16002000"/>
              <a:gd name="connsiteY31" fmla="*/ 0 h 7414400"/>
              <a:gd name="connsiteX32" fmla="*/ 16002000 w 16002000"/>
              <a:gd name="connsiteY32" fmla="*/ 496194 h 7414400"/>
              <a:gd name="connsiteX33" fmla="*/ 16002000 w 16002000"/>
              <a:gd name="connsiteY33" fmla="*/ 918245 h 7414400"/>
              <a:gd name="connsiteX34" fmla="*/ 16002000 w 16002000"/>
              <a:gd name="connsiteY34" fmla="*/ 1340295 h 7414400"/>
              <a:gd name="connsiteX35" fmla="*/ 16002000 w 16002000"/>
              <a:gd name="connsiteY35" fmla="*/ 1836490 h 7414400"/>
              <a:gd name="connsiteX36" fmla="*/ 16002000 w 16002000"/>
              <a:gd name="connsiteY36" fmla="*/ 2480972 h 7414400"/>
              <a:gd name="connsiteX37" fmla="*/ 16002000 w 16002000"/>
              <a:gd name="connsiteY37" fmla="*/ 2977167 h 7414400"/>
              <a:gd name="connsiteX38" fmla="*/ 16002000 w 16002000"/>
              <a:gd name="connsiteY38" fmla="*/ 3473361 h 7414400"/>
              <a:gd name="connsiteX39" fmla="*/ 16002000 w 16002000"/>
              <a:gd name="connsiteY39" fmla="*/ 3895412 h 7414400"/>
              <a:gd name="connsiteX40" fmla="*/ 16002000 w 16002000"/>
              <a:gd name="connsiteY40" fmla="*/ 4243318 h 7414400"/>
              <a:gd name="connsiteX41" fmla="*/ 16002000 w 16002000"/>
              <a:gd name="connsiteY41" fmla="*/ 4813657 h 7414400"/>
              <a:gd name="connsiteX42" fmla="*/ 16002000 w 16002000"/>
              <a:gd name="connsiteY42" fmla="*/ 5309851 h 7414400"/>
              <a:gd name="connsiteX43" fmla="*/ 16002000 w 16002000"/>
              <a:gd name="connsiteY43" fmla="*/ 5880190 h 7414400"/>
              <a:gd name="connsiteX44" fmla="*/ 16002000 w 16002000"/>
              <a:gd name="connsiteY44" fmla="*/ 6524672 h 7414400"/>
              <a:gd name="connsiteX45" fmla="*/ 16002000 w 16002000"/>
              <a:gd name="connsiteY45" fmla="*/ 6872578 h 7414400"/>
              <a:gd name="connsiteX46" fmla="*/ 16002000 w 16002000"/>
              <a:gd name="connsiteY46" fmla="*/ 7414400 h 7414400"/>
              <a:gd name="connsiteX47" fmla="*/ 15409333 w 16002000"/>
              <a:gd name="connsiteY47" fmla="*/ 7414400 h 7414400"/>
              <a:gd name="connsiteX48" fmla="*/ 15296727 w 16002000"/>
              <a:gd name="connsiteY48" fmla="*/ 7414400 h 7414400"/>
              <a:gd name="connsiteX49" fmla="*/ 15024100 w 16002000"/>
              <a:gd name="connsiteY49" fmla="*/ 7414400 h 7414400"/>
              <a:gd name="connsiteX50" fmla="*/ 14111393 w 16002000"/>
              <a:gd name="connsiteY50" fmla="*/ 7414400 h 7414400"/>
              <a:gd name="connsiteX51" fmla="*/ 13198687 w 16002000"/>
              <a:gd name="connsiteY51" fmla="*/ 7414400 h 7414400"/>
              <a:gd name="connsiteX52" fmla="*/ 12926060 w 16002000"/>
              <a:gd name="connsiteY52" fmla="*/ 7414400 h 7414400"/>
              <a:gd name="connsiteX53" fmla="*/ 12333393 w 16002000"/>
              <a:gd name="connsiteY53" fmla="*/ 7414400 h 7414400"/>
              <a:gd name="connsiteX54" fmla="*/ 12060767 w 16002000"/>
              <a:gd name="connsiteY54" fmla="*/ 7414400 h 7414400"/>
              <a:gd name="connsiteX55" fmla="*/ 11468100 w 16002000"/>
              <a:gd name="connsiteY55" fmla="*/ 7414400 h 7414400"/>
              <a:gd name="connsiteX56" fmla="*/ 10875433 w 16002000"/>
              <a:gd name="connsiteY56" fmla="*/ 7414400 h 7414400"/>
              <a:gd name="connsiteX57" fmla="*/ 10762827 w 16002000"/>
              <a:gd name="connsiteY57" fmla="*/ 7414400 h 7414400"/>
              <a:gd name="connsiteX58" fmla="*/ 10010140 w 16002000"/>
              <a:gd name="connsiteY58" fmla="*/ 7414400 h 7414400"/>
              <a:gd name="connsiteX59" fmla="*/ 9897533 w 16002000"/>
              <a:gd name="connsiteY59" fmla="*/ 7414400 h 7414400"/>
              <a:gd name="connsiteX60" fmla="*/ 9624907 w 16002000"/>
              <a:gd name="connsiteY60" fmla="*/ 7414400 h 7414400"/>
              <a:gd name="connsiteX61" fmla="*/ 8872220 w 16002000"/>
              <a:gd name="connsiteY61" fmla="*/ 7414400 h 7414400"/>
              <a:gd name="connsiteX62" fmla="*/ 8279553 w 16002000"/>
              <a:gd name="connsiteY62" fmla="*/ 7414400 h 7414400"/>
              <a:gd name="connsiteX63" fmla="*/ 7686887 w 16002000"/>
              <a:gd name="connsiteY63" fmla="*/ 7414400 h 7414400"/>
              <a:gd name="connsiteX64" fmla="*/ 7574280 w 16002000"/>
              <a:gd name="connsiteY64" fmla="*/ 7414400 h 7414400"/>
              <a:gd name="connsiteX65" fmla="*/ 6821593 w 16002000"/>
              <a:gd name="connsiteY65" fmla="*/ 7414400 h 7414400"/>
              <a:gd name="connsiteX66" fmla="*/ 6388947 w 16002000"/>
              <a:gd name="connsiteY66" fmla="*/ 7414400 h 7414400"/>
              <a:gd name="connsiteX67" fmla="*/ 5636260 w 16002000"/>
              <a:gd name="connsiteY67" fmla="*/ 7414400 h 7414400"/>
              <a:gd name="connsiteX68" fmla="*/ 4883573 w 16002000"/>
              <a:gd name="connsiteY68" fmla="*/ 7414400 h 7414400"/>
              <a:gd name="connsiteX69" fmla="*/ 4130887 w 16002000"/>
              <a:gd name="connsiteY69" fmla="*/ 7414400 h 7414400"/>
              <a:gd name="connsiteX70" fmla="*/ 4018280 w 16002000"/>
              <a:gd name="connsiteY70" fmla="*/ 7414400 h 7414400"/>
              <a:gd name="connsiteX71" fmla="*/ 3265593 w 16002000"/>
              <a:gd name="connsiteY71" fmla="*/ 7414400 h 7414400"/>
              <a:gd name="connsiteX72" fmla="*/ 2992967 w 16002000"/>
              <a:gd name="connsiteY72" fmla="*/ 7414400 h 7414400"/>
              <a:gd name="connsiteX73" fmla="*/ 2720340 w 16002000"/>
              <a:gd name="connsiteY73" fmla="*/ 7414400 h 7414400"/>
              <a:gd name="connsiteX74" fmla="*/ 2607733 w 16002000"/>
              <a:gd name="connsiteY74" fmla="*/ 7414400 h 7414400"/>
              <a:gd name="connsiteX75" fmla="*/ 1695027 w 16002000"/>
              <a:gd name="connsiteY75" fmla="*/ 7414400 h 7414400"/>
              <a:gd name="connsiteX76" fmla="*/ 942340 w 16002000"/>
              <a:gd name="connsiteY76" fmla="*/ 7414400 h 7414400"/>
              <a:gd name="connsiteX77" fmla="*/ 0 w 16002000"/>
              <a:gd name="connsiteY77" fmla="*/ 7414400 h 7414400"/>
              <a:gd name="connsiteX78" fmla="*/ 0 w 16002000"/>
              <a:gd name="connsiteY78" fmla="*/ 6918206 h 7414400"/>
              <a:gd name="connsiteX79" fmla="*/ 0 w 16002000"/>
              <a:gd name="connsiteY79" fmla="*/ 6273723 h 7414400"/>
              <a:gd name="connsiteX80" fmla="*/ 0 w 16002000"/>
              <a:gd name="connsiteY80" fmla="*/ 5851673 h 7414400"/>
              <a:gd name="connsiteX81" fmla="*/ 0 w 16002000"/>
              <a:gd name="connsiteY81" fmla="*/ 5281334 h 7414400"/>
              <a:gd name="connsiteX82" fmla="*/ 0 w 16002000"/>
              <a:gd name="connsiteY82" fmla="*/ 4785140 h 7414400"/>
              <a:gd name="connsiteX83" fmla="*/ 0 w 16002000"/>
              <a:gd name="connsiteY83" fmla="*/ 4066513 h 7414400"/>
              <a:gd name="connsiteX84" fmla="*/ 0 w 16002000"/>
              <a:gd name="connsiteY84" fmla="*/ 3422031 h 7414400"/>
              <a:gd name="connsiteX85" fmla="*/ 0 w 16002000"/>
              <a:gd name="connsiteY85" fmla="*/ 2851692 h 7414400"/>
              <a:gd name="connsiteX86" fmla="*/ 0 w 16002000"/>
              <a:gd name="connsiteY86" fmla="*/ 2503786 h 7414400"/>
              <a:gd name="connsiteX87" fmla="*/ 0 w 16002000"/>
              <a:gd name="connsiteY87" fmla="*/ 2007591 h 7414400"/>
              <a:gd name="connsiteX88" fmla="*/ 0 w 16002000"/>
              <a:gd name="connsiteY88" fmla="*/ 1659685 h 7414400"/>
              <a:gd name="connsiteX89" fmla="*/ 0 w 16002000"/>
              <a:gd name="connsiteY89" fmla="*/ 1311778 h 7414400"/>
              <a:gd name="connsiteX90" fmla="*/ 0 w 16002000"/>
              <a:gd name="connsiteY90" fmla="*/ 593152 h 7414400"/>
              <a:gd name="connsiteX91" fmla="*/ 0 w 16002000"/>
              <a:gd name="connsiteY91" fmla="*/ 0 h 74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002000" h="7414400" fill="none" extrusionOk="0">
                <a:moveTo>
                  <a:pt x="0" y="0"/>
                </a:moveTo>
                <a:cubicBezTo>
                  <a:pt x="64168" y="-17252"/>
                  <a:pt x="204435" y="27201"/>
                  <a:pt x="272627" y="0"/>
                </a:cubicBezTo>
                <a:cubicBezTo>
                  <a:pt x="340819" y="-27201"/>
                  <a:pt x="480074" y="27752"/>
                  <a:pt x="545253" y="0"/>
                </a:cubicBezTo>
                <a:cubicBezTo>
                  <a:pt x="610432" y="-27752"/>
                  <a:pt x="635162" y="8324"/>
                  <a:pt x="657860" y="0"/>
                </a:cubicBezTo>
                <a:cubicBezTo>
                  <a:pt x="680558" y="-8324"/>
                  <a:pt x="1293760" y="41191"/>
                  <a:pt x="1570567" y="0"/>
                </a:cubicBezTo>
                <a:cubicBezTo>
                  <a:pt x="1847374" y="-41191"/>
                  <a:pt x="1998952" y="42904"/>
                  <a:pt x="2323253" y="0"/>
                </a:cubicBezTo>
                <a:cubicBezTo>
                  <a:pt x="2647554" y="-42904"/>
                  <a:pt x="3028561" y="36237"/>
                  <a:pt x="3235960" y="0"/>
                </a:cubicBezTo>
                <a:cubicBezTo>
                  <a:pt x="3443359" y="-36237"/>
                  <a:pt x="3306241" y="12717"/>
                  <a:pt x="3348567" y="0"/>
                </a:cubicBezTo>
                <a:cubicBezTo>
                  <a:pt x="3390893" y="-12717"/>
                  <a:pt x="3686845" y="4967"/>
                  <a:pt x="3781213" y="0"/>
                </a:cubicBezTo>
                <a:cubicBezTo>
                  <a:pt x="3875581" y="-4967"/>
                  <a:pt x="4225522" y="62929"/>
                  <a:pt x="4373880" y="0"/>
                </a:cubicBezTo>
                <a:cubicBezTo>
                  <a:pt x="4522238" y="-62929"/>
                  <a:pt x="4615789" y="13823"/>
                  <a:pt x="4806527" y="0"/>
                </a:cubicBezTo>
                <a:cubicBezTo>
                  <a:pt x="4997265" y="-13823"/>
                  <a:pt x="4873071" y="10439"/>
                  <a:pt x="4919133" y="0"/>
                </a:cubicBezTo>
                <a:cubicBezTo>
                  <a:pt x="4965195" y="-10439"/>
                  <a:pt x="5614363" y="20137"/>
                  <a:pt x="5831840" y="0"/>
                </a:cubicBezTo>
                <a:cubicBezTo>
                  <a:pt x="6049317" y="-20137"/>
                  <a:pt x="6274733" y="78002"/>
                  <a:pt x="6584527" y="0"/>
                </a:cubicBezTo>
                <a:cubicBezTo>
                  <a:pt x="6894321" y="-78002"/>
                  <a:pt x="7005249" y="33718"/>
                  <a:pt x="7177193" y="0"/>
                </a:cubicBezTo>
                <a:cubicBezTo>
                  <a:pt x="7349137" y="-33718"/>
                  <a:pt x="7420116" y="11836"/>
                  <a:pt x="7609840" y="0"/>
                </a:cubicBezTo>
                <a:cubicBezTo>
                  <a:pt x="7799564" y="-11836"/>
                  <a:pt x="7673011" y="6543"/>
                  <a:pt x="7722447" y="0"/>
                </a:cubicBezTo>
                <a:cubicBezTo>
                  <a:pt x="7771883" y="-6543"/>
                  <a:pt x="8146468" y="46328"/>
                  <a:pt x="8315113" y="0"/>
                </a:cubicBezTo>
                <a:cubicBezTo>
                  <a:pt x="8483758" y="-46328"/>
                  <a:pt x="8535484" y="29406"/>
                  <a:pt x="8747760" y="0"/>
                </a:cubicBezTo>
                <a:cubicBezTo>
                  <a:pt x="8960036" y="-29406"/>
                  <a:pt x="8826263" y="9696"/>
                  <a:pt x="8860367" y="0"/>
                </a:cubicBezTo>
                <a:cubicBezTo>
                  <a:pt x="8894471" y="-9696"/>
                  <a:pt x="9364621" y="81006"/>
                  <a:pt x="9773073" y="0"/>
                </a:cubicBezTo>
                <a:cubicBezTo>
                  <a:pt x="10181525" y="-81006"/>
                  <a:pt x="10461960" y="37805"/>
                  <a:pt x="10685780" y="0"/>
                </a:cubicBezTo>
                <a:cubicBezTo>
                  <a:pt x="10909600" y="-37805"/>
                  <a:pt x="10748465" y="11086"/>
                  <a:pt x="10798387" y="0"/>
                </a:cubicBezTo>
                <a:cubicBezTo>
                  <a:pt x="10848309" y="-11086"/>
                  <a:pt x="11104102" y="32632"/>
                  <a:pt x="11231033" y="0"/>
                </a:cubicBezTo>
                <a:cubicBezTo>
                  <a:pt x="11357964" y="-32632"/>
                  <a:pt x="11629442" y="90099"/>
                  <a:pt x="11983720" y="0"/>
                </a:cubicBezTo>
                <a:cubicBezTo>
                  <a:pt x="12337998" y="-90099"/>
                  <a:pt x="12513153" y="21056"/>
                  <a:pt x="12896427" y="0"/>
                </a:cubicBezTo>
                <a:cubicBezTo>
                  <a:pt x="13279701" y="-21056"/>
                  <a:pt x="13126904" y="51195"/>
                  <a:pt x="13329073" y="0"/>
                </a:cubicBezTo>
                <a:cubicBezTo>
                  <a:pt x="13531242" y="-51195"/>
                  <a:pt x="13389112" y="649"/>
                  <a:pt x="13441680" y="0"/>
                </a:cubicBezTo>
                <a:cubicBezTo>
                  <a:pt x="13494248" y="-649"/>
                  <a:pt x="14030966" y="20847"/>
                  <a:pt x="14354387" y="0"/>
                </a:cubicBezTo>
                <a:cubicBezTo>
                  <a:pt x="14677808" y="-20847"/>
                  <a:pt x="14784624" y="21840"/>
                  <a:pt x="14947053" y="0"/>
                </a:cubicBezTo>
                <a:cubicBezTo>
                  <a:pt x="15109482" y="-21840"/>
                  <a:pt x="15086152" y="6679"/>
                  <a:pt x="15219680" y="0"/>
                </a:cubicBezTo>
                <a:cubicBezTo>
                  <a:pt x="15353208" y="-6679"/>
                  <a:pt x="15833951" y="9280"/>
                  <a:pt x="16002000" y="0"/>
                </a:cubicBezTo>
                <a:cubicBezTo>
                  <a:pt x="16011158" y="178255"/>
                  <a:pt x="15959700" y="290454"/>
                  <a:pt x="16002000" y="496194"/>
                </a:cubicBezTo>
                <a:cubicBezTo>
                  <a:pt x="16044300" y="701934"/>
                  <a:pt x="15967241" y="770757"/>
                  <a:pt x="16002000" y="918245"/>
                </a:cubicBezTo>
                <a:cubicBezTo>
                  <a:pt x="16036759" y="1065733"/>
                  <a:pt x="15989237" y="1230960"/>
                  <a:pt x="16002000" y="1340295"/>
                </a:cubicBezTo>
                <a:cubicBezTo>
                  <a:pt x="16014763" y="1449630"/>
                  <a:pt x="15993640" y="1608619"/>
                  <a:pt x="16002000" y="1836490"/>
                </a:cubicBezTo>
                <a:cubicBezTo>
                  <a:pt x="16010360" y="2064361"/>
                  <a:pt x="15961014" y="2161219"/>
                  <a:pt x="16002000" y="2480972"/>
                </a:cubicBezTo>
                <a:cubicBezTo>
                  <a:pt x="16042986" y="2800725"/>
                  <a:pt x="15962818" y="2734909"/>
                  <a:pt x="16002000" y="2977167"/>
                </a:cubicBezTo>
                <a:cubicBezTo>
                  <a:pt x="16041182" y="3219426"/>
                  <a:pt x="15967516" y="3280162"/>
                  <a:pt x="16002000" y="3473361"/>
                </a:cubicBezTo>
                <a:cubicBezTo>
                  <a:pt x="16036484" y="3666560"/>
                  <a:pt x="15956971" y="3704124"/>
                  <a:pt x="16002000" y="3895412"/>
                </a:cubicBezTo>
                <a:cubicBezTo>
                  <a:pt x="16047029" y="4086700"/>
                  <a:pt x="16001074" y="4103701"/>
                  <a:pt x="16002000" y="4243318"/>
                </a:cubicBezTo>
                <a:cubicBezTo>
                  <a:pt x="16002926" y="4382935"/>
                  <a:pt x="15997306" y="4641218"/>
                  <a:pt x="16002000" y="4813657"/>
                </a:cubicBezTo>
                <a:cubicBezTo>
                  <a:pt x="16006694" y="4986096"/>
                  <a:pt x="15946230" y="5105379"/>
                  <a:pt x="16002000" y="5309851"/>
                </a:cubicBezTo>
                <a:cubicBezTo>
                  <a:pt x="16057770" y="5514323"/>
                  <a:pt x="15980126" y="5605496"/>
                  <a:pt x="16002000" y="5880190"/>
                </a:cubicBezTo>
                <a:cubicBezTo>
                  <a:pt x="16023874" y="6154884"/>
                  <a:pt x="15938114" y="6352732"/>
                  <a:pt x="16002000" y="6524672"/>
                </a:cubicBezTo>
                <a:cubicBezTo>
                  <a:pt x="16065886" y="6696612"/>
                  <a:pt x="15991301" y="6726085"/>
                  <a:pt x="16002000" y="6872578"/>
                </a:cubicBezTo>
                <a:cubicBezTo>
                  <a:pt x="16012699" y="7019071"/>
                  <a:pt x="15971322" y="7171775"/>
                  <a:pt x="16002000" y="7414400"/>
                </a:cubicBezTo>
                <a:cubicBezTo>
                  <a:pt x="15834138" y="7432517"/>
                  <a:pt x="15703729" y="7392978"/>
                  <a:pt x="15409333" y="7414400"/>
                </a:cubicBezTo>
                <a:cubicBezTo>
                  <a:pt x="15114937" y="7435822"/>
                  <a:pt x="15330647" y="7400971"/>
                  <a:pt x="15296727" y="7414400"/>
                </a:cubicBezTo>
                <a:cubicBezTo>
                  <a:pt x="15262807" y="7427829"/>
                  <a:pt x="15096187" y="7394274"/>
                  <a:pt x="15024100" y="7414400"/>
                </a:cubicBezTo>
                <a:cubicBezTo>
                  <a:pt x="14952013" y="7434526"/>
                  <a:pt x="14411515" y="7365890"/>
                  <a:pt x="14111393" y="7414400"/>
                </a:cubicBezTo>
                <a:cubicBezTo>
                  <a:pt x="13811271" y="7462910"/>
                  <a:pt x="13586921" y="7376078"/>
                  <a:pt x="13198687" y="7414400"/>
                </a:cubicBezTo>
                <a:cubicBezTo>
                  <a:pt x="12810453" y="7452722"/>
                  <a:pt x="13039372" y="7387698"/>
                  <a:pt x="12926060" y="7414400"/>
                </a:cubicBezTo>
                <a:cubicBezTo>
                  <a:pt x="12812748" y="7441102"/>
                  <a:pt x="12590166" y="7394780"/>
                  <a:pt x="12333393" y="7414400"/>
                </a:cubicBezTo>
                <a:cubicBezTo>
                  <a:pt x="12076620" y="7434020"/>
                  <a:pt x="12165834" y="7391200"/>
                  <a:pt x="12060767" y="7414400"/>
                </a:cubicBezTo>
                <a:cubicBezTo>
                  <a:pt x="11955700" y="7437600"/>
                  <a:pt x="11599987" y="7375119"/>
                  <a:pt x="11468100" y="7414400"/>
                </a:cubicBezTo>
                <a:cubicBezTo>
                  <a:pt x="11336213" y="7453681"/>
                  <a:pt x="11109822" y="7355590"/>
                  <a:pt x="10875433" y="7414400"/>
                </a:cubicBezTo>
                <a:cubicBezTo>
                  <a:pt x="10641044" y="7473210"/>
                  <a:pt x="10814419" y="7413238"/>
                  <a:pt x="10762827" y="7414400"/>
                </a:cubicBezTo>
                <a:cubicBezTo>
                  <a:pt x="10711235" y="7415562"/>
                  <a:pt x="10369054" y="7336050"/>
                  <a:pt x="10010140" y="7414400"/>
                </a:cubicBezTo>
                <a:cubicBezTo>
                  <a:pt x="9651226" y="7492750"/>
                  <a:pt x="9930067" y="7405484"/>
                  <a:pt x="9897533" y="7414400"/>
                </a:cubicBezTo>
                <a:cubicBezTo>
                  <a:pt x="9864999" y="7423316"/>
                  <a:pt x="9702763" y="7386252"/>
                  <a:pt x="9624907" y="7414400"/>
                </a:cubicBezTo>
                <a:cubicBezTo>
                  <a:pt x="9547051" y="7442548"/>
                  <a:pt x="9127072" y="7369665"/>
                  <a:pt x="8872220" y="7414400"/>
                </a:cubicBezTo>
                <a:cubicBezTo>
                  <a:pt x="8617368" y="7459135"/>
                  <a:pt x="8556359" y="7379889"/>
                  <a:pt x="8279553" y="7414400"/>
                </a:cubicBezTo>
                <a:cubicBezTo>
                  <a:pt x="8002747" y="7448911"/>
                  <a:pt x="7921070" y="7393356"/>
                  <a:pt x="7686887" y="7414400"/>
                </a:cubicBezTo>
                <a:cubicBezTo>
                  <a:pt x="7452704" y="7435444"/>
                  <a:pt x="7628471" y="7402571"/>
                  <a:pt x="7574280" y="7414400"/>
                </a:cubicBezTo>
                <a:cubicBezTo>
                  <a:pt x="7520089" y="7426229"/>
                  <a:pt x="7128260" y="7376393"/>
                  <a:pt x="6821593" y="7414400"/>
                </a:cubicBezTo>
                <a:cubicBezTo>
                  <a:pt x="6514926" y="7452407"/>
                  <a:pt x="6517578" y="7391206"/>
                  <a:pt x="6388947" y="7414400"/>
                </a:cubicBezTo>
                <a:cubicBezTo>
                  <a:pt x="6260316" y="7437594"/>
                  <a:pt x="5925855" y="7384121"/>
                  <a:pt x="5636260" y="7414400"/>
                </a:cubicBezTo>
                <a:cubicBezTo>
                  <a:pt x="5346665" y="7444679"/>
                  <a:pt x="5147739" y="7344301"/>
                  <a:pt x="4883573" y="7414400"/>
                </a:cubicBezTo>
                <a:cubicBezTo>
                  <a:pt x="4619407" y="7484499"/>
                  <a:pt x="4291523" y="7369703"/>
                  <a:pt x="4130887" y="7414400"/>
                </a:cubicBezTo>
                <a:cubicBezTo>
                  <a:pt x="3970251" y="7459097"/>
                  <a:pt x="4072293" y="7401150"/>
                  <a:pt x="4018280" y="7414400"/>
                </a:cubicBezTo>
                <a:cubicBezTo>
                  <a:pt x="3964267" y="7427650"/>
                  <a:pt x="3546493" y="7330208"/>
                  <a:pt x="3265593" y="7414400"/>
                </a:cubicBezTo>
                <a:cubicBezTo>
                  <a:pt x="2984693" y="7498592"/>
                  <a:pt x="3127177" y="7410422"/>
                  <a:pt x="2992967" y="7414400"/>
                </a:cubicBezTo>
                <a:cubicBezTo>
                  <a:pt x="2858757" y="7418378"/>
                  <a:pt x="2814332" y="7405061"/>
                  <a:pt x="2720340" y="7414400"/>
                </a:cubicBezTo>
                <a:cubicBezTo>
                  <a:pt x="2626348" y="7423739"/>
                  <a:pt x="2648470" y="7408807"/>
                  <a:pt x="2607733" y="7414400"/>
                </a:cubicBezTo>
                <a:cubicBezTo>
                  <a:pt x="2566996" y="7419993"/>
                  <a:pt x="1923839" y="7344198"/>
                  <a:pt x="1695027" y="7414400"/>
                </a:cubicBezTo>
                <a:cubicBezTo>
                  <a:pt x="1466215" y="7484602"/>
                  <a:pt x="1222273" y="7374212"/>
                  <a:pt x="942340" y="7414400"/>
                </a:cubicBezTo>
                <a:cubicBezTo>
                  <a:pt x="662407" y="7454588"/>
                  <a:pt x="355988" y="7304630"/>
                  <a:pt x="0" y="7414400"/>
                </a:cubicBezTo>
                <a:cubicBezTo>
                  <a:pt x="-4238" y="7197917"/>
                  <a:pt x="19" y="7116539"/>
                  <a:pt x="0" y="6918206"/>
                </a:cubicBezTo>
                <a:cubicBezTo>
                  <a:pt x="-19" y="6719873"/>
                  <a:pt x="70088" y="6500189"/>
                  <a:pt x="0" y="6273723"/>
                </a:cubicBezTo>
                <a:cubicBezTo>
                  <a:pt x="-70088" y="6047257"/>
                  <a:pt x="41597" y="5957879"/>
                  <a:pt x="0" y="5851673"/>
                </a:cubicBezTo>
                <a:cubicBezTo>
                  <a:pt x="-41597" y="5745467"/>
                  <a:pt x="58353" y="5531940"/>
                  <a:pt x="0" y="5281334"/>
                </a:cubicBezTo>
                <a:cubicBezTo>
                  <a:pt x="-58353" y="5030728"/>
                  <a:pt x="6805" y="4956108"/>
                  <a:pt x="0" y="4785140"/>
                </a:cubicBezTo>
                <a:cubicBezTo>
                  <a:pt x="-6805" y="4614172"/>
                  <a:pt x="60884" y="4404125"/>
                  <a:pt x="0" y="4066513"/>
                </a:cubicBezTo>
                <a:cubicBezTo>
                  <a:pt x="-60884" y="3728901"/>
                  <a:pt x="28175" y="3726592"/>
                  <a:pt x="0" y="3422031"/>
                </a:cubicBezTo>
                <a:cubicBezTo>
                  <a:pt x="-28175" y="3117470"/>
                  <a:pt x="22169" y="3085334"/>
                  <a:pt x="0" y="2851692"/>
                </a:cubicBezTo>
                <a:cubicBezTo>
                  <a:pt x="-22169" y="2618050"/>
                  <a:pt x="37204" y="2636366"/>
                  <a:pt x="0" y="2503786"/>
                </a:cubicBezTo>
                <a:cubicBezTo>
                  <a:pt x="-37204" y="2371206"/>
                  <a:pt x="35260" y="2204887"/>
                  <a:pt x="0" y="2007591"/>
                </a:cubicBezTo>
                <a:cubicBezTo>
                  <a:pt x="-35260" y="1810296"/>
                  <a:pt x="14239" y="1780850"/>
                  <a:pt x="0" y="1659685"/>
                </a:cubicBezTo>
                <a:cubicBezTo>
                  <a:pt x="-14239" y="1538520"/>
                  <a:pt x="24688" y="1433378"/>
                  <a:pt x="0" y="1311778"/>
                </a:cubicBezTo>
                <a:cubicBezTo>
                  <a:pt x="-24688" y="1190178"/>
                  <a:pt x="62866" y="774475"/>
                  <a:pt x="0" y="593152"/>
                </a:cubicBezTo>
                <a:cubicBezTo>
                  <a:pt x="-62866" y="411829"/>
                  <a:pt x="50690" y="215108"/>
                  <a:pt x="0" y="0"/>
                </a:cubicBezTo>
                <a:close/>
              </a:path>
              <a:path w="16002000" h="7414400" stroke="0" extrusionOk="0">
                <a:moveTo>
                  <a:pt x="0" y="0"/>
                </a:moveTo>
                <a:cubicBezTo>
                  <a:pt x="117448" y="-30532"/>
                  <a:pt x="257663" y="14010"/>
                  <a:pt x="432647" y="0"/>
                </a:cubicBezTo>
                <a:cubicBezTo>
                  <a:pt x="607631" y="-14010"/>
                  <a:pt x="674790" y="37841"/>
                  <a:pt x="865293" y="0"/>
                </a:cubicBezTo>
                <a:cubicBezTo>
                  <a:pt x="1055796" y="-37841"/>
                  <a:pt x="1177566" y="43805"/>
                  <a:pt x="1297940" y="0"/>
                </a:cubicBezTo>
                <a:cubicBezTo>
                  <a:pt x="1418314" y="-43805"/>
                  <a:pt x="1568940" y="23275"/>
                  <a:pt x="1730587" y="0"/>
                </a:cubicBezTo>
                <a:cubicBezTo>
                  <a:pt x="1892234" y="-23275"/>
                  <a:pt x="1809143" y="11263"/>
                  <a:pt x="1843193" y="0"/>
                </a:cubicBezTo>
                <a:cubicBezTo>
                  <a:pt x="1877243" y="-11263"/>
                  <a:pt x="2426437" y="24021"/>
                  <a:pt x="2595880" y="0"/>
                </a:cubicBezTo>
                <a:cubicBezTo>
                  <a:pt x="2765323" y="-24021"/>
                  <a:pt x="3204558" y="64940"/>
                  <a:pt x="3508587" y="0"/>
                </a:cubicBezTo>
                <a:cubicBezTo>
                  <a:pt x="3812616" y="-64940"/>
                  <a:pt x="3816998" y="15157"/>
                  <a:pt x="4101253" y="0"/>
                </a:cubicBezTo>
                <a:cubicBezTo>
                  <a:pt x="4385508" y="-15157"/>
                  <a:pt x="4413146" y="44179"/>
                  <a:pt x="4693920" y="0"/>
                </a:cubicBezTo>
                <a:cubicBezTo>
                  <a:pt x="4974694" y="-44179"/>
                  <a:pt x="5421833" y="28917"/>
                  <a:pt x="5606627" y="0"/>
                </a:cubicBezTo>
                <a:cubicBezTo>
                  <a:pt x="5791421" y="-28917"/>
                  <a:pt x="5672874" y="3462"/>
                  <a:pt x="5719233" y="0"/>
                </a:cubicBezTo>
                <a:cubicBezTo>
                  <a:pt x="5765592" y="-3462"/>
                  <a:pt x="6105438" y="17776"/>
                  <a:pt x="6311900" y="0"/>
                </a:cubicBezTo>
                <a:cubicBezTo>
                  <a:pt x="6518362" y="-17776"/>
                  <a:pt x="6779655" y="53458"/>
                  <a:pt x="7064587" y="0"/>
                </a:cubicBezTo>
                <a:cubicBezTo>
                  <a:pt x="7349519" y="-53458"/>
                  <a:pt x="7650117" y="72823"/>
                  <a:pt x="7817273" y="0"/>
                </a:cubicBezTo>
                <a:cubicBezTo>
                  <a:pt x="7984429" y="-72823"/>
                  <a:pt x="7901094" y="9297"/>
                  <a:pt x="7929880" y="0"/>
                </a:cubicBezTo>
                <a:cubicBezTo>
                  <a:pt x="7958666" y="-9297"/>
                  <a:pt x="8339083" y="19089"/>
                  <a:pt x="8682567" y="0"/>
                </a:cubicBezTo>
                <a:cubicBezTo>
                  <a:pt x="9026051" y="-19089"/>
                  <a:pt x="8875853" y="11946"/>
                  <a:pt x="8955193" y="0"/>
                </a:cubicBezTo>
                <a:cubicBezTo>
                  <a:pt x="9034533" y="-11946"/>
                  <a:pt x="9419063" y="11014"/>
                  <a:pt x="9547860" y="0"/>
                </a:cubicBezTo>
                <a:cubicBezTo>
                  <a:pt x="9676657" y="-11014"/>
                  <a:pt x="9933876" y="48038"/>
                  <a:pt x="10300547" y="0"/>
                </a:cubicBezTo>
                <a:cubicBezTo>
                  <a:pt x="10667218" y="-48038"/>
                  <a:pt x="10927136" y="49813"/>
                  <a:pt x="11213253" y="0"/>
                </a:cubicBezTo>
                <a:cubicBezTo>
                  <a:pt x="11499370" y="-49813"/>
                  <a:pt x="11432676" y="13532"/>
                  <a:pt x="11645900" y="0"/>
                </a:cubicBezTo>
                <a:cubicBezTo>
                  <a:pt x="11859124" y="-13532"/>
                  <a:pt x="11990673" y="7341"/>
                  <a:pt x="12078547" y="0"/>
                </a:cubicBezTo>
                <a:cubicBezTo>
                  <a:pt x="12166421" y="-7341"/>
                  <a:pt x="12230047" y="23957"/>
                  <a:pt x="12351173" y="0"/>
                </a:cubicBezTo>
                <a:cubicBezTo>
                  <a:pt x="12472299" y="-23957"/>
                  <a:pt x="12558512" y="10569"/>
                  <a:pt x="12623800" y="0"/>
                </a:cubicBezTo>
                <a:cubicBezTo>
                  <a:pt x="12689088" y="-10569"/>
                  <a:pt x="12760655" y="32676"/>
                  <a:pt x="12896427" y="0"/>
                </a:cubicBezTo>
                <a:cubicBezTo>
                  <a:pt x="13032199" y="-32676"/>
                  <a:pt x="13348405" y="48718"/>
                  <a:pt x="13489093" y="0"/>
                </a:cubicBezTo>
                <a:cubicBezTo>
                  <a:pt x="13629781" y="-48718"/>
                  <a:pt x="13819051" y="21159"/>
                  <a:pt x="14081760" y="0"/>
                </a:cubicBezTo>
                <a:cubicBezTo>
                  <a:pt x="14344469" y="-21159"/>
                  <a:pt x="14293730" y="10421"/>
                  <a:pt x="14354387" y="0"/>
                </a:cubicBezTo>
                <a:cubicBezTo>
                  <a:pt x="14415044" y="-10421"/>
                  <a:pt x="14800193" y="16191"/>
                  <a:pt x="14947053" y="0"/>
                </a:cubicBezTo>
                <a:cubicBezTo>
                  <a:pt x="15093913" y="-16191"/>
                  <a:pt x="15123687" y="32101"/>
                  <a:pt x="15219680" y="0"/>
                </a:cubicBezTo>
                <a:cubicBezTo>
                  <a:pt x="15315673" y="-32101"/>
                  <a:pt x="15735526" y="85587"/>
                  <a:pt x="16002000" y="0"/>
                </a:cubicBezTo>
                <a:cubicBezTo>
                  <a:pt x="16050001" y="285297"/>
                  <a:pt x="15987601" y="419055"/>
                  <a:pt x="16002000" y="644482"/>
                </a:cubicBezTo>
                <a:cubicBezTo>
                  <a:pt x="16016399" y="869909"/>
                  <a:pt x="15993200" y="905771"/>
                  <a:pt x="16002000" y="1140677"/>
                </a:cubicBezTo>
                <a:cubicBezTo>
                  <a:pt x="16010800" y="1375584"/>
                  <a:pt x="15994771" y="1462961"/>
                  <a:pt x="16002000" y="1636871"/>
                </a:cubicBezTo>
                <a:cubicBezTo>
                  <a:pt x="16009229" y="1810781"/>
                  <a:pt x="15984614" y="1911340"/>
                  <a:pt x="16002000" y="1984778"/>
                </a:cubicBezTo>
                <a:cubicBezTo>
                  <a:pt x="16019386" y="2058216"/>
                  <a:pt x="16001806" y="2207737"/>
                  <a:pt x="16002000" y="2406828"/>
                </a:cubicBezTo>
                <a:cubicBezTo>
                  <a:pt x="16002194" y="2605919"/>
                  <a:pt x="15964608" y="2721341"/>
                  <a:pt x="16002000" y="2977167"/>
                </a:cubicBezTo>
                <a:cubicBezTo>
                  <a:pt x="16039392" y="3232993"/>
                  <a:pt x="15958058" y="3321856"/>
                  <a:pt x="16002000" y="3621649"/>
                </a:cubicBezTo>
                <a:cubicBezTo>
                  <a:pt x="16045942" y="3921442"/>
                  <a:pt x="15965562" y="3857198"/>
                  <a:pt x="16002000" y="3969556"/>
                </a:cubicBezTo>
                <a:cubicBezTo>
                  <a:pt x="16038438" y="4081914"/>
                  <a:pt x="15991296" y="4194754"/>
                  <a:pt x="16002000" y="4391606"/>
                </a:cubicBezTo>
                <a:cubicBezTo>
                  <a:pt x="16012704" y="4588458"/>
                  <a:pt x="15961181" y="4712752"/>
                  <a:pt x="16002000" y="4813657"/>
                </a:cubicBezTo>
                <a:cubicBezTo>
                  <a:pt x="16042819" y="4914562"/>
                  <a:pt x="15999158" y="5116825"/>
                  <a:pt x="16002000" y="5383995"/>
                </a:cubicBezTo>
                <a:cubicBezTo>
                  <a:pt x="16004842" y="5651165"/>
                  <a:pt x="15990699" y="5579539"/>
                  <a:pt x="16002000" y="5731902"/>
                </a:cubicBezTo>
                <a:cubicBezTo>
                  <a:pt x="16013301" y="5884265"/>
                  <a:pt x="15987972" y="6096131"/>
                  <a:pt x="16002000" y="6376384"/>
                </a:cubicBezTo>
                <a:cubicBezTo>
                  <a:pt x="16016028" y="6656637"/>
                  <a:pt x="15970005" y="6610369"/>
                  <a:pt x="16002000" y="6798434"/>
                </a:cubicBezTo>
                <a:cubicBezTo>
                  <a:pt x="16033995" y="6986499"/>
                  <a:pt x="15941456" y="7286009"/>
                  <a:pt x="16002000" y="7414400"/>
                </a:cubicBezTo>
                <a:cubicBezTo>
                  <a:pt x="15604258" y="7483161"/>
                  <a:pt x="15472452" y="7323570"/>
                  <a:pt x="15089293" y="7414400"/>
                </a:cubicBezTo>
                <a:cubicBezTo>
                  <a:pt x="14706134" y="7505230"/>
                  <a:pt x="14677623" y="7338518"/>
                  <a:pt x="14336607" y="7414400"/>
                </a:cubicBezTo>
                <a:cubicBezTo>
                  <a:pt x="13995591" y="7490282"/>
                  <a:pt x="13889889" y="7383166"/>
                  <a:pt x="13743940" y="7414400"/>
                </a:cubicBezTo>
                <a:cubicBezTo>
                  <a:pt x="13597991" y="7445634"/>
                  <a:pt x="13483529" y="7367027"/>
                  <a:pt x="13311293" y="7414400"/>
                </a:cubicBezTo>
                <a:cubicBezTo>
                  <a:pt x="13139057" y="7461773"/>
                  <a:pt x="12847944" y="7371725"/>
                  <a:pt x="12718627" y="7414400"/>
                </a:cubicBezTo>
                <a:cubicBezTo>
                  <a:pt x="12589310" y="7457075"/>
                  <a:pt x="12660529" y="7414163"/>
                  <a:pt x="12606020" y="7414400"/>
                </a:cubicBezTo>
                <a:cubicBezTo>
                  <a:pt x="12551511" y="7414637"/>
                  <a:pt x="12306414" y="7386220"/>
                  <a:pt x="12173373" y="7414400"/>
                </a:cubicBezTo>
                <a:cubicBezTo>
                  <a:pt x="12040332" y="7442580"/>
                  <a:pt x="11905721" y="7382844"/>
                  <a:pt x="11740727" y="7414400"/>
                </a:cubicBezTo>
                <a:cubicBezTo>
                  <a:pt x="11575733" y="7445956"/>
                  <a:pt x="11463197" y="7365236"/>
                  <a:pt x="11308080" y="7414400"/>
                </a:cubicBezTo>
                <a:cubicBezTo>
                  <a:pt x="11152963" y="7463564"/>
                  <a:pt x="10815151" y="7391515"/>
                  <a:pt x="10555393" y="7414400"/>
                </a:cubicBezTo>
                <a:cubicBezTo>
                  <a:pt x="10295635" y="7437285"/>
                  <a:pt x="10228805" y="7383300"/>
                  <a:pt x="10122747" y="7414400"/>
                </a:cubicBezTo>
                <a:cubicBezTo>
                  <a:pt x="10016689" y="7445500"/>
                  <a:pt x="9681400" y="7368699"/>
                  <a:pt x="9530080" y="7414400"/>
                </a:cubicBezTo>
                <a:cubicBezTo>
                  <a:pt x="9378760" y="7460101"/>
                  <a:pt x="9033885" y="7339731"/>
                  <a:pt x="8777393" y="7414400"/>
                </a:cubicBezTo>
                <a:cubicBezTo>
                  <a:pt x="8520901" y="7489069"/>
                  <a:pt x="8467600" y="7369254"/>
                  <a:pt x="8344747" y="7414400"/>
                </a:cubicBezTo>
                <a:cubicBezTo>
                  <a:pt x="8221894" y="7459546"/>
                  <a:pt x="8149964" y="7403395"/>
                  <a:pt x="8072120" y="7414400"/>
                </a:cubicBezTo>
                <a:cubicBezTo>
                  <a:pt x="7994276" y="7425405"/>
                  <a:pt x="7831164" y="7368827"/>
                  <a:pt x="7639473" y="7414400"/>
                </a:cubicBezTo>
                <a:cubicBezTo>
                  <a:pt x="7447782" y="7459973"/>
                  <a:pt x="6994764" y="7321890"/>
                  <a:pt x="6726767" y="7414400"/>
                </a:cubicBezTo>
                <a:cubicBezTo>
                  <a:pt x="6458770" y="7506910"/>
                  <a:pt x="6566624" y="7392330"/>
                  <a:pt x="6454140" y="7414400"/>
                </a:cubicBezTo>
                <a:cubicBezTo>
                  <a:pt x="6341656" y="7436470"/>
                  <a:pt x="6298888" y="7411118"/>
                  <a:pt x="6181513" y="7414400"/>
                </a:cubicBezTo>
                <a:cubicBezTo>
                  <a:pt x="6064138" y="7417682"/>
                  <a:pt x="5959914" y="7394290"/>
                  <a:pt x="5748867" y="7414400"/>
                </a:cubicBezTo>
                <a:cubicBezTo>
                  <a:pt x="5537820" y="7434510"/>
                  <a:pt x="5544530" y="7385883"/>
                  <a:pt x="5476240" y="7414400"/>
                </a:cubicBezTo>
                <a:cubicBezTo>
                  <a:pt x="5407950" y="7442917"/>
                  <a:pt x="5059382" y="7363657"/>
                  <a:pt x="4723553" y="7414400"/>
                </a:cubicBezTo>
                <a:cubicBezTo>
                  <a:pt x="4387724" y="7465143"/>
                  <a:pt x="4014629" y="7323546"/>
                  <a:pt x="3810847" y="7414400"/>
                </a:cubicBezTo>
                <a:cubicBezTo>
                  <a:pt x="3607065" y="7505254"/>
                  <a:pt x="3646243" y="7398581"/>
                  <a:pt x="3538220" y="7414400"/>
                </a:cubicBezTo>
                <a:cubicBezTo>
                  <a:pt x="3430197" y="7430219"/>
                  <a:pt x="3477820" y="7406487"/>
                  <a:pt x="3425613" y="7414400"/>
                </a:cubicBezTo>
                <a:cubicBezTo>
                  <a:pt x="3373406" y="7422313"/>
                  <a:pt x="3346641" y="7402381"/>
                  <a:pt x="3313007" y="7414400"/>
                </a:cubicBezTo>
                <a:cubicBezTo>
                  <a:pt x="3279373" y="7426419"/>
                  <a:pt x="3252687" y="7410523"/>
                  <a:pt x="3200400" y="7414400"/>
                </a:cubicBezTo>
                <a:cubicBezTo>
                  <a:pt x="3148113" y="7418277"/>
                  <a:pt x="2619489" y="7338505"/>
                  <a:pt x="2447713" y="7414400"/>
                </a:cubicBezTo>
                <a:cubicBezTo>
                  <a:pt x="2275937" y="7490295"/>
                  <a:pt x="2280898" y="7390830"/>
                  <a:pt x="2175087" y="7414400"/>
                </a:cubicBezTo>
                <a:cubicBezTo>
                  <a:pt x="2069276" y="7437970"/>
                  <a:pt x="1703670" y="7348925"/>
                  <a:pt x="1582420" y="7414400"/>
                </a:cubicBezTo>
                <a:cubicBezTo>
                  <a:pt x="1461170" y="7479875"/>
                  <a:pt x="1164539" y="7349578"/>
                  <a:pt x="829733" y="7414400"/>
                </a:cubicBezTo>
                <a:cubicBezTo>
                  <a:pt x="494927" y="7479222"/>
                  <a:pt x="760316" y="7405143"/>
                  <a:pt x="717127" y="7414400"/>
                </a:cubicBezTo>
                <a:cubicBezTo>
                  <a:pt x="673938" y="7423657"/>
                  <a:pt x="145343" y="7364667"/>
                  <a:pt x="0" y="7414400"/>
                </a:cubicBezTo>
                <a:cubicBezTo>
                  <a:pt x="-37140" y="7220489"/>
                  <a:pt x="31429" y="7155472"/>
                  <a:pt x="0" y="6918206"/>
                </a:cubicBezTo>
                <a:cubicBezTo>
                  <a:pt x="-31429" y="6680940"/>
                  <a:pt x="20607" y="6638044"/>
                  <a:pt x="0" y="6422011"/>
                </a:cubicBezTo>
                <a:cubicBezTo>
                  <a:pt x="-20607" y="6205979"/>
                  <a:pt x="54878" y="5988720"/>
                  <a:pt x="0" y="5703385"/>
                </a:cubicBezTo>
                <a:cubicBezTo>
                  <a:pt x="-54878" y="5418050"/>
                  <a:pt x="73607" y="5259380"/>
                  <a:pt x="0" y="4984758"/>
                </a:cubicBezTo>
                <a:cubicBezTo>
                  <a:pt x="-73607" y="4710136"/>
                  <a:pt x="39080" y="4691779"/>
                  <a:pt x="0" y="4562708"/>
                </a:cubicBezTo>
                <a:cubicBezTo>
                  <a:pt x="-39080" y="4433637"/>
                  <a:pt x="58348" y="4162891"/>
                  <a:pt x="0" y="3918225"/>
                </a:cubicBezTo>
                <a:cubicBezTo>
                  <a:pt x="-58348" y="3673559"/>
                  <a:pt x="49933" y="3552133"/>
                  <a:pt x="0" y="3422031"/>
                </a:cubicBezTo>
                <a:cubicBezTo>
                  <a:pt x="-49933" y="3291929"/>
                  <a:pt x="32893" y="3086468"/>
                  <a:pt x="0" y="2999980"/>
                </a:cubicBezTo>
                <a:cubicBezTo>
                  <a:pt x="-32893" y="2913492"/>
                  <a:pt x="40800" y="2694562"/>
                  <a:pt x="0" y="2577930"/>
                </a:cubicBezTo>
                <a:cubicBezTo>
                  <a:pt x="-40800" y="2461298"/>
                  <a:pt x="16555" y="2282945"/>
                  <a:pt x="0" y="2155879"/>
                </a:cubicBezTo>
                <a:cubicBezTo>
                  <a:pt x="-16555" y="2028813"/>
                  <a:pt x="45934" y="1733577"/>
                  <a:pt x="0" y="1585541"/>
                </a:cubicBezTo>
                <a:cubicBezTo>
                  <a:pt x="-45934" y="1437505"/>
                  <a:pt x="28618" y="1346371"/>
                  <a:pt x="0" y="1237634"/>
                </a:cubicBezTo>
                <a:cubicBezTo>
                  <a:pt x="-28618" y="1128897"/>
                  <a:pt x="22542" y="937789"/>
                  <a:pt x="0" y="741440"/>
                </a:cubicBezTo>
                <a:cubicBezTo>
                  <a:pt x="-22542" y="545091"/>
                  <a:pt x="67821" y="255034"/>
                  <a:pt x="0" y="0"/>
                </a:cubicBezTo>
                <a:close/>
              </a:path>
            </a:pathLst>
          </a:custGeom>
          <a:solidFill>
            <a:schemeClr val="bg1"/>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ounded Rectangle 11" descr="n144 zalo Tran Quang Hieu">
            <a:extLst>
              <a:ext uri="{FF2B5EF4-FFF2-40B4-BE49-F238E27FC236}">
                <a16:creationId xmlns:a16="http://schemas.microsoft.com/office/drawing/2014/main" id="{6A7721D2-5656-5500-6706-F24DD45AB6D6}"/>
              </a:ext>
            </a:extLst>
          </p:cNvPr>
          <p:cNvSpPr/>
          <p:nvPr/>
        </p:nvSpPr>
        <p:spPr>
          <a:xfrm>
            <a:off x="1676400" y="1615300"/>
            <a:ext cx="15011400" cy="2667000"/>
          </a:xfrm>
          <a:prstGeom prst="roundRect">
            <a:avLst/>
          </a:prstGeom>
          <a:solidFill>
            <a:schemeClr val="accent3">
              <a:lumMod val="20000"/>
              <a:lumOff val="80000"/>
            </a:scheme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tx1"/>
                </a:solidFill>
                <a:latin typeface="#9Slide03 Montserrat" pitchFamily="2" charset="77"/>
              </a:rPr>
              <a:t>Tia X, </a:t>
            </a:r>
            <a:r>
              <a:rPr lang="en-US" sz="3600" dirty="0" err="1">
                <a:solidFill>
                  <a:schemeClr val="tx1"/>
                </a:solidFill>
                <a:latin typeface="#9Slide03 Montserrat" pitchFamily="2" charset="77"/>
              </a:rPr>
              <a:t>giống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như</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tất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cả</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các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bức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xạ</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nó</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có</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thể</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làm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hỏng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các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mô</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sống</a:t>
            </a:r>
            <a:r>
              <a:rPr lang="en-US" sz="3600" dirty="0">
                <a:solidFill>
                  <a:schemeClr val="tx1"/>
                </a:solidFill>
                <a:latin typeface="#9Slide03 Montserrat" pitchFamily="2" charset="77"/>
              </a:rPr>
              <a:t>. Do </a:t>
            </a:r>
            <a:r>
              <a:rPr lang="en-US" sz="3600" dirty="0" err="1">
                <a:solidFill>
                  <a:schemeClr val="tx1"/>
                </a:solidFill>
                <a:latin typeface="#9Slide03 Montserrat" pitchFamily="2" charset="77"/>
              </a:rPr>
              <a:t>đó</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khi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chụp</a:t>
            </a:r>
            <a:r>
              <a:rPr lang="en-US" sz="3600" dirty="0">
                <a:solidFill>
                  <a:schemeClr val="tx1"/>
                </a:solidFill>
                <a:latin typeface="#9Slide03 Montserrat" pitchFamily="2" charset="77"/>
              </a:rPr>
              <a:t> X-</a:t>
            </a:r>
            <a:r>
              <a:rPr lang="en-US" sz="3600" dirty="0" err="1">
                <a:solidFill>
                  <a:schemeClr val="tx1"/>
                </a:solidFill>
                <a:latin typeface="#9Slide03 Montserrat" pitchFamily="2" charset="77"/>
              </a:rPr>
              <a:t>quang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các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bác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sĩ</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cần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tính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toán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liều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chiếu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được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giữ</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ở</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mức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tối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thiểu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phù</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hợp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với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yêu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cầu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cần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chụp</a:t>
            </a:r>
            <a:r>
              <a:rPr lang="en-US" sz="3600" dirty="0">
                <a:solidFill>
                  <a:schemeClr val="tx1"/>
                </a:solidFill>
                <a:latin typeface="#9Slide03 Montserrat" pitchFamily="2" charset="77"/>
              </a:rPr>
              <a:t>.</a:t>
            </a:r>
          </a:p>
        </p:txBody>
      </p:sp>
      <p:pic>
        <p:nvPicPr>
          <p:cNvPr id="14" name="Picture 13" descr="n144 zalo Tran Quang Hieu">
            <a:extLst>
              <a:ext uri="{FF2B5EF4-FFF2-40B4-BE49-F238E27FC236}">
                <a16:creationId xmlns:a16="http://schemas.microsoft.com/office/drawing/2014/main" id="{9339C55B-A6F2-812A-477E-A4CA9CD5F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7146" y="4457700"/>
            <a:ext cx="3853708" cy="3853708"/>
          </a:xfrm>
          <a:prstGeom prst="rect">
            <a:avLst/>
          </a:prstGeom>
        </p:spPr>
      </p:pic>
      <p:pic>
        <p:nvPicPr>
          <p:cNvPr id="15" name="Picture 14" descr="n144 zalo Tran Quang Hieu">
            <a:extLst>
              <a:ext uri="{FF2B5EF4-FFF2-40B4-BE49-F238E27FC236}">
                <a16:creationId xmlns:a16="http://schemas.microsoft.com/office/drawing/2014/main" id="{E49AAE7A-9B93-BE64-A958-F252C2546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86082">
            <a:off x="14840354" y="7039916"/>
            <a:ext cx="2880598" cy="2880598"/>
          </a:xfrm>
          <a:prstGeom prst="rect">
            <a:avLst/>
          </a:prstGeom>
        </p:spPr>
      </p:pic>
    </p:spTree>
    <p:extLst>
      <p:ext uri="{BB962C8B-B14F-4D97-AF65-F5344CB8AC3E}">
        <p14:creationId xmlns:p14="http://schemas.microsoft.com/office/powerpoint/2010/main" val="3261366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par>
                                <p:cTn id="9" presetID="1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9" name="Rectangle 8" descr="n144 zalo Tran Quang Hieu">
            <a:extLst>
              <a:ext uri="{FF2B5EF4-FFF2-40B4-BE49-F238E27FC236}">
                <a16:creationId xmlns:a16="http://schemas.microsoft.com/office/drawing/2014/main" id="{6E350A93-60E7-7A56-3130-7AE9BDC8A278}"/>
              </a:ext>
            </a:extLst>
          </p:cNvPr>
          <p:cNvSpPr/>
          <p:nvPr/>
        </p:nvSpPr>
        <p:spPr>
          <a:xfrm>
            <a:off x="1143000" y="1257300"/>
            <a:ext cx="16002000" cy="7414400"/>
          </a:xfrm>
          <a:custGeom>
            <a:avLst/>
            <a:gdLst>
              <a:gd name="connsiteX0" fmla="*/ 0 w 16002000"/>
              <a:gd name="connsiteY0" fmla="*/ 0 h 7414400"/>
              <a:gd name="connsiteX1" fmla="*/ 272627 w 16002000"/>
              <a:gd name="connsiteY1" fmla="*/ 0 h 7414400"/>
              <a:gd name="connsiteX2" fmla="*/ 545253 w 16002000"/>
              <a:gd name="connsiteY2" fmla="*/ 0 h 7414400"/>
              <a:gd name="connsiteX3" fmla="*/ 657860 w 16002000"/>
              <a:gd name="connsiteY3" fmla="*/ 0 h 7414400"/>
              <a:gd name="connsiteX4" fmla="*/ 1570567 w 16002000"/>
              <a:gd name="connsiteY4" fmla="*/ 0 h 7414400"/>
              <a:gd name="connsiteX5" fmla="*/ 2323253 w 16002000"/>
              <a:gd name="connsiteY5" fmla="*/ 0 h 7414400"/>
              <a:gd name="connsiteX6" fmla="*/ 3235960 w 16002000"/>
              <a:gd name="connsiteY6" fmla="*/ 0 h 7414400"/>
              <a:gd name="connsiteX7" fmla="*/ 3348567 w 16002000"/>
              <a:gd name="connsiteY7" fmla="*/ 0 h 7414400"/>
              <a:gd name="connsiteX8" fmla="*/ 3781213 w 16002000"/>
              <a:gd name="connsiteY8" fmla="*/ 0 h 7414400"/>
              <a:gd name="connsiteX9" fmla="*/ 4373880 w 16002000"/>
              <a:gd name="connsiteY9" fmla="*/ 0 h 7414400"/>
              <a:gd name="connsiteX10" fmla="*/ 4806527 w 16002000"/>
              <a:gd name="connsiteY10" fmla="*/ 0 h 7414400"/>
              <a:gd name="connsiteX11" fmla="*/ 4919133 w 16002000"/>
              <a:gd name="connsiteY11" fmla="*/ 0 h 7414400"/>
              <a:gd name="connsiteX12" fmla="*/ 5831840 w 16002000"/>
              <a:gd name="connsiteY12" fmla="*/ 0 h 7414400"/>
              <a:gd name="connsiteX13" fmla="*/ 6584527 w 16002000"/>
              <a:gd name="connsiteY13" fmla="*/ 0 h 7414400"/>
              <a:gd name="connsiteX14" fmla="*/ 7177193 w 16002000"/>
              <a:gd name="connsiteY14" fmla="*/ 0 h 7414400"/>
              <a:gd name="connsiteX15" fmla="*/ 7609840 w 16002000"/>
              <a:gd name="connsiteY15" fmla="*/ 0 h 7414400"/>
              <a:gd name="connsiteX16" fmla="*/ 7722447 w 16002000"/>
              <a:gd name="connsiteY16" fmla="*/ 0 h 7414400"/>
              <a:gd name="connsiteX17" fmla="*/ 8315113 w 16002000"/>
              <a:gd name="connsiteY17" fmla="*/ 0 h 7414400"/>
              <a:gd name="connsiteX18" fmla="*/ 8747760 w 16002000"/>
              <a:gd name="connsiteY18" fmla="*/ 0 h 7414400"/>
              <a:gd name="connsiteX19" fmla="*/ 8860367 w 16002000"/>
              <a:gd name="connsiteY19" fmla="*/ 0 h 7414400"/>
              <a:gd name="connsiteX20" fmla="*/ 9773073 w 16002000"/>
              <a:gd name="connsiteY20" fmla="*/ 0 h 7414400"/>
              <a:gd name="connsiteX21" fmla="*/ 10685780 w 16002000"/>
              <a:gd name="connsiteY21" fmla="*/ 0 h 7414400"/>
              <a:gd name="connsiteX22" fmla="*/ 10798387 w 16002000"/>
              <a:gd name="connsiteY22" fmla="*/ 0 h 7414400"/>
              <a:gd name="connsiteX23" fmla="*/ 11231033 w 16002000"/>
              <a:gd name="connsiteY23" fmla="*/ 0 h 7414400"/>
              <a:gd name="connsiteX24" fmla="*/ 11983720 w 16002000"/>
              <a:gd name="connsiteY24" fmla="*/ 0 h 7414400"/>
              <a:gd name="connsiteX25" fmla="*/ 12896427 w 16002000"/>
              <a:gd name="connsiteY25" fmla="*/ 0 h 7414400"/>
              <a:gd name="connsiteX26" fmla="*/ 13329073 w 16002000"/>
              <a:gd name="connsiteY26" fmla="*/ 0 h 7414400"/>
              <a:gd name="connsiteX27" fmla="*/ 13441680 w 16002000"/>
              <a:gd name="connsiteY27" fmla="*/ 0 h 7414400"/>
              <a:gd name="connsiteX28" fmla="*/ 14354387 w 16002000"/>
              <a:gd name="connsiteY28" fmla="*/ 0 h 7414400"/>
              <a:gd name="connsiteX29" fmla="*/ 14947053 w 16002000"/>
              <a:gd name="connsiteY29" fmla="*/ 0 h 7414400"/>
              <a:gd name="connsiteX30" fmla="*/ 15219680 w 16002000"/>
              <a:gd name="connsiteY30" fmla="*/ 0 h 7414400"/>
              <a:gd name="connsiteX31" fmla="*/ 16002000 w 16002000"/>
              <a:gd name="connsiteY31" fmla="*/ 0 h 7414400"/>
              <a:gd name="connsiteX32" fmla="*/ 16002000 w 16002000"/>
              <a:gd name="connsiteY32" fmla="*/ 496194 h 7414400"/>
              <a:gd name="connsiteX33" fmla="*/ 16002000 w 16002000"/>
              <a:gd name="connsiteY33" fmla="*/ 918245 h 7414400"/>
              <a:gd name="connsiteX34" fmla="*/ 16002000 w 16002000"/>
              <a:gd name="connsiteY34" fmla="*/ 1340295 h 7414400"/>
              <a:gd name="connsiteX35" fmla="*/ 16002000 w 16002000"/>
              <a:gd name="connsiteY35" fmla="*/ 1836490 h 7414400"/>
              <a:gd name="connsiteX36" fmla="*/ 16002000 w 16002000"/>
              <a:gd name="connsiteY36" fmla="*/ 2480972 h 7414400"/>
              <a:gd name="connsiteX37" fmla="*/ 16002000 w 16002000"/>
              <a:gd name="connsiteY37" fmla="*/ 2977167 h 7414400"/>
              <a:gd name="connsiteX38" fmla="*/ 16002000 w 16002000"/>
              <a:gd name="connsiteY38" fmla="*/ 3473361 h 7414400"/>
              <a:gd name="connsiteX39" fmla="*/ 16002000 w 16002000"/>
              <a:gd name="connsiteY39" fmla="*/ 3895412 h 7414400"/>
              <a:gd name="connsiteX40" fmla="*/ 16002000 w 16002000"/>
              <a:gd name="connsiteY40" fmla="*/ 4243318 h 7414400"/>
              <a:gd name="connsiteX41" fmla="*/ 16002000 w 16002000"/>
              <a:gd name="connsiteY41" fmla="*/ 4813657 h 7414400"/>
              <a:gd name="connsiteX42" fmla="*/ 16002000 w 16002000"/>
              <a:gd name="connsiteY42" fmla="*/ 5309851 h 7414400"/>
              <a:gd name="connsiteX43" fmla="*/ 16002000 w 16002000"/>
              <a:gd name="connsiteY43" fmla="*/ 5880190 h 7414400"/>
              <a:gd name="connsiteX44" fmla="*/ 16002000 w 16002000"/>
              <a:gd name="connsiteY44" fmla="*/ 6524672 h 7414400"/>
              <a:gd name="connsiteX45" fmla="*/ 16002000 w 16002000"/>
              <a:gd name="connsiteY45" fmla="*/ 6872578 h 7414400"/>
              <a:gd name="connsiteX46" fmla="*/ 16002000 w 16002000"/>
              <a:gd name="connsiteY46" fmla="*/ 7414400 h 7414400"/>
              <a:gd name="connsiteX47" fmla="*/ 15409333 w 16002000"/>
              <a:gd name="connsiteY47" fmla="*/ 7414400 h 7414400"/>
              <a:gd name="connsiteX48" fmla="*/ 15296727 w 16002000"/>
              <a:gd name="connsiteY48" fmla="*/ 7414400 h 7414400"/>
              <a:gd name="connsiteX49" fmla="*/ 15024100 w 16002000"/>
              <a:gd name="connsiteY49" fmla="*/ 7414400 h 7414400"/>
              <a:gd name="connsiteX50" fmla="*/ 14111393 w 16002000"/>
              <a:gd name="connsiteY50" fmla="*/ 7414400 h 7414400"/>
              <a:gd name="connsiteX51" fmla="*/ 13198687 w 16002000"/>
              <a:gd name="connsiteY51" fmla="*/ 7414400 h 7414400"/>
              <a:gd name="connsiteX52" fmla="*/ 12926060 w 16002000"/>
              <a:gd name="connsiteY52" fmla="*/ 7414400 h 7414400"/>
              <a:gd name="connsiteX53" fmla="*/ 12333393 w 16002000"/>
              <a:gd name="connsiteY53" fmla="*/ 7414400 h 7414400"/>
              <a:gd name="connsiteX54" fmla="*/ 12060767 w 16002000"/>
              <a:gd name="connsiteY54" fmla="*/ 7414400 h 7414400"/>
              <a:gd name="connsiteX55" fmla="*/ 11468100 w 16002000"/>
              <a:gd name="connsiteY55" fmla="*/ 7414400 h 7414400"/>
              <a:gd name="connsiteX56" fmla="*/ 10875433 w 16002000"/>
              <a:gd name="connsiteY56" fmla="*/ 7414400 h 7414400"/>
              <a:gd name="connsiteX57" fmla="*/ 10762827 w 16002000"/>
              <a:gd name="connsiteY57" fmla="*/ 7414400 h 7414400"/>
              <a:gd name="connsiteX58" fmla="*/ 10010140 w 16002000"/>
              <a:gd name="connsiteY58" fmla="*/ 7414400 h 7414400"/>
              <a:gd name="connsiteX59" fmla="*/ 9897533 w 16002000"/>
              <a:gd name="connsiteY59" fmla="*/ 7414400 h 7414400"/>
              <a:gd name="connsiteX60" fmla="*/ 9624907 w 16002000"/>
              <a:gd name="connsiteY60" fmla="*/ 7414400 h 7414400"/>
              <a:gd name="connsiteX61" fmla="*/ 8872220 w 16002000"/>
              <a:gd name="connsiteY61" fmla="*/ 7414400 h 7414400"/>
              <a:gd name="connsiteX62" fmla="*/ 8279553 w 16002000"/>
              <a:gd name="connsiteY62" fmla="*/ 7414400 h 7414400"/>
              <a:gd name="connsiteX63" fmla="*/ 7686887 w 16002000"/>
              <a:gd name="connsiteY63" fmla="*/ 7414400 h 7414400"/>
              <a:gd name="connsiteX64" fmla="*/ 7574280 w 16002000"/>
              <a:gd name="connsiteY64" fmla="*/ 7414400 h 7414400"/>
              <a:gd name="connsiteX65" fmla="*/ 6821593 w 16002000"/>
              <a:gd name="connsiteY65" fmla="*/ 7414400 h 7414400"/>
              <a:gd name="connsiteX66" fmla="*/ 6388947 w 16002000"/>
              <a:gd name="connsiteY66" fmla="*/ 7414400 h 7414400"/>
              <a:gd name="connsiteX67" fmla="*/ 5636260 w 16002000"/>
              <a:gd name="connsiteY67" fmla="*/ 7414400 h 7414400"/>
              <a:gd name="connsiteX68" fmla="*/ 4883573 w 16002000"/>
              <a:gd name="connsiteY68" fmla="*/ 7414400 h 7414400"/>
              <a:gd name="connsiteX69" fmla="*/ 4130887 w 16002000"/>
              <a:gd name="connsiteY69" fmla="*/ 7414400 h 7414400"/>
              <a:gd name="connsiteX70" fmla="*/ 4018280 w 16002000"/>
              <a:gd name="connsiteY70" fmla="*/ 7414400 h 7414400"/>
              <a:gd name="connsiteX71" fmla="*/ 3265593 w 16002000"/>
              <a:gd name="connsiteY71" fmla="*/ 7414400 h 7414400"/>
              <a:gd name="connsiteX72" fmla="*/ 2992967 w 16002000"/>
              <a:gd name="connsiteY72" fmla="*/ 7414400 h 7414400"/>
              <a:gd name="connsiteX73" fmla="*/ 2720340 w 16002000"/>
              <a:gd name="connsiteY73" fmla="*/ 7414400 h 7414400"/>
              <a:gd name="connsiteX74" fmla="*/ 2607733 w 16002000"/>
              <a:gd name="connsiteY74" fmla="*/ 7414400 h 7414400"/>
              <a:gd name="connsiteX75" fmla="*/ 1695027 w 16002000"/>
              <a:gd name="connsiteY75" fmla="*/ 7414400 h 7414400"/>
              <a:gd name="connsiteX76" fmla="*/ 942340 w 16002000"/>
              <a:gd name="connsiteY76" fmla="*/ 7414400 h 7414400"/>
              <a:gd name="connsiteX77" fmla="*/ 0 w 16002000"/>
              <a:gd name="connsiteY77" fmla="*/ 7414400 h 7414400"/>
              <a:gd name="connsiteX78" fmla="*/ 0 w 16002000"/>
              <a:gd name="connsiteY78" fmla="*/ 6918206 h 7414400"/>
              <a:gd name="connsiteX79" fmla="*/ 0 w 16002000"/>
              <a:gd name="connsiteY79" fmla="*/ 6273723 h 7414400"/>
              <a:gd name="connsiteX80" fmla="*/ 0 w 16002000"/>
              <a:gd name="connsiteY80" fmla="*/ 5851673 h 7414400"/>
              <a:gd name="connsiteX81" fmla="*/ 0 w 16002000"/>
              <a:gd name="connsiteY81" fmla="*/ 5281334 h 7414400"/>
              <a:gd name="connsiteX82" fmla="*/ 0 w 16002000"/>
              <a:gd name="connsiteY82" fmla="*/ 4785140 h 7414400"/>
              <a:gd name="connsiteX83" fmla="*/ 0 w 16002000"/>
              <a:gd name="connsiteY83" fmla="*/ 4066513 h 7414400"/>
              <a:gd name="connsiteX84" fmla="*/ 0 w 16002000"/>
              <a:gd name="connsiteY84" fmla="*/ 3422031 h 7414400"/>
              <a:gd name="connsiteX85" fmla="*/ 0 w 16002000"/>
              <a:gd name="connsiteY85" fmla="*/ 2851692 h 7414400"/>
              <a:gd name="connsiteX86" fmla="*/ 0 w 16002000"/>
              <a:gd name="connsiteY86" fmla="*/ 2503786 h 7414400"/>
              <a:gd name="connsiteX87" fmla="*/ 0 w 16002000"/>
              <a:gd name="connsiteY87" fmla="*/ 2007591 h 7414400"/>
              <a:gd name="connsiteX88" fmla="*/ 0 w 16002000"/>
              <a:gd name="connsiteY88" fmla="*/ 1659685 h 7414400"/>
              <a:gd name="connsiteX89" fmla="*/ 0 w 16002000"/>
              <a:gd name="connsiteY89" fmla="*/ 1311778 h 7414400"/>
              <a:gd name="connsiteX90" fmla="*/ 0 w 16002000"/>
              <a:gd name="connsiteY90" fmla="*/ 593152 h 7414400"/>
              <a:gd name="connsiteX91" fmla="*/ 0 w 16002000"/>
              <a:gd name="connsiteY91" fmla="*/ 0 h 74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002000" h="7414400" fill="none" extrusionOk="0">
                <a:moveTo>
                  <a:pt x="0" y="0"/>
                </a:moveTo>
                <a:cubicBezTo>
                  <a:pt x="64168" y="-17252"/>
                  <a:pt x="204435" y="27201"/>
                  <a:pt x="272627" y="0"/>
                </a:cubicBezTo>
                <a:cubicBezTo>
                  <a:pt x="340819" y="-27201"/>
                  <a:pt x="480074" y="27752"/>
                  <a:pt x="545253" y="0"/>
                </a:cubicBezTo>
                <a:cubicBezTo>
                  <a:pt x="610432" y="-27752"/>
                  <a:pt x="635162" y="8324"/>
                  <a:pt x="657860" y="0"/>
                </a:cubicBezTo>
                <a:cubicBezTo>
                  <a:pt x="680558" y="-8324"/>
                  <a:pt x="1293760" y="41191"/>
                  <a:pt x="1570567" y="0"/>
                </a:cubicBezTo>
                <a:cubicBezTo>
                  <a:pt x="1847374" y="-41191"/>
                  <a:pt x="1998952" y="42904"/>
                  <a:pt x="2323253" y="0"/>
                </a:cubicBezTo>
                <a:cubicBezTo>
                  <a:pt x="2647554" y="-42904"/>
                  <a:pt x="3028561" y="36237"/>
                  <a:pt x="3235960" y="0"/>
                </a:cubicBezTo>
                <a:cubicBezTo>
                  <a:pt x="3443359" y="-36237"/>
                  <a:pt x="3306241" y="12717"/>
                  <a:pt x="3348567" y="0"/>
                </a:cubicBezTo>
                <a:cubicBezTo>
                  <a:pt x="3390893" y="-12717"/>
                  <a:pt x="3686845" y="4967"/>
                  <a:pt x="3781213" y="0"/>
                </a:cubicBezTo>
                <a:cubicBezTo>
                  <a:pt x="3875581" y="-4967"/>
                  <a:pt x="4225522" y="62929"/>
                  <a:pt x="4373880" y="0"/>
                </a:cubicBezTo>
                <a:cubicBezTo>
                  <a:pt x="4522238" y="-62929"/>
                  <a:pt x="4615789" y="13823"/>
                  <a:pt x="4806527" y="0"/>
                </a:cubicBezTo>
                <a:cubicBezTo>
                  <a:pt x="4997265" y="-13823"/>
                  <a:pt x="4873071" y="10439"/>
                  <a:pt x="4919133" y="0"/>
                </a:cubicBezTo>
                <a:cubicBezTo>
                  <a:pt x="4965195" y="-10439"/>
                  <a:pt x="5614363" y="20137"/>
                  <a:pt x="5831840" y="0"/>
                </a:cubicBezTo>
                <a:cubicBezTo>
                  <a:pt x="6049317" y="-20137"/>
                  <a:pt x="6274733" y="78002"/>
                  <a:pt x="6584527" y="0"/>
                </a:cubicBezTo>
                <a:cubicBezTo>
                  <a:pt x="6894321" y="-78002"/>
                  <a:pt x="7005249" y="33718"/>
                  <a:pt x="7177193" y="0"/>
                </a:cubicBezTo>
                <a:cubicBezTo>
                  <a:pt x="7349137" y="-33718"/>
                  <a:pt x="7420116" y="11836"/>
                  <a:pt x="7609840" y="0"/>
                </a:cubicBezTo>
                <a:cubicBezTo>
                  <a:pt x="7799564" y="-11836"/>
                  <a:pt x="7673011" y="6543"/>
                  <a:pt x="7722447" y="0"/>
                </a:cubicBezTo>
                <a:cubicBezTo>
                  <a:pt x="7771883" y="-6543"/>
                  <a:pt x="8146468" y="46328"/>
                  <a:pt x="8315113" y="0"/>
                </a:cubicBezTo>
                <a:cubicBezTo>
                  <a:pt x="8483758" y="-46328"/>
                  <a:pt x="8535484" y="29406"/>
                  <a:pt x="8747760" y="0"/>
                </a:cubicBezTo>
                <a:cubicBezTo>
                  <a:pt x="8960036" y="-29406"/>
                  <a:pt x="8826263" y="9696"/>
                  <a:pt x="8860367" y="0"/>
                </a:cubicBezTo>
                <a:cubicBezTo>
                  <a:pt x="8894471" y="-9696"/>
                  <a:pt x="9364621" y="81006"/>
                  <a:pt x="9773073" y="0"/>
                </a:cubicBezTo>
                <a:cubicBezTo>
                  <a:pt x="10181525" y="-81006"/>
                  <a:pt x="10461960" y="37805"/>
                  <a:pt x="10685780" y="0"/>
                </a:cubicBezTo>
                <a:cubicBezTo>
                  <a:pt x="10909600" y="-37805"/>
                  <a:pt x="10748465" y="11086"/>
                  <a:pt x="10798387" y="0"/>
                </a:cubicBezTo>
                <a:cubicBezTo>
                  <a:pt x="10848309" y="-11086"/>
                  <a:pt x="11104102" y="32632"/>
                  <a:pt x="11231033" y="0"/>
                </a:cubicBezTo>
                <a:cubicBezTo>
                  <a:pt x="11357964" y="-32632"/>
                  <a:pt x="11629442" y="90099"/>
                  <a:pt x="11983720" y="0"/>
                </a:cubicBezTo>
                <a:cubicBezTo>
                  <a:pt x="12337998" y="-90099"/>
                  <a:pt x="12513153" y="21056"/>
                  <a:pt x="12896427" y="0"/>
                </a:cubicBezTo>
                <a:cubicBezTo>
                  <a:pt x="13279701" y="-21056"/>
                  <a:pt x="13126904" y="51195"/>
                  <a:pt x="13329073" y="0"/>
                </a:cubicBezTo>
                <a:cubicBezTo>
                  <a:pt x="13531242" y="-51195"/>
                  <a:pt x="13389112" y="649"/>
                  <a:pt x="13441680" y="0"/>
                </a:cubicBezTo>
                <a:cubicBezTo>
                  <a:pt x="13494248" y="-649"/>
                  <a:pt x="14030966" y="20847"/>
                  <a:pt x="14354387" y="0"/>
                </a:cubicBezTo>
                <a:cubicBezTo>
                  <a:pt x="14677808" y="-20847"/>
                  <a:pt x="14784624" y="21840"/>
                  <a:pt x="14947053" y="0"/>
                </a:cubicBezTo>
                <a:cubicBezTo>
                  <a:pt x="15109482" y="-21840"/>
                  <a:pt x="15086152" y="6679"/>
                  <a:pt x="15219680" y="0"/>
                </a:cubicBezTo>
                <a:cubicBezTo>
                  <a:pt x="15353208" y="-6679"/>
                  <a:pt x="15833951" y="9280"/>
                  <a:pt x="16002000" y="0"/>
                </a:cubicBezTo>
                <a:cubicBezTo>
                  <a:pt x="16011158" y="178255"/>
                  <a:pt x="15959700" y="290454"/>
                  <a:pt x="16002000" y="496194"/>
                </a:cubicBezTo>
                <a:cubicBezTo>
                  <a:pt x="16044300" y="701934"/>
                  <a:pt x="15967241" y="770757"/>
                  <a:pt x="16002000" y="918245"/>
                </a:cubicBezTo>
                <a:cubicBezTo>
                  <a:pt x="16036759" y="1065733"/>
                  <a:pt x="15989237" y="1230960"/>
                  <a:pt x="16002000" y="1340295"/>
                </a:cubicBezTo>
                <a:cubicBezTo>
                  <a:pt x="16014763" y="1449630"/>
                  <a:pt x="15993640" y="1608619"/>
                  <a:pt x="16002000" y="1836490"/>
                </a:cubicBezTo>
                <a:cubicBezTo>
                  <a:pt x="16010360" y="2064361"/>
                  <a:pt x="15961014" y="2161219"/>
                  <a:pt x="16002000" y="2480972"/>
                </a:cubicBezTo>
                <a:cubicBezTo>
                  <a:pt x="16042986" y="2800725"/>
                  <a:pt x="15962818" y="2734909"/>
                  <a:pt x="16002000" y="2977167"/>
                </a:cubicBezTo>
                <a:cubicBezTo>
                  <a:pt x="16041182" y="3219426"/>
                  <a:pt x="15967516" y="3280162"/>
                  <a:pt x="16002000" y="3473361"/>
                </a:cubicBezTo>
                <a:cubicBezTo>
                  <a:pt x="16036484" y="3666560"/>
                  <a:pt x="15956971" y="3704124"/>
                  <a:pt x="16002000" y="3895412"/>
                </a:cubicBezTo>
                <a:cubicBezTo>
                  <a:pt x="16047029" y="4086700"/>
                  <a:pt x="16001074" y="4103701"/>
                  <a:pt x="16002000" y="4243318"/>
                </a:cubicBezTo>
                <a:cubicBezTo>
                  <a:pt x="16002926" y="4382935"/>
                  <a:pt x="15997306" y="4641218"/>
                  <a:pt x="16002000" y="4813657"/>
                </a:cubicBezTo>
                <a:cubicBezTo>
                  <a:pt x="16006694" y="4986096"/>
                  <a:pt x="15946230" y="5105379"/>
                  <a:pt x="16002000" y="5309851"/>
                </a:cubicBezTo>
                <a:cubicBezTo>
                  <a:pt x="16057770" y="5514323"/>
                  <a:pt x="15980126" y="5605496"/>
                  <a:pt x="16002000" y="5880190"/>
                </a:cubicBezTo>
                <a:cubicBezTo>
                  <a:pt x="16023874" y="6154884"/>
                  <a:pt x="15938114" y="6352732"/>
                  <a:pt x="16002000" y="6524672"/>
                </a:cubicBezTo>
                <a:cubicBezTo>
                  <a:pt x="16065886" y="6696612"/>
                  <a:pt x="15991301" y="6726085"/>
                  <a:pt x="16002000" y="6872578"/>
                </a:cubicBezTo>
                <a:cubicBezTo>
                  <a:pt x="16012699" y="7019071"/>
                  <a:pt x="15971322" y="7171775"/>
                  <a:pt x="16002000" y="7414400"/>
                </a:cubicBezTo>
                <a:cubicBezTo>
                  <a:pt x="15834138" y="7432517"/>
                  <a:pt x="15703729" y="7392978"/>
                  <a:pt x="15409333" y="7414400"/>
                </a:cubicBezTo>
                <a:cubicBezTo>
                  <a:pt x="15114937" y="7435822"/>
                  <a:pt x="15330647" y="7400971"/>
                  <a:pt x="15296727" y="7414400"/>
                </a:cubicBezTo>
                <a:cubicBezTo>
                  <a:pt x="15262807" y="7427829"/>
                  <a:pt x="15096187" y="7394274"/>
                  <a:pt x="15024100" y="7414400"/>
                </a:cubicBezTo>
                <a:cubicBezTo>
                  <a:pt x="14952013" y="7434526"/>
                  <a:pt x="14411515" y="7365890"/>
                  <a:pt x="14111393" y="7414400"/>
                </a:cubicBezTo>
                <a:cubicBezTo>
                  <a:pt x="13811271" y="7462910"/>
                  <a:pt x="13586921" y="7376078"/>
                  <a:pt x="13198687" y="7414400"/>
                </a:cubicBezTo>
                <a:cubicBezTo>
                  <a:pt x="12810453" y="7452722"/>
                  <a:pt x="13039372" y="7387698"/>
                  <a:pt x="12926060" y="7414400"/>
                </a:cubicBezTo>
                <a:cubicBezTo>
                  <a:pt x="12812748" y="7441102"/>
                  <a:pt x="12590166" y="7394780"/>
                  <a:pt x="12333393" y="7414400"/>
                </a:cubicBezTo>
                <a:cubicBezTo>
                  <a:pt x="12076620" y="7434020"/>
                  <a:pt x="12165834" y="7391200"/>
                  <a:pt x="12060767" y="7414400"/>
                </a:cubicBezTo>
                <a:cubicBezTo>
                  <a:pt x="11955700" y="7437600"/>
                  <a:pt x="11599987" y="7375119"/>
                  <a:pt x="11468100" y="7414400"/>
                </a:cubicBezTo>
                <a:cubicBezTo>
                  <a:pt x="11336213" y="7453681"/>
                  <a:pt x="11109822" y="7355590"/>
                  <a:pt x="10875433" y="7414400"/>
                </a:cubicBezTo>
                <a:cubicBezTo>
                  <a:pt x="10641044" y="7473210"/>
                  <a:pt x="10814419" y="7413238"/>
                  <a:pt x="10762827" y="7414400"/>
                </a:cubicBezTo>
                <a:cubicBezTo>
                  <a:pt x="10711235" y="7415562"/>
                  <a:pt x="10369054" y="7336050"/>
                  <a:pt x="10010140" y="7414400"/>
                </a:cubicBezTo>
                <a:cubicBezTo>
                  <a:pt x="9651226" y="7492750"/>
                  <a:pt x="9930067" y="7405484"/>
                  <a:pt x="9897533" y="7414400"/>
                </a:cubicBezTo>
                <a:cubicBezTo>
                  <a:pt x="9864999" y="7423316"/>
                  <a:pt x="9702763" y="7386252"/>
                  <a:pt x="9624907" y="7414400"/>
                </a:cubicBezTo>
                <a:cubicBezTo>
                  <a:pt x="9547051" y="7442548"/>
                  <a:pt x="9127072" y="7369665"/>
                  <a:pt x="8872220" y="7414400"/>
                </a:cubicBezTo>
                <a:cubicBezTo>
                  <a:pt x="8617368" y="7459135"/>
                  <a:pt x="8556359" y="7379889"/>
                  <a:pt x="8279553" y="7414400"/>
                </a:cubicBezTo>
                <a:cubicBezTo>
                  <a:pt x="8002747" y="7448911"/>
                  <a:pt x="7921070" y="7393356"/>
                  <a:pt x="7686887" y="7414400"/>
                </a:cubicBezTo>
                <a:cubicBezTo>
                  <a:pt x="7452704" y="7435444"/>
                  <a:pt x="7628471" y="7402571"/>
                  <a:pt x="7574280" y="7414400"/>
                </a:cubicBezTo>
                <a:cubicBezTo>
                  <a:pt x="7520089" y="7426229"/>
                  <a:pt x="7128260" y="7376393"/>
                  <a:pt x="6821593" y="7414400"/>
                </a:cubicBezTo>
                <a:cubicBezTo>
                  <a:pt x="6514926" y="7452407"/>
                  <a:pt x="6517578" y="7391206"/>
                  <a:pt x="6388947" y="7414400"/>
                </a:cubicBezTo>
                <a:cubicBezTo>
                  <a:pt x="6260316" y="7437594"/>
                  <a:pt x="5925855" y="7384121"/>
                  <a:pt x="5636260" y="7414400"/>
                </a:cubicBezTo>
                <a:cubicBezTo>
                  <a:pt x="5346665" y="7444679"/>
                  <a:pt x="5147739" y="7344301"/>
                  <a:pt x="4883573" y="7414400"/>
                </a:cubicBezTo>
                <a:cubicBezTo>
                  <a:pt x="4619407" y="7484499"/>
                  <a:pt x="4291523" y="7369703"/>
                  <a:pt x="4130887" y="7414400"/>
                </a:cubicBezTo>
                <a:cubicBezTo>
                  <a:pt x="3970251" y="7459097"/>
                  <a:pt x="4072293" y="7401150"/>
                  <a:pt x="4018280" y="7414400"/>
                </a:cubicBezTo>
                <a:cubicBezTo>
                  <a:pt x="3964267" y="7427650"/>
                  <a:pt x="3546493" y="7330208"/>
                  <a:pt x="3265593" y="7414400"/>
                </a:cubicBezTo>
                <a:cubicBezTo>
                  <a:pt x="2984693" y="7498592"/>
                  <a:pt x="3127177" y="7410422"/>
                  <a:pt x="2992967" y="7414400"/>
                </a:cubicBezTo>
                <a:cubicBezTo>
                  <a:pt x="2858757" y="7418378"/>
                  <a:pt x="2814332" y="7405061"/>
                  <a:pt x="2720340" y="7414400"/>
                </a:cubicBezTo>
                <a:cubicBezTo>
                  <a:pt x="2626348" y="7423739"/>
                  <a:pt x="2648470" y="7408807"/>
                  <a:pt x="2607733" y="7414400"/>
                </a:cubicBezTo>
                <a:cubicBezTo>
                  <a:pt x="2566996" y="7419993"/>
                  <a:pt x="1923839" y="7344198"/>
                  <a:pt x="1695027" y="7414400"/>
                </a:cubicBezTo>
                <a:cubicBezTo>
                  <a:pt x="1466215" y="7484602"/>
                  <a:pt x="1222273" y="7374212"/>
                  <a:pt x="942340" y="7414400"/>
                </a:cubicBezTo>
                <a:cubicBezTo>
                  <a:pt x="662407" y="7454588"/>
                  <a:pt x="355988" y="7304630"/>
                  <a:pt x="0" y="7414400"/>
                </a:cubicBezTo>
                <a:cubicBezTo>
                  <a:pt x="-4238" y="7197917"/>
                  <a:pt x="19" y="7116539"/>
                  <a:pt x="0" y="6918206"/>
                </a:cubicBezTo>
                <a:cubicBezTo>
                  <a:pt x="-19" y="6719873"/>
                  <a:pt x="70088" y="6500189"/>
                  <a:pt x="0" y="6273723"/>
                </a:cubicBezTo>
                <a:cubicBezTo>
                  <a:pt x="-70088" y="6047257"/>
                  <a:pt x="41597" y="5957879"/>
                  <a:pt x="0" y="5851673"/>
                </a:cubicBezTo>
                <a:cubicBezTo>
                  <a:pt x="-41597" y="5745467"/>
                  <a:pt x="58353" y="5531940"/>
                  <a:pt x="0" y="5281334"/>
                </a:cubicBezTo>
                <a:cubicBezTo>
                  <a:pt x="-58353" y="5030728"/>
                  <a:pt x="6805" y="4956108"/>
                  <a:pt x="0" y="4785140"/>
                </a:cubicBezTo>
                <a:cubicBezTo>
                  <a:pt x="-6805" y="4614172"/>
                  <a:pt x="60884" y="4404125"/>
                  <a:pt x="0" y="4066513"/>
                </a:cubicBezTo>
                <a:cubicBezTo>
                  <a:pt x="-60884" y="3728901"/>
                  <a:pt x="28175" y="3726592"/>
                  <a:pt x="0" y="3422031"/>
                </a:cubicBezTo>
                <a:cubicBezTo>
                  <a:pt x="-28175" y="3117470"/>
                  <a:pt x="22169" y="3085334"/>
                  <a:pt x="0" y="2851692"/>
                </a:cubicBezTo>
                <a:cubicBezTo>
                  <a:pt x="-22169" y="2618050"/>
                  <a:pt x="37204" y="2636366"/>
                  <a:pt x="0" y="2503786"/>
                </a:cubicBezTo>
                <a:cubicBezTo>
                  <a:pt x="-37204" y="2371206"/>
                  <a:pt x="35260" y="2204887"/>
                  <a:pt x="0" y="2007591"/>
                </a:cubicBezTo>
                <a:cubicBezTo>
                  <a:pt x="-35260" y="1810296"/>
                  <a:pt x="14239" y="1780850"/>
                  <a:pt x="0" y="1659685"/>
                </a:cubicBezTo>
                <a:cubicBezTo>
                  <a:pt x="-14239" y="1538520"/>
                  <a:pt x="24688" y="1433378"/>
                  <a:pt x="0" y="1311778"/>
                </a:cubicBezTo>
                <a:cubicBezTo>
                  <a:pt x="-24688" y="1190178"/>
                  <a:pt x="62866" y="774475"/>
                  <a:pt x="0" y="593152"/>
                </a:cubicBezTo>
                <a:cubicBezTo>
                  <a:pt x="-62866" y="411829"/>
                  <a:pt x="50690" y="215108"/>
                  <a:pt x="0" y="0"/>
                </a:cubicBezTo>
                <a:close/>
              </a:path>
              <a:path w="16002000" h="7414400" stroke="0" extrusionOk="0">
                <a:moveTo>
                  <a:pt x="0" y="0"/>
                </a:moveTo>
                <a:cubicBezTo>
                  <a:pt x="117448" y="-30532"/>
                  <a:pt x="257663" y="14010"/>
                  <a:pt x="432647" y="0"/>
                </a:cubicBezTo>
                <a:cubicBezTo>
                  <a:pt x="607631" y="-14010"/>
                  <a:pt x="674790" y="37841"/>
                  <a:pt x="865293" y="0"/>
                </a:cubicBezTo>
                <a:cubicBezTo>
                  <a:pt x="1055796" y="-37841"/>
                  <a:pt x="1177566" y="43805"/>
                  <a:pt x="1297940" y="0"/>
                </a:cubicBezTo>
                <a:cubicBezTo>
                  <a:pt x="1418314" y="-43805"/>
                  <a:pt x="1568940" y="23275"/>
                  <a:pt x="1730587" y="0"/>
                </a:cubicBezTo>
                <a:cubicBezTo>
                  <a:pt x="1892234" y="-23275"/>
                  <a:pt x="1809143" y="11263"/>
                  <a:pt x="1843193" y="0"/>
                </a:cubicBezTo>
                <a:cubicBezTo>
                  <a:pt x="1877243" y="-11263"/>
                  <a:pt x="2426437" y="24021"/>
                  <a:pt x="2595880" y="0"/>
                </a:cubicBezTo>
                <a:cubicBezTo>
                  <a:pt x="2765323" y="-24021"/>
                  <a:pt x="3204558" y="64940"/>
                  <a:pt x="3508587" y="0"/>
                </a:cubicBezTo>
                <a:cubicBezTo>
                  <a:pt x="3812616" y="-64940"/>
                  <a:pt x="3816998" y="15157"/>
                  <a:pt x="4101253" y="0"/>
                </a:cubicBezTo>
                <a:cubicBezTo>
                  <a:pt x="4385508" y="-15157"/>
                  <a:pt x="4413146" y="44179"/>
                  <a:pt x="4693920" y="0"/>
                </a:cubicBezTo>
                <a:cubicBezTo>
                  <a:pt x="4974694" y="-44179"/>
                  <a:pt x="5421833" y="28917"/>
                  <a:pt x="5606627" y="0"/>
                </a:cubicBezTo>
                <a:cubicBezTo>
                  <a:pt x="5791421" y="-28917"/>
                  <a:pt x="5672874" y="3462"/>
                  <a:pt x="5719233" y="0"/>
                </a:cubicBezTo>
                <a:cubicBezTo>
                  <a:pt x="5765592" y="-3462"/>
                  <a:pt x="6105438" y="17776"/>
                  <a:pt x="6311900" y="0"/>
                </a:cubicBezTo>
                <a:cubicBezTo>
                  <a:pt x="6518362" y="-17776"/>
                  <a:pt x="6779655" y="53458"/>
                  <a:pt x="7064587" y="0"/>
                </a:cubicBezTo>
                <a:cubicBezTo>
                  <a:pt x="7349519" y="-53458"/>
                  <a:pt x="7650117" y="72823"/>
                  <a:pt x="7817273" y="0"/>
                </a:cubicBezTo>
                <a:cubicBezTo>
                  <a:pt x="7984429" y="-72823"/>
                  <a:pt x="7901094" y="9297"/>
                  <a:pt x="7929880" y="0"/>
                </a:cubicBezTo>
                <a:cubicBezTo>
                  <a:pt x="7958666" y="-9297"/>
                  <a:pt x="8339083" y="19089"/>
                  <a:pt x="8682567" y="0"/>
                </a:cubicBezTo>
                <a:cubicBezTo>
                  <a:pt x="9026051" y="-19089"/>
                  <a:pt x="8875853" y="11946"/>
                  <a:pt x="8955193" y="0"/>
                </a:cubicBezTo>
                <a:cubicBezTo>
                  <a:pt x="9034533" y="-11946"/>
                  <a:pt x="9419063" y="11014"/>
                  <a:pt x="9547860" y="0"/>
                </a:cubicBezTo>
                <a:cubicBezTo>
                  <a:pt x="9676657" y="-11014"/>
                  <a:pt x="9933876" y="48038"/>
                  <a:pt x="10300547" y="0"/>
                </a:cubicBezTo>
                <a:cubicBezTo>
                  <a:pt x="10667218" y="-48038"/>
                  <a:pt x="10927136" y="49813"/>
                  <a:pt x="11213253" y="0"/>
                </a:cubicBezTo>
                <a:cubicBezTo>
                  <a:pt x="11499370" y="-49813"/>
                  <a:pt x="11432676" y="13532"/>
                  <a:pt x="11645900" y="0"/>
                </a:cubicBezTo>
                <a:cubicBezTo>
                  <a:pt x="11859124" y="-13532"/>
                  <a:pt x="11990673" y="7341"/>
                  <a:pt x="12078547" y="0"/>
                </a:cubicBezTo>
                <a:cubicBezTo>
                  <a:pt x="12166421" y="-7341"/>
                  <a:pt x="12230047" y="23957"/>
                  <a:pt x="12351173" y="0"/>
                </a:cubicBezTo>
                <a:cubicBezTo>
                  <a:pt x="12472299" y="-23957"/>
                  <a:pt x="12558512" y="10569"/>
                  <a:pt x="12623800" y="0"/>
                </a:cubicBezTo>
                <a:cubicBezTo>
                  <a:pt x="12689088" y="-10569"/>
                  <a:pt x="12760655" y="32676"/>
                  <a:pt x="12896427" y="0"/>
                </a:cubicBezTo>
                <a:cubicBezTo>
                  <a:pt x="13032199" y="-32676"/>
                  <a:pt x="13348405" y="48718"/>
                  <a:pt x="13489093" y="0"/>
                </a:cubicBezTo>
                <a:cubicBezTo>
                  <a:pt x="13629781" y="-48718"/>
                  <a:pt x="13819051" y="21159"/>
                  <a:pt x="14081760" y="0"/>
                </a:cubicBezTo>
                <a:cubicBezTo>
                  <a:pt x="14344469" y="-21159"/>
                  <a:pt x="14293730" y="10421"/>
                  <a:pt x="14354387" y="0"/>
                </a:cubicBezTo>
                <a:cubicBezTo>
                  <a:pt x="14415044" y="-10421"/>
                  <a:pt x="14800193" y="16191"/>
                  <a:pt x="14947053" y="0"/>
                </a:cubicBezTo>
                <a:cubicBezTo>
                  <a:pt x="15093913" y="-16191"/>
                  <a:pt x="15123687" y="32101"/>
                  <a:pt x="15219680" y="0"/>
                </a:cubicBezTo>
                <a:cubicBezTo>
                  <a:pt x="15315673" y="-32101"/>
                  <a:pt x="15735526" y="85587"/>
                  <a:pt x="16002000" y="0"/>
                </a:cubicBezTo>
                <a:cubicBezTo>
                  <a:pt x="16050001" y="285297"/>
                  <a:pt x="15987601" y="419055"/>
                  <a:pt x="16002000" y="644482"/>
                </a:cubicBezTo>
                <a:cubicBezTo>
                  <a:pt x="16016399" y="869909"/>
                  <a:pt x="15993200" y="905771"/>
                  <a:pt x="16002000" y="1140677"/>
                </a:cubicBezTo>
                <a:cubicBezTo>
                  <a:pt x="16010800" y="1375584"/>
                  <a:pt x="15994771" y="1462961"/>
                  <a:pt x="16002000" y="1636871"/>
                </a:cubicBezTo>
                <a:cubicBezTo>
                  <a:pt x="16009229" y="1810781"/>
                  <a:pt x="15984614" y="1911340"/>
                  <a:pt x="16002000" y="1984778"/>
                </a:cubicBezTo>
                <a:cubicBezTo>
                  <a:pt x="16019386" y="2058216"/>
                  <a:pt x="16001806" y="2207737"/>
                  <a:pt x="16002000" y="2406828"/>
                </a:cubicBezTo>
                <a:cubicBezTo>
                  <a:pt x="16002194" y="2605919"/>
                  <a:pt x="15964608" y="2721341"/>
                  <a:pt x="16002000" y="2977167"/>
                </a:cubicBezTo>
                <a:cubicBezTo>
                  <a:pt x="16039392" y="3232993"/>
                  <a:pt x="15958058" y="3321856"/>
                  <a:pt x="16002000" y="3621649"/>
                </a:cubicBezTo>
                <a:cubicBezTo>
                  <a:pt x="16045942" y="3921442"/>
                  <a:pt x="15965562" y="3857198"/>
                  <a:pt x="16002000" y="3969556"/>
                </a:cubicBezTo>
                <a:cubicBezTo>
                  <a:pt x="16038438" y="4081914"/>
                  <a:pt x="15991296" y="4194754"/>
                  <a:pt x="16002000" y="4391606"/>
                </a:cubicBezTo>
                <a:cubicBezTo>
                  <a:pt x="16012704" y="4588458"/>
                  <a:pt x="15961181" y="4712752"/>
                  <a:pt x="16002000" y="4813657"/>
                </a:cubicBezTo>
                <a:cubicBezTo>
                  <a:pt x="16042819" y="4914562"/>
                  <a:pt x="15999158" y="5116825"/>
                  <a:pt x="16002000" y="5383995"/>
                </a:cubicBezTo>
                <a:cubicBezTo>
                  <a:pt x="16004842" y="5651165"/>
                  <a:pt x="15990699" y="5579539"/>
                  <a:pt x="16002000" y="5731902"/>
                </a:cubicBezTo>
                <a:cubicBezTo>
                  <a:pt x="16013301" y="5884265"/>
                  <a:pt x="15987972" y="6096131"/>
                  <a:pt x="16002000" y="6376384"/>
                </a:cubicBezTo>
                <a:cubicBezTo>
                  <a:pt x="16016028" y="6656637"/>
                  <a:pt x="15970005" y="6610369"/>
                  <a:pt x="16002000" y="6798434"/>
                </a:cubicBezTo>
                <a:cubicBezTo>
                  <a:pt x="16033995" y="6986499"/>
                  <a:pt x="15941456" y="7286009"/>
                  <a:pt x="16002000" y="7414400"/>
                </a:cubicBezTo>
                <a:cubicBezTo>
                  <a:pt x="15604258" y="7483161"/>
                  <a:pt x="15472452" y="7323570"/>
                  <a:pt x="15089293" y="7414400"/>
                </a:cubicBezTo>
                <a:cubicBezTo>
                  <a:pt x="14706134" y="7505230"/>
                  <a:pt x="14677623" y="7338518"/>
                  <a:pt x="14336607" y="7414400"/>
                </a:cubicBezTo>
                <a:cubicBezTo>
                  <a:pt x="13995591" y="7490282"/>
                  <a:pt x="13889889" y="7383166"/>
                  <a:pt x="13743940" y="7414400"/>
                </a:cubicBezTo>
                <a:cubicBezTo>
                  <a:pt x="13597991" y="7445634"/>
                  <a:pt x="13483529" y="7367027"/>
                  <a:pt x="13311293" y="7414400"/>
                </a:cubicBezTo>
                <a:cubicBezTo>
                  <a:pt x="13139057" y="7461773"/>
                  <a:pt x="12847944" y="7371725"/>
                  <a:pt x="12718627" y="7414400"/>
                </a:cubicBezTo>
                <a:cubicBezTo>
                  <a:pt x="12589310" y="7457075"/>
                  <a:pt x="12660529" y="7414163"/>
                  <a:pt x="12606020" y="7414400"/>
                </a:cubicBezTo>
                <a:cubicBezTo>
                  <a:pt x="12551511" y="7414637"/>
                  <a:pt x="12306414" y="7386220"/>
                  <a:pt x="12173373" y="7414400"/>
                </a:cubicBezTo>
                <a:cubicBezTo>
                  <a:pt x="12040332" y="7442580"/>
                  <a:pt x="11905721" y="7382844"/>
                  <a:pt x="11740727" y="7414400"/>
                </a:cubicBezTo>
                <a:cubicBezTo>
                  <a:pt x="11575733" y="7445956"/>
                  <a:pt x="11463197" y="7365236"/>
                  <a:pt x="11308080" y="7414400"/>
                </a:cubicBezTo>
                <a:cubicBezTo>
                  <a:pt x="11152963" y="7463564"/>
                  <a:pt x="10815151" y="7391515"/>
                  <a:pt x="10555393" y="7414400"/>
                </a:cubicBezTo>
                <a:cubicBezTo>
                  <a:pt x="10295635" y="7437285"/>
                  <a:pt x="10228805" y="7383300"/>
                  <a:pt x="10122747" y="7414400"/>
                </a:cubicBezTo>
                <a:cubicBezTo>
                  <a:pt x="10016689" y="7445500"/>
                  <a:pt x="9681400" y="7368699"/>
                  <a:pt x="9530080" y="7414400"/>
                </a:cubicBezTo>
                <a:cubicBezTo>
                  <a:pt x="9378760" y="7460101"/>
                  <a:pt x="9033885" y="7339731"/>
                  <a:pt x="8777393" y="7414400"/>
                </a:cubicBezTo>
                <a:cubicBezTo>
                  <a:pt x="8520901" y="7489069"/>
                  <a:pt x="8467600" y="7369254"/>
                  <a:pt x="8344747" y="7414400"/>
                </a:cubicBezTo>
                <a:cubicBezTo>
                  <a:pt x="8221894" y="7459546"/>
                  <a:pt x="8149964" y="7403395"/>
                  <a:pt x="8072120" y="7414400"/>
                </a:cubicBezTo>
                <a:cubicBezTo>
                  <a:pt x="7994276" y="7425405"/>
                  <a:pt x="7831164" y="7368827"/>
                  <a:pt x="7639473" y="7414400"/>
                </a:cubicBezTo>
                <a:cubicBezTo>
                  <a:pt x="7447782" y="7459973"/>
                  <a:pt x="6994764" y="7321890"/>
                  <a:pt x="6726767" y="7414400"/>
                </a:cubicBezTo>
                <a:cubicBezTo>
                  <a:pt x="6458770" y="7506910"/>
                  <a:pt x="6566624" y="7392330"/>
                  <a:pt x="6454140" y="7414400"/>
                </a:cubicBezTo>
                <a:cubicBezTo>
                  <a:pt x="6341656" y="7436470"/>
                  <a:pt x="6298888" y="7411118"/>
                  <a:pt x="6181513" y="7414400"/>
                </a:cubicBezTo>
                <a:cubicBezTo>
                  <a:pt x="6064138" y="7417682"/>
                  <a:pt x="5959914" y="7394290"/>
                  <a:pt x="5748867" y="7414400"/>
                </a:cubicBezTo>
                <a:cubicBezTo>
                  <a:pt x="5537820" y="7434510"/>
                  <a:pt x="5544530" y="7385883"/>
                  <a:pt x="5476240" y="7414400"/>
                </a:cubicBezTo>
                <a:cubicBezTo>
                  <a:pt x="5407950" y="7442917"/>
                  <a:pt x="5059382" y="7363657"/>
                  <a:pt x="4723553" y="7414400"/>
                </a:cubicBezTo>
                <a:cubicBezTo>
                  <a:pt x="4387724" y="7465143"/>
                  <a:pt x="4014629" y="7323546"/>
                  <a:pt x="3810847" y="7414400"/>
                </a:cubicBezTo>
                <a:cubicBezTo>
                  <a:pt x="3607065" y="7505254"/>
                  <a:pt x="3646243" y="7398581"/>
                  <a:pt x="3538220" y="7414400"/>
                </a:cubicBezTo>
                <a:cubicBezTo>
                  <a:pt x="3430197" y="7430219"/>
                  <a:pt x="3477820" y="7406487"/>
                  <a:pt x="3425613" y="7414400"/>
                </a:cubicBezTo>
                <a:cubicBezTo>
                  <a:pt x="3373406" y="7422313"/>
                  <a:pt x="3346641" y="7402381"/>
                  <a:pt x="3313007" y="7414400"/>
                </a:cubicBezTo>
                <a:cubicBezTo>
                  <a:pt x="3279373" y="7426419"/>
                  <a:pt x="3252687" y="7410523"/>
                  <a:pt x="3200400" y="7414400"/>
                </a:cubicBezTo>
                <a:cubicBezTo>
                  <a:pt x="3148113" y="7418277"/>
                  <a:pt x="2619489" y="7338505"/>
                  <a:pt x="2447713" y="7414400"/>
                </a:cubicBezTo>
                <a:cubicBezTo>
                  <a:pt x="2275937" y="7490295"/>
                  <a:pt x="2280898" y="7390830"/>
                  <a:pt x="2175087" y="7414400"/>
                </a:cubicBezTo>
                <a:cubicBezTo>
                  <a:pt x="2069276" y="7437970"/>
                  <a:pt x="1703670" y="7348925"/>
                  <a:pt x="1582420" y="7414400"/>
                </a:cubicBezTo>
                <a:cubicBezTo>
                  <a:pt x="1461170" y="7479875"/>
                  <a:pt x="1164539" y="7349578"/>
                  <a:pt x="829733" y="7414400"/>
                </a:cubicBezTo>
                <a:cubicBezTo>
                  <a:pt x="494927" y="7479222"/>
                  <a:pt x="760316" y="7405143"/>
                  <a:pt x="717127" y="7414400"/>
                </a:cubicBezTo>
                <a:cubicBezTo>
                  <a:pt x="673938" y="7423657"/>
                  <a:pt x="145343" y="7364667"/>
                  <a:pt x="0" y="7414400"/>
                </a:cubicBezTo>
                <a:cubicBezTo>
                  <a:pt x="-37140" y="7220489"/>
                  <a:pt x="31429" y="7155472"/>
                  <a:pt x="0" y="6918206"/>
                </a:cubicBezTo>
                <a:cubicBezTo>
                  <a:pt x="-31429" y="6680940"/>
                  <a:pt x="20607" y="6638044"/>
                  <a:pt x="0" y="6422011"/>
                </a:cubicBezTo>
                <a:cubicBezTo>
                  <a:pt x="-20607" y="6205979"/>
                  <a:pt x="54878" y="5988720"/>
                  <a:pt x="0" y="5703385"/>
                </a:cubicBezTo>
                <a:cubicBezTo>
                  <a:pt x="-54878" y="5418050"/>
                  <a:pt x="73607" y="5259380"/>
                  <a:pt x="0" y="4984758"/>
                </a:cubicBezTo>
                <a:cubicBezTo>
                  <a:pt x="-73607" y="4710136"/>
                  <a:pt x="39080" y="4691779"/>
                  <a:pt x="0" y="4562708"/>
                </a:cubicBezTo>
                <a:cubicBezTo>
                  <a:pt x="-39080" y="4433637"/>
                  <a:pt x="58348" y="4162891"/>
                  <a:pt x="0" y="3918225"/>
                </a:cubicBezTo>
                <a:cubicBezTo>
                  <a:pt x="-58348" y="3673559"/>
                  <a:pt x="49933" y="3552133"/>
                  <a:pt x="0" y="3422031"/>
                </a:cubicBezTo>
                <a:cubicBezTo>
                  <a:pt x="-49933" y="3291929"/>
                  <a:pt x="32893" y="3086468"/>
                  <a:pt x="0" y="2999980"/>
                </a:cubicBezTo>
                <a:cubicBezTo>
                  <a:pt x="-32893" y="2913492"/>
                  <a:pt x="40800" y="2694562"/>
                  <a:pt x="0" y="2577930"/>
                </a:cubicBezTo>
                <a:cubicBezTo>
                  <a:pt x="-40800" y="2461298"/>
                  <a:pt x="16555" y="2282945"/>
                  <a:pt x="0" y="2155879"/>
                </a:cubicBezTo>
                <a:cubicBezTo>
                  <a:pt x="-16555" y="2028813"/>
                  <a:pt x="45934" y="1733577"/>
                  <a:pt x="0" y="1585541"/>
                </a:cubicBezTo>
                <a:cubicBezTo>
                  <a:pt x="-45934" y="1437505"/>
                  <a:pt x="28618" y="1346371"/>
                  <a:pt x="0" y="1237634"/>
                </a:cubicBezTo>
                <a:cubicBezTo>
                  <a:pt x="-28618" y="1128897"/>
                  <a:pt x="22542" y="937789"/>
                  <a:pt x="0" y="741440"/>
                </a:cubicBezTo>
                <a:cubicBezTo>
                  <a:pt x="-22542" y="545091"/>
                  <a:pt x="67821" y="255034"/>
                  <a:pt x="0" y="0"/>
                </a:cubicBezTo>
                <a:close/>
              </a:path>
            </a:pathLst>
          </a:custGeom>
          <a:solidFill>
            <a:schemeClr val="bg1"/>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1" name="Picture 10" descr="n144 zalo Tran Quang Hieu">
            <a:extLst>
              <a:ext uri="{FF2B5EF4-FFF2-40B4-BE49-F238E27FC236}">
                <a16:creationId xmlns:a16="http://schemas.microsoft.com/office/drawing/2014/main" id="{3FE9ECB7-6025-6EB6-CE31-43E1EE4A0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586082">
            <a:off x="14851240" y="7231400"/>
            <a:ext cx="2880598" cy="2880598"/>
          </a:xfrm>
          <a:prstGeom prst="rect">
            <a:avLst/>
          </a:prstGeom>
        </p:spPr>
      </p:pic>
      <p:sp>
        <p:nvSpPr>
          <p:cNvPr id="2" name="TextBox 1" descr="n144 zalo Tran Quang Hieu">
            <a:extLst>
              <a:ext uri="{FF2B5EF4-FFF2-40B4-BE49-F238E27FC236}">
                <a16:creationId xmlns:a16="http://schemas.microsoft.com/office/drawing/2014/main" id="{6F838719-2AFB-DFD5-DF59-DEB4D65582BE}"/>
              </a:ext>
            </a:extLst>
          </p:cNvPr>
          <p:cNvSpPr txBox="1"/>
          <p:nvPr/>
        </p:nvSpPr>
        <p:spPr>
          <a:xfrm>
            <a:off x="1524000" y="1620743"/>
            <a:ext cx="15240000" cy="2554545"/>
          </a:xfrm>
          <a:prstGeom prst="rect">
            <a:avLst/>
          </a:prstGeom>
          <a:noFill/>
        </p:spPr>
        <p:txBody>
          <a:bodyPr wrap="square" rtlCol="0">
            <a:spAutoFit/>
          </a:bodyPr>
          <a:lstStyle/>
          <a:p>
            <a:pPr algn="just"/>
            <a:r>
              <a:rPr lang="en-US" sz="4000" dirty="0">
                <a:solidFill>
                  <a:schemeClr val="tx1"/>
                </a:solidFill>
                <a:latin typeface="#9Slide03 Montserrat" pitchFamily="2" charset="77"/>
              </a:rPr>
              <a:t>Tia X </a:t>
            </a:r>
            <a:r>
              <a:rPr lang="en-US" sz="4000" dirty="0" err="1">
                <a:solidFill>
                  <a:schemeClr val="tx1"/>
                </a:solidFill>
                <a:latin typeface="#9Slide03 Montserrat" pitchFamily="2" charset="77"/>
              </a:rPr>
              <a:t>bị</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hấp</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thụ</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yếu</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bởi</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phim</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ảnh</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nếu</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khi</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chụp</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dùng</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phim</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thông</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thường</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bệnh</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nhân</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phải</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tiếp</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xúc</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với</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cường</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độ</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cao</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trong</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thời</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gian</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dài</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gây</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tác</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hạt</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không</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mong</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muốn</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đối</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với</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bệnh</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nhân</a:t>
            </a:r>
            <a:r>
              <a:rPr lang="en-US" sz="4000" dirty="0">
                <a:solidFill>
                  <a:schemeClr val="tx1"/>
                </a:solidFill>
                <a:latin typeface="#9Slide03 Montserrat" pitchFamily="2" charset="77"/>
              </a:rPr>
              <a:t>.</a:t>
            </a:r>
          </a:p>
        </p:txBody>
      </p:sp>
      <p:pic>
        <p:nvPicPr>
          <p:cNvPr id="5" name="Picture 4" descr="n144 zalo Tran Quang Hieu">
            <a:extLst>
              <a:ext uri="{FF2B5EF4-FFF2-40B4-BE49-F238E27FC236}">
                <a16:creationId xmlns:a16="http://schemas.microsoft.com/office/drawing/2014/main" id="{C05A7EF2-F0B8-1729-53E6-99BA90EE8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3931878"/>
            <a:ext cx="4114800" cy="4114800"/>
          </a:xfrm>
          <a:prstGeom prst="rect">
            <a:avLst/>
          </a:prstGeom>
        </p:spPr>
      </p:pic>
    </p:spTree>
    <p:extLst>
      <p:ext uri="{BB962C8B-B14F-4D97-AF65-F5344CB8AC3E}">
        <p14:creationId xmlns:p14="http://schemas.microsoft.com/office/powerpoint/2010/main" val="3695130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9" name="Rectangle 8" descr="n144 zalo Tran Quang Hieu">
            <a:extLst>
              <a:ext uri="{FF2B5EF4-FFF2-40B4-BE49-F238E27FC236}">
                <a16:creationId xmlns:a16="http://schemas.microsoft.com/office/drawing/2014/main" id="{6E350A93-60E7-7A56-3130-7AE9BDC8A278}"/>
              </a:ext>
            </a:extLst>
          </p:cNvPr>
          <p:cNvSpPr/>
          <p:nvPr/>
        </p:nvSpPr>
        <p:spPr>
          <a:xfrm>
            <a:off x="1143000" y="1257300"/>
            <a:ext cx="16002000" cy="7414400"/>
          </a:xfrm>
          <a:custGeom>
            <a:avLst/>
            <a:gdLst>
              <a:gd name="connsiteX0" fmla="*/ 0 w 16002000"/>
              <a:gd name="connsiteY0" fmla="*/ 0 h 7414400"/>
              <a:gd name="connsiteX1" fmla="*/ 272627 w 16002000"/>
              <a:gd name="connsiteY1" fmla="*/ 0 h 7414400"/>
              <a:gd name="connsiteX2" fmla="*/ 545253 w 16002000"/>
              <a:gd name="connsiteY2" fmla="*/ 0 h 7414400"/>
              <a:gd name="connsiteX3" fmla="*/ 657860 w 16002000"/>
              <a:gd name="connsiteY3" fmla="*/ 0 h 7414400"/>
              <a:gd name="connsiteX4" fmla="*/ 1570567 w 16002000"/>
              <a:gd name="connsiteY4" fmla="*/ 0 h 7414400"/>
              <a:gd name="connsiteX5" fmla="*/ 2323253 w 16002000"/>
              <a:gd name="connsiteY5" fmla="*/ 0 h 7414400"/>
              <a:gd name="connsiteX6" fmla="*/ 3235960 w 16002000"/>
              <a:gd name="connsiteY6" fmla="*/ 0 h 7414400"/>
              <a:gd name="connsiteX7" fmla="*/ 3348567 w 16002000"/>
              <a:gd name="connsiteY7" fmla="*/ 0 h 7414400"/>
              <a:gd name="connsiteX8" fmla="*/ 3781213 w 16002000"/>
              <a:gd name="connsiteY8" fmla="*/ 0 h 7414400"/>
              <a:gd name="connsiteX9" fmla="*/ 4373880 w 16002000"/>
              <a:gd name="connsiteY9" fmla="*/ 0 h 7414400"/>
              <a:gd name="connsiteX10" fmla="*/ 4806527 w 16002000"/>
              <a:gd name="connsiteY10" fmla="*/ 0 h 7414400"/>
              <a:gd name="connsiteX11" fmla="*/ 4919133 w 16002000"/>
              <a:gd name="connsiteY11" fmla="*/ 0 h 7414400"/>
              <a:gd name="connsiteX12" fmla="*/ 5831840 w 16002000"/>
              <a:gd name="connsiteY12" fmla="*/ 0 h 7414400"/>
              <a:gd name="connsiteX13" fmla="*/ 6584527 w 16002000"/>
              <a:gd name="connsiteY13" fmla="*/ 0 h 7414400"/>
              <a:gd name="connsiteX14" fmla="*/ 7177193 w 16002000"/>
              <a:gd name="connsiteY14" fmla="*/ 0 h 7414400"/>
              <a:gd name="connsiteX15" fmla="*/ 7609840 w 16002000"/>
              <a:gd name="connsiteY15" fmla="*/ 0 h 7414400"/>
              <a:gd name="connsiteX16" fmla="*/ 7722447 w 16002000"/>
              <a:gd name="connsiteY16" fmla="*/ 0 h 7414400"/>
              <a:gd name="connsiteX17" fmla="*/ 8315113 w 16002000"/>
              <a:gd name="connsiteY17" fmla="*/ 0 h 7414400"/>
              <a:gd name="connsiteX18" fmla="*/ 8747760 w 16002000"/>
              <a:gd name="connsiteY18" fmla="*/ 0 h 7414400"/>
              <a:gd name="connsiteX19" fmla="*/ 8860367 w 16002000"/>
              <a:gd name="connsiteY19" fmla="*/ 0 h 7414400"/>
              <a:gd name="connsiteX20" fmla="*/ 9773073 w 16002000"/>
              <a:gd name="connsiteY20" fmla="*/ 0 h 7414400"/>
              <a:gd name="connsiteX21" fmla="*/ 10685780 w 16002000"/>
              <a:gd name="connsiteY21" fmla="*/ 0 h 7414400"/>
              <a:gd name="connsiteX22" fmla="*/ 10798387 w 16002000"/>
              <a:gd name="connsiteY22" fmla="*/ 0 h 7414400"/>
              <a:gd name="connsiteX23" fmla="*/ 11231033 w 16002000"/>
              <a:gd name="connsiteY23" fmla="*/ 0 h 7414400"/>
              <a:gd name="connsiteX24" fmla="*/ 11983720 w 16002000"/>
              <a:gd name="connsiteY24" fmla="*/ 0 h 7414400"/>
              <a:gd name="connsiteX25" fmla="*/ 12896427 w 16002000"/>
              <a:gd name="connsiteY25" fmla="*/ 0 h 7414400"/>
              <a:gd name="connsiteX26" fmla="*/ 13329073 w 16002000"/>
              <a:gd name="connsiteY26" fmla="*/ 0 h 7414400"/>
              <a:gd name="connsiteX27" fmla="*/ 13441680 w 16002000"/>
              <a:gd name="connsiteY27" fmla="*/ 0 h 7414400"/>
              <a:gd name="connsiteX28" fmla="*/ 14354387 w 16002000"/>
              <a:gd name="connsiteY28" fmla="*/ 0 h 7414400"/>
              <a:gd name="connsiteX29" fmla="*/ 14947053 w 16002000"/>
              <a:gd name="connsiteY29" fmla="*/ 0 h 7414400"/>
              <a:gd name="connsiteX30" fmla="*/ 15219680 w 16002000"/>
              <a:gd name="connsiteY30" fmla="*/ 0 h 7414400"/>
              <a:gd name="connsiteX31" fmla="*/ 16002000 w 16002000"/>
              <a:gd name="connsiteY31" fmla="*/ 0 h 7414400"/>
              <a:gd name="connsiteX32" fmla="*/ 16002000 w 16002000"/>
              <a:gd name="connsiteY32" fmla="*/ 496194 h 7414400"/>
              <a:gd name="connsiteX33" fmla="*/ 16002000 w 16002000"/>
              <a:gd name="connsiteY33" fmla="*/ 918245 h 7414400"/>
              <a:gd name="connsiteX34" fmla="*/ 16002000 w 16002000"/>
              <a:gd name="connsiteY34" fmla="*/ 1340295 h 7414400"/>
              <a:gd name="connsiteX35" fmla="*/ 16002000 w 16002000"/>
              <a:gd name="connsiteY35" fmla="*/ 1836490 h 7414400"/>
              <a:gd name="connsiteX36" fmla="*/ 16002000 w 16002000"/>
              <a:gd name="connsiteY36" fmla="*/ 2480972 h 7414400"/>
              <a:gd name="connsiteX37" fmla="*/ 16002000 w 16002000"/>
              <a:gd name="connsiteY37" fmla="*/ 2977167 h 7414400"/>
              <a:gd name="connsiteX38" fmla="*/ 16002000 w 16002000"/>
              <a:gd name="connsiteY38" fmla="*/ 3473361 h 7414400"/>
              <a:gd name="connsiteX39" fmla="*/ 16002000 w 16002000"/>
              <a:gd name="connsiteY39" fmla="*/ 3895412 h 7414400"/>
              <a:gd name="connsiteX40" fmla="*/ 16002000 w 16002000"/>
              <a:gd name="connsiteY40" fmla="*/ 4243318 h 7414400"/>
              <a:gd name="connsiteX41" fmla="*/ 16002000 w 16002000"/>
              <a:gd name="connsiteY41" fmla="*/ 4813657 h 7414400"/>
              <a:gd name="connsiteX42" fmla="*/ 16002000 w 16002000"/>
              <a:gd name="connsiteY42" fmla="*/ 5309851 h 7414400"/>
              <a:gd name="connsiteX43" fmla="*/ 16002000 w 16002000"/>
              <a:gd name="connsiteY43" fmla="*/ 5880190 h 7414400"/>
              <a:gd name="connsiteX44" fmla="*/ 16002000 w 16002000"/>
              <a:gd name="connsiteY44" fmla="*/ 6524672 h 7414400"/>
              <a:gd name="connsiteX45" fmla="*/ 16002000 w 16002000"/>
              <a:gd name="connsiteY45" fmla="*/ 6872578 h 7414400"/>
              <a:gd name="connsiteX46" fmla="*/ 16002000 w 16002000"/>
              <a:gd name="connsiteY46" fmla="*/ 7414400 h 7414400"/>
              <a:gd name="connsiteX47" fmla="*/ 15409333 w 16002000"/>
              <a:gd name="connsiteY47" fmla="*/ 7414400 h 7414400"/>
              <a:gd name="connsiteX48" fmla="*/ 15296727 w 16002000"/>
              <a:gd name="connsiteY48" fmla="*/ 7414400 h 7414400"/>
              <a:gd name="connsiteX49" fmla="*/ 15024100 w 16002000"/>
              <a:gd name="connsiteY49" fmla="*/ 7414400 h 7414400"/>
              <a:gd name="connsiteX50" fmla="*/ 14111393 w 16002000"/>
              <a:gd name="connsiteY50" fmla="*/ 7414400 h 7414400"/>
              <a:gd name="connsiteX51" fmla="*/ 13198687 w 16002000"/>
              <a:gd name="connsiteY51" fmla="*/ 7414400 h 7414400"/>
              <a:gd name="connsiteX52" fmla="*/ 12926060 w 16002000"/>
              <a:gd name="connsiteY52" fmla="*/ 7414400 h 7414400"/>
              <a:gd name="connsiteX53" fmla="*/ 12333393 w 16002000"/>
              <a:gd name="connsiteY53" fmla="*/ 7414400 h 7414400"/>
              <a:gd name="connsiteX54" fmla="*/ 12060767 w 16002000"/>
              <a:gd name="connsiteY54" fmla="*/ 7414400 h 7414400"/>
              <a:gd name="connsiteX55" fmla="*/ 11468100 w 16002000"/>
              <a:gd name="connsiteY55" fmla="*/ 7414400 h 7414400"/>
              <a:gd name="connsiteX56" fmla="*/ 10875433 w 16002000"/>
              <a:gd name="connsiteY56" fmla="*/ 7414400 h 7414400"/>
              <a:gd name="connsiteX57" fmla="*/ 10762827 w 16002000"/>
              <a:gd name="connsiteY57" fmla="*/ 7414400 h 7414400"/>
              <a:gd name="connsiteX58" fmla="*/ 10010140 w 16002000"/>
              <a:gd name="connsiteY58" fmla="*/ 7414400 h 7414400"/>
              <a:gd name="connsiteX59" fmla="*/ 9897533 w 16002000"/>
              <a:gd name="connsiteY59" fmla="*/ 7414400 h 7414400"/>
              <a:gd name="connsiteX60" fmla="*/ 9624907 w 16002000"/>
              <a:gd name="connsiteY60" fmla="*/ 7414400 h 7414400"/>
              <a:gd name="connsiteX61" fmla="*/ 8872220 w 16002000"/>
              <a:gd name="connsiteY61" fmla="*/ 7414400 h 7414400"/>
              <a:gd name="connsiteX62" fmla="*/ 8279553 w 16002000"/>
              <a:gd name="connsiteY62" fmla="*/ 7414400 h 7414400"/>
              <a:gd name="connsiteX63" fmla="*/ 7686887 w 16002000"/>
              <a:gd name="connsiteY63" fmla="*/ 7414400 h 7414400"/>
              <a:gd name="connsiteX64" fmla="*/ 7574280 w 16002000"/>
              <a:gd name="connsiteY64" fmla="*/ 7414400 h 7414400"/>
              <a:gd name="connsiteX65" fmla="*/ 6821593 w 16002000"/>
              <a:gd name="connsiteY65" fmla="*/ 7414400 h 7414400"/>
              <a:gd name="connsiteX66" fmla="*/ 6388947 w 16002000"/>
              <a:gd name="connsiteY66" fmla="*/ 7414400 h 7414400"/>
              <a:gd name="connsiteX67" fmla="*/ 5636260 w 16002000"/>
              <a:gd name="connsiteY67" fmla="*/ 7414400 h 7414400"/>
              <a:gd name="connsiteX68" fmla="*/ 4883573 w 16002000"/>
              <a:gd name="connsiteY68" fmla="*/ 7414400 h 7414400"/>
              <a:gd name="connsiteX69" fmla="*/ 4130887 w 16002000"/>
              <a:gd name="connsiteY69" fmla="*/ 7414400 h 7414400"/>
              <a:gd name="connsiteX70" fmla="*/ 4018280 w 16002000"/>
              <a:gd name="connsiteY70" fmla="*/ 7414400 h 7414400"/>
              <a:gd name="connsiteX71" fmla="*/ 3265593 w 16002000"/>
              <a:gd name="connsiteY71" fmla="*/ 7414400 h 7414400"/>
              <a:gd name="connsiteX72" fmla="*/ 2992967 w 16002000"/>
              <a:gd name="connsiteY72" fmla="*/ 7414400 h 7414400"/>
              <a:gd name="connsiteX73" fmla="*/ 2720340 w 16002000"/>
              <a:gd name="connsiteY73" fmla="*/ 7414400 h 7414400"/>
              <a:gd name="connsiteX74" fmla="*/ 2607733 w 16002000"/>
              <a:gd name="connsiteY74" fmla="*/ 7414400 h 7414400"/>
              <a:gd name="connsiteX75" fmla="*/ 1695027 w 16002000"/>
              <a:gd name="connsiteY75" fmla="*/ 7414400 h 7414400"/>
              <a:gd name="connsiteX76" fmla="*/ 942340 w 16002000"/>
              <a:gd name="connsiteY76" fmla="*/ 7414400 h 7414400"/>
              <a:gd name="connsiteX77" fmla="*/ 0 w 16002000"/>
              <a:gd name="connsiteY77" fmla="*/ 7414400 h 7414400"/>
              <a:gd name="connsiteX78" fmla="*/ 0 w 16002000"/>
              <a:gd name="connsiteY78" fmla="*/ 6918206 h 7414400"/>
              <a:gd name="connsiteX79" fmla="*/ 0 w 16002000"/>
              <a:gd name="connsiteY79" fmla="*/ 6273723 h 7414400"/>
              <a:gd name="connsiteX80" fmla="*/ 0 w 16002000"/>
              <a:gd name="connsiteY80" fmla="*/ 5851673 h 7414400"/>
              <a:gd name="connsiteX81" fmla="*/ 0 w 16002000"/>
              <a:gd name="connsiteY81" fmla="*/ 5281334 h 7414400"/>
              <a:gd name="connsiteX82" fmla="*/ 0 w 16002000"/>
              <a:gd name="connsiteY82" fmla="*/ 4785140 h 7414400"/>
              <a:gd name="connsiteX83" fmla="*/ 0 w 16002000"/>
              <a:gd name="connsiteY83" fmla="*/ 4066513 h 7414400"/>
              <a:gd name="connsiteX84" fmla="*/ 0 w 16002000"/>
              <a:gd name="connsiteY84" fmla="*/ 3422031 h 7414400"/>
              <a:gd name="connsiteX85" fmla="*/ 0 w 16002000"/>
              <a:gd name="connsiteY85" fmla="*/ 2851692 h 7414400"/>
              <a:gd name="connsiteX86" fmla="*/ 0 w 16002000"/>
              <a:gd name="connsiteY86" fmla="*/ 2503786 h 7414400"/>
              <a:gd name="connsiteX87" fmla="*/ 0 w 16002000"/>
              <a:gd name="connsiteY87" fmla="*/ 2007591 h 7414400"/>
              <a:gd name="connsiteX88" fmla="*/ 0 w 16002000"/>
              <a:gd name="connsiteY88" fmla="*/ 1659685 h 7414400"/>
              <a:gd name="connsiteX89" fmla="*/ 0 w 16002000"/>
              <a:gd name="connsiteY89" fmla="*/ 1311778 h 7414400"/>
              <a:gd name="connsiteX90" fmla="*/ 0 w 16002000"/>
              <a:gd name="connsiteY90" fmla="*/ 593152 h 7414400"/>
              <a:gd name="connsiteX91" fmla="*/ 0 w 16002000"/>
              <a:gd name="connsiteY91" fmla="*/ 0 h 74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002000" h="7414400" fill="none" extrusionOk="0">
                <a:moveTo>
                  <a:pt x="0" y="0"/>
                </a:moveTo>
                <a:cubicBezTo>
                  <a:pt x="64168" y="-17252"/>
                  <a:pt x="204435" y="27201"/>
                  <a:pt x="272627" y="0"/>
                </a:cubicBezTo>
                <a:cubicBezTo>
                  <a:pt x="340819" y="-27201"/>
                  <a:pt x="480074" y="27752"/>
                  <a:pt x="545253" y="0"/>
                </a:cubicBezTo>
                <a:cubicBezTo>
                  <a:pt x="610432" y="-27752"/>
                  <a:pt x="635162" y="8324"/>
                  <a:pt x="657860" y="0"/>
                </a:cubicBezTo>
                <a:cubicBezTo>
                  <a:pt x="680558" y="-8324"/>
                  <a:pt x="1293760" y="41191"/>
                  <a:pt x="1570567" y="0"/>
                </a:cubicBezTo>
                <a:cubicBezTo>
                  <a:pt x="1847374" y="-41191"/>
                  <a:pt x="1998952" y="42904"/>
                  <a:pt x="2323253" y="0"/>
                </a:cubicBezTo>
                <a:cubicBezTo>
                  <a:pt x="2647554" y="-42904"/>
                  <a:pt x="3028561" y="36237"/>
                  <a:pt x="3235960" y="0"/>
                </a:cubicBezTo>
                <a:cubicBezTo>
                  <a:pt x="3443359" y="-36237"/>
                  <a:pt x="3306241" y="12717"/>
                  <a:pt x="3348567" y="0"/>
                </a:cubicBezTo>
                <a:cubicBezTo>
                  <a:pt x="3390893" y="-12717"/>
                  <a:pt x="3686845" y="4967"/>
                  <a:pt x="3781213" y="0"/>
                </a:cubicBezTo>
                <a:cubicBezTo>
                  <a:pt x="3875581" y="-4967"/>
                  <a:pt x="4225522" y="62929"/>
                  <a:pt x="4373880" y="0"/>
                </a:cubicBezTo>
                <a:cubicBezTo>
                  <a:pt x="4522238" y="-62929"/>
                  <a:pt x="4615789" y="13823"/>
                  <a:pt x="4806527" y="0"/>
                </a:cubicBezTo>
                <a:cubicBezTo>
                  <a:pt x="4997265" y="-13823"/>
                  <a:pt x="4873071" y="10439"/>
                  <a:pt x="4919133" y="0"/>
                </a:cubicBezTo>
                <a:cubicBezTo>
                  <a:pt x="4965195" y="-10439"/>
                  <a:pt x="5614363" y="20137"/>
                  <a:pt x="5831840" y="0"/>
                </a:cubicBezTo>
                <a:cubicBezTo>
                  <a:pt x="6049317" y="-20137"/>
                  <a:pt x="6274733" y="78002"/>
                  <a:pt x="6584527" y="0"/>
                </a:cubicBezTo>
                <a:cubicBezTo>
                  <a:pt x="6894321" y="-78002"/>
                  <a:pt x="7005249" y="33718"/>
                  <a:pt x="7177193" y="0"/>
                </a:cubicBezTo>
                <a:cubicBezTo>
                  <a:pt x="7349137" y="-33718"/>
                  <a:pt x="7420116" y="11836"/>
                  <a:pt x="7609840" y="0"/>
                </a:cubicBezTo>
                <a:cubicBezTo>
                  <a:pt x="7799564" y="-11836"/>
                  <a:pt x="7673011" y="6543"/>
                  <a:pt x="7722447" y="0"/>
                </a:cubicBezTo>
                <a:cubicBezTo>
                  <a:pt x="7771883" y="-6543"/>
                  <a:pt x="8146468" y="46328"/>
                  <a:pt x="8315113" y="0"/>
                </a:cubicBezTo>
                <a:cubicBezTo>
                  <a:pt x="8483758" y="-46328"/>
                  <a:pt x="8535484" y="29406"/>
                  <a:pt x="8747760" y="0"/>
                </a:cubicBezTo>
                <a:cubicBezTo>
                  <a:pt x="8960036" y="-29406"/>
                  <a:pt x="8826263" y="9696"/>
                  <a:pt x="8860367" y="0"/>
                </a:cubicBezTo>
                <a:cubicBezTo>
                  <a:pt x="8894471" y="-9696"/>
                  <a:pt x="9364621" y="81006"/>
                  <a:pt x="9773073" y="0"/>
                </a:cubicBezTo>
                <a:cubicBezTo>
                  <a:pt x="10181525" y="-81006"/>
                  <a:pt x="10461960" y="37805"/>
                  <a:pt x="10685780" y="0"/>
                </a:cubicBezTo>
                <a:cubicBezTo>
                  <a:pt x="10909600" y="-37805"/>
                  <a:pt x="10748465" y="11086"/>
                  <a:pt x="10798387" y="0"/>
                </a:cubicBezTo>
                <a:cubicBezTo>
                  <a:pt x="10848309" y="-11086"/>
                  <a:pt x="11104102" y="32632"/>
                  <a:pt x="11231033" y="0"/>
                </a:cubicBezTo>
                <a:cubicBezTo>
                  <a:pt x="11357964" y="-32632"/>
                  <a:pt x="11629442" y="90099"/>
                  <a:pt x="11983720" y="0"/>
                </a:cubicBezTo>
                <a:cubicBezTo>
                  <a:pt x="12337998" y="-90099"/>
                  <a:pt x="12513153" y="21056"/>
                  <a:pt x="12896427" y="0"/>
                </a:cubicBezTo>
                <a:cubicBezTo>
                  <a:pt x="13279701" y="-21056"/>
                  <a:pt x="13126904" y="51195"/>
                  <a:pt x="13329073" y="0"/>
                </a:cubicBezTo>
                <a:cubicBezTo>
                  <a:pt x="13531242" y="-51195"/>
                  <a:pt x="13389112" y="649"/>
                  <a:pt x="13441680" y="0"/>
                </a:cubicBezTo>
                <a:cubicBezTo>
                  <a:pt x="13494248" y="-649"/>
                  <a:pt x="14030966" y="20847"/>
                  <a:pt x="14354387" y="0"/>
                </a:cubicBezTo>
                <a:cubicBezTo>
                  <a:pt x="14677808" y="-20847"/>
                  <a:pt x="14784624" y="21840"/>
                  <a:pt x="14947053" y="0"/>
                </a:cubicBezTo>
                <a:cubicBezTo>
                  <a:pt x="15109482" y="-21840"/>
                  <a:pt x="15086152" y="6679"/>
                  <a:pt x="15219680" y="0"/>
                </a:cubicBezTo>
                <a:cubicBezTo>
                  <a:pt x="15353208" y="-6679"/>
                  <a:pt x="15833951" y="9280"/>
                  <a:pt x="16002000" y="0"/>
                </a:cubicBezTo>
                <a:cubicBezTo>
                  <a:pt x="16011158" y="178255"/>
                  <a:pt x="15959700" y="290454"/>
                  <a:pt x="16002000" y="496194"/>
                </a:cubicBezTo>
                <a:cubicBezTo>
                  <a:pt x="16044300" y="701934"/>
                  <a:pt x="15967241" y="770757"/>
                  <a:pt x="16002000" y="918245"/>
                </a:cubicBezTo>
                <a:cubicBezTo>
                  <a:pt x="16036759" y="1065733"/>
                  <a:pt x="15989237" y="1230960"/>
                  <a:pt x="16002000" y="1340295"/>
                </a:cubicBezTo>
                <a:cubicBezTo>
                  <a:pt x="16014763" y="1449630"/>
                  <a:pt x="15993640" y="1608619"/>
                  <a:pt x="16002000" y="1836490"/>
                </a:cubicBezTo>
                <a:cubicBezTo>
                  <a:pt x="16010360" y="2064361"/>
                  <a:pt x="15961014" y="2161219"/>
                  <a:pt x="16002000" y="2480972"/>
                </a:cubicBezTo>
                <a:cubicBezTo>
                  <a:pt x="16042986" y="2800725"/>
                  <a:pt x="15962818" y="2734909"/>
                  <a:pt x="16002000" y="2977167"/>
                </a:cubicBezTo>
                <a:cubicBezTo>
                  <a:pt x="16041182" y="3219426"/>
                  <a:pt x="15967516" y="3280162"/>
                  <a:pt x="16002000" y="3473361"/>
                </a:cubicBezTo>
                <a:cubicBezTo>
                  <a:pt x="16036484" y="3666560"/>
                  <a:pt x="15956971" y="3704124"/>
                  <a:pt x="16002000" y="3895412"/>
                </a:cubicBezTo>
                <a:cubicBezTo>
                  <a:pt x="16047029" y="4086700"/>
                  <a:pt x="16001074" y="4103701"/>
                  <a:pt x="16002000" y="4243318"/>
                </a:cubicBezTo>
                <a:cubicBezTo>
                  <a:pt x="16002926" y="4382935"/>
                  <a:pt x="15997306" y="4641218"/>
                  <a:pt x="16002000" y="4813657"/>
                </a:cubicBezTo>
                <a:cubicBezTo>
                  <a:pt x="16006694" y="4986096"/>
                  <a:pt x="15946230" y="5105379"/>
                  <a:pt x="16002000" y="5309851"/>
                </a:cubicBezTo>
                <a:cubicBezTo>
                  <a:pt x="16057770" y="5514323"/>
                  <a:pt x="15980126" y="5605496"/>
                  <a:pt x="16002000" y="5880190"/>
                </a:cubicBezTo>
                <a:cubicBezTo>
                  <a:pt x="16023874" y="6154884"/>
                  <a:pt x="15938114" y="6352732"/>
                  <a:pt x="16002000" y="6524672"/>
                </a:cubicBezTo>
                <a:cubicBezTo>
                  <a:pt x="16065886" y="6696612"/>
                  <a:pt x="15991301" y="6726085"/>
                  <a:pt x="16002000" y="6872578"/>
                </a:cubicBezTo>
                <a:cubicBezTo>
                  <a:pt x="16012699" y="7019071"/>
                  <a:pt x="15971322" y="7171775"/>
                  <a:pt x="16002000" y="7414400"/>
                </a:cubicBezTo>
                <a:cubicBezTo>
                  <a:pt x="15834138" y="7432517"/>
                  <a:pt x="15703729" y="7392978"/>
                  <a:pt x="15409333" y="7414400"/>
                </a:cubicBezTo>
                <a:cubicBezTo>
                  <a:pt x="15114937" y="7435822"/>
                  <a:pt x="15330647" y="7400971"/>
                  <a:pt x="15296727" y="7414400"/>
                </a:cubicBezTo>
                <a:cubicBezTo>
                  <a:pt x="15262807" y="7427829"/>
                  <a:pt x="15096187" y="7394274"/>
                  <a:pt x="15024100" y="7414400"/>
                </a:cubicBezTo>
                <a:cubicBezTo>
                  <a:pt x="14952013" y="7434526"/>
                  <a:pt x="14411515" y="7365890"/>
                  <a:pt x="14111393" y="7414400"/>
                </a:cubicBezTo>
                <a:cubicBezTo>
                  <a:pt x="13811271" y="7462910"/>
                  <a:pt x="13586921" y="7376078"/>
                  <a:pt x="13198687" y="7414400"/>
                </a:cubicBezTo>
                <a:cubicBezTo>
                  <a:pt x="12810453" y="7452722"/>
                  <a:pt x="13039372" y="7387698"/>
                  <a:pt x="12926060" y="7414400"/>
                </a:cubicBezTo>
                <a:cubicBezTo>
                  <a:pt x="12812748" y="7441102"/>
                  <a:pt x="12590166" y="7394780"/>
                  <a:pt x="12333393" y="7414400"/>
                </a:cubicBezTo>
                <a:cubicBezTo>
                  <a:pt x="12076620" y="7434020"/>
                  <a:pt x="12165834" y="7391200"/>
                  <a:pt x="12060767" y="7414400"/>
                </a:cubicBezTo>
                <a:cubicBezTo>
                  <a:pt x="11955700" y="7437600"/>
                  <a:pt x="11599987" y="7375119"/>
                  <a:pt x="11468100" y="7414400"/>
                </a:cubicBezTo>
                <a:cubicBezTo>
                  <a:pt x="11336213" y="7453681"/>
                  <a:pt x="11109822" y="7355590"/>
                  <a:pt x="10875433" y="7414400"/>
                </a:cubicBezTo>
                <a:cubicBezTo>
                  <a:pt x="10641044" y="7473210"/>
                  <a:pt x="10814419" y="7413238"/>
                  <a:pt x="10762827" y="7414400"/>
                </a:cubicBezTo>
                <a:cubicBezTo>
                  <a:pt x="10711235" y="7415562"/>
                  <a:pt x="10369054" y="7336050"/>
                  <a:pt x="10010140" y="7414400"/>
                </a:cubicBezTo>
                <a:cubicBezTo>
                  <a:pt x="9651226" y="7492750"/>
                  <a:pt x="9930067" y="7405484"/>
                  <a:pt x="9897533" y="7414400"/>
                </a:cubicBezTo>
                <a:cubicBezTo>
                  <a:pt x="9864999" y="7423316"/>
                  <a:pt x="9702763" y="7386252"/>
                  <a:pt x="9624907" y="7414400"/>
                </a:cubicBezTo>
                <a:cubicBezTo>
                  <a:pt x="9547051" y="7442548"/>
                  <a:pt x="9127072" y="7369665"/>
                  <a:pt x="8872220" y="7414400"/>
                </a:cubicBezTo>
                <a:cubicBezTo>
                  <a:pt x="8617368" y="7459135"/>
                  <a:pt x="8556359" y="7379889"/>
                  <a:pt x="8279553" y="7414400"/>
                </a:cubicBezTo>
                <a:cubicBezTo>
                  <a:pt x="8002747" y="7448911"/>
                  <a:pt x="7921070" y="7393356"/>
                  <a:pt x="7686887" y="7414400"/>
                </a:cubicBezTo>
                <a:cubicBezTo>
                  <a:pt x="7452704" y="7435444"/>
                  <a:pt x="7628471" y="7402571"/>
                  <a:pt x="7574280" y="7414400"/>
                </a:cubicBezTo>
                <a:cubicBezTo>
                  <a:pt x="7520089" y="7426229"/>
                  <a:pt x="7128260" y="7376393"/>
                  <a:pt x="6821593" y="7414400"/>
                </a:cubicBezTo>
                <a:cubicBezTo>
                  <a:pt x="6514926" y="7452407"/>
                  <a:pt x="6517578" y="7391206"/>
                  <a:pt x="6388947" y="7414400"/>
                </a:cubicBezTo>
                <a:cubicBezTo>
                  <a:pt x="6260316" y="7437594"/>
                  <a:pt x="5925855" y="7384121"/>
                  <a:pt x="5636260" y="7414400"/>
                </a:cubicBezTo>
                <a:cubicBezTo>
                  <a:pt x="5346665" y="7444679"/>
                  <a:pt x="5147739" y="7344301"/>
                  <a:pt x="4883573" y="7414400"/>
                </a:cubicBezTo>
                <a:cubicBezTo>
                  <a:pt x="4619407" y="7484499"/>
                  <a:pt x="4291523" y="7369703"/>
                  <a:pt x="4130887" y="7414400"/>
                </a:cubicBezTo>
                <a:cubicBezTo>
                  <a:pt x="3970251" y="7459097"/>
                  <a:pt x="4072293" y="7401150"/>
                  <a:pt x="4018280" y="7414400"/>
                </a:cubicBezTo>
                <a:cubicBezTo>
                  <a:pt x="3964267" y="7427650"/>
                  <a:pt x="3546493" y="7330208"/>
                  <a:pt x="3265593" y="7414400"/>
                </a:cubicBezTo>
                <a:cubicBezTo>
                  <a:pt x="2984693" y="7498592"/>
                  <a:pt x="3127177" y="7410422"/>
                  <a:pt x="2992967" y="7414400"/>
                </a:cubicBezTo>
                <a:cubicBezTo>
                  <a:pt x="2858757" y="7418378"/>
                  <a:pt x="2814332" y="7405061"/>
                  <a:pt x="2720340" y="7414400"/>
                </a:cubicBezTo>
                <a:cubicBezTo>
                  <a:pt x="2626348" y="7423739"/>
                  <a:pt x="2648470" y="7408807"/>
                  <a:pt x="2607733" y="7414400"/>
                </a:cubicBezTo>
                <a:cubicBezTo>
                  <a:pt x="2566996" y="7419993"/>
                  <a:pt x="1923839" y="7344198"/>
                  <a:pt x="1695027" y="7414400"/>
                </a:cubicBezTo>
                <a:cubicBezTo>
                  <a:pt x="1466215" y="7484602"/>
                  <a:pt x="1222273" y="7374212"/>
                  <a:pt x="942340" y="7414400"/>
                </a:cubicBezTo>
                <a:cubicBezTo>
                  <a:pt x="662407" y="7454588"/>
                  <a:pt x="355988" y="7304630"/>
                  <a:pt x="0" y="7414400"/>
                </a:cubicBezTo>
                <a:cubicBezTo>
                  <a:pt x="-4238" y="7197917"/>
                  <a:pt x="19" y="7116539"/>
                  <a:pt x="0" y="6918206"/>
                </a:cubicBezTo>
                <a:cubicBezTo>
                  <a:pt x="-19" y="6719873"/>
                  <a:pt x="70088" y="6500189"/>
                  <a:pt x="0" y="6273723"/>
                </a:cubicBezTo>
                <a:cubicBezTo>
                  <a:pt x="-70088" y="6047257"/>
                  <a:pt x="41597" y="5957879"/>
                  <a:pt x="0" y="5851673"/>
                </a:cubicBezTo>
                <a:cubicBezTo>
                  <a:pt x="-41597" y="5745467"/>
                  <a:pt x="58353" y="5531940"/>
                  <a:pt x="0" y="5281334"/>
                </a:cubicBezTo>
                <a:cubicBezTo>
                  <a:pt x="-58353" y="5030728"/>
                  <a:pt x="6805" y="4956108"/>
                  <a:pt x="0" y="4785140"/>
                </a:cubicBezTo>
                <a:cubicBezTo>
                  <a:pt x="-6805" y="4614172"/>
                  <a:pt x="60884" y="4404125"/>
                  <a:pt x="0" y="4066513"/>
                </a:cubicBezTo>
                <a:cubicBezTo>
                  <a:pt x="-60884" y="3728901"/>
                  <a:pt x="28175" y="3726592"/>
                  <a:pt x="0" y="3422031"/>
                </a:cubicBezTo>
                <a:cubicBezTo>
                  <a:pt x="-28175" y="3117470"/>
                  <a:pt x="22169" y="3085334"/>
                  <a:pt x="0" y="2851692"/>
                </a:cubicBezTo>
                <a:cubicBezTo>
                  <a:pt x="-22169" y="2618050"/>
                  <a:pt x="37204" y="2636366"/>
                  <a:pt x="0" y="2503786"/>
                </a:cubicBezTo>
                <a:cubicBezTo>
                  <a:pt x="-37204" y="2371206"/>
                  <a:pt x="35260" y="2204887"/>
                  <a:pt x="0" y="2007591"/>
                </a:cubicBezTo>
                <a:cubicBezTo>
                  <a:pt x="-35260" y="1810296"/>
                  <a:pt x="14239" y="1780850"/>
                  <a:pt x="0" y="1659685"/>
                </a:cubicBezTo>
                <a:cubicBezTo>
                  <a:pt x="-14239" y="1538520"/>
                  <a:pt x="24688" y="1433378"/>
                  <a:pt x="0" y="1311778"/>
                </a:cubicBezTo>
                <a:cubicBezTo>
                  <a:pt x="-24688" y="1190178"/>
                  <a:pt x="62866" y="774475"/>
                  <a:pt x="0" y="593152"/>
                </a:cubicBezTo>
                <a:cubicBezTo>
                  <a:pt x="-62866" y="411829"/>
                  <a:pt x="50690" y="215108"/>
                  <a:pt x="0" y="0"/>
                </a:cubicBezTo>
                <a:close/>
              </a:path>
              <a:path w="16002000" h="7414400" stroke="0" extrusionOk="0">
                <a:moveTo>
                  <a:pt x="0" y="0"/>
                </a:moveTo>
                <a:cubicBezTo>
                  <a:pt x="117448" y="-30532"/>
                  <a:pt x="257663" y="14010"/>
                  <a:pt x="432647" y="0"/>
                </a:cubicBezTo>
                <a:cubicBezTo>
                  <a:pt x="607631" y="-14010"/>
                  <a:pt x="674790" y="37841"/>
                  <a:pt x="865293" y="0"/>
                </a:cubicBezTo>
                <a:cubicBezTo>
                  <a:pt x="1055796" y="-37841"/>
                  <a:pt x="1177566" y="43805"/>
                  <a:pt x="1297940" y="0"/>
                </a:cubicBezTo>
                <a:cubicBezTo>
                  <a:pt x="1418314" y="-43805"/>
                  <a:pt x="1568940" y="23275"/>
                  <a:pt x="1730587" y="0"/>
                </a:cubicBezTo>
                <a:cubicBezTo>
                  <a:pt x="1892234" y="-23275"/>
                  <a:pt x="1809143" y="11263"/>
                  <a:pt x="1843193" y="0"/>
                </a:cubicBezTo>
                <a:cubicBezTo>
                  <a:pt x="1877243" y="-11263"/>
                  <a:pt x="2426437" y="24021"/>
                  <a:pt x="2595880" y="0"/>
                </a:cubicBezTo>
                <a:cubicBezTo>
                  <a:pt x="2765323" y="-24021"/>
                  <a:pt x="3204558" y="64940"/>
                  <a:pt x="3508587" y="0"/>
                </a:cubicBezTo>
                <a:cubicBezTo>
                  <a:pt x="3812616" y="-64940"/>
                  <a:pt x="3816998" y="15157"/>
                  <a:pt x="4101253" y="0"/>
                </a:cubicBezTo>
                <a:cubicBezTo>
                  <a:pt x="4385508" y="-15157"/>
                  <a:pt x="4413146" y="44179"/>
                  <a:pt x="4693920" y="0"/>
                </a:cubicBezTo>
                <a:cubicBezTo>
                  <a:pt x="4974694" y="-44179"/>
                  <a:pt x="5421833" y="28917"/>
                  <a:pt x="5606627" y="0"/>
                </a:cubicBezTo>
                <a:cubicBezTo>
                  <a:pt x="5791421" y="-28917"/>
                  <a:pt x="5672874" y="3462"/>
                  <a:pt x="5719233" y="0"/>
                </a:cubicBezTo>
                <a:cubicBezTo>
                  <a:pt x="5765592" y="-3462"/>
                  <a:pt x="6105438" y="17776"/>
                  <a:pt x="6311900" y="0"/>
                </a:cubicBezTo>
                <a:cubicBezTo>
                  <a:pt x="6518362" y="-17776"/>
                  <a:pt x="6779655" y="53458"/>
                  <a:pt x="7064587" y="0"/>
                </a:cubicBezTo>
                <a:cubicBezTo>
                  <a:pt x="7349519" y="-53458"/>
                  <a:pt x="7650117" y="72823"/>
                  <a:pt x="7817273" y="0"/>
                </a:cubicBezTo>
                <a:cubicBezTo>
                  <a:pt x="7984429" y="-72823"/>
                  <a:pt x="7901094" y="9297"/>
                  <a:pt x="7929880" y="0"/>
                </a:cubicBezTo>
                <a:cubicBezTo>
                  <a:pt x="7958666" y="-9297"/>
                  <a:pt x="8339083" y="19089"/>
                  <a:pt x="8682567" y="0"/>
                </a:cubicBezTo>
                <a:cubicBezTo>
                  <a:pt x="9026051" y="-19089"/>
                  <a:pt x="8875853" y="11946"/>
                  <a:pt x="8955193" y="0"/>
                </a:cubicBezTo>
                <a:cubicBezTo>
                  <a:pt x="9034533" y="-11946"/>
                  <a:pt x="9419063" y="11014"/>
                  <a:pt x="9547860" y="0"/>
                </a:cubicBezTo>
                <a:cubicBezTo>
                  <a:pt x="9676657" y="-11014"/>
                  <a:pt x="9933876" y="48038"/>
                  <a:pt x="10300547" y="0"/>
                </a:cubicBezTo>
                <a:cubicBezTo>
                  <a:pt x="10667218" y="-48038"/>
                  <a:pt x="10927136" y="49813"/>
                  <a:pt x="11213253" y="0"/>
                </a:cubicBezTo>
                <a:cubicBezTo>
                  <a:pt x="11499370" y="-49813"/>
                  <a:pt x="11432676" y="13532"/>
                  <a:pt x="11645900" y="0"/>
                </a:cubicBezTo>
                <a:cubicBezTo>
                  <a:pt x="11859124" y="-13532"/>
                  <a:pt x="11990673" y="7341"/>
                  <a:pt x="12078547" y="0"/>
                </a:cubicBezTo>
                <a:cubicBezTo>
                  <a:pt x="12166421" y="-7341"/>
                  <a:pt x="12230047" y="23957"/>
                  <a:pt x="12351173" y="0"/>
                </a:cubicBezTo>
                <a:cubicBezTo>
                  <a:pt x="12472299" y="-23957"/>
                  <a:pt x="12558512" y="10569"/>
                  <a:pt x="12623800" y="0"/>
                </a:cubicBezTo>
                <a:cubicBezTo>
                  <a:pt x="12689088" y="-10569"/>
                  <a:pt x="12760655" y="32676"/>
                  <a:pt x="12896427" y="0"/>
                </a:cubicBezTo>
                <a:cubicBezTo>
                  <a:pt x="13032199" y="-32676"/>
                  <a:pt x="13348405" y="48718"/>
                  <a:pt x="13489093" y="0"/>
                </a:cubicBezTo>
                <a:cubicBezTo>
                  <a:pt x="13629781" y="-48718"/>
                  <a:pt x="13819051" y="21159"/>
                  <a:pt x="14081760" y="0"/>
                </a:cubicBezTo>
                <a:cubicBezTo>
                  <a:pt x="14344469" y="-21159"/>
                  <a:pt x="14293730" y="10421"/>
                  <a:pt x="14354387" y="0"/>
                </a:cubicBezTo>
                <a:cubicBezTo>
                  <a:pt x="14415044" y="-10421"/>
                  <a:pt x="14800193" y="16191"/>
                  <a:pt x="14947053" y="0"/>
                </a:cubicBezTo>
                <a:cubicBezTo>
                  <a:pt x="15093913" y="-16191"/>
                  <a:pt x="15123687" y="32101"/>
                  <a:pt x="15219680" y="0"/>
                </a:cubicBezTo>
                <a:cubicBezTo>
                  <a:pt x="15315673" y="-32101"/>
                  <a:pt x="15735526" y="85587"/>
                  <a:pt x="16002000" y="0"/>
                </a:cubicBezTo>
                <a:cubicBezTo>
                  <a:pt x="16050001" y="285297"/>
                  <a:pt x="15987601" y="419055"/>
                  <a:pt x="16002000" y="644482"/>
                </a:cubicBezTo>
                <a:cubicBezTo>
                  <a:pt x="16016399" y="869909"/>
                  <a:pt x="15993200" y="905771"/>
                  <a:pt x="16002000" y="1140677"/>
                </a:cubicBezTo>
                <a:cubicBezTo>
                  <a:pt x="16010800" y="1375584"/>
                  <a:pt x="15994771" y="1462961"/>
                  <a:pt x="16002000" y="1636871"/>
                </a:cubicBezTo>
                <a:cubicBezTo>
                  <a:pt x="16009229" y="1810781"/>
                  <a:pt x="15984614" y="1911340"/>
                  <a:pt x="16002000" y="1984778"/>
                </a:cubicBezTo>
                <a:cubicBezTo>
                  <a:pt x="16019386" y="2058216"/>
                  <a:pt x="16001806" y="2207737"/>
                  <a:pt x="16002000" y="2406828"/>
                </a:cubicBezTo>
                <a:cubicBezTo>
                  <a:pt x="16002194" y="2605919"/>
                  <a:pt x="15964608" y="2721341"/>
                  <a:pt x="16002000" y="2977167"/>
                </a:cubicBezTo>
                <a:cubicBezTo>
                  <a:pt x="16039392" y="3232993"/>
                  <a:pt x="15958058" y="3321856"/>
                  <a:pt x="16002000" y="3621649"/>
                </a:cubicBezTo>
                <a:cubicBezTo>
                  <a:pt x="16045942" y="3921442"/>
                  <a:pt x="15965562" y="3857198"/>
                  <a:pt x="16002000" y="3969556"/>
                </a:cubicBezTo>
                <a:cubicBezTo>
                  <a:pt x="16038438" y="4081914"/>
                  <a:pt x="15991296" y="4194754"/>
                  <a:pt x="16002000" y="4391606"/>
                </a:cubicBezTo>
                <a:cubicBezTo>
                  <a:pt x="16012704" y="4588458"/>
                  <a:pt x="15961181" y="4712752"/>
                  <a:pt x="16002000" y="4813657"/>
                </a:cubicBezTo>
                <a:cubicBezTo>
                  <a:pt x="16042819" y="4914562"/>
                  <a:pt x="15999158" y="5116825"/>
                  <a:pt x="16002000" y="5383995"/>
                </a:cubicBezTo>
                <a:cubicBezTo>
                  <a:pt x="16004842" y="5651165"/>
                  <a:pt x="15990699" y="5579539"/>
                  <a:pt x="16002000" y="5731902"/>
                </a:cubicBezTo>
                <a:cubicBezTo>
                  <a:pt x="16013301" y="5884265"/>
                  <a:pt x="15987972" y="6096131"/>
                  <a:pt x="16002000" y="6376384"/>
                </a:cubicBezTo>
                <a:cubicBezTo>
                  <a:pt x="16016028" y="6656637"/>
                  <a:pt x="15970005" y="6610369"/>
                  <a:pt x="16002000" y="6798434"/>
                </a:cubicBezTo>
                <a:cubicBezTo>
                  <a:pt x="16033995" y="6986499"/>
                  <a:pt x="15941456" y="7286009"/>
                  <a:pt x="16002000" y="7414400"/>
                </a:cubicBezTo>
                <a:cubicBezTo>
                  <a:pt x="15604258" y="7483161"/>
                  <a:pt x="15472452" y="7323570"/>
                  <a:pt x="15089293" y="7414400"/>
                </a:cubicBezTo>
                <a:cubicBezTo>
                  <a:pt x="14706134" y="7505230"/>
                  <a:pt x="14677623" y="7338518"/>
                  <a:pt x="14336607" y="7414400"/>
                </a:cubicBezTo>
                <a:cubicBezTo>
                  <a:pt x="13995591" y="7490282"/>
                  <a:pt x="13889889" y="7383166"/>
                  <a:pt x="13743940" y="7414400"/>
                </a:cubicBezTo>
                <a:cubicBezTo>
                  <a:pt x="13597991" y="7445634"/>
                  <a:pt x="13483529" y="7367027"/>
                  <a:pt x="13311293" y="7414400"/>
                </a:cubicBezTo>
                <a:cubicBezTo>
                  <a:pt x="13139057" y="7461773"/>
                  <a:pt x="12847944" y="7371725"/>
                  <a:pt x="12718627" y="7414400"/>
                </a:cubicBezTo>
                <a:cubicBezTo>
                  <a:pt x="12589310" y="7457075"/>
                  <a:pt x="12660529" y="7414163"/>
                  <a:pt x="12606020" y="7414400"/>
                </a:cubicBezTo>
                <a:cubicBezTo>
                  <a:pt x="12551511" y="7414637"/>
                  <a:pt x="12306414" y="7386220"/>
                  <a:pt x="12173373" y="7414400"/>
                </a:cubicBezTo>
                <a:cubicBezTo>
                  <a:pt x="12040332" y="7442580"/>
                  <a:pt x="11905721" y="7382844"/>
                  <a:pt x="11740727" y="7414400"/>
                </a:cubicBezTo>
                <a:cubicBezTo>
                  <a:pt x="11575733" y="7445956"/>
                  <a:pt x="11463197" y="7365236"/>
                  <a:pt x="11308080" y="7414400"/>
                </a:cubicBezTo>
                <a:cubicBezTo>
                  <a:pt x="11152963" y="7463564"/>
                  <a:pt x="10815151" y="7391515"/>
                  <a:pt x="10555393" y="7414400"/>
                </a:cubicBezTo>
                <a:cubicBezTo>
                  <a:pt x="10295635" y="7437285"/>
                  <a:pt x="10228805" y="7383300"/>
                  <a:pt x="10122747" y="7414400"/>
                </a:cubicBezTo>
                <a:cubicBezTo>
                  <a:pt x="10016689" y="7445500"/>
                  <a:pt x="9681400" y="7368699"/>
                  <a:pt x="9530080" y="7414400"/>
                </a:cubicBezTo>
                <a:cubicBezTo>
                  <a:pt x="9378760" y="7460101"/>
                  <a:pt x="9033885" y="7339731"/>
                  <a:pt x="8777393" y="7414400"/>
                </a:cubicBezTo>
                <a:cubicBezTo>
                  <a:pt x="8520901" y="7489069"/>
                  <a:pt x="8467600" y="7369254"/>
                  <a:pt x="8344747" y="7414400"/>
                </a:cubicBezTo>
                <a:cubicBezTo>
                  <a:pt x="8221894" y="7459546"/>
                  <a:pt x="8149964" y="7403395"/>
                  <a:pt x="8072120" y="7414400"/>
                </a:cubicBezTo>
                <a:cubicBezTo>
                  <a:pt x="7994276" y="7425405"/>
                  <a:pt x="7831164" y="7368827"/>
                  <a:pt x="7639473" y="7414400"/>
                </a:cubicBezTo>
                <a:cubicBezTo>
                  <a:pt x="7447782" y="7459973"/>
                  <a:pt x="6994764" y="7321890"/>
                  <a:pt x="6726767" y="7414400"/>
                </a:cubicBezTo>
                <a:cubicBezTo>
                  <a:pt x="6458770" y="7506910"/>
                  <a:pt x="6566624" y="7392330"/>
                  <a:pt x="6454140" y="7414400"/>
                </a:cubicBezTo>
                <a:cubicBezTo>
                  <a:pt x="6341656" y="7436470"/>
                  <a:pt x="6298888" y="7411118"/>
                  <a:pt x="6181513" y="7414400"/>
                </a:cubicBezTo>
                <a:cubicBezTo>
                  <a:pt x="6064138" y="7417682"/>
                  <a:pt x="5959914" y="7394290"/>
                  <a:pt x="5748867" y="7414400"/>
                </a:cubicBezTo>
                <a:cubicBezTo>
                  <a:pt x="5537820" y="7434510"/>
                  <a:pt x="5544530" y="7385883"/>
                  <a:pt x="5476240" y="7414400"/>
                </a:cubicBezTo>
                <a:cubicBezTo>
                  <a:pt x="5407950" y="7442917"/>
                  <a:pt x="5059382" y="7363657"/>
                  <a:pt x="4723553" y="7414400"/>
                </a:cubicBezTo>
                <a:cubicBezTo>
                  <a:pt x="4387724" y="7465143"/>
                  <a:pt x="4014629" y="7323546"/>
                  <a:pt x="3810847" y="7414400"/>
                </a:cubicBezTo>
                <a:cubicBezTo>
                  <a:pt x="3607065" y="7505254"/>
                  <a:pt x="3646243" y="7398581"/>
                  <a:pt x="3538220" y="7414400"/>
                </a:cubicBezTo>
                <a:cubicBezTo>
                  <a:pt x="3430197" y="7430219"/>
                  <a:pt x="3477820" y="7406487"/>
                  <a:pt x="3425613" y="7414400"/>
                </a:cubicBezTo>
                <a:cubicBezTo>
                  <a:pt x="3373406" y="7422313"/>
                  <a:pt x="3346641" y="7402381"/>
                  <a:pt x="3313007" y="7414400"/>
                </a:cubicBezTo>
                <a:cubicBezTo>
                  <a:pt x="3279373" y="7426419"/>
                  <a:pt x="3252687" y="7410523"/>
                  <a:pt x="3200400" y="7414400"/>
                </a:cubicBezTo>
                <a:cubicBezTo>
                  <a:pt x="3148113" y="7418277"/>
                  <a:pt x="2619489" y="7338505"/>
                  <a:pt x="2447713" y="7414400"/>
                </a:cubicBezTo>
                <a:cubicBezTo>
                  <a:pt x="2275937" y="7490295"/>
                  <a:pt x="2280898" y="7390830"/>
                  <a:pt x="2175087" y="7414400"/>
                </a:cubicBezTo>
                <a:cubicBezTo>
                  <a:pt x="2069276" y="7437970"/>
                  <a:pt x="1703670" y="7348925"/>
                  <a:pt x="1582420" y="7414400"/>
                </a:cubicBezTo>
                <a:cubicBezTo>
                  <a:pt x="1461170" y="7479875"/>
                  <a:pt x="1164539" y="7349578"/>
                  <a:pt x="829733" y="7414400"/>
                </a:cubicBezTo>
                <a:cubicBezTo>
                  <a:pt x="494927" y="7479222"/>
                  <a:pt x="760316" y="7405143"/>
                  <a:pt x="717127" y="7414400"/>
                </a:cubicBezTo>
                <a:cubicBezTo>
                  <a:pt x="673938" y="7423657"/>
                  <a:pt x="145343" y="7364667"/>
                  <a:pt x="0" y="7414400"/>
                </a:cubicBezTo>
                <a:cubicBezTo>
                  <a:pt x="-37140" y="7220489"/>
                  <a:pt x="31429" y="7155472"/>
                  <a:pt x="0" y="6918206"/>
                </a:cubicBezTo>
                <a:cubicBezTo>
                  <a:pt x="-31429" y="6680940"/>
                  <a:pt x="20607" y="6638044"/>
                  <a:pt x="0" y="6422011"/>
                </a:cubicBezTo>
                <a:cubicBezTo>
                  <a:pt x="-20607" y="6205979"/>
                  <a:pt x="54878" y="5988720"/>
                  <a:pt x="0" y="5703385"/>
                </a:cubicBezTo>
                <a:cubicBezTo>
                  <a:pt x="-54878" y="5418050"/>
                  <a:pt x="73607" y="5259380"/>
                  <a:pt x="0" y="4984758"/>
                </a:cubicBezTo>
                <a:cubicBezTo>
                  <a:pt x="-73607" y="4710136"/>
                  <a:pt x="39080" y="4691779"/>
                  <a:pt x="0" y="4562708"/>
                </a:cubicBezTo>
                <a:cubicBezTo>
                  <a:pt x="-39080" y="4433637"/>
                  <a:pt x="58348" y="4162891"/>
                  <a:pt x="0" y="3918225"/>
                </a:cubicBezTo>
                <a:cubicBezTo>
                  <a:pt x="-58348" y="3673559"/>
                  <a:pt x="49933" y="3552133"/>
                  <a:pt x="0" y="3422031"/>
                </a:cubicBezTo>
                <a:cubicBezTo>
                  <a:pt x="-49933" y="3291929"/>
                  <a:pt x="32893" y="3086468"/>
                  <a:pt x="0" y="2999980"/>
                </a:cubicBezTo>
                <a:cubicBezTo>
                  <a:pt x="-32893" y="2913492"/>
                  <a:pt x="40800" y="2694562"/>
                  <a:pt x="0" y="2577930"/>
                </a:cubicBezTo>
                <a:cubicBezTo>
                  <a:pt x="-40800" y="2461298"/>
                  <a:pt x="16555" y="2282945"/>
                  <a:pt x="0" y="2155879"/>
                </a:cubicBezTo>
                <a:cubicBezTo>
                  <a:pt x="-16555" y="2028813"/>
                  <a:pt x="45934" y="1733577"/>
                  <a:pt x="0" y="1585541"/>
                </a:cubicBezTo>
                <a:cubicBezTo>
                  <a:pt x="-45934" y="1437505"/>
                  <a:pt x="28618" y="1346371"/>
                  <a:pt x="0" y="1237634"/>
                </a:cubicBezTo>
                <a:cubicBezTo>
                  <a:pt x="-28618" y="1128897"/>
                  <a:pt x="22542" y="937789"/>
                  <a:pt x="0" y="741440"/>
                </a:cubicBezTo>
                <a:cubicBezTo>
                  <a:pt x="-22542" y="545091"/>
                  <a:pt x="67821" y="255034"/>
                  <a:pt x="0" y="0"/>
                </a:cubicBezTo>
                <a:close/>
              </a:path>
            </a:pathLst>
          </a:custGeom>
          <a:solidFill>
            <a:schemeClr val="bg1"/>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1" name="Picture 10" descr="n144 zalo Tran Quang Hieu">
            <a:extLst>
              <a:ext uri="{FF2B5EF4-FFF2-40B4-BE49-F238E27FC236}">
                <a16:creationId xmlns:a16="http://schemas.microsoft.com/office/drawing/2014/main" id="{3FE9ECB7-6025-6EB6-CE31-43E1EE4A0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586082">
            <a:off x="14851240" y="7231400"/>
            <a:ext cx="2880598" cy="2880598"/>
          </a:xfrm>
          <a:prstGeom prst="rect">
            <a:avLst/>
          </a:prstGeom>
        </p:spPr>
      </p:pic>
      <p:sp>
        <p:nvSpPr>
          <p:cNvPr id="2" name="TextBox 1" descr="n144 zalo Tran Quang Hieu">
            <a:extLst>
              <a:ext uri="{FF2B5EF4-FFF2-40B4-BE49-F238E27FC236}">
                <a16:creationId xmlns:a16="http://schemas.microsoft.com/office/drawing/2014/main" id="{6F838719-2AFB-DFD5-DF59-DEB4D65582BE}"/>
              </a:ext>
            </a:extLst>
          </p:cNvPr>
          <p:cNvSpPr txBox="1"/>
          <p:nvPr/>
        </p:nvSpPr>
        <p:spPr>
          <a:xfrm>
            <a:off x="1524000" y="1615300"/>
            <a:ext cx="15240000" cy="3785652"/>
          </a:xfrm>
          <a:prstGeom prst="rect">
            <a:avLst/>
          </a:prstGeom>
          <a:noFill/>
        </p:spPr>
        <p:txBody>
          <a:bodyPr wrap="square" rtlCol="0">
            <a:spAutoFit/>
          </a:bodyPr>
          <a:lstStyle/>
          <a:p>
            <a:pPr algn="just"/>
            <a:r>
              <a:rPr lang="en-US" sz="4000" dirty="0" err="1">
                <a:solidFill>
                  <a:schemeClr val="tx1"/>
                </a:solidFill>
                <a:latin typeface="#9Slide03 Montserrat" pitchFamily="2" charset="77"/>
              </a:rPr>
              <a:t>Hiện</a:t>
            </a:r>
            <a:r>
              <a:rPr lang="en-US" sz="4000" dirty="0">
                <a:solidFill>
                  <a:schemeClr val="tx1"/>
                </a:solidFill>
                <a:latin typeface="#9Slide03 Montserrat" pitchFamily="2" charset="77"/>
              </a:rPr>
              <a:t> nay, </a:t>
            </a:r>
            <a:r>
              <a:rPr lang="en-US" sz="4000" dirty="0" err="1">
                <a:solidFill>
                  <a:schemeClr val="tx1"/>
                </a:solidFill>
                <a:latin typeface="#9Slide03 Montserrat" pitchFamily="2" charset="77"/>
              </a:rPr>
              <a:t>người</a:t>
            </a:r>
            <a:r>
              <a:rPr lang="en-US" sz="4000" dirty="0">
                <a:solidFill>
                  <a:schemeClr val="tx1"/>
                </a:solidFill>
                <a:latin typeface="#9Slide03 Montserrat" pitchFamily="2" charset="77"/>
              </a:rPr>
              <a:t> ta </a:t>
            </a:r>
            <a:r>
              <a:rPr lang="en-US" sz="4000" dirty="0" err="1">
                <a:solidFill>
                  <a:schemeClr val="tx1"/>
                </a:solidFill>
                <a:latin typeface="#9Slide03 Montserrat" pitchFamily="2" charset="77"/>
              </a:rPr>
              <a:t>sử</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dụng</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thêm</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tấm</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vật</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liệu</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chứa</a:t>
            </a:r>
            <a:r>
              <a:rPr lang="en-US" sz="4000" dirty="0">
                <a:solidFill>
                  <a:schemeClr val="tx1"/>
                </a:solidFill>
                <a:latin typeface="#9Slide03 Montserrat" pitchFamily="2" charset="77"/>
              </a:rPr>
              <a:t> phosphorus </a:t>
            </a:r>
            <a:r>
              <a:rPr lang="en-US" sz="4000" dirty="0" err="1">
                <a:solidFill>
                  <a:schemeClr val="tx1"/>
                </a:solidFill>
                <a:latin typeface="#9Slide03 Montserrat" pitchFamily="2" charset="77"/>
              </a:rPr>
              <a:t>là</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chất</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phát</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ra</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ánh</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sáng</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nhìn</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thấy</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khi</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nó</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hấp</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thụ</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tia</a:t>
            </a:r>
            <a:r>
              <a:rPr lang="en-US" sz="4000" dirty="0">
                <a:solidFill>
                  <a:schemeClr val="tx1"/>
                </a:solidFill>
                <a:latin typeface="#9Slide03 Montserrat" pitchFamily="2" charset="77"/>
              </a:rPr>
              <a:t> X. </a:t>
            </a:r>
            <a:r>
              <a:rPr lang="en-US" sz="4000" dirty="0" err="1">
                <a:solidFill>
                  <a:schemeClr val="tx1"/>
                </a:solidFill>
                <a:latin typeface="#9Slide03 Montserrat" pitchFamily="2" charset="77"/>
              </a:rPr>
              <a:t>Phim</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được</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kẹp</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giữa</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hai</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tấm</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vật</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liệu</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này</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mỗi</a:t>
            </a:r>
            <a:r>
              <a:rPr lang="en-US" sz="4000" dirty="0">
                <a:solidFill>
                  <a:schemeClr val="tx1"/>
                </a:solidFill>
                <a:latin typeface="#9Slide03 Montserrat" pitchFamily="2" charset="77"/>
              </a:rPr>
              <a:t> photon </a:t>
            </a:r>
            <a:r>
              <a:rPr lang="en-US" sz="4000" dirty="0" err="1">
                <a:solidFill>
                  <a:schemeClr val="tx1"/>
                </a:solidFill>
                <a:latin typeface="#9Slide03 Montserrat" pitchFamily="2" charset="77"/>
              </a:rPr>
              <a:t>tia</a:t>
            </a:r>
            <a:r>
              <a:rPr lang="en-US" sz="4000" dirty="0">
                <a:solidFill>
                  <a:schemeClr val="tx1"/>
                </a:solidFill>
                <a:latin typeface="#9Slide03 Montserrat" pitchFamily="2" charset="77"/>
              </a:rPr>
              <a:t> X </a:t>
            </a:r>
            <a:r>
              <a:rPr lang="en-US" sz="4000" dirty="0" err="1">
                <a:solidFill>
                  <a:schemeClr val="tx1"/>
                </a:solidFill>
                <a:latin typeface="#9Slide03 Montserrat" pitchFamily="2" charset="77"/>
              </a:rPr>
              <a:t>bị</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hấp</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thụ</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tạo</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ra</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vài</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nghìn</a:t>
            </a:r>
            <a:r>
              <a:rPr lang="en-US" sz="4000" dirty="0">
                <a:solidFill>
                  <a:schemeClr val="tx1"/>
                </a:solidFill>
                <a:latin typeface="#9Slide03 Montserrat" pitchFamily="2" charset="77"/>
              </a:rPr>
              <a:t> photon </a:t>
            </a:r>
            <a:r>
              <a:rPr lang="en-US" sz="4000" dirty="0" err="1">
                <a:solidFill>
                  <a:schemeClr val="tx1"/>
                </a:solidFill>
                <a:latin typeface="#9Slide03 Montserrat" pitchFamily="2" charset="77"/>
              </a:rPr>
              <a:t>ánh</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sáng</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sau</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đó</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làm</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đen</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phim</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Điều</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này</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làm</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giảm</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mức</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độ</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phơi</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nhiễm</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của</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bệnh</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nhân</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xuống</a:t>
            </a:r>
            <a:r>
              <a:rPr lang="en-US" sz="4000" dirty="0">
                <a:solidFill>
                  <a:schemeClr val="tx1"/>
                </a:solidFill>
                <a:latin typeface="#9Slide03 Montserrat" pitchFamily="2" charset="77"/>
              </a:rPr>
              <a:t> hang </a:t>
            </a:r>
            <a:r>
              <a:rPr lang="en-US" sz="4000" dirty="0" err="1">
                <a:solidFill>
                  <a:schemeClr val="tx1"/>
                </a:solidFill>
                <a:latin typeface="#9Slide03 Montserrat" pitchFamily="2" charset="77"/>
              </a:rPr>
              <a:t>trăm</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lần</a:t>
            </a:r>
            <a:r>
              <a:rPr lang="en-US" sz="4000" dirty="0">
                <a:solidFill>
                  <a:schemeClr val="tx1"/>
                </a:solidFill>
                <a:latin typeface="#9Slide03 Montserrat" pitchFamily="2" charset="77"/>
              </a:rPr>
              <a:t>.</a:t>
            </a:r>
          </a:p>
        </p:txBody>
      </p:sp>
      <p:pic>
        <p:nvPicPr>
          <p:cNvPr id="3" name="Picture 2" descr="n144 zalo Tran Quang Hieu">
            <a:extLst>
              <a:ext uri="{FF2B5EF4-FFF2-40B4-BE49-F238E27FC236}">
                <a16:creationId xmlns:a16="http://schemas.microsoft.com/office/drawing/2014/main" id="{56F9B95F-EE4E-E77F-A4DC-0AE66DFC23AB}"/>
              </a:ext>
            </a:extLst>
          </p:cNvPr>
          <p:cNvPicPr>
            <a:picLocks noChangeAspect="1"/>
          </p:cNvPicPr>
          <p:nvPr/>
        </p:nvPicPr>
        <p:blipFill>
          <a:blip r:embed="rId3"/>
          <a:stretch>
            <a:fillRect/>
          </a:stretch>
        </p:blipFill>
        <p:spPr>
          <a:xfrm>
            <a:off x="7010400" y="5600700"/>
            <a:ext cx="4267200" cy="4343400"/>
          </a:xfrm>
          <a:prstGeom prst="rect">
            <a:avLst/>
          </a:prstGeom>
        </p:spPr>
      </p:pic>
    </p:spTree>
    <p:extLst>
      <p:ext uri="{BB962C8B-B14F-4D97-AF65-F5344CB8AC3E}">
        <p14:creationId xmlns:p14="http://schemas.microsoft.com/office/powerpoint/2010/main" val="1003850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pic>
        <p:nvPicPr>
          <p:cNvPr id="7" name="Graphic 6" descr="n144 zalo Tran Quang Hieu">
            <a:extLst>
              <a:ext uri="{FF2B5EF4-FFF2-40B4-BE49-F238E27FC236}">
                <a16:creationId xmlns:a16="http://schemas.microsoft.com/office/drawing/2014/main" id="{984E50B8-36BA-6BD0-2870-A73B87CCF1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800100"/>
            <a:ext cx="11430000" cy="11430000"/>
          </a:xfrm>
          <a:prstGeom prst="rect">
            <a:avLst/>
          </a:prstGeom>
        </p:spPr>
      </p:pic>
      <p:sp>
        <p:nvSpPr>
          <p:cNvPr id="8" name="TextBox 7" descr="n144 zalo Tran Quang Hieu">
            <a:extLst>
              <a:ext uri="{FF2B5EF4-FFF2-40B4-BE49-F238E27FC236}">
                <a16:creationId xmlns:a16="http://schemas.microsoft.com/office/drawing/2014/main" id="{A7B80054-A916-A235-84EA-3C1CE5D0FF6A}"/>
              </a:ext>
            </a:extLst>
          </p:cNvPr>
          <p:cNvSpPr txBox="1"/>
          <p:nvPr/>
        </p:nvSpPr>
        <p:spPr>
          <a:xfrm>
            <a:off x="9144000" y="2705100"/>
            <a:ext cx="8305800" cy="2800767"/>
          </a:xfrm>
          <a:prstGeom prst="rect">
            <a:avLst/>
          </a:prstGeom>
          <a:noFill/>
        </p:spPr>
        <p:txBody>
          <a:bodyPr wrap="square" rtlCol="0">
            <a:spAutoFit/>
          </a:bodyPr>
          <a:lstStyle/>
          <a:p>
            <a:pPr algn="ctr"/>
            <a:r>
              <a:rPr lang="en-US" sz="8800" dirty="0">
                <a:solidFill>
                  <a:srgbClr val="C00000"/>
                </a:solidFill>
                <a:latin typeface="#9SLIDE03 SFU FUTURA_05 EXTRABO" pitchFamily="2" charset="77"/>
              </a:rPr>
              <a:t>HOẠT ĐỘNG NHÓM</a:t>
            </a:r>
          </a:p>
        </p:txBody>
      </p:sp>
    </p:spTree>
    <p:extLst>
      <p:ext uri="{BB962C8B-B14F-4D97-AF65-F5344CB8AC3E}">
        <p14:creationId xmlns:p14="http://schemas.microsoft.com/office/powerpoint/2010/main" val="306823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pic>
        <p:nvPicPr>
          <p:cNvPr id="7" name="Graphic 6" descr="n144 zalo Tran Quang Hieu">
            <a:extLst>
              <a:ext uri="{FF2B5EF4-FFF2-40B4-BE49-F238E27FC236}">
                <a16:creationId xmlns:a16="http://schemas.microsoft.com/office/drawing/2014/main" id="{984E50B8-36BA-6BD0-2870-A73B87CCF1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1264503"/>
            <a:ext cx="10134600" cy="10134600"/>
          </a:xfrm>
          <a:prstGeom prst="rect">
            <a:avLst/>
          </a:prstGeom>
        </p:spPr>
      </p:pic>
      <p:sp>
        <p:nvSpPr>
          <p:cNvPr id="8" name="TextBox 7" descr="n144 zalo Tran Quang Hieu">
            <a:extLst>
              <a:ext uri="{FF2B5EF4-FFF2-40B4-BE49-F238E27FC236}">
                <a16:creationId xmlns:a16="http://schemas.microsoft.com/office/drawing/2014/main" id="{A7B80054-A916-A235-84EA-3C1CE5D0FF6A}"/>
              </a:ext>
            </a:extLst>
          </p:cNvPr>
          <p:cNvSpPr txBox="1"/>
          <p:nvPr/>
        </p:nvSpPr>
        <p:spPr>
          <a:xfrm>
            <a:off x="9144000" y="384601"/>
            <a:ext cx="8305800" cy="830997"/>
          </a:xfrm>
          <a:prstGeom prst="rect">
            <a:avLst/>
          </a:prstGeom>
          <a:noFill/>
        </p:spPr>
        <p:txBody>
          <a:bodyPr wrap="square" rtlCol="0">
            <a:spAutoFit/>
          </a:bodyPr>
          <a:lstStyle/>
          <a:p>
            <a:pPr algn="ctr"/>
            <a:r>
              <a:rPr lang="en-US" sz="4800" dirty="0">
                <a:solidFill>
                  <a:srgbClr val="C00000"/>
                </a:solidFill>
                <a:latin typeface="#9SLIDE03 SFU FUTURA_05 EXTRABO" pitchFamily="2" charset="77"/>
              </a:rPr>
              <a:t>HOẠT ĐỘNG NHÓM</a:t>
            </a:r>
          </a:p>
        </p:txBody>
      </p:sp>
      <p:sp>
        <p:nvSpPr>
          <p:cNvPr id="2" name="Round Diagonal Corner Rectangle 1" descr="n144 zalo Tran Quang Hieu">
            <a:extLst>
              <a:ext uri="{FF2B5EF4-FFF2-40B4-BE49-F238E27FC236}">
                <a16:creationId xmlns:a16="http://schemas.microsoft.com/office/drawing/2014/main" id="{D898AE87-EC2F-5016-4CB8-5B1F3E0F1C06}"/>
              </a:ext>
            </a:extLst>
          </p:cNvPr>
          <p:cNvSpPr/>
          <p:nvPr/>
        </p:nvSpPr>
        <p:spPr>
          <a:xfrm>
            <a:off x="8153400" y="1866900"/>
            <a:ext cx="9601200" cy="3505200"/>
          </a:xfrm>
          <a:prstGeom prst="round2DiagRect">
            <a:avLst/>
          </a:prstGeom>
          <a:solidFill>
            <a:schemeClr val="accent1">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Lớp</a:t>
            </a:r>
            <a:r>
              <a:rPr lang="en-US" sz="4000" dirty="0">
                <a:solidFill>
                  <a:schemeClr val="tx1"/>
                </a:solidFill>
                <a:latin typeface="#9Slide03 Montserrat" pitchFamily="2" charset="77"/>
              </a:rPr>
              <a:t> chia </a:t>
            </a:r>
            <a:r>
              <a:rPr lang="en-US" sz="4000" dirty="0" err="1">
                <a:solidFill>
                  <a:schemeClr val="tx1"/>
                </a:solidFill>
                <a:latin typeface="#9Slide03 Montserrat" pitchFamily="2" charset="77"/>
              </a:rPr>
              <a:t>thành</a:t>
            </a:r>
            <a:r>
              <a:rPr lang="en-US" sz="4000" dirty="0">
                <a:solidFill>
                  <a:schemeClr val="tx1"/>
                </a:solidFill>
                <a:latin typeface="#9Slide03 Montserrat" pitchFamily="2" charset="77"/>
              </a:rPr>
              <a:t> 4 </a:t>
            </a:r>
            <a:r>
              <a:rPr lang="en-US" sz="4000" dirty="0" err="1">
                <a:solidFill>
                  <a:schemeClr val="tx1"/>
                </a:solidFill>
                <a:latin typeface="#9Slide03 Montserrat" pitchFamily="2" charset="77"/>
              </a:rPr>
              <a:t>nhóm</a:t>
            </a:r>
            <a:endParaRPr lang="en-US" sz="4000" dirty="0">
              <a:solidFill>
                <a:schemeClr val="tx1"/>
              </a:solidFill>
              <a:latin typeface="#9Slide03 Montserrat" pitchFamily="2" charset="77"/>
            </a:endParaRPr>
          </a:p>
          <a:p>
            <a:pPr algn="just"/>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Thảo</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luận</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trong</a:t>
            </a:r>
            <a:r>
              <a:rPr lang="en-US" sz="4000" dirty="0">
                <a:solidFill>
                  <a:schemeClr val="tx1"/>
                </a:solidFill>
                <a:latin typeface="#9Slide03 Montserrat" pitchFamily="2" charset="77"/>
              </a:rPr>
              <a:t> 3 </a:t>
            </a:r>
            <a:r>
              <a:rPr lang="en-US" sz="4000" dirty="0" err="1">
                <a:solidFill>
                  <a:schemeClr val="tx1"/>
                </a:solidFill>
                <a:latin typeface="#9Slide03 Montserrat" pitchFamily="2" charset="77"/>
              </a:rPr>
              <a:t>phút</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đề</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xuất</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một</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số</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biện</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pháp</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để</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rút</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ngắn</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thời</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gian</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chụp</a:t>
            </a:r>
            <a:r>
              <a:rPr lang="en-US" sz="4000" dirty="0">
                <a:solidFill>
                  <a:schemeClr val="tx1"/>
                </a:solidFill>
                <a:latin typeface="#9Slide03 Montserrat" pitchFamily="2" charset="77"/>
              </a:rPr>
              <a:t> X - </a:t>
            </a:r>
            <a:r>
              <a:rPr lang="en-US" sz="4000" dirty="0" err="1">
                <a:solidFill>
                  <a:schemeClr val="tx1"/>
                </a:solidFill>
                <a:latin typeface="#9Slide03 Montserrat" pitchFamily="2" charset="77"/>
              </a:rPr>
              <a:t>quang</a:t>
            </a:r>
            <a:r>
              <a:rPr lang="en-US" sz="4000" dirty="0">
                <a:solidFill>
                  <a:schemeClr val="tx1"/>
                </a:solidFill>
                <a:latin typeface="#9Slide03 Montserrat" pitchFamily="2" charset="77"/>
              </a:rPr>
              <a:t>.</a:t>
            </a:r>
          </a:p>
        </p:txBody>
      </p:sp>
      <p:sp>
        <p:nvSpPr>
          <p:cNvPr id="3" name="Round Diagonal Corner Rectangle 2" descr="n144 zalo Tran Quang Hieu">
            <a:extLst>
              <a:ext uri="{FF2B5EF4-FFF2-40B4-BE49-F238E27FC236}">
                <a16:creationId xmlns:a16="http://schemas.microsoft.com/office/drawing/2014/main" id="{12485582-A499-9BAB-6D4A-E6B35FB4C137}"/>
              </a:ext>
            </a:extLst>
          </p:cNvPr>
          <p:cNvSpPr/>
          <p:nvPr/>
        </p:nvSpPr>
        <p:spPr>
          <a:xfrm>
            <a:off x="8153400" y="5981700"/>
            <a:ext cx="9601200" cy="3505200"/>
          </a:xfrm>
          <a:prstGeom prst="round2DiagRect">
            <a:avLst/>
          </a:prstGeom>
          <a:solidFill>
            <a:schemeClr val="accent1">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9Slide03 Montserrat" pitchFamily="2" charset="77"/>
              </a:rPr>
              <a:t>- Sau 3 </a:t>
            </a:r>
            <a:r>
              <a:rPr lang="en-US" sz="4000" dirty="0" err="1">
                <a:solidFill>
                  <a:schemeClr val="tx1"/>
                </a:solidFill>
                <a:latin typeface="#9Slide03 Montserrat" pitchFamily="2" charset="77"/>
              </a:rPr>
              <a:t>phút</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lần</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lượt</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các</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nhóm</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cử</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đại</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diện</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lên</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trình</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bày</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kết</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quả</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thảo</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luận</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của</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nhóm</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mình</a:t>
            </a:r>
            <a:r>
              <a:rPr lang="en-US" sz="4000" dirty="0">
                <a:solidFill>
                  <a:schemeClr val="tx1"/>
                </a:solidFill>
                <a:latin typeface="#9Slide03 Montserrat" pitchFamily="2" charset="77"/>
              </a:rPr>
              <a:t>.</a:t>
            </a:r>
          </a:p>
        </p:txBody>
      </p:sp>
    </p:spTree>
    <p:extLst>
      <p:ext uri="{BB962C8B-B14F-4D97-AF65-F5344CB8AC3E}">
        <p14:creationId xmlns:p14="http://schemas.microsoft.com/office/powerpoint/2010/main" val="709946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8" name="TextBox 7" descr="n144 zalo Tran Quang Hieu">
            <a:extLst>
              <a:ext uri="{FF2B5EF4-FFF2-40B4-BE49-F238E27FC236}">
                <a16:creationId xmlns:a16="http://schemas.microsoft.com/office/drawing/2014/main" id="{A7B80054-A916-A235-84EA-3C1CE5D0FF6A}"/>
              </a:ext>
            </a:extLst>
          </p:cNvPr>
          <p:cNvSpPr txBox="1"/>
          <p:nvPr/>
        </p:nvSpPr>
        <p:spPr>
          <a:xfrm>
            <a:off x="7391400" y="1104900"/>
            <a:ext cx="10134600" cy="1107996"/>
          </a:xfrm>
          <a:prstGeom prst="rect">
            <a:avLst/>
          </a:prstGeom>
          <a:noFill/>
        </p:spPr>
        <p:txBody>
          <a:bodyPr wrap="square" rtlCol="0">
            <a:spAutoFit/>
          </a:bodyPr>
          <a:lstStyle/>
          <a:p>
            <a:pPr algn="ctr"/>
            <a:r>
              <a:rPr lang="en-US" sz="6600" dirty="0">
                <a:solidFill>
                  <a:srgbClr val="C00000"/>
                </a:solidFill>
                <a:latin typeface="#9SLIDE03 SFU FUTURA_05 EXTRABO" pitchFamily="2" charset="77"/>
              </a:rPr>
              <a:t>HOẠT ĐỘNG NHÓM</a:t>
            </a:r>
          </a:p>
        </p:txBody>
      </p:sp>
      <p:pic>
        <p:nvPicPr>
          <p:cNvPr id="4" name="Đồng hồ đếm ngược 3 phút gây sốc 3 Minutes.mp4" descr="n144 zalo Tran Quang Hieu">
            <a:hlinkClick r:id="" action="ppaction://media"/>
            <a:extLst>
              <a:ext uri="{FF2B5EF4-FFF2-40B4-BE49-F238E27FC236}">
                <a16:creationId xmlns:a16="http://schemas.microsoft.com/office/drawing/2014/main" id="{07A0BC09-267B-D725-E391-21BB73C2DF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63000" y="2781300"/>
            <a:ext cx="8077200" cy="4543426"/>
          </a:xfrm>
          <a:prstGeom prst="rect">
            <a:avLst/>
          </a:prstGeom>
        </p:spPr>
      </p:pic>
      <p:pic>
        <p:nvPicPr>
          <p:cNvPr id="7" name="Graphic 6" descr="n144 zalo Tran Quang Hieu">
            <a:extLst>
              <a:ext uri="{FF2B5EF4-FFF2-40B4-BE49-F238E27FC236}">
                <a16:creationId xmlns:a16="http://schemas.microsoft.com/office/drawing/2014/main" id="{984E50B8-36BA-6BD0-2870-A73B87CCF1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000" y="1264503"/>
            <a:ext cx="10134600" cy="10134600"/>
          </a:xfrm>
          <a:prstGeom prst="rect">
            <a:avLst/>
          </a:prstGeom>
        </p:spPr>
      </p:pic>
    </p:spTree>
    <p:extLst>
      <p:ext uri="{BB962C8B-B14F-4D97-AF65-F5344CB8AC3E}">
        <p14:creationId xmlns:p14="http://schemas.microsoft.com/office/powerpoint/2010/main" val="3897200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8" name="TextBox 7" descr="n144 zalo Tran Quang Hieu">
            <a:extLst>
              <a:ext uri="{FF2B5EF4-FFF2-40B4-BE49-F238E27FC236}">
                <a16:creationId xmlns:a16="http://schemas.microsoft.com/office/drawing/2014/main" id="{A7B80054-A916-A235-84EA-3C1CE5D0FF6A}"/>
              </a:ext>
            </a:extLst>
          </p:cNvPr>
          <p:cNvSpPr txBox="1"/>
          <p:nvPr/>
        </p:nvSpPr>
        <p:spPr>
          <a:xfrm>
            <a:off x="2895600" y="384601"/>
            <a:ext cx="12496800" cy="830997"/>
          </a:xfrm>
          <a:prstGeom prst="rect">
            <a:avLst/>
          </a:prstGeom>
          <a:noFill/>
        </p:spPr>
        <p:txBody>
          <a:bodyPr wrap="square" rtlCol="0">
            <a:spAutoFit/>
          </a:bodyPr>
          <a:lstStyle/>
          <a:p>
            <a:pPr algn="ctr"/>
            <a:r>
              <a:rPr lang="en-US" sz="4800" dirty="0">
                <a:solidFill>
                  <a:srgbClr val="C00000"/>
                </a:solidFill>
                <a:latin typeface="#9SLIDE03 SFU FUTURA_05 EXTRABO" pitchFamily="2" charset="77"/>
              </a:rPr>
              <a:t>KẾT QUẢ HOẠT ĐỘNG NHÓM</a:t>
            </a:r>
          </a:p>
        </p:txBody>
      </p:sp>
      <p:sp>
        <p:nvSpPr>
          <p:cNvPr id="2" name="Round Diagonal Corner Rectangle 1" descr="n144 zalo Tran Quang Hieu">
            <a:extLst>
              <a:ext uri="{FF2B5EF4-FFF2-40B4-BE49-F238E27FC236}">
                <a16:creationId xmlns:a16="http://schemas.microsoft.com/office/drawing/2014/main" id="{D898AE87-EC2F-5016-4CB8-5B1F3E0F1C06}"/>
              </a:ext>
            </a:extLst>
          </p:cNvPr>
          <p:cNvSpPr/>
          <p:nvPr/>
        </p:nvSpPr>
        <p:spPr>
          <a:xfrm>
            <a:off x="609600" y="1526085"/>
            <a:ext cx="17068800" cy="921603"/>
          </a:xfrm>
          <a:prstGeom prst="round2DiagRect">
            <a:avLst/>
          </a:prstGeom>
          <a:solidFill>
            <a:schemeClr val="accent1">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9Slide03 Montserrat" pitchFamily="2" charset="77"/>
              </a:rPr>
              <a:t>Một</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số</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biện</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pháp</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để</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rút</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ngắn</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thời</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gian</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chụp</a:t>
            </a:r>
            <a:r>
              <a:rPr lang="en-US" sz="4000" dirty="0">
                <a:solidFill>
                  <a:schemeClr val="tx1"/>
                </a:solidFill>
                <a:latin typeface="#9Slide03 Montserrat" pitchFamily="2" charset="77"/>
              </a:rPr>
              <a:t> X - </a:t>
            </a:r>
            <a:r>
              <a:rPr lang="en-US" sz="4000" dirty="0" err="1">
                <a:solidFill>
                  <a:schemeClr val="tx1"/>
                </a:solidFill>
                <a:latin typeface="#9Slide03 Montserrat" pitchFamily="2" charset="77"/>
              </a:rPr>
              <a:t>quang</a:t>
            </a:r>
            <a:r>
              <a:rPr lang="en-US" sz="4000" dirty="0">
                <a:solidFill>
                  <a:schemeClr val="tx1"/>
                </a:solidFill>
                <a:latin typeface="#9Slide03 Montserrat" pitchFamily="2" charset="77"/>
              </a:rPr>
              <a:t>.</a:t>
            </a:r>
          </a:p>
        </p:txBody>
      </p:sp>
      <p:sp>
        <p:nvSpPr>
          <p:cNvPr id="4" name="Rounded Rectangle 3" descr="n144 zalo Tran Quang Hieu">
            <a:extLst>
              <a:ext uri="{FF2B5EF4-FFF2-40B4-BE49-F238E27FC236}">
                <a16:creationId xmlns:a16="http://schemas.microsoft.com/office/drawing/2014/main" id="{28A6FF28-DF86-1243-A1D4-0A1364BDA684}"/>
              </a:ext>
            </a:extLst>
          </p:cNvPr>
          <p:cNvSpPr/>
          <p:nvPr/>
        </p:nvSpPr>
        <p:spPr>
          <a:xfrm>
            <a:off x="152400" y="2758175"/>
            <a:ext cx="4572000" cy="72390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333333"/>
                </a:solidFill>
                <a:effectLst/>
                <a:latin typeface="#9Slide03 Montserrat" pitchFamily="2" charset="77"/>
              </a:rPr>
              <a:t>Sử dụng bộ phận tăng cường X - quang giúp liều chiếu tia X lên bệnh nhân giảm 100 - 500 lần, vì cấu tạo của bộ phận tăng cường X - quang gồm:</a:t>
            </a:r>
            <a:endParaRPr lang="en-US" sz="3600" dirty="0">
              <a:latin typeface="#9Slide03 Montserrat" pitchFamily="2" charset="77"/>
            </a:endParaRPr>
          </a:p>
        </p:txBody>
      </p:sp>
      <p:sp>
        <p:nvSpPr>
          <p:cNvPr id="5" name="Rectangle 4" descr="n144 zalo Tran Quang Hieu">
            <a:extLst>
              <a:ext uri="{FF2B5EF4-FFF2-40B4-BE49-F238E27FC236}">
                <a16:creationId xmlns:a16="http://schemas.microsoft.com/office/drawing/2014/main" id="{3634488A-1988-BB49-72CF-BF1C4185216E}"/>
              </a:ext>
            </a:extLst>
          </p:cNvPr>
          <p:cNvSpPr/>
          <p:nvPr/>
        </p:nvSpPr>
        <p:spPr>
          <a:xfrm>
            <a:off x="4876800" y="2758175"/>
            <a:ext cx="13106400" cy="1242325"/>
          </a:xfrm>
          <a:prstGeom prst="rect">
            <a:avLst/>
          </a:prstGeom>
          <a:solidFill>
            <a:srgbClr val="FFFF00">
              <a:lumMod val="30000"/>
              <a:lumOff val="70000"/>
            </a:srgb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333333"/>
                </a:solidFill>
                <a:effectLst/>
                <a:latin typeface="#9Slide03 Montserrat" pitchFamily="2" charset="77"/>
              </a:rPr>
              <a:t>Màn huỳnh quang đầu vào: hấp thụ chùm tia X tới và phát xạ chùm tia có năng lượng thấp hơn.</a:t>
            </a:r>
          </a:p>
        </p:txBody>
      </p:sp>
      <p:sp>
        <p:nvSpPr>
          <p:cNvPr id="6" name="Rectangle 5" descr="n144 zalo Tran Quang Hieu">
            <a:extLst>
              <a:ext uri="{FF2B5EF4-FFF2-40B4-BE49-F238E27FC236}">
                <a16:creationId xmlns:a16="http://schemas.microsoft.com/office/drawing/2014/main" id="{E515DFA2-3C3B-978F-0749-D4BC34371AF3}"/>
              </a:ext>
            </a:extLst>
          </p:cNvPr>
          <p:cNvSpPr/>
          <p:nvPr/>
        </p:nvSpPr>
        <p:spPr>
          <a:xfrm>
            <a:off x="4876800" y="4221392"/>
            <a:ext cx="13106400" cy="1752600"/>
          </a:xfrm>
          <a:prstGeom prst="rect">
            <a:avLst/>
          </a:prstGeom>
          <a:solidFill>
            <a:srgbClr val="FFFF00">
              <a:lumMod val="30000"/>
              <a:lumOff val="70000"/>
            </a:srgb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333333"/>
                </a:solidFill>
                <a:effectLst/>
                <a:latin typeface="#9Slide03 Montserrat" pitchFamily="2" charset="77"/>
              </a:rPr>
              <a:t>Cathode quang: hấp thụ các tia phát ra từ màn huỳnh quang và phát ra các electron. Các electron này được gia tốc bởi điện trường giữa anode và cathode.</a:t>
            </a:r>
          </a:p>
        </p:txBody>
      </p:sp>
      <p:sp>
        <p:nvSpPr>
          <p:cNvPr id="9" name="Rectangle 8" descr="n144 zalo Tran Quang Hieu">
            <a:extLst>
              <a:ext uri="{FF2B5EF4-FFF2-40B4-BE49-F238E27FC236}">
                <a16:creationId xmlns:a16="http://schemas.microsoft.com/office/drawing/2014/main" id="{00DCC4AA-CCFF-A376-A073-A96B87A30CBE}"/>
              </a:ext>
            </a:extLst>
          </p:cNvPr>
          <p:cNvSpPr/>
          <p:nvPr/>
        </p:nvSpPr>
        <p:spPr>
          <a:xfrm>
            <a:off x="4876800" y="6194884"/>
            <a:ext cx="13106400" cy="1242325"/>
          </a:xfrm>
          <a:prstGeom prst="rect">
            <a:avLst/>
          </a:prstGeom>
          <a:solidFill>
            <a:srgbClr val="FFFF00">
              <a:lumMod val="30000"/>
              <a:lumOff val="70000"/>
            </a:srgb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333333"/>
                </a:solidFill>
                <a:effectLst/>
                <a:latin typeface="#9Slide03 Montserrat" pitchFamily="2" charset="77"/>
              </a:rPr>
              <a:t>Hệ thống hội tụ electron: nơi các electron được điều khiển để quỹ đạo của chúng hội tụ lại.</a:t>
            </a:r>
          </a:p>
        </p:txBody>
      </p:sp>
      <p:sp>
        <p:nvSpPr>
          <p:cNvPr id="10" name="Rectangle 9" descr="n144 zalo Tran Quang Hieu">
            <a:extLst>
              <a:ext uri="{FF2B5EF4-FFF2-40B4-BE49-F238E27FC236}">
                <a16:creationId xmlns:a16="http://schemas.microsoft.com/office/drawing/2014/main" id="{92651726-4F1C-0607-F005-F17E4860D371}"/>
              </a:ext>
            </a:extLst>
          </p:cNvPr>
          <p:cNvSpPr/>
          <p:nvPr/>
        </p:nvSpPr>
        <p:spPr>
          <a:xfrm>
            <a:off x="4876800" y="7658100"/>
            <a:ext cx="13106400" cy="2453375"/>
          </a:xfrm>
          <a:prstGeom prst="rect">
            <a:avLst/>
          </a:prstGeom>
          <a:solidFill>
            <a:srgbClr val="FFFF00">
              <a:lumMod val="30000"/>
              <a:lumOff val="70000"/>
            </a:srgb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333333"/>
                </a:solidFill>
                <a:latin typeface="#9Slide03 Montserrat" pitchFamily="2" charset="77"/>
              </a:rPr>
              <a:t>Màn huỳnh quang đầu ra: được các electron đập vào và phát ra chùm ánh sáng nhìn thấy. Sau đó các tia sáng này sẽ chiếu tới kính ảnh hoặc màn dò với cường độ tỉ lệ thuận với cường độ của tia X tới, tạo nên ảnh chụp X - quang.</a:t>
            </a:r>
          </a:p>
        </p:txBody>
      </p:sp>
    </p:spTree>
    <p:extLst>
      <p:ext uri="{BB962C8B-B14F-4D97-AF65-F5344CB8AC3E}">
        <p14:creationId xmlns:p14="http://schemas.microsoft.com/office/powerpoint/2010/main" val="1999850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8" name="TextBox 7" descr="n144 zalo Tran Quang Hieu">
            <a:extLst>
              <a:ext uri="{FF2B5EF4-FFF2-40B4-BE49-F238E27FC236}">
                <a16:creationId xmlns:a16="http://schemas.microsoft.com/office/drawing/2014/main" id="{A7B80054-A916-A235-84EA-3C1CE5D0FF6A}"/>
              </a:ext>
            </a:extLst>
          </p:cNvPr>
          <p:cNvSpPr txBox="1"/>
          <p:nvPr/>
        </p:nvSpPr>
        <p:spPr>
          <a:xfrm>
            <a:off x="2895600" y="384601"/>
            <a:ext cx="12496800" cy="830997"/>
          </a:xfrm>
          <a:prstGeom prst="rect">
            <a:avLst/>
          </a:prstGeom>
          <a:noFill/>
        </p:spPr>
        <p:txBody>
          <a:bodyPr wrap="square" rtlCol="0">
            <a:spAutoFit/>
          </a:bodyPr>
          <a:lstStyle/>
          <a:p>
            <a:pPr algn="ctr"/>
            <a:r>
              <a:rPr lang="en-US" sz="4800" dirty="0">
                <a:solidFill>
                  <a:srgbClr val="C00000"/>
                </a:solidFill>
                <a:latin typeface="#9SLIDE03 SFU FUTURA_05 EXTRABO" pitchFamily="2" charset="77"/>
              </a:rPr>
              <a:t>KẾT QUẢ HOẠT ĐỘNG NHÓM</a:t>
            </a:r>
          </a:p>
        </p:txBody>
      </p:sp>
      <p:sp>
        <p:nvSpPr>
          <p:cNvPr id="2" name="Round Diagonal Corner Rectangle 1" descr="n144 zalo Tran Quang Hieu">
            <a:extLst>
              <a:ext uri="{FF2B5EF4-FFF2-40B4-BE49-F238E27FC236}">
                <a16:creationId xmlns:a16="http://schemas.microsoft.com/office/drawing/2014/main" id="{D898AE87-EC2F-5016-4CB8-5B1F3E0F1C06}"/>
              </a:ext>
            </a:extLst>
          </p:cNvPr>
          <p:cNvSpPr/>
          <p:nvPr/>
        </p:nvSpPr>
        <p:spPr>
          <a:xfrm>
            <a:off x="609600" y="1526085"/>
            <a:ext cx="17068800" cy="921603"/>
          </a:xfrm>
          <a:prstGeom prst="round2DiagRect">
            <a:avLst/>
          </a:prstGeom>
          <a:solidFill>
            <a:schemeClr val="accent1">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9Slide03 Montserrat" pitchFamily="2" charset="77"/>
              </a:rPr>
              <a:t>Một</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số</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biện</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pháp</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để</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rút</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ngắn</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thời</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gian</a:t>
            </a:r>
            <a:r>
              <a:rPr lang="en-US" sz="4000" dirty="0">
                <a:solidFill>
                  <a:schemeClr val="tx1"/>
                </a:solidFill>
                <a:latin typeface="#9Slide03 Montserrat" pitchFamily="2" charset="77"/>
              </a:rPr>
              <a:t> </a:t>
            </a:r>
            <a:r>
              <a:rPr lang="en-US" sz="4000" dirty="0" err="1">
                <a:solidFill>
                  <a:schemeClr val="tx1"/>
                </a:solidFill>
                <a:latin typeface="#9Slide03 Montserrat" pitchFamily="2" charset="77"/>
              </a:rPr>
              <a:t>chụp</a:t>
            </a:r>
            <a:r>
              <a:rPr lang="en-US" sz="4000" dirty="0">
                <a:solidFill>
                  <a:schemeClr val="tx1"/>
                </a:solidFill>
                <a:latin typeface="#9Slide03 Montserrat" pitchFamily="2" charset="77"/>
              </a:rPr>
              <a:t> X - </a:t>
            </a:r>
            <a:r>
              <a:rPr lang="en-US" sz="4000" dirty="0" err="1">
                <a:solidFill>
                  <a:schemeClr val="tx1"/>
                </a:solidFill>
                <a:latin typeface="#9Slide03 Montserrat" pitchFamily="2" charset="77"/>
              </a:rPr>
              <a:t>quang</a:t>
            </a:r>
            <a:r>
              <a:rPr lang="en-US" sz="4000" dirty="0">
                <a:solidFill>
                  <a:schemeClr val="tx1"/>
                </a:solidFill>
                <a:latin typeface="#9Slide03 Montserrat" pitchFamily="2" charset="77"/>
              </a:rPr>
              <a:t>.</a:t>
            </a:r>
          </a:p>
        </p:txBody>
      </p:sp>
      <p:sp>
        <p:nvSpPr>
          <p:cNvPr id="4" name="Rounded Rectangle 3" descr="n144 zalo Tran Quang Hieu">
            <a:extLst>
              <a:ext uri="{FF2B5EF4-FFF2-40B4-BE49-F238E27FC236}">
                <a16:creationId xmlns:a16="http://schemas.microsoft.com/office/drawing/2014/main" id="{28A6FF28-DF86-1243-A1D4-0A1364BDA684}"/>
              </a:ext>
            </a:extLst>
          </p:cNvPr>
          <p:cNvSpPr/>
          <p:nvPr/>
        </p:nvSpPr>
        <p:spPr>
          <a:xfrm>
            <a:off x="609600" y="2741846"/>
            <a:ext cx="10972800" cy="725532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3600" dirty="0">
                <a:solidFill>
                  <a:srgbClr val="333333"/>
                </a:solidFill>
                <a:latin typeface="#9Slide03 Montserrat" pitchFamily="2" charset="77"/>
              </a:rPr>
              <a:t>Sử dụng thêm tấm vật liệu có chứa phosphorus là chất phát ra ánh sáng nhìn thấy khi nó hấp thụ tia X. Phim được kẹp giữa hai tấm vật liệu này, mỗi photon tia X bị hấp thụ tạo ra vài nghìn photon ánh sáng, sau đó làm đen phim. Điều này làm giảm mức độ phơi nhiễm của bệnh nhân xuống hàng trăm lần.</a:t>
            </a:r>
            <a:endParaRPr lang="en-US" sz="3600" dirty="0">
              <a:solidFill>
                <a:srgbClr val="333333"/>
              </a:solidFill>
              <a:latin typeface="#9Slide03 Montserrat" pitchFamily="2" charset="77"/>
            </a:endParaRPr>
          </a:p>
        </p:txBody>
      </p:sp>
      <p:pic>
        <p:nvPicPr>
          <p:cNvPr id="3" name="Picture 2" descr="n144 zalo Tran Quang Hieu">
            <a:extLst>
              <a:ext uri="{FF2B5EF4-FFF2-40B4-BE49-F238E27FC236}">
                <a16:creationId xmlns:a16="http://schemas.microsoft.com/office/drawing/2014/main" id="{CE1CE85E-3246-CC3A-7C6A-36C73DE3D8E8}"/>
              </a:ext>
            </a:extLst>
          </p:cNvPr>
          <p:cNvPicPr>
            <a:picLocks noChangeAspect="1"/>
          </p:cNvPicPr>
          <p:nvPr/>
        </p:nvPicPr>
        <p:blipFill>
          <a:blip r:embed="rId2"/>
          <a:stretch>
            <a:fillRect/>
          </a:stretch>
        </p:blipFill>
        <p:spPr>
          <a:xfrm>
            <a:off x="11963400" y="3009900"/>
            <a:ext cx="6096000" cy="6204858"/>
          </a:xfrm>
          <a:prstGeom prst="ellipse">
            <a:avLst/>
          </a:prstGeom>
        </p:spPr>
      </p:pic>
    </p:spTree>
    <p:extLst>
      <p:ext uri="{BB962C8B-B14F-4D97-AF65-F5344CB8AC3E}">
        <p14:creationId xmlns:p14="http://schemas.microsoft.com/office/powerpoint/2010/main" val="3028949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144 zalo Tran Quang Hieu"/>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 y="4393409"/>
            <a:ext cx="18287999" cy="58935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144 zalo Tran Quang Hieu"/>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841" l="0" r="100000">
                        <a14:foregroundMark x1="21700" y1="89489" x2="63700" y2="89940"/>
                      </a14:backgroundRemoval>
                    </a14:imgEffect>
                  </a14:imgLayer>
                </a14:imgProps>
              </a:ext>
              <a:ext uri="{28A0092B-C50C-407E-A947-70E740481C1C}">
                <a14:useLocalDpi xmlns:a14="http://schemas.microsoft.com/office/drawing/2010/main" val="0"/>
              </a:ext>
            </a:extLst>
          </a:blip>
          <a:srcRect/>
          <a:stretch>
            <a:fillRect/>
          </a:stretch>
        </p:blipFill>
        <p:spPr bwMode="auto">
          <a:xfrm>
            <a:off x="2286001" y="542925"/>
            <a:ext cx="13801520" cy="95154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n144 zalo Tran Quang Hieu"/>
          <p:cNvPicPr>
            <a:picLocks noChangeAspect="1" noChangeArrowheads="1"/>
          </p:cNvPicPr>
          <p:nvPr/>
        </p:nvPicPr>
        <p:blipFill>
          <a:blip r:embed="rId7">
            <a:extLst>
              <a:ext uri="{BEBA8EAE-BF5A-486C-A8C5-ECC9F3942E4B}">
                <a14:imgProps xmlns:a14="http://schemas.microsoft.com/office/drawing/2010/main">
                  <a14:imgLayer r:embed="rId6">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a:off x="2314576" y="-600076"/>
            <a:ext cx="13716000" cy="95154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n144 zalo Tran Quang Hieu"/>
          <p:cNvPicPr>
            <a:picLocks noChangeAspect="1" noChangeArrowheads="1"/>
          </p:cNvPicPr>
          <p:nvPr/>
        </p:nvPicPr>
        <p:blipFill>
          <a:blip r:embed="rId7">
            <a:extLst>
              <a:ext uri="{BEBA8EAE-BF5A-486C-A8C5-ECC9F3942E4B}">
                <a14:imgProps xmlns:a14="http://schemas.microsoft.com/office/drawing/2010/main">
                  <a14:imgLayer r:embed="rId6">
                    <a14:imgEffect>
                      <a14:backgroundRemoval t="0" b="90841" l="0" r="100000">
                        <a14:foregroundMark x1="21700" y1="89489" x2="63700" y2="89940"/>
                        <a14:backgroundMark x1="33700" y1="92042" x2="61900" y2="915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 y="-1743076"/>
            <a:ext cx="18288000" cy="951547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n144 zalo Tran Quang Hie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2688435" y="2921564"/>
            <a:ext cx="9884570" cy="328612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n144 zalo Tran Quang Hieu"/>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85899" y="3000376"/>
            <a:ext cx="4860131" cy="328612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n144 zalo Tran Quang Hie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44100" y="3000376"/>
            <a:ext cx="7086600" cy="328612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n144 zalo Tran Quang Hieu"/>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92450" y="1711736"/>
            <a:ext cx="1990725" cy="202882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n144 zalo Tran Quang Hieu"/>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97484" y="1643062"/>
            <a:ext cx="1724025" cy="200977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descr="n144 zalo Tran Quang Hieu"/>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35996" y="1643064"/>
            <a:ext cx="1390650" cy="202882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7" descr="n144 zalo Tran Quang Hieu"/>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13043753" y="1628776"/>
            <a:ext cx="1405314" cy="202882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n144 zalo Tran Quang Hieu"/>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76697" y="4472920"/>
            <a:ext cx="1555727" cy="181358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n144 zalo Tran Quang Hieu"/>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07565" y="4592913"/>
            <a:ext cx="1796392" cy="183077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 descr="n144 zalo Tran Quang Hieu"/>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190109" y="4455728"/>
            <a:ext cx="1254896" cy="1830772"/>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n144 zalo Tran Quang Hieu"/>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9819" y="4478613"/>
            <a:ext cx="1796392" cy="183077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3" descr="n144 zalo Tran Quang Hieu"/>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94477" y="7273656"/>
            <a:ext cx="1452429" cy="1756044"/>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descr="n144 zalo Tran Quang Hieu"/>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03200" y="7192184"/>
            <a:ext cx="1747838" cy="1723219"/>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n144 zalo Tran Quang Hieu"/>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11292012" y="7183976"/>
            <a:ext cx="1428152" cy="173142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4" descr="n144 zalo Tran Quang Hieu"/>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972327" y="7420782"/>
            <a:ext cx="1747838" cy="1723219"/>
          </a:xfrm>
          <a:prstGeom prst="rect">
            <a:avLst/>
          </a:prstGeom>
          <a:noFill/>
          <a:extLst>
            <a:ext uri="{909E8E84-426E-40DD-AFC4-6F175D3DCCD1}">
              <a14:hiddenFill xmlns:a14="http://schemas.microsoft.com/office/drawing/2010/main">
                <a:solidFill>
                  <a:srgbClr val="FFFFFF"/>
                </a:solidFill>
              </a14:hiddenFill>
            </a:ext>
          </a:extLst>
        </p:spPr>
      </p:pic>
      <p:sp>
        <p:nvSpPr>
          <p:cNvPr id="96" name="Rounded Rectangle 95" descr="n144 zalo Tran Quang Hieu">
            <a:hlinkClick r:id="rId15" action="ppaction://hlinksldjump"/>
          </p:cNvPr>
          <p:cNvSpPr/>
          <p:nvPr/>
        </p:nvSpPr>
        <p:spPr>
          <a:xfrm>
            <a:off x="4046272" y="1065349"/>
            <a:ext cx="1716472" cy="53485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47711" tIns="73856" rIns="147711" bIns="73856" rtlCol="0" anchor="ctr"/>
          <a:lstStyle/>
          <a:p>
            <a:pPr algn="ctr" defTabSz="1477141"/>
            <a:r>
              <a:rPr lang="en-US" sz="2252" b="1" dirty="0" err="1">
                <a:solidFill>
                  <a:srgbClr val="0000FF"/>
                </a:solidFill>
                <a:latin typeface="Arial" panose="020B0604020202020204" pitchFamily="34" charset="0"/>
                <a:cs typeface="Arial" panose="020B0604020202020204" pitchFamily="34" charset="0"/>
              </a:rPr>
              <a:t>Vui</a:t>
            </a:r>
            <a:r>
              <a:rPr lang="en-US" sz="2252" b="1" dirty="0">
                <a:solidFill>
                  <a:srgbClr val="0000FF"/>
                </a:solidFill>
                <a:latin typeface="Arial" panose="020B0604020202020204" pitchFamily="34" charset="0"/>
                <a:cs typeface="Arial" panose="020B0604020202020204" pitchFamily="34" charset="0"/>
              </a:rPr>
              <a:t> </a:t>
            </a:r>
            <a:r>
              <a:rPr lang="en-US" sz="2252" b="1" dirty="0" err="1">
                <a:solidFill>
                  <a:srgbClr val="0000FF"/>
                </a:solidFill>
                <a:latin typeface="Arial" panose="020B0604020202020204" pitchFamily="34" charset="0"/>
                <a:cs typeface="Arial" panose="020B0604020202020204" pitchFamily="34" charset="0"/>
              </a:rPr>
              <a:t>vẻ</a:t>
            </a:r>
            <a:endParaRPr lang="en-US" sz="2252" b="1" dirty="0">
              <a:solidFill>
                <a:srgbClr val="0000FF"/>
              </a:solidFill>
              <a:latin typeface="Arial" panose="020B0604020202020204" pitchFamily="34" charset="0"/>
              <a:cs typeface="Arial" panose="020B0604020202020204" pitchFamily="34" charset="0"/>
            </a:endParaRPr>
          </a:p>
        </p:txBody>
      </p:sp>
      <p:sp>
        <p:nvSpPr>
          <p:cNvPr id="97" name="Rounded Rectangle 96" descr="n144 zalo Tran Quang Hieu">
            <a:hlinkClick r:id="rId16" action="ppaction://hlinksldjump"/>
          </p:cNvPr>
          <p:cNvSpPr/>
          <p:nvPr/>
        </p:nvSpPr>
        <p:spPr>
          <a:xfrm>
            <a:off x="7329531" y="1065354"/>
            <a:ext cx="1716472" cy="575854"/>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47711" tIns="73856" rIns="147711" bIns="73856" rtlCol="0" anchor="ctr"/>
          <a:lstStyle/>
          <a:p>
            <a:pPr algn="ctr" defTabSz="1477141"/>
            <a:r>
              <a:rPr lang="en-US" sz="2252" b="1" dirty="0" err="1">
                <a:solidFill>
                  <a:srgbClr val="0000FF"/>
                </a:solidFill>
                <a:latin typeface="Arial" panose="020B0604020202020204" pitchFamily="34" charset="0"/>
                <a:cs typeface="Arial" panose="020B0604020202020204" pitchFamily="34" charset="0"/>
              </a:rPr>
              <a:t>Thật</a:t>
            </a:r>
            <a:r>
              <a:rPr lang="en-US" sz="2252" b="1" dirty="0">
                <a:solidFill>
                  <a:srgbClr val="0000FF"/>
                </a:solidFill>
                <a:latin typeface="Arial" panose="020B0604020202020204" pitchFamily="34" charset="0"/>
                <a:cs typeface="Arial" panose="020B0604020202020204" pitchFamily="34" charset="0"/>
              </a:rPr>
              <a:t> </a:t>
            </a:r>
            <a:r>
              <a:rPr lang="en-US" sz="2252" b="1" dirty="0" err="1">
                <a:solidFill>
                  <a:srgbClr val="0000FF"/>
                </a:solidFill>
                <a:latin typeface="Arial" panose="020B0604020202020204" pitchFamily="34" charset="0"/>
                <a:cs typeface="Arial" panose="020B0604020202020204" pitchFamily="34" charset="0"/>
              </a:rPr>
              <a:t>thà</a:t>
            </a:r>
            <a:endParaRPr lang="en-US" sz="2252" b="1" dirty="0">
              <a:solidFill>
                <a:srgbClr val="0000FF"/>
              </a:solidFill>
              <a:latin typeface="Arial" panose="020B0604020202020204" pitchFamily="34" charset="0"/>
              <a:cs typeface="Arial" panose="020B0604020202020204" pitchFamily="34" charset="0"/>
            </a:endParaRPr>
          </a:p>
        </p:txBody>
      </p:sp>
      <p:sp>
        <p:nvSpPr>
          <p:cNvPr id="98" name="Rounded Rectangle 97" descr="n144 zalo Tran Quang Hieu">
            <a:hlinkClick r:id="rId17" action="ppaction://hlinksldjump"/>
          </p:cNvPr>
          <p:cNvSpPr/>
          <p:nvPr/>
        </p:nvSpPr>
        <p:spPr>
          <a:xfrm>
            <a:off x="10165086" y="987702"/>
            <a:ext cx="1716472" cy="653506"/>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47711" tIns="73856" rIns="147711" bIns="73856" rtlCol="0" anchor="ctr"/>
          <a:lstStyle/>
          <a:p>
            <a:pPr algn="ctr" defTabSz="1477141"/>
            <a:r>
              <a:rPr lang="en-US" sz="2252" b="1" dirty="0" err="1">
                <a:solidFill>
                  <a:srgbClr val="0000FF"/>
                </a:solidFill>
                <a:latin typeface="Arial" panose="020B0604020202020204" pitchFamily="34" charset="0"/>
                <a:cs typeface="Arial" panose="020B0604020202020204" pitchFamily="34" charset="0"/>
              </a:rPr>
              <a:t>Khiêm</a:t>
            </a:r>
            <a:r>
              <a:rPr lang="en-US" sz="2252" b="1" dirty="0">
                <a:solidFill>
                  <a:srgbClr val="0000FF"/>
                </a:solidFill>
                <a:latin typeface="Arial" panose="020B0604020202020204" pitchFamily="34" charset="0"/>
                <a:cs typeface="Arial" panose="020B0604020202020204" pitchFamily="34" charset="0"/>
              </a:rPr>
              <a:t> </a:t>
            </a:r>
            <a:r>
              <a:rPr lang="en-US" sz="2252" b="1" dirty="0" err="1">
                <a:solidFill>
                  <a:srgbClr val="0000FF"/>
                </a:solidFill>
                <a:latin typeface="Arial" panose="020B0604020202020204" pitchFamily="34" charset="0"/>
                <a:cs typeface="Arial" panose="020B0604020202020204" pitchFamily="34" charset="0"/>
              </a:rPr>
              <a:t>tốn</a:t>
            </a:r>
            <a:endParaRPr lang="en-US" sz="2252" b="1" dirty="0">
              <a:solidFill>
                <a:srgbClr val="0000FF"/>
              </a:solidFill>
              <a:latin typeface="Arial" panose="020B0604020202020204" pitchFamily="34" charset="0"/>
              <a:cs typeface="Arial" panose="020B0604020202020204" pitchFamily="34" charset="0"/>
            </a:endParaRPr>
          </a:p>
        </p:txBody>
      </p:sp>
      <p:sp>
        <p:nvSpPr>
          <p:cNvPr id="99" name="Rounded Rectangle 98" descr="n144 zalo Tran Quang Hieu">
            <a:hlinkClick r:id="rId18" action="ppaction://hlinksldjump"/>
          </p:cNvPr>
          <p:cNvSpPr/>
          <p:nvPr/>
        </p:nvSpPr>
        <p:spPr>
          <a:xfrm>
            <a:off x="12986606" y="987703"/>
            <a:ext cx="1716472" cy="612499"/>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47711" tIns="73856" rIns="147711" bIns="73856" rtlCol="0" anchor="ctr"/>
          <a:lstStyle/>
          <a:p>
            <a:pPr algn="ctr" defTabSz="1477141"/>
            <a:r>
              <a:rPr lang="en-US" sz="2252" b="1" dirty="0" err="1">
                <a:solidFill>
                  <a:srgbClr val="0000FF"/>
                </a:solidFill>
                <a:latin typeface="Arial" panose="020B0604020202020204" pitchFamily="34" charset="0"/>
                <a:cs typeface="Arial" panose="020B0604020202020204" pitchFamily="34" charset="0"/>
              </a:rPr>
              <a:t>Dũng</a:t>
            </a:r>
            <a:r>
              <a:rPr lang="en-US" sz="2252" b="1" dirty="0">
                <a:solidFill>
                  <a:srgbClr val="0000FF"/>
                </a:solidFill>
                <a:latin typeface="Arial" panose="020B0604020202020204" pitchFamily="34" charset="0"/>
                <a:cs typeface="Arial" panose="020B0604020202020204" pitchFamily="34" charset="0"/>
              </a:rPr>
              <a:t> </a:t>
            </a:r>
            <a:r>
              <a:rPr lang="en-US" sz="2252" b="1" dirty="0" err="1">
                <a:solidFill>
                  <a:srgbClr val="0000FF"/>
                </a:solidFill>
                <a:latin typeface="Arial" panose="020B0604020202020204" pitchFamily="34" charset="0"/>
                <a:cs typeface="Arial" panose="020B0604020202020204" pitchFamily="34" charset="0"/>
              </a:rPr>
              <a:t>cảm</a:t>
            </a:r>
            <a:endParaRPr lang="en-US" sz="2252" b="1" dirty="0">
              <a:solidFill>
                <a:srgbClr val="0000FF"/>
              </a:solidFill>
              <a:latin typeface="Arial" panose="020B0604020202020204" pitchFamily="34" charset="0"/>
              <a:cs typeface="Arial" panose="020B0604020202020204" pitchFamily="34" charset="0"/>
            </a:endParaRPr>
          </a:p>
        </p:txBody>
      </p:sp>
      <p:sp>
        <p:nvSpPr>
          <p:cNvPr id="115" name="Rounded Rectangle 114" descr="n144 zalo Tran Quang Hieu">
            <a:hlinkClick r:id="rId19" action="ppaction://hlinksldjump"/>
          </p:cNvPr>
          <p:cNvSpPr/>
          <p:nvPr/>
        </p:nvSpPr>
        <p:spPr>
          <a:xfrm>
            <a:off x="3622738" y="3871914"/>
            <a:ext cx="1716472" cy="585788"/>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47711" tIns="73856" rIns="147711" bIns="73856" rtlCol="0" anchor="ctr"/>
          <a:lstStyle/>
          <a:p>
            <a:pPr algn="ctr" defTabSz="1477141"/>
            <a:r>
              <a:rPr lang="en-US" sz="2252" b="1" dirty="0">
                <a:solidFill>
                  <a:srgbClr val="0000FF"/>
                </a:solidFill>
                <a:latin typeface="Arial" panose="020B0604020202020204" pitchFamily="34" charset="0"/>
                <a:cs typeface="Arial" panose="020B0604020202020204" pitchFamily="34" charset="0"/>
              </a:rPr>
              <a:t>Chu </a:t>
            </a:r>
            <a:r>
              <a:rPr lang="en-US" sz="2252" b="1" dirty="0" err="1">
                <a:solidFill>
                  <a:srgbClr val="0000FF"/>
                </a:solidFill>
                <a:latin typeface="Arial" panose="020B0604020202020204" pitchFamily="34" charset="0"/>
                <a:cs typeface="Arial" panose="020B0604020202020204" pitchFamily="34" charset="0"/>
              </a:rPr>
              <a:t>đáo</a:t>
            </a:r>
            <a:endParaRPr lang="en-US" sz="2252" b="1" dirty="0">
              <a:solidFill>
                <a:srgbClr val="0000FF"/>
              </a:solidFill>
              <a:latin typeface="Arial" panose="020B0604020202020204" pitchFamily="34" charset="0"/>
              <a:cs typeface="Arial" panose="020B0604020202020204" pitchFamily="34" charset="0"/>
            </a:endParaRPr>
          </a:p>
        </p:txBody>
      </p:sp>
      <p:sp>
        <p:nvSpPr>
          <p:cNvPr id="118" name="Rounded Rectangle 117" descr="n144 zalo Tran Quang Hieu">
            <a:hlinkClick r:id="rId20" action="ppaction://hlinksldjump"/>
          </p:cNvPr>
          <p:cNvSpPr/>
          <p:nvPr/>
        </p:nvSpPr>
        <p:spPr>
          <a:xfrm>
            <a:off x="6827126" y="3886201"/>
            <a:ext cx="1716472" cy="585788"/>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47711" tIns="73856" rIns="147711" bIns="73856" rtlCol="0" anchor="ctr"/>
          <a:lstStyle/>
          <a:p>
            <a:pPr algn="ctr" defTabSz="1477141"/>
            <a:r>
              <a:rPr lang="en-US" sz="2252" b="1" dirty="0" err="1">
                <a:solidFill>
                  <a:srgbClr val="0000FF"/>
                </a:solidFill>
                <a:latin typeface="Arial" panose="020B0604020202020204" pitchFamily="34" charset="0"/>
                <a:cs typeface="Arial" panose="020B0604020202020204" pitchFamily="34" charset="0"/>
              </a:rPr>
              <a:t>Cần</a:t>
            </a:r>
            <a:r>
              <a:rPr lang="en-US" sz="2252" b="1" dirty="0">
                <a:solidFill>
                  <a:srgbClr val="0000FF"/>
                </a:solidFill>
                <a:latin typeface="Arial" panose="020B0604020202020204" pitchFamily="34" charset="0"/>
                <a:cs typeface="Arial" panose="020B0604020202020204" pitchFamily="34" charset="0"/>
              </a:rPr>
              <a:t> </a:t>
            </a:r>
            <a:r>
              <a:rPr lang="en-US" sz="2252" b="1" dirty="0" err="1">
                <a:solidFill>
                  <a:srgbClr val="0000FF"/>
                </a:solidFill>
                <a:latin typeface="Arial" panose="020B0604020202020204" pitchFamily="34" charset="0"/>
                <a:cs typeface="Arial" panose="020B0604020202020204" pitchFamily="34" charset="0"/>
              </a:rPr>
              <a:t>cù</a:t>
            </a:r>
            <a:endParaRPr lang="en-US" sz="2252" b="1" dirty="0">
              <a:solidFill>
                <a:srgbClr val="0000FF"/>
              </a:solidFill>
              <a:latin typeface="Arial" panose="020B0604020202020204" pitchFamily="34" charset="0"/>
              <a:cs typeface="Arial" panose="020B0604020202020204" pitchFamily="34" charset="0"/>
            </a:endParaRPr>
          </a:p>
        </p:txBody>
      </p:sp>
      <p:sp>
        <p:nvSpPr>
          <p:cNvPr id="120" name="Rounded Rectangle 119" descr="n144 zalo Tran Quang Hieu">
            <a:hlinkClick r:id="rId21" action="ppaction://hlinksldjump"/>
          </p:cNvPr>
          <p:cNvSpPr/>
          <p:nvPr/>
        </p:nvSpPr>
        <p:spPr>
          <a:xfrm>
            <a:off x="10747083" y="3986214"/>
            <a:ext cx="1716472" cy="585788"/>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47711" tIns="73856" rIns="147711" bIns="73856" rtlCol="0" anchor="ctr"/>
          <a:lstStyle/>
          <a:p>
            <a:pPr algn="ctr" defTabSz="1477141"/>
            <a:r>
              <a:rPr lang="en-US" sz="2252" b="1" dirty="0" err="1">
                <a:solidFill>
                  <a:srgbClr val="0000FF"/>
                </a:solidFill>
                <a:latin typeface="Arial" panose="020B0604020202020204" pitchFamily="34" charset="0"/>
                <a:cs typeface="Arial" panose="020B0604020202020204" pitchFamily="34" charset="0"/>
              </a:rPr>
              <a:t>Nhẫn</a:t>
            </a:r>
            <a:r>
              <a:rPr lang="en-US" sz="2252" b="1" dirty="0">
                <a:solidFill>
                  <a:srgbClr val="0000FF"/>
                </a:solidFill>
                <a:latin typeface="Arial" panose="020B0604020202020204" pitchFamily="34" charset="0"/>
                <a:cs typeface="Arial" panose="020B0604020202020204" pitchFamily="34" charset="0"/>
              </a:rPr>
              <a:t> </a:t>
            </a:r>
            <a:r>
              <a:rPr lang="en-US" sz="2252" b="1" dirty="0" err="1">
                <a:solidFill>
                  <a:srgbClr val="0000FF"/>
                </a:solidFill>
                <a:latin typeface="Arial" panose="020B0604020202020204" pitchFamily="34" charset="0"/>
                <a:cs typeface="Arial" panose="020B0604020202020204" pitchFamily="34" charset="0"/>
              </a:rPr>
              <a:t>nại</a:t>
            </a:r>
            <a:endParaRPr lang="en-US" sz="2252" b="1" dirty="0">
              <a:solidFill>
                <a:srgbClr val="0000FF"/>
              </a:solidFill>
              <a:latin typeface="Arial" panose="020B0604020202020204" pitchFamily="34" charset="0"/>
              <a:cs typeface="Arial" panose="020B0604020202020204" pitchFamily="34" charset="0"/>
            </a:endParaRPr>
          </a:p>
        </p:txBody>
      </p:sp>
      <p:sp>
        <p:nvSpPr>
          <p:cNvPr id="121" name="Rounded Rectangle 120" descr="n144 zalo Tran Quang Hieu">
            <a:hlinkClick r:id="rId22" action="ppaction://hlinksldjump"/>
          </p:cNvPr>
          <p:cNvSpPr/>
          <p:nvPr/>
        </p:nvSpPr>
        <p:spPr>
          <a:xfrm>
            <a:off x="13866259" y="3871914"/>
            <a:ext cx="1716472" cy="585788"/>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47711" tIns="73856" rIns="147711" bIns="73856" rtlCol="0" anchor="ctr"/>
          <a:lstStyle/>
          <a:p>
            <a:pPr algn="ctr" defTabSz="1477141"/>
            <a:r>
              <a:rPr lang="en-US" sz="2252" b="1" dirty="0" err="1">
                <a:solidFill>
                  <a:srgbClr val="0000FF"/>
                </a:solidFill>
                <a:latin typeface="Arial" panose="020B0604020202020204" pitchFamily="34" charset="0"/>
                <a:cs typeface="Arial" panose="020B0604020202020204" pitchFamily="34" charset="0"/>
              </a:rPr>
              <a:t>Hòa</a:t>
            </a:r>
            <a:r>
              <a:rPr lang="en-US" sz="2252" b="1" dirty="0">
                <a:solidFill>
                  <a:srgbClr val="0000FF"/>
                </a:solidFill>
                <a:latin typeface="Arial" panose="020B0604020202020204" pitchFamily="34" charset="0"/>
                <a:cs typeface="Arial" panose="020B0604020202020204" pitchFamily="34" charset="0"/>
              </a:rPr>
              <a:t> </a:t>
            </a:r>
            <a:r>
              <a:rPr lang="en-US" sz="2252" b="1" dirty="0" err="1">
                <a:solidFill>
                  <a:srgbClr val="0000FF"/>
                </a:solidFill>
                <a:latin typeface="Arial" panose="020B0604020202020204" pitchFamily="34" charset="0"/>
                <a:cs typeface="Arial" panose="020B0604020202020204" pitchFamily="34" charset="0"/>
              </a:rPr>
              <a:t>nhã</a:t>
            </a:r>
            <a:endParaRPr lang="en-US" sz="2252" b="1" dirty="0">
              <a:solidFill>
                <a:srgbClr val="0000FF"/>
              </a:solidFill>
              <a:latin typeface="Arial" panose="020B0604020202020204" pitchFamily="34" charset="0"/>
              <a:cs typeface="Arial" panose="020B0604020202020204" pitchFamily="34" charset="0"/>
            </a:endParaRPr>
          </a:p>
        </p:txBody>
      </p:sp>
      <p:sp>
        <p:nvSpPr>
          <p:cNvPr id="123" name="Rounded Rectangle 122" descr="n144 zalo Tran Quang Hieu">
            <a:hlinkClick r:id="rId23" action="ppaction://hlinksldjump"/>
          </p:cNvPr>
          <p:cNvSpPr/>
          <p:nvPr/>
        </p:nvSpPr>
        <p:spPr>
          <a:xfrm>
            <a:off x="6401238" y="6615117"/>
            <a:ext cx="1716472" cy="552451"/>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47711" tIns="73856" rIns="147711" bIns="73856" rtlCol="0" anchor="ctr"/>
          <a:lstStyle/>
          <a:p>
            <a:pPr algn="ctr" defTabSz="1477141"/>
            <a:r>
              <a:rPr lang="en-US" sz="2252" b="1" dirty="0" err="1">
                <a:solidFill>
                  <a:srgbClr val="0000FF"/>
                </a:solidFill>
                <a:latin typeface="Arial" panose="020B0604020202020204" pitchFamily="34" charset="0"/>
                <a:cs typeface="Arial" panose="020B0604020202020204" pitchFamily="34" charset="0"/>
              </a:rPr>
              <a:t>Giản</a:t>
            </a:r>
            <a:r>
              <a:rPr lang="en-US" sz="2252" b="1" dirty="0">
                <a:solidFill>
                  <a:srgbClr val="0000FF"/>
                </a:solidFill>
                <a:latin typeface="Arial" panose="020B0604020202020204" pitchFamily="34" charset="0"/>
                <a:cs typeface="Arial" panose="020B0604020202020204" pitchFamily="34" charset="0"/>
              </a:rPr>
              <a:t> </a:t>
            </a:r>
            <a:r>
              <a:rPr lang="en-US" sz="2252" b="1" dirty="0" err="1">
                <a:solidFill>
                  <a:srgbClr val="0000FF"/>
                </a:solidFill>
                <a:latin typeface="Arial" panose="020B0604020202020204" pitchFamily="34" charset="0"/>
                <a:cs typeface="Arial" panose="020B0604020202020204" pitchFamily="34" charset="0"/>
              </a:rPr>
              <a:t>dị</a:t>
            </a:r>
            <a:endParaRPr lang="en-US" sz="2252" b="1" dirty="0">
              <a:solidFill>
                <a:srgbClr val="0000FF"/>
              </a:solidFill>
              <a:latin typeface="Arial" panose="020B0604020202020204" pitchFamily="34" charset="0"/>
              <a:cs typeface="Arial" panose="020B0604020202020204" pitchFamily="34" charset="0"/>
            </a:endParaRPr>
          </a:p>
        </p:txBody>
      </p:sp>
      <p:sp>
        <p:nvSpPr>
          <p:cNvPr id="126" name="Rounded Rectangle 125" descr="n144 zalo Tran Quang Hieu">
            <a:hlinkClick r:id="rId24" action="ppaction://hlinksldjump"/>
          </p:cNvPr>
          <p:cNvSpPr/>
          <p:nvPr/>
        </p:nvSpPr>
        <p:spPr>
          <a:xfrm>
            <a:off x="10891365" y="6629401"/>
            <a:ext cx="2034149" cy="552451"/>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47711" tIns="73856" rIns="147711" bIns="73856" rtlCol="0" anchor="ctr"/>
          <a:lstStyle/>
          <a:p>
            <a:pPr algn="ctr" defTabSz="1477141"/>
            <a:r>
              <a:rPr lang="en-US" sz="2252" b="1" dirty="0" err="1">
                <a:solidFill>
                  <a:srgbClr val="0000FF"/>
                </a:solidFill>
                <a:latin typeface="Arial" panose="020B0604020202020204" pitchFamily="34" charset="0"/>
                <a:cs typeface="Arial" panose="020B0604020202020204" pitchFamily="34" charset="0"/>
              </a:rPr>
              <a:t>Khoan</a:t>
            </a:r>
            <a:r>
              <a:rPr lang="en-US" sz="2252" b="1" dirty="0">
                <a:solidFill>
                  <a:srgbClr val="0000FF"/>
                </a:solidFill>
                <a:latin typeface="Arial" panose="020B0604020202020204" pitchFamily="34" charset="0"/>
                <a:cs typeface="Arial" panose="020B0604020202020204" pitchFamily="34" charset="0"/>
              </a:rPr>
              <a:t> dung</a:t>
            </a:r>
          </a:p>
        </p:txBody>
      </p:sp>
      <p:pic>
        <p:nvPicPr>
          <p:cNvPr id="129" name="Picture 4" descr="n144 zalo Tran Quang Hieu"/>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9642" y="1703823"/>
            <a:ext cx="2028824"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n144 zalo Tran Quang Hieu"/>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97847" y="2014538"/>
            <a:ext cx="2028824"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4" descr="n144 zalo Tran Quang Hieu"/>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16128" y="1771652"/>
            <a:ext cx="2028824"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4" descr="n144 zalo Tran Quang Hieu"/>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00878" y="1771652"/>
            <a:ext cx="2028824" cy="200025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n144 zalo Tran Quang Hieu"/>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37010" y="4561548"/>
            <a:ext cx="1830772" cy="18049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n144 zalo Tran Quang Hieu"/>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34230" y="4691994"/>
            <a:ext cx="1830772" cy="180498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n144 zalo Tran Quang Hieu"/>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34754" y="4732998"/>
            <a:ext cx="1830772" cy="1804987"/>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n144 zalo Tran Quang Hieu"/>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866259" y="4537735"/>
            <a:ext cx="1830772" cy="1804987"/>
          </a:xfrm>
          <a:prstGeom prst="rect">
            <a:avLst/>
          </a:prstGeom>
          <a:noFill/>
          <a:extLst>
            <a:ext uri="{909E8E84-426E-40DD-AFC4-6F175D3DCCD1}">
              <a14:hiddenFill xmlns:a14="http://schemas.microsoft.com/office/drawing/2010/main">
                <a:solidFill>
                  <a:srgbClr val="FFFFFF"/>
                </a:solidFill>
              </a14:hiddenFill>
            </a:ext>
          </a:extLst>
        </p:spPr>
      </p:pic>
      <p:pic>
        <p:nvPicPr>
          <p:cNvPr id="103" name="Donkey Kong Theme song.mp3" descr="n144 zalo Tran Quang Hieu">
            <a:hlinkClick r:id="" action="ppaction://media"/>
          </p:cNvPr>
          <p:cNvPicPr>
            <a:picLocks noChangeAspect="1"/>
          </p:cNvPicPr>
          <p:nvPr>
            <a:audioFile r:link="rId1"/>
            <p:extLst>
              <p:ext uri="{DAA4B4D4-6D71-4841-9C94-3DE7FCFB9230}">
                <p14:media xmlns:p14="http://schemas.microsoft.com/office/powerpoint/2010/main" r:embed="rId2">
                  <p14:trim end="39419.022"/>
                </p14:media>
              </p:ext>
            </p:extLst>
          </p:nvPr>
        </p:nvPicPr>
        <p:blipFill>
          <a:blip r:embed="rId25"/>
          <a:stretch>
            <a:fillRect/>
          </a:stretch>
        </p:blipFill>
        <p:spPr>
          <a:xfrm>
            <a:off x="18724223" y="8790612"/>
            <a:ext cx="686515" cy="686515"/>
          </a:xfrm>
          <a:prstGeom prst="rect">
            <a:avLst/>
          </a:prstGeom>
        </p:spPr>
      </p:pic>
      <p:sp>
        <p:nvSpPr>
          <p:cNvPr id="2" name="Pentagon 1" descr="n144 zalo Tran Quang Hieu">
            <a:hlinkClick r:id="rId26" action="ppaction://hlinksldjump"/>
            <a:extLst>
              <a:ext uri="{FF2B5EF4-FFF2-40B4-BE49-F238E27FC236}">
                <a16:creationId xmlns:a16="http://schemas.microsoft.com/office/drawing/2014/main" id="{5C6098EF-2B0D-AD6F-47ED-B9E76E485256}"/>
              </a:ext>
            </a:extLst>
          </p:cNvPr>
          <p:cNvSpPr/>
          <p:nvPr/>
        </p:nvSpPr>
        <p:spPr>
          <a:xfrm>
            <a:off x="12515948" y="9114264"/>
            <a:ext cx="5750279" cy="1115587"/>
          </a:xfrm>
          <a:prstGeom prst="homePlate">
            <a:avLst/>
          </a:prstGeom>
          <a:solidFill>
            <a:srgbClr val="FFFF00"/>
          </a:solidFill>
          <a:ln w="57150" cmpd="dbl">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77141"/>
            <a:r>
              <a:rPr lang="en-US" sz="5400" dirty="0">
                <a:solidFill>
                  <a:srgbClr val="FF0000"/>
                </a:solidFill>
                <a:latin typeface="#9SLIDE03 ALLROUNDGOTHIC DEMI" panose="020B0703020202020104" pitchFamily="34" charset="77"/>
              </a:rPr>
              <a:t>HOÀN THÀNH</a:t>
            </a:r>
          </a:p>
        </p:txBody>
      </p:sp>
    </p:spTree>
    <p:extLst>
      <p:ext uri="{BB962C8B-B14F-4D97-AF65-F5344CB8AC3E}">
        <p14:creationId xmlns:p14="http://schemas.microsoft.com/office/powerpoint/2010/main" val="3374438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57"/>
                                        </p:tgtEl>
                                        <p:attrNameLst>
                                          <p:attrName>r</p:attrName>
                                        </p:attrNameLst>
                                      </p:cBhvr>
                                    </p:animRot>
                                    <p:animRot by="-240000">
                                      <p:cBhvr>
                                        <p:cTn id="9" dur="200" fill="hold">
                                          <p:stCondLst>
                                            <p:cond delay="200"/>
                                          </p:stCondLst>
                                        </p:cTn>
                                        <p:tgtEl>
                                          <p:spTgt spid="57"/>
                                        </p:tgtEl>
                                        <p:attrNameLst>
                                          <p:attrName>r</p:attrName>
                                        </p:attrNameLst>
                                      </p:cBhvr>
                                    </p:animRot>
                                    <p:animRot by="240000">
                                      <p:cBhvr>
                                        <p:cTn id="10" dur="200" fill="hold">
                                          <p:stCondLst>
                                            <p:cond delay="400"/>
                                          </p:stCondLst>
                                        </p:cTn>
                                        <p:tgtEl>
                                          <p:spTgt spid="57"/>
                                        </p:tgtEl>
                                        <p:attrNameLst>
                                          <p:attrName>r</p:attrName>
                                        </p:attrNameLst>
                                      </p:cBhvr>
                                    </p:animRot>
                                    <p:animRot by="-240000">
                                      <p:cBhvr>
                                        <p:cTn id="11" dur="200" fill="hold">
                                          <p:stCondLst>
                                            <p:cond delay="600"/>
                                          </p:stCondLst>
                                        </p:cTn>
                                        <p:tgtEl>
                                          <p:spTgt spid="57"/>
                                        </p:tgtEl>
                                        <p:attrNameLst>
                                          <p:attrName>r</p:attrName>
                                        </p:attrNameLst>
                                      </p:cBhvr>
                                    </p:animRot>
                                    <p:animRot by="120000">
                                      <p:cBhvr>
                                        <p:cTn id="12" dur="200" fill="hold">
                                          <p:stCondLst>
                                            <p:cond delay="800"/>
                                          </p:stCondLst>
                                        </p:cTn>
                                        <p:tgtEl>
                                          <p:spTgt spid="5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60"/>
                                        </p:tgtEl>
                                        <p:attrNameLst>
                                          <p:attrName>r</p:attrName>
                                        </p:attrNameLst>
                                      </p:cBhvr>
                                    </p:animRot>
                                    <p:animRot by="-240000">
                                      <p:cBhvr>
                                        <p:cTn id="15" dur="200" fill="hold">
                                          <p:stCondLst>
                                            <p:cond delay="200"/>
                                          </p:stCondLst>
                                        </p:cTn>
                                        <p:tgtEl>
                                          <p:spTgt spid="60"/>
                                        </p:tgtEl>
                                        <p:attrNameLst>
                                          <p:attrName>r</p:attrName>
                                        </p:attrNameLst>
                                      </p:cBhvr>
                                    </p:animRot>
                                    <p:animRot by="240000">
                                      <p:cBhvr>
                                        <p:cTn id="16" dur="200" fill="hold">
                                          <p:stCondLst>
                                            <p:cond delay="400"/>
                                          </p:stCondLst>
                                        </p:cTn>
                                        <p:tgtEl>
                                          <p:spTgt spid="60"/>
                                        </p:tgtEl>
                                        <p:attrNameLst>
                                          <p:attrName>r</p:attrName>
                                        </p:attrNameLst>
                                      </p:cBhvr>
                                    </p:animRot>
                                    <p:animRot by="-240000">
                                      <p:cBhvr>
                                        <p:cTn id="17" dur="200" fill="hold">
                                          <p:stCondLst>
                                            <p:cond delay="600"/>
                                          </p:stCondLst>
                                        </p:cTn>
                                        <p:tgtEl>
                                          <p:spTgt spid="60"/>
                                        </p:tgtEl>
                                        <p:attrNameLst>
                                          <p:attrName>r</p:attrName>
                                        </p:attrNameLst>
                                      </p:cBhvr>
                                    </p:animRot>
                                    <p:animRot by="120000">
                                      <p:cBhvr>
                                        <p:cTn id="18" dur="200" fill="hold">
                                          <p:stCondLst>
                                            <p:cond delay="800"/>
                                          </p:stCondLst>
                                        </p:cTn>
                                        <p:tgtEl>
                                          <p:spTgt spid="60"/>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59"/>
                                        </p:tgtEl>
                                        <p:attrNameLst>
                                          <p:attrName>r</p:attrName>
                                        </p:attrNameLst>
                                      </p:cBhvr>
                                    </p:animRot>
                                    <p:animRot by="-240000">
                                      <p:cBhvr>
                                        <p:cTn id="21" dur="200" fill="hold">
                                          <p:stCondLst>
                                            <p:cond delay="200"/>
                                          </p:stCondLst>
                                        </p:cTn>
                                        <p:tgtEl>
                                          <p:spTgt spid="59"/>
                                        </p:tgtEl>
                                        <p:attrNameLst>
                                          <p:attrName>r</p:attrName>
                                        </p:attrNameLst>
                                      </p:cBhvr>
                                    </p:animRot>
                                    <p:animRot by="240000">
                                      <p:cBhvr>
                                        <p:cTn id="22" dur="200" fill="hold">
                                          <p:stCondLst>
                                            <p:cond delay="400"/>
                                          </p:stCondLst>
                                        </p:cTn>
                                        <p:tgtEl>
                                          <p:spTgt spid="59"/>
                                        </p:tgtEl>
                                        <p:attrNameLst>
                                          <p:attrName>r</p:attrName>
                                        </p:attrNameLst>
                                      </p:cBhvr>
                                    </p:animRot>
                                    <p:animRot by="-240000">
                                      <p:cBhvr>
                                        <p:cTn id="23" dur="200" fill="hold">
                                          <p:stCondLst>
                                            <p:cond delay="600"/>
                                          </p:stCondLst>
                                        </p:cTn>
                                        <p:tgtEl>
                                          <p:spTgt spid="59"/>
                                        </p:tgtEl>
                                        <p:attrNameLst>
                                          <p:attrName>r</p:attrName>
                                        </p:attrNameLst>
                                      </p:cBhvr>
                                    </p:animRot>
                                    <p:animRot by="120000">
                                      <p:cBhvr>
                                        <p:cTn id="24" dur="200" fill="hold">
                                          <p:stCondLst>
                                            <p:cond delay="800"/>
                                          </p:stCondLst>
                                        </p:cTn>
                                        <p:tgtEl>
                                          <p:spTgt spid="59"/>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65"/>
                                        </p:tgtEl>
                                        <p:attrNameLst>
                                          <p:attrName>r</p:attrName>
                                        </p:attrNameLst>
                                      </p:cBhvr>
                                    </p:animRot>
                                    <p:animRot by="-240000">
                                      <p:cBhvr>
                                        <p:cTn id="27" dur="200" fill="hold">
                                          <p:stCondLst>
                                            <p:cond delay="200"/>
                                          </p:stCondLst>
                                        </p:cTn>
                                        <p:tgtEl>
                                          <p:spTgt spid="65"/>
                                        </p:tgtEl>
                                        <p:attrNameLst>
                                          <p:attrName>r</p:attrName>
                                        </p:attrNameLst>
                                      </p:cBhvr>
                                    </p:animRot>
                                    <p:animRot by="240000">
                                      <p:cBhvr>
                                        <p:cTn id="28" dur="200" fill="hold">
                                          <p:stCondLst>
                                            <p:cond delay="400"/>
                                          </p:stCondLst>
                                        </p:cTn>
                                        <p:tgtEl>
                                          <p:spTgt spid="65"/>
                                        </p:tgtEl>
                                        <p:attrNameLst>
                                          <p:attrName>r</p:attrName>
                                        </p:attrNameLst>
                                      </p:cBhvr>
                                    </p:animRot>
                                    <p:animRot by="-240000">
                                      <p:cBhvr>
                                        <p:cTn id="29" dur="200" fill="hold">
                                          <p:stCondLst>
                                            <p:cond delay="600"/>
                                          </p:stCondLst>
                                        </p:cTn>
                                        <p:tgtEl>
                                          <p:spTgt spid="65"/>
                                        </p:tgtEl>
                                        <p:attrNameLst>
                                          <p:attrName>r</p:attrName>
                                        </p:attrNameLst>
                                      </p:cBhvr>
                                    </p:animRot>
                                    <p:animRot by="120000">
                                      <p:cBhvr>
                                        <p:cTn id="30" dur="200" fill="hold">
                                          <p:stCondLst>
                                            <p:cond delay="800"/>
                                          </p:stCondLst>
                                        </p:cTn>
                                        <p:tgtEl>
                                          <p:spTgt spid="6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73"/>
                                        </p:tgtEl>
                                        <p:attrNameLst>
                                          <p:attrName>r</p:attrName>
                                        </p:attrNameLst>
                                      </p:cBhvr>
                                    </p:animRot>
                                    <p:animRot by="-240000">
                                      <p:cBhvr>
                                        <p:cTn id="33" dur="200" fill="hold">
                                          <p:stCondLst>
                                            <p:cond delay="200"/>
                                          </p:stCondLst>
                                        </p:cTn>
                                        <p:tgtEl>
                                          <p:spTgt spid="73"/>
                                        </p:tgtEl>
                                        <p:attrNameLst>
                                          <p:attrName>r</p:attrName>
                                        </p:attrNameLst>
                                      </p:cBhvr>
                                    </p:animRot>
                                    <p:animRot by="240000">
                                      <p:cBhvr>
                                        <p:cTn id="34" dur="200" fill="hold">
                                          <p:stCondLst>
                                            <p:cond delay="400"/>
                                          </p:stCondLst>
                                        </p:cTn>
                                        <p:tgtEl>
                                          <p:spTgt spid="73"/>
                                        </p:tgtEl>
                                        <p:attrNameLst>
                                          <p:attrName>r</p:attrName>
                                        </p:attrNameLst>
                                      </p:cBhvr>
                                    </p:animRot>
                                    <p:animRot by="-240000">
                                      <p:cBhvr>
                                        <p:cTn id="35" dur="200" fill="hold">
                                          <p:stCondLst>
                                            <p:cond delay="600"/>
                                          </p:stCondLst>
                                        </p:cTn>
                                        <p:tgtEl>
                                          <p:spTgt spid="73"/>
                                        </p:tgtEl>
                                        <p:attrNameLst>
                                          <p:attrName>r</p:attrName>
                                        </p:attrNameLst>
                                      </p:cBhvr>
                                    </p:animRot>
                                    <p:animRot by="120000">
                                      <p:cBhvr>
                                        <p:cTn id="36" dur="200" fill="hold">
                                          <p:stCondLst>
                                            <p:cond delay="800"/>
                                          </p:stCondLst>
                                        </p:cTn>
                                        <p:tgtEl>
                                          <p:spTgt spid="73"/>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77"/>
                                        </p:tgtEl>
                                        <p:attrNameLst>
                                          <p:attrName>r</p:attrName>
                                        </p:attrNameLst>
                                      </p:cBhvr>
                                    </p:animRot>
                                    <p:animRot by="-240000">
                                      <p:cBhvr>
                                        <p:cTn id="39" dur="200" fill="hold">
                                          <p:stCondLst>
                                            <p:cond delay="200"/>
                                          </p:stCondLst>
                                        </p:cTn>
                                        <p:tgtEl>
                                          <p:spTgt spid="77"/>
                                        </p:tgtEl>
                                        <p:attrNameLst>
                                          <p:attrName>r</p:attrName>
                                        </p:attrNameLst>
                                      </p:cBhvr>
                                    </p:animRot>
                                    <p:animRot by="240000">
                                      <p:cBhvr>
                                        <p:cTn id="40" dur="200" fill="hold">
                                          <p:stCondLst>
                                            <p:cond delay="400"/>
                                          </p:stCondLst>
                                        </p:cTn>
                                        <p:tgtEl>
                                          <p:spTgt spid="77"/>
                                        </p:tgtEl>
                                        <p:attrNameLst>
                                          <p:attrName>r</p:attrName>
                                        </p:attrNameLst>
                                      </p:cBhvr>
                                    </p:animRot>
                                    <p:animRot by="-240000">
                                      <p:cBhvr>
                                        <p:cTn id="41" dur="200" fill="hold">
                                          <p:stCondLst>
                                            <p:cond delay="600"/>
                                          </p:stCondLst>
                                        </p:cTn>
                                        <p:tgtEl>
                                          <p:spTgt spid="77"/>
                                        </p:tgtEl>
                                        <p:attrNameLst>
                                          <p:attrName>r</p:attrName>
                                        </p:attrNameLst>
                                      </p:cBhvr>
                                    </p:animRot>
                                    <p:animRot by="120000">
                                      <p:cBhvr>
                                        <p:cTn id="42" dur="200" fill="hold">
                                          <p:stCondLst>
                                            <p:cond delay="800"/>
                                          </p:stCondLst>
                                        </p:cTn>
                                        <p:tgtEl>
                                          <p:spTgt spid="77"/>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78"/>
                                        </p:tgtEl>
                                        <p:attrNameLst>
                                          <p:attrName>r</p:attrName>
                                        </p:attrNameLst>
                                      </p:cBhvr>
                                    </p:animRot>
                                    <p:animRot by="-240000">
                                      <p:cBhvr>
                                        <p:cTn id="45" dur="200" fill="hold">
                                          <p:stCondLst>
                                            <p:cond delay="200"/>
                                          </p:stCondLst>
                                        </p:cTn>
                                        <p:tgtEl>
                                          <p:spTgt spid="78"/>
                                        </p:tgtEl>
                                        <p:attrNameLst>
                                          <p:attrName>r</p:attrName>
                                        </p:attrNameLst>
                                      </p:cBhvr>
                                    </p:animRot>
                                    <p:animRot by="240000">
                                      <p:cBhvr>
                                        <p:cTn id="46" dur="200" fill="hold">
                                          <p:stCondLst>
                                            <p:cond delay="400"/>
                                          </p:stCondLst>
                                        </p:cTn>
                                        <p:tgtEl>
                                          <p:spTgt spid="78"/>
                                        </p:tgtEl>
                                        <p:attrNameLst>
                                          <p:attrName>r</p:attrName>
                                        </p:attrNameLst>
                                      </p:cBhvr>
                                    </p:animRot>
                                    <p:animRot by="-240000">
                                      <p:cBhvr>
                                        <p:cTn id="47" dur="200" fill="hold">
                                          <p:stCondLst>
                                            <p:cond delay="600"/>
                                          </p:stCondLst>
                                        </p:cTn>
                                        <p:tgtEl>
                                          <p:spTgt spid="78"/>
                                        </p:tgtEl>
                                        <p:attrNameLst>
                                          <p:attrName>r</p:attrName>
                                        </p:attrNameLst>
                                      </p:cBhvr>
                                    </p:animRot>
                                    <p:animRot by="120000">
                                      <p:cBhvr>
                                        <p:cTn id="48" dur="200" fill="hold">
                                          <p:stCondLst>
                                            <p:cond delay="800"/>
                                          </p:stCondLst>
                                        </p:cTn>
                                        <p:tgtEl>
                                          <p:spTgt spid="78"/>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81"/>
                                        </p:tgtEl>
                                        <p:attrNameLst>
                                          <p:attrName>r</p:attrName>
                                        </p:attrNameLst>
                                      </p:cBhvr>
                                    </p:animRot>
                                    <p:animRot by="-240000">
                                      <p:cBhvr>
                                        <p:cTn id="51" dur="200" fill="hold">
                                          <p:stCondLst>
                                            <p:cond delay="200"/>
                                          </p:stCondLst>
                                        </p:cTn>
                                        <p:tgtEl>
                                          <p:spTgt spid="81"/>
                                        </p:tgtEl>
                                        <p:attrNameLst>
                                          <p:attrName>r</p:attrName>
                                        </p:attrNameLst>
                                      </p:cBhvr>
                                    </p:animRot>
                                    <p:animRot by="240000">
                                      <p:cBhvr>
                                        <p:cTn id="52" dur="200" fill="hold">
                                          <p:stCondLst>
                                            <p:cond delay="400"/>
                                          </p:stCondLst>
                                        </p:cTn>
                                        <p:tgtEl>
                                          <p:spTgt spid="81"/>
                                        </p:tgtEl>
                                        <p:attrNameLst>
                                          <p:attrName>r</p:attrName>
                                        </p:attrNameLst>
                                      </p:cBhvr>
                                    </p:animRot>
                                    <p:animRot by="-240000">
                                      <p:cBhvr>
                                        <p:cTn id="53" dur="200" fill="hold">
                                          <p:stCondLst>
                                            <p:cond delay="600"/>
                                          </p:stCondLst>
                                        </p:cTn>
                                        <p:tgtEl>
                                          <p:spTgt spid="81"/>
                                        </p:tgtEl>
                                        <p:attrNameLst>
                                          <p:attrName>r</p:attrName>
                                        </p:attrNameLst>
                                      </p:cBhvr>
                                    </p:animRot>
                                    <p:animRot by="120000">
                                      <p:cBhvr>
                                        <p:cTn id="54" dur="200" fill="hold">
                                          <p:stCondLst>
                                            <p:cond delay="800"/>
                                          </p:stCondLst>
                                        </p:cTn>
                                        <p:tgtEl>
                                          <p:spTgt spid="81"/>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85"/>
                                        </p:tgtEl>
                                        <p:attrNameLst>
                                          <p:attrName>r</p:attrName>
                                        </p:attrNameLst>
                                      </p:cBhvr>
                                    </p:animRot>
                                    <p:animRot by="-240000">
                                      <p:cBhvr>
                                        <p:cTn id="57" dur="200" fill="hold">
                                          <p:stCondLst>
                                            <p:cond delay="200"/>
                                          </p:stCondLst>
                                        </p:cTn>
                                        <p:tgtEl>
                                          <p:spTgt spid="85"/>
                                        </p:tgtEl>
                                        <p:attrNameLst>
                                          <p:attrName>r</p:attrName>
                                        </p:attrNameLst>
                                      </p:cBhvr>
                                    </p:animRot>
                                    <p:animRot by="240000">
                                      <p:cBhvr>
                                        <p:cTn id="58" dur="200" fill="hold">
                                          <p:stCondLst>
                                            <p:cond delay="400"/>
                                          </p:stCondLst>
                                        </p:cTn>
                                        <p:tgtEl>
                                          <p:spTgt spid="85"/>
                                        </p:tgtEl>
                                        <p:attrNameLst>
                                          <p:attrName>r</p:attrName>
                                        </p:attrNameLst>
                                      </p:cBhvr>
                                    </p:animRot>
                                    <p:animRot by="-240000">
                                      <p:cBhvr>
                                        <p:cTn id="59" dur="200" fill="hold">
                                          <p:stCondLst>
                                            <p:cond delay="600"/>
                                          </p:stCondLst>
                                        </p:cTn>
                                        <p:tgtEl>
                                          <p:spTgt spid="85"/>
                                        </p:tgtEl>
                                        <p:attrNameLst>
                                          <p:attrName>r</p:attrName>
                                        </p:attrNameLst>
                                      </p:cBhvr>
                                    </p:animRot>
                                    <p:animRot by="120000">
                                      <p:cBhvr>
                                        <p:cTn id="60" dur="200" fill="hold">
                                          <p:stCondLst>
                                            <p:cond delay="800"/>
                                          </p:stCondLst>
                                        </p:cTn>
                                        <p:tgtEl>
                                          <p:spTgt spid="8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93"/>
                                        </p:tgtEl>
                                        <p:attrNameLst>
                                          <p:attrName>r</p:attrName>
                                        </p:attrNameLst>
                                      </p:cBhvr>
                                    </p:animRot>
                                    <p:animRot by="-240000">
                                      <p:cBhvr>
                                        <p:cTn id="63" dur="200" fill="hold">
                                          <p:stCondLst>
                                            <p:cond delay="200"/>
                                          </p:stCondLst>
                                        </p:cTn>
                                        <p:tgtEl>
                                          <p:spTgt spid="93"/>
                                        </p:tgtEl>
                                        <p:attrNameLst>
                                          <p:attrName>r</p:attrName>
                                        </p:attrNameLst>
                                      </p:cBhvr>
                                    </p:animRot>
                                    <p:animRot by="240000">
                                      <p:cBhvr>
                                        <p:cTn id="64" dur="200" fill="hold">
                                          <p:stCondLst>
                                            <p:cond delay="400"/>
                                          </p:stCondLst>
                                        </p:cTn>
                                        <p:tgtEl>
                                          <p:spTgt spid="93"/>
                                        </p:tgtEl>
                                        <p:attrNameLst>
                                          <p:attrName>r</p:attrName>
                                        </p:attrNameLst>
                                      </p:cBhvr>
                                    </p:animRot>
                                    <p:animRot by="-240000">
                                      <p:cBhvr>
                                        <p:cTn id="65" dur="200" fill="hold">
                                          <p:stCondLst>
                                            <p:cond delay="600"/>
                                          </p:stCondLst>
                                        </p:cTn>
                                        <p:tgtEl>
                                          <p:spTgt spid="93"/>
                                        </p:tgtEl>
                                        <p:attrNameLst>
                                          <p:attrName>r</p:attrName>
                                        </p:attrNameLst>
                                      </p:cBhvr>
                                    </p:animRot>
                                    <p:animRot by="120000">
                                      <p:cBhvr>
                                        <p:cTn id="66" dur="200" fill="hold">
                                          <p:stCondLst>
                                            <p:cond delay="800"/>
                                          </p:stCondLst>
                                        </p:cTn>
                                        <p:tgtEl>
                                          <p:spTgt spid="9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57"/>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57"/>
                                        </p:tgtEl>
                                        <p:attrNameLst>
                                          <p:attrName>style.visibility</p:attrName>
                                        </p:attrNameLst>
                                      </p:cBhvr>
                                      <p:to>
                                        <p:strVal val="hidden"/>
                                      </p:to>
                                    </p:set>
                                  </p:childTnLst>
                                </p:cTn>
                              </p:par>
                              <p:par>
                                <p:cTn id="72" presetID="1" presetClass="entr" presetSubtype="0" fill="hold" nodeType="withEffect">
                                  <p:stCondLst>
                                    <p:cond delay="0"/>
                                  </p:stCondLst>
                                  <p:childTnLst>
                                    <p:set>
                                      <p:cBhvr>
                                        <p:cTn id="73" dur="1" fill="hold">
                                          <p:stCondLst>
                                            <p:cond delay="0"/>
                                          </p:stCondLst>
                                        </p:cTn>
                                        <p:tgtEl>
                                          <p:spTgt spid="129"/>
                                        </p:tgtEl>
                                        <p:attrNameLst>
                                          <p:attrName>style.visibility</p:attrName>
                                        </p:attrNameLst>
                                      </p:cBhvr>
                                      <p:to>
                                        <p:strVal val="visible"/>
                                      </p:to>
                                    </p:set>
                                  </p:childTnLst>
                                </p:cTn>
                              </p:par>
                              <p:par>
                                <p:cTn id="74" presetID="32" presetClass="emph" presetSubtype="0" fill="hold" nodeType="withEffect">
                                  <p:stCondLst>
                                    <p:cond delay="0"/>
                                  </p:stCondLst>
                                  <p:childTnLst>
                                    <p:animRot by="120000">
                                      <p:cBhvr>
                                        <p:cTn id="75" dur="100" fill="hold">
                                          <p:stCondLst>
                                            <p:cond delay="0"/>
                                          </p:stCondLst>
                                        </p:cTn>
                                        <p:tgtEl>
                                          <p:spTgt spid="129"/>
                                        </p:tgtEl>
                                        <p:attrNameLst>
                                          <p:attrName>r</p:attrName>
                                        </p:attrNameLst>
                                      </p:cBhvr>
                                    </p:animRot>
                                    <p:animRot by="-240000">
                                      <p:cBhvr>
                                        <p:cTn id="76" dur="200" fill="hold">
                                          <p:stCondLst>
                                            <p:cond delay="200"/>
                                          </p:stCondLst>
                                        </p:cTn>
                                        <p:tgtEl>
                                          <p:spTgt spid="129"/>
                                        </p:tgtEl>
                                        <p:attrNameLst>
                                          <p:attrName>r</p:attrName>
                                        </p:attrNameLst>
                                      </p:cBhvr>
                                    </p:animRot>
                                    <p:animRot by="240000">
                                      <p:cBhvr>
                                        <p:cTn id="77" dur="200" fill="hold">
                                          <p:stCondLst>
                                            <p:cond delay="400"/>
                                          </p:stCondLst>
                                        </p:cTn>
                                        <p:tgtEl>
                                          <p:spTgt spid="129"/>
                                        </p:tgtEl>
                                        <p:attrNameLst>
                                          <p:attrName>r</p:attrName>
                                        </p:attrNameLst>
                                      </p:cBhvr>
                                    </p:animRot>
                                    <p:animRot by="-240000">
                                      <p:cBhvr>
                                        <p:cTn id="78" dur="200" fill="hold">
                                          <p:stCondLst>
                                            <p:cond delay="600"/>
                                          </p:stCondLst>
                                        </p:cTn>
                                        <p:tgtEl>
                                          <p:spTgt spid="129"/>
                                        </p:tgtEl>
                                        <p:attrNameLst>
                                          <p:attrName>r</p:attrName>
                                        </p:attrNameLst>
                                      </p:cBhvr>
                                    </p:animRot>
                                    <p:animRot by="120000">
                                      <p:cBhvr>
                                        <p:cTn id="79" dur="200" fill="hold">
                                          <p:stCondLst>
                                            <p:cond delay="800"/>
                                          </p:stCondLst>
                                        </p:cTn>
                                        <p:tgtEl>
                                          <p:spTgt spid="129"/>
                                        </p:tgtEl>
                                        <p:attrNameLst>
                                          <p:attrName>r</p:attrName>
                                        </p:attrNameLst>
                                      </p:cBhvr>
                                    </p:animRot>
                                  </p:childTnLst>
                                </p:cTn>
                              </p:par>
                              <p:par>
                                <p:cTn id="80" presetID="42" presetClass="path" presetSubtype="0" accel="50000" decel="50000" fill="hold" nodeType="withEffect">
                                  <p:stCondLst>
                                    <p:cond delay="0"/>
                                  </p:stCondLst>
                                  <p:childTnLst>
                                    <p:animMotion origin="layout" path="M -2.91667E-6 1.35802E-6 L 0.00104 0.94815 " pathEditMode="relative" rAng="0" ptsTypes="AA">
                                      <p:cBhvr>
                                        <p:cTn id="81" dur="2000" fill="hold"/>
                                        <p:tgtEl>
                                          <p:spTgt spid="129"/>
                                        </p:tgtEl>
                                        <p:attrNameLst>
                                          <p:attrName>ppt_x</p:attrName>
                                          <p:attrName>ppt_y</p:attrName>
                                        </p:attrNameLst>
                                      </p:cBhvr>
                                      <p:rCtr x="52" y="47407"/>
                                    </p:animMotion>
                                  </p:childTnLst>
                                </p:cTn>
                              </p:par>
                              <p:par>
                                <p:cTn id="82" presetID="1" presetClass="exit" presetSubtype="0" fill="hold" grpId="0" nodeType="withEffect">
                                  <p:stCondLst>
                                    <p:cond delay="0"/>
                                  </p:stCondLst>
                                  <p:childTnLst>
                                    <p:set>
                                      <p:cBhvr>
                                        <p:cTn id="83" dur="1" fill="hold">
                                          <p:stCondLst>
                                            <p:cond delay="0"/>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84" restart="whenNotActive" fill="hold" evtFilter="cancelBubble" nodeType="interactiveSeq">
                <p:stCondLst>
                  <p:cond evt="onClick" delay="0">
                    <p:tgtEl>
                      <p:spTgt spid="60"/>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60"/>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30"/>
                                        </p:tgtEl>
                                        <p:attrNameLst>
                                          <p:attrName>style.visibility</p:attrName>
                                        </p:attrNameLst>
                                      </p:cBhvr>
                                      <p:to>
                                        <p:strVal val="visible"/>
                                      </p:to>
                                    </p:set>
                                  </p:childTnLst>
                                </p:cTn>
                              </p:par>
                              <p:par>
                                <p:cTn id="91" presetID="32" presetClass="emph" presetSubtype="0" fill="hold" nodeType="withEffect">
                                  <p:stCondLst>
                                    <p:cond delay="0"/>
                                  </p:stCondLst>
                                  <p:childTnLst>
                                    <p:animRot by="120000">
                                      <p:cBhvr>
                                        <p:cTn id="92" dur="100" fill="hold">
                                          <p:stCondLst>
                                            <p:cond delay="0"/>
                                          </p:stCondLst>
                                        </p:cTn>
                                        <p:tgtEl>
                                          <p:spTgt spid="130"/>
                                        </p:tgtEl>
                                        <p:attrNameLst>
                                          <p:attrName>r</p:attrName>
                                        </p:attrNameLst>
                                      </p:cBhvr>
                                    </p:animRot>
                                    <p:animRot by="-240000">
                                      <p:cBhvr>
                                        <p:cTn id="93" dur="200" fill="hold">
                                          <p:stCondLst>
                                            <p:cond delay="200"/>
                                          </p:stCondLst>
                                        </p:cTn>
                                        <p:tgtEl>
                                          <p:spTgt spid="130"/>
                                        </p:tgtEl>
                                        <p:attrNameLst>
                                          <p:attrName>r</p:attrName>
                                        </p:attrNameLst>
                                      </p:cBhvr>
                                    </p:animRot>
                                    <p:animRot by="240000">
                                      <p:cBhvr>
                                        <p:cTn id="94" dur="200" fill="hold">
                                          <p:stCondLst>
                                            <p:cond delay="400"/>
                                          </p:stCondLst>
                                        </p:cTn>
                                        <p:tgtEl>
                                          <p:spTgt spid="130"/>
                                        </p:tgtEl>
                                        <p:attrNameLst>
                                          <p:attrName>r</p:attrName>
                                        </p:attrNameLst>
                                      </p:cBhvr>
                                    </p:animRot>
                                    <p:animRot by="-240000">
                                      <p:cBhvr>
                                        <p:cTn id="95" dur="200" fill="hold">
                                          <p:stCondLst>
                                            <p:cond delay="600"/>
                                          </p:stCondLst>
                                        </p:cTn>
                                        <p:tgtEl>
                                          <p:spTgt spid="130"/>
                                        </p:tgtEl>
                                        <p:attrNameLst>
                                          <p:attrName>r</p:attrName>
                                        </p:attrNameLst>
                                      </p:cBhvr>
                                    </p:animRot>
                                    <p:animRot by="120000">
                                      <p:cBhvr>
                                        <p:cTn id="96" dur="200" fill="hold">
                                          <p:stCondLst>
                                            <p:cond delay="800"/>
                                          </p:stCondLst>
                                        </p:cTn>
                                        <p:tgtEl>
                                          <p:spTgt spid="130"/>
                                        </p:tgtEl>
                                        <p:attrNameLst>
                                          <p:attrName>r</p:attrName>
                                        </p:attrNameLst>
                                      </p:cBhvr>
                                    </p:animRot>
                                  </p:childTnLst>
                                </p:cTn>
                              </p:par>
                              <p:par>
                                <p:cTn id="97" presetID="42" presetClass="path" presetSubtype="0" accel="50000" decel="50000" fill="hold" nodeType="withEffect">
                                  <p:stCondLst>
                                    <p:cond delay="0"/>
                                  </p:stCondLst>
                                  <p:childTnLst>
                                    <p:animMotion origin="layout" path="M 3.61111E-6 4.44444E-6 L 0.00104 0.97361 " pathEditMode="relative" rAng="0" ptsTypes="AA">
                                      <p:cBhvr>
                                        <p:cTn id="98" dur="2000" fill="hold"/>
                                        <p:tgtEl>
                                          <p:spTgt spid="130"/>
                                        </p:tgtEl>
                                        <p:attrNameLst>
                                          <p:attrName>ppt_x</p:attrName>
                                          <p:attrName>ppt_y</p:attrName>
                                        </p:attrNameLst>
                                      </p:cBhvr>
                                      <p:rCtr x="52" y="48673"/>
                                    </p:animMotion>
                                  </p:childTnLst>
                                </p:cTn>
                              </p:par>
                              <p:par>
                                <p:cTn id="99" presetID="1" presetClass="exit" presetSubtype="0" fill="hold" grpId="0" nodeType="withEffect">
                                  <p:stCondLst>
                                    <p:cond delay="0"/>
                                  </p:stCondLst>
                                  <p:childTnLst>
                                    <p:set>
                                      <p:cBhvr>
                                        <p:cTn id="100" dur="1" fill="hold">
                                          <p:stCondLst>
                                            <p:cond delay="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01" restart="whenNotActive" fill="hold" evtFilter="cancelBubble" nodeType="interactiveSeq">
                <p:stCondLst>
                  <p:cond evt="onClick" delay="0">
                    <p:tgtEl>
                      <p:spTgt spid="59"/>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nodeType="clickEffect">
                                  <p:stCondLst>
                                    <p:cond delay="0"/>
                                  </p:stCondLst>
                                  <p:childTnLst>
                                    <p:set>
                                      <p:cBhvr>
                                        <p:cTn id="105" dur="1" fill="hold">
                                          <p:stCondLst>
                                            <p:cond delay="0"/>
                                          </p:stCondLst>
                                        </p:cTn>
                                        <p:tgtEl>
                                          <p:spTgt spid="59"/>
                                        </p:tgtEl>
                                        <p:attrNameLst>
                                          <p:attrName>style.visibility</p:attrName>
                                        </p:attrNameLst>
                                      </p:cBhvr>
                                      <p:to>
                                        <p:strVal val="hidden"/>
                                      </p:to>
                                    </p:set>
                                  </p:childTnLst>
                                </p:cTn>
                              </p:par>
                              <p:par>
                                <p:cTn id="106" presetID="1" presetClass="entr" presetSubtype="0" fill="hold" nodeType="withEffect">
                                  <p:stCondLst>
                                    <p:cond delay="0"/>
                                  </p:stCondLst>
                                  <p:childTnLst>
                                    <p:set>
                                      <p:cBhvr>
                                        <p:cTn id="107" dur="1" fill="hold">
                                          <p:stCondLst>
                                            <p:cond delay="0"/>
                                          </p:stCondLst>
                                        </p:cTn>
                                        <p:tgtEl>
                                          <p:spTgt spid="131"/>
                                        </p:tgtEl>
                                        <p:attrNameLst>
                                          <p:attrName>style.visibility</p:attrName>
                                        </p:attrNameLst>
                                      </p:cBhvr>
                                      <p:to>
                                        <p:strVal val="visible"/>
                                      </p:to>
                                    </p:set>
                                  </p:childTnLst>
                                </p:cTn>
                              </p:par>
                              <p:par>
                                <p:cTn id="108" presetID="32" presetClass="emph" presetSubtype="0" fill="hold" nodeType="withEffect">
                                  <p:stCondLst>
                                    <p:cond delay="0"/>
                                  </p:stCondLst>
                                  <p:childTnLst>
                                    <p:animRot by="120000">
                                      <p:cBhvr>
                                        <p:cTn id="109" dur="100" fill="hold">
                                          <p:stCondLst>
                                            <p:cond delay="0"/>
                                          </p:stCondLst>
                                        </p:cTn>
                                        <p:tgtEl>
                                          <p:spTgt spid="131"/>
                                        </p:tgtEl>
                                        <p:attrNameLst>
                                          <p:attrName>r</p:attrName>
                                        </p:attrNameLst>
                                      </p:cBhvr>
                                    </p:animRot>
                                    <p:animRot by="-240000">
                                      <p:cBhvr>
                                        <p:cTn id="110" dur="200" fill="hold">
                                          <p:stCondLst>
                                            <p:cond delay="200"/>
                                          </p:stCondLst>
                                        </p:cTn>
                                        <p:tgtEl>
                                          <p:spTgt spid="131"/>
                                        </p:tgtEl>
                                        <p:attrNameLst>
                                          <p:attrName>r</p:attrName>
                                        </p:attrNameLst>
                                      </p:cBhvr>
                                    </p:animRot>
                                    <p:animRot by="240000">
                                      <p:cBhvr>
                                        <p:cTn id="111" dur="200" fill="hold">
                                          <p:stCondLst>
                                            <p:cond delay="400"/>
                                          </p:stCondLst>
                                        </p:cTn>
                                        <p:tgtEl>
                                          <p:spTgt spid="131"/>
                                        </p:tgtEl>
                                        <p:attrNameLst>
                                          <p:attrName>r</p:attrName>
                                        </p:attrNameLst>
                                      </p:cBhvr>
                                    </p:animRot>
                                    <p:animRot by="-240000">
                                      <p:cBhvr>
                                        <p:cTn id="112" dur="200" fill="hold">
                                          <p:stCondLst>
                                            <p:cond delay="600"/>
                                          </p:stCondLst>
                                        </p:cTn>
                                        <p:tgtEl>
                                          <p:spTgt spid="131"/>
                                        </p:tgtEl>
                                        <p:attrNameLst>
                                          <p:attrName>r</p:attrName>
                                        </p:attrNameLst>
                                      </p:cBhvr>
                                    </p:animRot>
                                    <p:animRot by="120000">
                                      <p:cBhvr>
                                        <p:cTn id="113" dur="200" fill="hold">
                                          <p:stCondLst>
                                            <p:cond delay="800"/>
                                          </p:stCondLst>
                                        </p:cTn>
                                        <p:tgtEl>
                                          <p:spTgt spid="131"/>
                                        </p:tgtEl>
                                        <p:attrNameLst>
                                          <p:attrName>r</p:attrName>
                                        </p:attrNameLst>
                                      </p:cBhvr>
                                    </p:animRot>
                                  </p:childTnLst>
                                </p:cTn>
                              </p:par>
                              <p:par>
                                <p:cTn id="114" presetID="42" presetClass="path" presetSubtype="0" accel="50000" decel="50000" fill="hold" nodeType="withEffect">
                                  <p:stCondLst>
                                    <p:cond delay="0"/>
                                  </p:stCondLst>
                                  <p:childTnLst>
                                    <p:animMotion origin="layout" path="M 3.75E-6 -4.44444E-6 L -0.00903 1.03473 " pathEditMode="relative" rAng="0" ptsTypes="AA">
                                      <p:cBhvr>
                                        <p:cTn id="115" dur="2000" fill="hold"/>
                                        <p:tgtEl>
                                          <p:spTgt spid="131"/>
                                        </p:tgtEl>
                                        <p:attrNameLst>
                                          <p:attrName>ppt_x</p:attrName>
                                          <p:attrName>ppt_y</p:attrName>
                                        </p:attrNameLst>
                                      </p:cBhvr>
                                      <p:rCtr x="-451" y="51728"/>
                                    </p:animMotion>
                                  </p:childTnLst>
                                </p:cTn>
                              </p:par>
                              <p:par>
                                <p:cTn id="116" presetID="1" presetClass="exit" presetSubtype="0" fill="hold" grpId="0" nodeType="withEffect">
                                  <p:stCondLst>
                                    <p:cond delay="0"/>
                                  </p:stCondLst>
                                  <p:childTnLst>
                                    <p:set>
                                      <p:cBhvr>
                                        <p:cTn id="117"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18" restart="whenNotActive" fill="hold" evtFilter="cancelBubble" nodeType="interactiveSeq">
                <p:stCondLst>
                  <p:cond evt="onClick" delay="0">
                    <p:tgtEl>
                      <p:spTgt spid="65"/>
                    </p:tgtEl>
                  </p:cond>
                </p:stCondLst>
                <p:endSync evt="end" delay="0">
                  <p:rtn val="all"/>
                </p:endSync>
                <p:childTnLst>
                  <p:par>
                    <p:cTn id="119" fill="hold">
                      <p:stCondLst>
                        <p:cond delay="0"/>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65"/>
                                        </p:tgtEl>
                                        <p:attrNameLst>
                                          <p:attrName>style.visibility</p:attrName>
                                        </p:attrNameLst>
                                      </p:cBhvr>
                                      <p:to>
                                        <p:strVal val="hidden"/>
                                      </p:to>
                                    </p:set>
                                  </p:childTnLst>
                                </p:cTn>
                              </p:par>
                              <p:par>
                                <p:cTn id="123" presetID="1" presetClass="entr" presetSubtype="0" fill="hold" nodeType="withEffect">
                                  <p:stCondLst>
                                    <p:cond delay="0"/>
                                  </p:stCondLst>
                                  <p:childTnLst>
                                    <p:set>
                                      <p:cBhvr>
                                        <p:cTn id="124" dur="1" fill="hold">
                                          <p:stCondLst>
                                            <p:cond delay="0"/>
                                          </p:stCondLst>
                                        </p:cTn>
                                        <p:tgtEl>
                                          <p:spTgt spid="132"/>
                                        </p:tgtEl>
                                        <p:attrNameLst>
                                          <p:attrName>style.visibility</p:attrName>
                                        </p:attrNameLst>
                                      </p:cBhvr>
                                      <p:to>
                                        <p:strVal val="visible"/>
                                      </p:to>
                                    </p:set>
                                  </p:childTnLst>
                                </p:cTn>
                              </p:par>
                              <p:par>
                                <p:cTn id="125" presetID="32" presetClass="emph" presetSubtype="0" fill="hold" nodeType="withEffect">
                                  <p:stCondLst>
                                    <p:cond delay="0"/>
                                  </p:stCondLst>
                                  <p:childTnLst>
                                    <p:animRot by="120000">
                                      <p:cBhvr>
                                        <p:cTn id="126" dur="100" fill="hold">
                                          <p:stCondLst>
                                            <p:cond delay="0"/>
                                          </p:stCondLst>
                                        </p:cTn>
                                        <p:tgtEl>
                                          <p:spTgt spid="132"/>
                                        </p:tgtEl>
                                        <p:attrNameLst>
                                          <p:attrName>r</p:attrName>
                                        </p:attrNameLst>
                                      </p:cBhvr>
                                    </p:animRot>
                                    <p:animRot by="-240000">
                                      <p:cBhvr>
                                        <p:cTn id="127" dur="200" fill="hold">
                                          <p:stCondLst>
                                            <p:cond delay="200"/>
                                          </p:stCondLst>
                                        </p:cTn>
                                        <p:tgtEl>
                                          <p:spTgt spid="132"/>
                                        </p:tgtEl>
                                        <p:attrNameLst>
                                          <p:attrName>r</p:attrName>
                                        </p:attrNameLst>
                                      </p:cBhvr>
                                    </p:animRot>
                                    <p:animRot by="240000">
                                      <p:cBhvr>
                                        <p:cTn id="128" dur="200" fill="hold">
                                          <p:stCondLst>
                                            <p:cond delay="400"/>
                                          </p:stCondLst>
                                        </p:cTn>
                                        <p:tgtEl>
                                          <p:spTgt spid="132"/>
                                        </p:tgtEl>
                                        <p:attrNameLst>
                                          <p:attrName>r</p:attrName>
                                        </p:attrNameLst>
                                      </p:cBhvr>
                                    </p:animRot>
                                    <p:animRot by="-240000">
                                      <p:cBhvr>
                                        <p:cTn id="129" dur="200" fill="hold">
                                          <p:stCondLst>
                                            <p:cond delay="600"/>
                                          </p:stCondLst>
                                        </p:cTn>
                                        <p:tgtEl>
                                          <p:spTgt spid="132"/>
                                        </p:tgtEl>
                                        <p:attrNameLst>
                                          <p:attrName>r</p:attrName>
                                        </p:attrNameLst>
                                      </p:cBhvr>
                                    </p:animRot>
                                    <p:animRot by="120000">
                                      <p:cBhvr>
                                        <p:cTn id="130" dur="200" fill="hold">
                                          <p:stCondLst>
                                            <p:cond delay="800"/>
                                          </p:stCondLst>
                                        </p:cTn>
                                        <p:tgtEl>
                                          <p:spTgt spid="132"/>
                                        </p:tgtEl>
                                        <p:attrNameLst>
                                          <p:attrName>r</p:attrName>
                                        </p:attrNameLst>
                                      </p:cBhvr>
                                    </p:animRot>
                                  </p:childTnLst>
                                </p:cTn>
                              </p:par>
                              <p:par>
                                <p:cTn id="131" presetID="42" presetClass="path" presetSubtype="0" accel="50000" decel="50000" fill="hold" nodeType="withEffect">
                                  <p:stCondLst>
                                    <p:cond delay="0"/>
                                  </p:stCondLst>
                                  <p:childTnLst>
                                    <p:animMotion origin="layout" path="M 2.5E-6 -4.44444E-6 L -0.00104 0.93612 " pathEditMode="relative" rAng="0" ptsTypes="AA">
                                      <p:cBhvr>
                                        <p:cTn id="132" dur="2000" fill="hold"/>
                                        <p:tgtEl>
                                          <p:spTgt spid="132"/>
                                        </p:tgtEl>
                                        <p:attrNameLst>
                                          <p:attrName>ppt_x</p:attrName>
                                          <p:attrName>ppt_y</p:attrName>
                                        </p:attrNameLst>
                                      </p:cBhvr>
                                      <p:rCtr x="-52" y="46806"/>
                                    </p:animMotion>
                                  </p:childTnLst>
                                </p:cTn>
                              </p:par>
                              <p:par>
                                <p:cTn id="133" presetID="1" presetClass="exit" presetSubtype="0" fill="hold" grpId="0" nodeType="withEffect">
                                  <p:stCondLst>
                                    <p:cond delay="0"/>
                                  </p:stCondLst>
                                  <p:childTnLst>
                                    <p:set>
                                      <p:cBhvr>
                                        <p:cTn id="134"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35" restart="whenNotActive" fill="hold" evtFilter="cancelBubble" nodeType="interactiveSeq">
                <p:stCondLst>
                  <p:cond evt="onClick" delay="0">
                    <p:tgtEl>
                      <p:spTgt spid="73"/>
                    </p:tgtEl>
                  </p:cond>
                </p:stCondLst>
                <p:endSync evt="end" delay="0">
                  <p:rtn val="all"/>
                </p:endSync>
                <p:childTnLst>
                  <p:par>
                    <p:cTn id="136" fill="hold">
                      <p:stCondLst>
                        <p:cond delay="0"/>
                      </p:stCondLst>
                      <p:childTnLst>
                        <p:par>
                          <p:cTn id="137" fill="hold">
                            <p:stCondLst>
                              <p:cond delay="0"/>
                            </p:stCondLst>
                            <p:childTnLst>
                              <p:par>
                                <p:cTn id="138" presetID="1" presetClass="exit" presetSubtype="0" fill="hold" nodeType="clickEffect">
                                  <p:stCondLst>
                                    <p:cond delay="0"/>
                                  </p:stCondLst>
                                  <p:childTnLst>
                                    <p:set>
                                      <p:cBhvr>
                                        <p:cTn id="139" dur="1" fill="hold">
                                          <p:stCondLst>
                                            <p:cond delay="0"/>
                                          </p:stCondLst>
                                        </p:cTn>
                                        <p:tgtEl>
                                          <p:spTgt spid="73"/>
                                        </p:tgtEl>
                                        <p:attrNameLst>
                                          <p:attrName>style.visibility</p:attrName>
                                        </p:attrNameLst>
                                      </p:cBhvr>
                                      <p:to>
                                        <p:strVal val="hidden"/>
                                      </p:to>
                                    </p:set>
                                  </p:childTnLst>
                                </p:cTn>
                              </p:par>
                              <p:par>
                                <p:cTn id="140" presetID="1" presetClass="exit" presetSubtype="0" fill="hold" grpId="0" nodeType="withEffect">
                                  <p:stCondLst>
                                    <p:cond delay="0"/>
                                  </p:stCondLst>
                                  <p:childTnLst>
                                    <p:set>
                                      <p:cBhvr>
                                        <p:cTn id="141" dur="1" fill="hold">
                                          <p:stCondLst>
                                            <p:cond delay="0"/>
                                          </p:stCondLst>
                                        </p:cTn>
                                        <p:tgtEl>
                                          <p:spTgt spid="118"/>
                                        </p:tgtEl>
                                        <p:attrNameLst>
                                          <p:attrName>style.visibility</p:attrName>
                                        </p:attrNameLst>
                                      </p:cBhvr>
                                      <p:to>
                                        <p:strVal val="hidden"/>
                                      </p:to>
                                    </p:set>
                                  </p:childTnLst>
                                </p:cTn>
                              </p:par>
                              <p:par>
                                <p:cTn id="142" presetID="1" presetClass="entr" presetSubtype="0" fill="hold" nodeType="withEffect">
                                  <p:stCondLst>
                                    <p:cond delay="0"/>
                                  </p:stCondLst>
                                  <p:childTnLst>
                                    <p:set>
                                      <p:cBhvr>
                                        <p:cTn id="143" dur="1" fill="hold">
                                          <p:stCondLst>
                                            <p:cond delay="0"/>
                                          </p:stCondLst>
                                        </p:cTn>
                                        <p:tgtEl>
                                          <p:spTgt spid="76"/>
                                        </p:tgtEl>
                                        <p:attrNameLst>
                                          <p:attrName>style.visibility</p:attrName>
                                        </p:attrNameLst>
                                      </p:cBhvr>
                                      <p:to>
                                        <p:strVal val="visible"/>
                                      </p:to>
                                    </p:set>
                                  </p:childTnLst>
                                </p:cTn>
                              </p:par>
                              <p:par>
                                <p:cTn id="144" presetID="32" presetClass="emph" presetSubtype="0" fill="hold" nodeType="withEffect">
                                  <p:stCondLst>
                                    <p:cond delay="0"/>
                                  </p:stCondLst>
                                  <p:childTnLst>
                                    <p:animRot by="120000">
                                      <p:cBhvr>
                                        <p:cTn id="145" dur="100" fill="hold">
                                          <p:stCondLst>
                                            <p:cond delay="0"/>
                                          </p:stCondLst>
                                        </p:cTn>
                                        <p:tgtEl>
                                          <p:spTgt spid="76"/>
                                        </p:tgtEl>
                                        <p:attrNameLst>
                                          <p:attrName>r</p:attrName>
                                        </p:attrNameLst>
                                      </p:cBhvr>
                                    </p:animRot>
                                    <p:animRot by="-240000">
                                      <p:cBhvr>
                                        <p:cTn id="146" dur="200" fill="hold">
                                          <p:stCondLst>
                                            <p:cond delay="200"/>
                                          </p:stCondLst>
                                        </p:cTn>
                                        <p:tgtEl>
                                          <p:spTgt spid="76"/>
                                        </p:tgtEl>
                                        <p:attrNameLst>
                                          <p:attrName>r</p:attrName>
                                        </p:attrNameLst>
                                      </p:cBhvr>
                                    </p:animRot>
                                    <p:animRot by="240000">
                                      <p:cBhvr>
                                        <p:cTn id="147" dur="200" fill="hold">
                                          <p:stCondLst>
                                            <p:cond delay="400"/>
                                          </p:stCondLst>
                                        </p:cTn>
                                        <p:tgtEl>
                                          <p:spTgt spid="76"/>
                                        </p:tgtEl>
                                        <p:attrNameLst>
                                          <p:attrName>r</p:attrName>
                                        </p:attrNameLst>
                                      </p:cBhvr>
                                    </p:animRot>
                                    <p:animRot by="-240000">
                                      <p:cBhvr>
                                        <p:cTn id="148" dur="200" fill="hold">
                                          <p:stCondLst>
                                            <p:cond delay="600"/>
                                          </p:stCondLst>
                                        </p:cTn>
                                        <p:tgtEl>
                                          <p:spTgt spid="76"/>
                                        </p:tgtEl>
                                        <p:attrNameLst>
                                          <p:attrName>r</p:attrName>
                                        </p:attrNameLst>
                                      </p:cBhvr>
                                    </p:animRot>
                                    <p:animRot by="120000">
                                      <p:cBhvr>
                                        <p:cTn id="149" dur="200" fill="hold">
                                          <p:stCondLst>
                                            <p:cond delay="800"/>
                                          </p:stCondLst>
                                        </p:cTn>
                                        <p:tgtEl>
                                          <p:spTgt spid="76"/>
                                        </p:tgtEl>
                                        <p:attrNameLst>
                                          <p:attrName>r</p:attrName>
                                        </p:attrNameLst>
                                      </p:cBhvr>
                                    </p:animRot>
                                  </p:childTnLst>
                                </p:cTn>
                              </p:par>
                              <p:par>
                                <p:cTn id="150" presetID="42" presetClass="path" presetSubtype="0" accel="50000" decel="50000" fill="hold" nodeType="withEffect">
                                  <p:stCondLst>
                                    <p:cond delay="0"/>
                                  </p:stCondLst>
                                  <p:childTnLst>
                                    <p:animMotion origin="layout" path="M -4.16667E-7 2.83951E-6 L 0.00104 0.78611 " pathEditMode="relative" rAng="0" ptsTypes="AA">
                                      <p:cBhvr>
                                        <p:cTn id="151" dur="2000" fill="hold"/>
                                        <p:tgtEl>
                                          <p:spTgt spid="76"/>
                                        </p:tgtEl>
                                        <p:attrNameLst>
                                          <p:attrName>ppt_x</p:attrName>
                                          <p:attrName>ppt_y</p:attrName>
                                        </p:attrNameLst>
                                      </p:cBhvr>
                                      <p:rCtr x="52" y="39306"/>
                                    </p:animMotion>
                                  </p:childTnLst>
                                </p:cTn>
                              </p:par>
                            </p:childTnLst>
                          </p:cTn>
                        </p:par>
                      </p:childTnLst>
                    </p:cTn>
                  </p:par>
                </p:childTnLst>
              </p:cTn>
              <p:nextCondLst>
                <p:cond evt="onClick" delay="0">
                  <p:tgtEl>
                    <p:spTgt spid="73"/>
                  </p:tgtEl>
                </p:cond>
              </p:nextCondLst>
            </p:seq>
            <p:seq concurrent="1" nextAc="seek">
              <p:cTn id="152" restart="whenNotActive" fill="hold" evtFilter="cancelBubble" nodeType="interactiveSeq">
                <p:stCondLst>
                  <p:cond evt="onClick" delay="0">
                    <p:tgtEl>
                      <p:spTgt spid="77"/>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nodeType="clickEffect">
                                  <p:stCondLst>
                                    <p:cond delay="0"/>
                                  </p:stCondLst>
                                  <p:childTnLst>
                                    <p:set>
                                      <p:cBhvr>
                                        <p:cTn id="156" dur="1" fill="hold">
                                          <p:stCondLst>
                                            <p:cond delay="0"/>
                                          </p:stCondLst>
                                        </p:cTn>
                                        <p:tgtEl>
                                          <p:spTgt spid="77"/>
                                        </p:tgtEl>
                                        <p:attrNameLst>
                                          <p:attrName>style.visibility</p:attrName>
                                        </p:attrNameLst>
                                      </p:cBhvr>
                                      <p:to>
                                        <p:strVal val="hidden"/>
                                      </p:to>
                                    </p:set>
                                  </p:childTnLst>
                                </p:cTn>
                              </p:par>
                              <p:par>
                                <p:cTn id="157" presetID="1" presetClass="exit" presetSubtype="0" fill="hold" grpId="0" nodeType="withEffect">
                                  <p:stCondLst>
                                    <p:cond delay="0"/>
                                  </p:stCondLst>
                                  <p:childTnLst>
                                    <p:set>
                                      <p:cBhvr>
                                        <p:cTn id="158" dur="1" fill="hold">
                                          <p:stCondLst>
                                            <p:cond delay="0"/>
                                          </p:stCondLst>
                                        </p:cTn>
                                        <p:tgtEl>
                                          <p:spTgt spid="120"/>
                                        </p:tgtEl>
                                        <p:attrNameLst>
                                          <p:attrName>style.visibility</p:attrName>
                                        </p:attrNameLst>
                                      </p:cBhvr>
                                      <p:to>
                                        <p:strVal val="hidden"/>
                                      </p:to>
                                    </p:set>
                                  </p:childTnLst>
                                </p:cTn>
                              </p:par>
                              <p:par>
                                <p:cTn id="159" presetID="1" presetClass="entr" presetSubtype="0" fill="hold" nodeType="withEffect">
                                  <p:stCondLst>
                                    <p:cond delay="0"/>
                                  </p:stCondLst>
                                  <p:childTnLst>
                                    <p:set>
                                      <p:cBhvr>
                                        <p:cTn id="160" dur="1" fill="hold">
                                          <p:stCondLst>
                                            <p:cond delay="0"/>
                                          </p:stCondLst>
                                        </p:cTn>
                                        <p:tgtEl>
                                          <p:spTgt spid="80"/>
                                        </p:tgtEl>
                                        <p:attrNameLst>
                                          <p:attrName>style.visibility</p:attrName>
                                        </p:attrNameLst>
                                      </p:cBhvr>
                                      <p:to>
                                        <p:strVal val="visible"/>
                                      </p:to>
                                    </p:set>
                                  </p:childTnLst>
                                </p:cTn>
                              </p:par>
                              <p:par>
                                <p:cTn id="161" presetID="32" presetClass="emph" presetSubtype="0" fill="hold" nodeType="withEffect">
                                  <p:stCondLst>
                                    <p:cond delay="0"/>
                                  </p:stCondLst>
                                  <p:childTnLst>
                                    <p:animRot by="120000">
                                      <p:cBhvr>
                                        <p:cTn id="162" dur="100" fill="hold">
                                          <p:stCondLst>
                                            <p:cond delay="0"/>
                                          </p:stCondLst>
                                        </p:cTn>
                                        <p:tgtEl>
                                          <p:spTgt spid="80"/>
                                        </p:tgtEl>
                                        <p:attrNameLst>
                                          <p:attrName>r</p:attrName>
                                        </p:attrNameLst>
                                      </p:cBhvr>
                                    </p:animRot>
                                    <p:animRot by="-240000">
                                      <p:cBhvr>
                                        <p:cTn id="163" dur="200" fill="hold">
                                          <p:stCondLst>
                                            <p:cond delay="200"/>
                                          </p:stCondLst>
                                        </p:cTn>
                                        <p:tgtEl>
                                          <p:spTgt spid="80"/>
                                        </p:tgtEl>
                                        <p:attrNameLst>
                                          <p:attrName>r</p:attrName>
                                        </p:attrNameLst>
                                      </p:cBhvr>
                                    </p:animRot>
                                    <p:animRot by="240000">
                                      <p:cBhvr>
                                        <p:cTn id="164" dur="200" fill="hold">
                                          <p:stCondLst>
                                            <p:cond delay="400"/>
                                          </p:stCondLst>
                                        </p:cTn>
                                        <p:tgtEl>
                                          <p:spTgt spid="80"/>
                                        </p:tgtEl>
                                        <p:attrNameLst>
                                          <p:attrName>r</p:attrName>
                                        </p:attrNameLst>
                                      </p:cBhvr>
                                    </p:animRot>
                                    <p:animRot by="-240000">
                                      <p:cBhvr>
                                        <p:cTn id="165" dur="200" fill="hold">
                                          <p:stCondLst>
                                            <p:cond delay="600"/>
                                          </p:stCondLst>
                                        </p:cTn>
                                        <p:tgtEl>
                                          <p:spTgt spid="80"/>
                                        </p:tgtEl>
                                        <p:attrNameLst>
                                          <p:attrName>r</p:attrName>
                                        </p:attrNameLst>
                                      </p:cBhvr>
                                    </p:animRot>
                                    <p:animRot by="120000">
                                      <p:cBhvr>
                                        <p:cTn id="166" dur="200" fill="hold">
                                          <p:stCondLst>
                                            <p:cond delay="800"/>
                                          </p:stCondLst>
                                        </p:cTn>
                                        <p:tgtEl>
                                          <p:spTgt spid="80"/>
                                        </p:tgtEl>
                                        <p:attrNameLst>
                                          <p:attrName>r</p:attrName>
                                        </p:attrNameLst>
                                      </p:cBhvr>
                                    </p:animRot>
                                  </p:childTnLst>
                                </p:cTn>
                              </p:par>
                              <p:par>
                                <p:cTn id="167" presetID="42" presetClass="path" presetSubtype="0" accel="50000" decel="50000" fill="hold" nodeType="withEffect">
                                  <p:stCondLst>
                                    <p:cond delay="0"/>
                                  </p:stCondLst>
                                  <p:childTnLst>
                                    <p:animMotion origin="layout" path="M 0.00729 4.81481E-6 L 0.00833 0.82731 " pathEditMode="relative" rAng="0" ptsTypes="AA">
                                      <p:cBhvr>
                                        <p:cTn id="168" dur="2000" fill="hold"/>
                                        <p:tgtEl>
                                          <p:spTgt spid="80"/>
                                        </p:tgtEl>
                                        <p:attrNameLst>
                                          <p:attrName>ppt_x</p:attrName>
                                          <p:attrName>ppt_y</p:attrName>
                                        </p:attrNameLst>
                                      </p:cBhvr>
                                      <p:rCtr x="52" y="41358"/>
                                    </p:animMotion>
                                  </p:childTnLst>
                                </p:cTn>
                              </p:par>
                            </p:childTnLst>
                          </p:cTn>
                        </p:par>
                      </p:childTnLst>
                    </p:cTn>
                  </p:par>
                </p:childTnLst>
              </p:cTn>
              <p:nextCondLst>
                <p:cond evt="onClick" delay="0">
                  <p:tgtEl>
                    <p:spTgt spid="77"/>
                  </p:tgtEl>
                </p:cond>
              </p:nextCondLst>
            </p:seq>
            <p:seq concurrent="1" nextAc="seek">
              <p:cTn id="169" restart="whenNotActive" fill="hold" evtFilter="cancelBubble" nodeType="interactiveSeq">
                <p:stCondLst>
                  <p:cond evt="onClick" delay="0">
                    <p:tgtEl>
                      <p:spTgt spid="78"/>
                    </p:tgtEl>
                  </p:cond>
                </p:stCondLst>
                <p:endSync evt="end" delay="0">
                  <p:rtn val="all"/>
                </p:endSync>
                <p:childTnLst>
                  <p:par>
                    <p:cTn id="170" fill="hold">
                      <p:stCondLst>
                        <p:cond delay="0"/>
                      </p:stCondLst>
                      <p:childTnLst>
                        <p:par>
                          <p:cTn id="171" fill="hold">
                            <p:stCondLst>
                              <p:cond delay="0"/>
                            </p:stCondLst>
                            <p:childTnLst>
                              <p:par>
                                <p:cTn id="172" presetID="1" presetClass="exit" presetSubtype="0" fill="hold" nodeType="clickEffect">
                                  <p:stCondLst>
                                    <p:cond delay="0"/>
                                  </p:stCondLst>
                                  <p:childTnLst>
                                    <p:set>
                                      <p:cBhvr>
                                        <p:cTn id="173" dur="1" fill="hold">
                                          <p:stCondLst>
                                            <p:cond delay="0"/>
                                          </p:stCondLst>
                                        </p:cTn>
                                        <p:tgtEl>
                                          <p:spTgt spid="78"/>
                                        </p:tgtEl>
                                        <p:attrNameLst>
                                          <p:attrName>style.visibility</p:attrName>
                                        </p:attrNameLst>
                                      </p:cBhvr>
                                      <p:to>
                                        <p:strVal val="hidden"/>
                                      </p:to>
                                    </p:set>
                                  </p:childTnLst>
                                </p:cTn>
                              </p:par>
                              <p:par>
                                <p:cTn id="174" presetID="1" presetClass="exit" presetSubtype="0" fill="hold" grpId="0" nodeType="withEffect">
                                  <p:stCondLst>
                                    <p:cond delay="0"/>
                                  </p:stCondLst>
                                  <p:childTnLst>
                                    <p:set>
                                      <p:cBhvr>
                                        <p:cTn id="175" dur="1" fill="hold">
                                          <p:stCondLst>
                                            <p:cond delay="0"/>
                                          </p:stCondLst>
                                        </p:cTn>
                                        <p:tgtEl>
                                          <p:spTgt spid="121"/>
                                        </p:tgtEl>
                                        <p:attrNameLst>
                                          <p:attrName>style.visibility</p:attrName>
                                        </p:attrNameLst>
                                      </p:cBhvr>
                                      <p:to>
                                        <p:strVal val="hidden"/>
                                      </p:to>
                                    </p:set>
                                  </p:childTnLst>
                                </p:cTn>
                              </p:par>
                              <p:par>
                                <p:cTn id="176" presetID="1" presetClass="entr" presetSubtype="0" fill="hold" nodeType="withEffect">
                                  <p:stCondLst>
                                    <p:cond delay="0"/>
                                  </p:stCondLst>
                                  <p:childTnLst>
                                    <p:set>
                                      <p:cBhvr>
                                        <p:cTn id="177" dur="1" fill="hold">
                                          <p:stCondLst>
                                            <p:cond delay="0"/>
                                          </p:stCondLst>
                                        </p:cTn>
                                        <p:tgtEl>
                                          <p:spTgt spid="82"/>
                                        </p:tgtEl>
                                        <p:attrNameLst>
                                          <p:attrName>style.visibility</p:attrName>
                                        </p:attrNameLst>
                                      </p:cBhvr>
                                      <p:to>
                                        <p:strVal val="visible"/>
                                      </p:to>
                                    </p:set>
                                  </p:childTnLst>
                                </p:cTn>
                              </p:par>
                              <p:par>
                                <p:cTn id="178" presetID="32" presetClass="emph" presetSubtype="0" fill="hold" nodeType="withEffect">
                                  <p:stCondLst>
                                    <p:cond delay="0"/>
                                  </p:stCondLst>
                                  <p:childTnLst>
                                    <p:animRot by="120000">
                                      <p:cBhvr>
                                        <p:cTn id="179" dur="100" fill="hold">
                                          <p:stCondLst>
                                            <p:cond delay="0"/>
                                          </p:stCondLst>
                                        </p:cTn>
                                        <p:tgtEl>
                                          <p:spTgt spid="82"/>
                                        </p:tgtEl>
                                        <p:attrNameLst>
                                          <p:attrName>r</p:attrName>
                                        </p:attrNameLst>
                                      </p:cBhvr>
                                    </p:animRot>
                                    <p:animRot by="-240000">
                                      <p:cBhvr>
                                        <p:cTn id="180" dur="200" fill="hold">
                                          <p:stCondLst>
                                            <p:cond delay="200"/>
                                          </p:stCondLst>
                                        </p:cTn>
                                        <p:tgtEl>
                                          <p:spTgt spid="82"/>
                                        </p:tgtEl>
                                        <p:attrNameLst>
                                          <p:attrName>r</p:attrName>
                                        </p:attrNameLst>
                                      </p:cBhvr>
                                    </p:animRot>
                                    <p:animRot by="240000">
                                      <p:cBhvr>
                                        <p:cTn id="181" dur="200" fill="hold">
                                          <p:stCondLst>
                                            <p:cond delay="400"/>
                                          </p:stCondLst>
                                        </p:cTn>
                                        <p:tgtEl>
                                          <p:spTgt spid="82"/>
                                        </p:tgtEl>
                                        <p:attrNameLst>
                                          <p:attrName>r</p:attrName>
                                        </p:attrNameLst>
                                      </p:cBhvr>
                                    </p:animRot>
                                    <p:animRot by="-240000">
                                      <p:cBhvr>
                                        <p:cTn id="182" dur="200" fill="hold">
                                          <p:stCondLst>
                                            <p:cond delay="600"/>
                                          </p:stCondLst>
                                        </p:cTn>
                                        <p:tgtEl>
                                          <p:spTgt spid="82"/>
                                        </p:tgtEl>
                                        <p:attrNameLst>
                                          <p:attrName>r</p:attrName>
                                        </p:attrNameLst>
                                      </p:cBhvr>
                                    </p:animRot>
                                    <p:animRot by="120000">
                                      <p:cBhvr>
                                        <p:cTn id="183" dur="200" fill="hold">
                                          <p:stCondLst>
                                            <p:cond delay="800"/>
                                          </p:stCondLst>
                                        </p:cTn>
                                        <p:tgtEl>
                                          <p:spTgt spid="82"/>
                                        </p:tgtEl>
                                        <p:attrNameLst>
                                          <p:attrName>r</p:attrName>
                                        </p:attrNameLst>
                                      </p:cBhvr>
                                    </p:animRot>
                                  </p:childTnLst>
                                </p:cTn>
                              </p:par>
                              <p:par>
                                <p:cTn id="184" presetID="42" presetClass="path" presetSubtype="0" accel="50000" decel="50000" fill="hold" nodeType="withEffect">
                                  <p:stCondLst>
                                    <p:cond delay="0"/>
                                  </p:stCondLst>
                                  <p:childTnLst>
                                    <p:animMotion origin="layout" path="M 3.47222E-6 -3.7037E-6 L 0.00104 0.78611 " pathEditMode="relative" rAng="0" ptsTypes="AA">
                                      <p:cBhvr>
                                        <p:cTn id="185" dur="2000" fill="hold"/>
                                        <p:tgtEl>
                                          <p:spTgt spid="82"/>
                                        </p:tgtEl>
                                        <p:attrNameLst>
                                          <p:attrName>ppt_x</p:attrName>
                                          <p:attrName>ppt_y</p:attrName>
                                        </p:attrNameLst>
                                      </p:cBhvr>
                                      <p:rCtr x="52" y="39306"/>
                                    </p:animMotion>
                                  </p:childTnLst>
                                </p:cTn>
                              </p:par>
                            </p:childTnLst>
                          </p:cTn>
                        </p:par>
                      </p:childTnLst>
                    </p:cTn>
                  </p:par>
                </p:childTnLst>
              </p:cTn>
              <p:nextCondLst>
                <p:cond evt="onClick" delay="0">
                  <p:tgtEl>
                    <p:spTgt spid="78"/>
                  </p:tgtEl>
                </p:cond>
              </p:nextCondLst>
            </p:seq>
            <p:seq concurrent="1" nextAc="seek">
              <p:cTn id="186" restart="whenNotActive" fill="hold" evtFilter="cancelBubble" nodeType="interactiveSeq">
                <p:stCondLst>
                  <p:cond evt="onClick" delay="0">
                    <p:tgtEl>
                      <p:spTgt spid="81"/>
                    </p:tgtEl>
                  </p:cond>
                </p:stCondLst>
                <p:endSync evt="end" delay="0">
                  <p:rtn val="all"/>
                </p:endSync>
                <p:childTnLst>
                  <p:par>
                    <p:cTn id="187" fill="hold">
                      <p:stCondLst>
                        <p:cond delay="0"/>
                      </p:stCondLst>
                      <p:childTnLst>
                        <p:par>
                          <p:cTn id="188" fill="hold">
                            <p:stCondLst>
                              <p:cond delay="0"/>
                            </p:stCondLst>
                            <p:childTnLst>
                              <p:par>
                                <p:cTn id="189" presetID="1" presetClass="exit" presetSubtype="0" fill="hold" nodeType="clickEffect">
                                  <p:stCondLst>
                                    <p:cond delay="0"/>
                                  </p:stCondLst>
                                  <p:childTnLst>
                                    <p:set>
                                      <p:cBhvr>
                                        <p:cTn id="190" dur="1" fill="hold">
                                          <p:stCondLst>
                                            <p:cond delay="0"/>
                                          </p:stCondLst>
                                        </p:cTn>
                                        <p:tgtEl>
                                          <p:spTgt spid="81"/>
                                        </p:tgtEl>
                                        <p:attrNameLst>
                                          <p:attrName>style.visibility</p:attrName>
                                        </p:attrNameLst>
                                      </p:cBhvr>
                                      <p:to>
                                        <p:strVal val="hidden"/>
                                      </p:to>
                                    </p:set>
                                  </p:childTnLst>
                                </p:cTn>
                              </p:par>
                              <p:par>
                                <p:cTn id="191" presetID="1" presetClass="entr" presetSubtype="0" fill="hold" nodeType="withEffect">
                                  <p:stCondLst>
                                    <p:cond delay="0"/>
                                  </p:stCondLst>
                                  <p:childTnLst>
                                    <p:set>
                                      <p:cBhvr>
                                        <p:cTn id="192" dur="1" fill="hold">
                                          <p:stCondLst>
                                            <p:cond delay="0"/>
                                          </p:stCondLst>
                                        </p:cTn>
                                        <p:tgtEl>
                                          <p:spTgt spid="70"/>
                                        </p:tgtEl>
                                        <p:attrNameLst>
                                          <p:attrName>style.visibility</p:attrName>
                                        </p:attrNameLst>
                                      </p:cBhvr>
                                      <p:to>
                                        <p:strVal val="visible"/>
                                      </p:to>
                                    </p:set>
                                  </p:childTnLst>
                                </p:cTn>
                              </p:par>
                              <p:par>
                                <p:cTn id="193" presetID="32" presetClass="emph" presetSubtype="0" fill="hold" nodeType="withEffect">
                                  <p:stCondLst>
                                    <p:cond delay="0"/>
                                  </p:stCondLst>
                                  <p:childTnLst>
                                    <p:animRot by="120000">
                                      <p:cBhvr>
                                        <p:cTn id="194" dur="100" fill="hold">
                                          <p:stCondLst>
                                            <p:cond delay="0"/>
                                          </p:stCondLst>
                                        </p:cTn>
                                        <p:tgtEl>
                                          <p:spTgt spid="70"/>
                                        </p:tgtEl>
                                        <p:attrNameLst>
                                          <p:attrName>r</p:attrName>
                                        </p:attrNameLst>
                                      </p:cBhvr>
                                    </p:animRot>
                                    <p:animRot by="-240000">
                                      <p:cBhvr>
                                        <p:cTn id="195" dur="200" fill="hold">
                                          <p:stCondLst>
                                            <p:cond delay="200"/>
                                          </p:stCondLst>
                                        </p:cTn>
                                        <p:tgtEl>
                                          <p:spTgt spid="70"/>
                                        </p:tgtEl>
                                        <p:attrNameLst>
                                          <p:attrName>r</p:attrName>
                                        </p:attrNameLst>
                                      </p:cBhvr>
                                    </p:animRot>
                                    <p:animRot by="240000">
                                      <p:cBhvr>
                                        <p:cTn id="196" dur="200" fill="hold">
                                          <p:stCondLst>
                                            <p:cond delay="400"/>
                                          </p:stCondLst>
                                        </p:cTn>
                                        <p:tgtEl>
                                          <p:spTgt spid="70"/>
                                        </p:tgtEl>
                                        <p:attrNameLst>
                                          <p:attrName>r</p:attrName>
                                        </p:attrNameLst>
                                      </p:cBhvr>
                                    </p:animRot>
                                    <p:animRot by="-240000">
                                      <p:cBhvr>
                                        <p:cTn id="197" dur="200" fill="hold">
                                          <p:stCondLst>
                                            <p:cond delay="600"/>
                                          </p:stCondLst>
                                        </p:cTn>
                                        <p:tgtEl>
                                          <p:spTgt spid="70"/>
                                        </p:tgtEl>
                                        <p:attrNameLst>
                                          <p:attrName>r</p:attrName>
                                        </p:attrNameLst>
                                      </p:cBhvr>
                                    </p:animRot>
                                    <p:animRot by="120000">
                                      <p:cBhvr>
                                        <p:cTn id="198" dur="200" fill="hold">
                                          <p:stCondLst>
                                            <p:cond delay="800"/>
                                          </p:stCondLst>
                                        </p:cTn>
                                        <p:tgtEl>
                                          <p:spTgt spid="70"/>
                                        </p:tgtEl>
                                        <p:attrNameLst>
                                          <p:attrName>r</p:attrName>
                                        </p:attrNameLst>
                                      </p:cBhvr>
                                    </p:animRot>
                                  </p:childTnLst>
                                </p:cTn>
                              </p:par>
                              <p:par>
                                <p:cTn id="199" presetID="42" presetClass="path" presetSubtype="0" accel="50000" decel="50000" fill="hold" nodeType="withEffect">
                                  <p:stCondLst>
                                    <p:cond delay="0"/>
                                  </p:stCondLst>
                                  <p:childTnLst>
                                    <p:animMotion origin="layout" path="M -2.77778E-6 1.48148E-6 L 0.00104 0.82731 " pathEditMode="relative" rAng="0" ptsTypes="AA">
                                      <p:cBhvr>
                                        <p:cTn id="200" dur="2000" fill="hold"/>
                                        <p:tgtEl>
                                          <p:spTgt spid="70"/>
                                        </p:tgtEl>
                                        <p:attrNameLst>
                                          <p:attrName>ppt_x</p:attrName>
                                          <p:attrName>ppt_y</p:attrName>
                                        </p:attrNameLst>
                                      </p:cBhvr>
                                      <p:rCtr x="52" y="41358"/>
                                    </p:animMotion>
                                  </p:childTnLst>
                                </p:cTn>
                              </p:par>
                              <p:par>
                                <p:cTn id="201" presetID="1" presetClass="exit" presetSubtype="0" fill="hold" grpId="0" nodeType="withEffect">
                                  <p:stCondLst>
                                    <p:cond delay="0"/>
                                  </p:stCondLst>
                                  <p:childTnLst>
                                    <p:set>
                                      <p:cBhvr>
                                        <p:cTn id="202" dur="1" fill="hold">
                                          <p:stCondLst>
                                            <p:cond delay="0"/>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203" restart="whenNotActive" fill="hold" evtFilter="cancelBubble" nodeType="interactiveSeq">
                <p:stCondLst>
                  <p:cond evt="onClick" delay="0">
                    <p:tgtEl>
                      <p:spTgt spid="85"/>
                    </p:tgtEl>
                  </p:cond>
                </p:stCondLst>
                <p:endSync evt="end" delay="0">
                  <p:rtn val="all"/>
                </p:endSync>
                <p:childTnLst>
                  <p:par>
                    <p:cTn id="204" fill="hold">
                      <p:stCondLst>
                        <p:cond delay="0"/>
                      </p:stCondLst>
                      <p:childTnLst>
                        <p:par>
                          <p:cTn id="205" fill="hold">
                            <p:stCondLst>
                              <p:cond delay="0"/>
                            </p:stCondLst>
                            <p:childTnLst>
                              <p:par>
                                <p:cTn id="206" presetID="1" presetClass="exit" presetSubtype="0" fill="hold" nodeType="clickEffect">
                                  <p:stCondLst>
                                    <p:cond delay="0"/>
                                  </p:stCondLst>
                                  <p:childTnLst>
                                    <p:set>
                                      <p:cBhvr>
                                        <p:cTn id="207" dur="1" fill="hold">
                                          <p:stCondLst>
                                            <p:cond delay="0"/>
                                          </p:stCondLst>
                                        </p:cTn>
                                        <p:tgtEl>
                                          <p:spTgt spid="85"/>
                                        </p:tgtEl>
                                        <p:attrNameLst>
                                          <p:attrName>style.visibility</p:attrName>
                                        </p:attrNameLst>
                                      </p:cBhvr>
                                      <p:to>
                                        <p:strVal val="hidden"/>
                                      </p:to>
                                    </p:set>
                                  </p:childTnLst>
                                </p:cTn>
                              </p:par>
                              <p:par>
                                <p:cTn id="208" presetID="1" presetClass="entr" presetSubtype="0" fill="hold" nodeType="withEffect">
                                  <p:stCondLst>
                                    <p:cond delay="0"/>
                                  </p:stCondLst>
                                  <p:childTnLst>
                                    <p:set>
                                      <p:cBhvr>
                                        <p:cTn id="209" dur="1" fill="hold">
                                          <p:stCondLst>
                                            <p:cond delay="0"/>
                                          </p:stCondLst>
                                        </p:cTn>
                                        <p:tgtEl>
                                          <p:spTgt spid="86"/>
                                        </p:tgtEl>
                                        <p:attrNameLst>
                                          <p:attrName>style.visibility</p:attrName>
                                        </p:attrNameLst>
                                      </p:cBhvr>
                                      <p:to>
                                        <p:strVal val="visible"/>
                                      </p:to>
                                    </p:set>
                                  </p:childTnLst>
                                </p:cTn>
                              </p:par>
                              <p:par>
                                <p:cTn id="210" presetID="1" presetClass="exit" presetSubtype="0" fill="hold" grpId="0" nodeType="withEffect">
                                  <p:stCondLst>
                                    <p:cond delay="0"/>
                                  </p:stCondLst>
                                  <p:childTnLst>
                                    <p:set>
                                      <p:cBhvr>
                                        <p:cTn id="211" dur="1" fill="hold">
                                          <p:stCondLst>
                                            <p:cond delay="0"/>
                                          </p:stCondLst>
                                        </p:cTn>
                                        <p:tgtEl>
                                          <p:spTgt spid="123"/>
                                        </p:tgtEl>
                                        <p:attrNameLst>
                                          <p:attrName>style.visibility</p:attrName>
                                        </p:attrNameLst>
                                      </p:cBhvr>
                                      <p:to>
                                        <p:strVal val="hidden"/>
                                      </p:to>
                                    </p:set>
                                  </p:childTnLst>
                                </p:cTn>
                              </p:par>
                              <p:par>
                                <p:cTn id="212" presetID="32" presetClass="emph" presetSubtype="0" fill="hold" nodeType="withEffect">
                                  <p:stCondLst>
                                    <p:cond delay="0"/>
                                  </p:stCondLst>
                                  <p:childTnLst>
                                    <p:animRot by="120000">
                                      <p:cBhvr>
                                        <p:cTn id="213" dur="100" fill="hold">
                                          <p:stCondLst>
                                            <p:cond delay="0"/>
                                          </p:stCondLst>
                                        </p:cTn>
                                        <p:tgtEl>
                                          <p:spTgt spid="86"/>
                                        </p:tgtEl>
                                        <p:attrNameLst>
                                          <p:attrName>r</p:attrName>
                                        </p:attrNameLst>
                                      </p:cBhvr>
                                    </p:animRot>
                                    <p:animRot by="-240000">
                                      <p:cBhvr>
                                        <p:cTn id="214" dur="200" fill="hold">
                                          <p:stCondLst>
                                            <p:cond delay="200"/>
                                          </p:stCondLst>
                                        </p:cTn>
                                        <p:tgtEl>
                                          <p:spTgt spid="86"/>
                                        </p:tgtEl>
                                        <p:attrNameLst>
                                          <p:attrName>r</p:attrName>
                                        </p:attrNameLst>
                                      </p:cBhvr>
                                    </p:animRot>
                                    <p:animRot by="240000">
                                      <p:cBhvr>
                                        <p:cTn id="215" dur="200" fill="hold">
                                          <p:stCondLst>
                                            <p:cond delay="400"/>
                                          </p:stCondLst>
                                        </p:cTn>
                                        <p:tgtEl>
                                          <p:spTgt spid="86"/>
                                        </p:tgtEl>
                                        <p:attrNameLst>
                                          <p:attrName>r</p:attrName>
                                        </p:attrNameLst>
                                      </p:cBhvr>
                                    </p:animRot>
                                    <p:animRot by="-240000">
                                      <p:cBhvr>
                                        <p:cTn id="216" dur="200" fill="hold">
                                          <p:stCondLst>
                                            <p:cond delay="600"/>
                                          </p:stCondLst>
                                        </p:cTn>
                                        <p:tgtEl>
                                          <p:spTgt spid="86"/>
                                        </p:tgtEl>
                                        <p:attrNameLst>
                                          <p:attrName>r</p:attrName>
                                        </p:attrNameLst>
                                      </p:cBhvr>
                                    </p:animRot>
                                    <p:animRot by="120000">
                                      <p:cBhvr>
                                        <p:cTn id="217" dur="200" fill="hold">
                                          <p:stCondLst>
                                            <p:cond delay="800"/>
                                          </p:stCondLst>
                                        </p:cTn>
                                        <p:tgtEl>
                                          <p:spTgt spid="86"/>
                                        </p:tgtEl>
                                        <p:attrNameLst>
                                          <p:attrName>r</p:attrName>
                                        </p:attrNameLst>
                                      </p:cBhvr>
                                    </p:animRot>
                                  </p:childTnLst>
                                </p:cTn>
                              </p:par>
                              <p:par>
                                <p:cTn id="218" presetID="42" presetClass="path" presetSubtype="0" accel="50000" decel="50000" fill="hold" nodeType="withEffect">
                                  <p:stCondLst>
                                    <p:cond delay="0"/>
                                  </p:stCondLst>
                                  <p:childTnLst>
                                    <p:animMotion origin="layout" path="M 2.08333E-6 -3.7037E-7 L 0.00104 0.84599 " pathEditMode="relative" rAng="0" ptsTypes="AA">
                                      <p:cBhvr>
                                        <p:cTn id="219" dur="2000" fill="hold"/>
                                        <p:tgtEl>
                                          <p:spTgt spid="86"/>
                                        </p:tgtEl>
                                        <p:attrNameLst>
                                          <p:attrName>ppt_x</p:attrName>
                                          <p:attrName>ppt_y</p:attrName>
                                        </p:attrNameLst>
                                      </p:cBhvr>
                                      <p:rCtr x="52" y="42299"/>
                                    </p:animMotion>
                                  </p:childTnLst>
                                </p:cTn>
                              </p:par>
                            </p:childTnLst>
                          </p:cTn>
                        </p:par>
                      </p:childTnLst>
                    </p:cTn>
                  </p:par>
                </p:childTnLst>
              </p:cTn>
              <p:nextCondLst>
                <p:cond evt="onClick" delay="0">
                  <p:tgtEl>
                    <p:spTgt spid="85"/>
                  </p:tgtEl>
                </p:cond>
              </p:nextCondLst>
            </p:seq>
            <p:seq concurrent="1" nextAc="seek">
              <p:cTn id="220" restart="whenNotActive" fill="hold" evtFilter="cancelBubble" nodeType="interactiveSeq">
                <p:stCondLst>
                  <p:cond evt="onClick" delay="0">
                    <p:tgtEl>
                      <p:spTgt spid="93"/>
                    </p:tgtEl>
                  </p:cond>
                </p:stCondLst>
                <p:endSync evt="end" delay="0">
                  <p:rtn val="all"/>
                </p:endSync>
                <p:childTnLst>
                  <p:par>
                    <p:cTn id="221" fill="hold">
                      <p:stCondLst>
                        <p:cond delay="0"/>
                      </p:stCondLst>
                      <p:childTnLst>
                        <p:par>
                          <p:cTn id="222" fill="hold">
                            <p:stCondLst>
                              <p:cond delay="0"/>
                            </p:stCondLst>
                            <p:childTnLst>
                              <p:par>
                                <p:cTn id="223" presetID="1" presetClass="exit" presetSubtype="0" fill="hold" nodeType="clickEffect">
                                  <p:stCondLst>
                                    <p:cond delay="0"/>
                                  </p:stCondLst>
                                  <p:childTnLst>
                                    <p:set>
                                      <p:cBhvr>
                                        <p:cTn id="224" dur="1" fill="hold">
                                          <p:stCondLst>
                                            <p:cond delay="0"/>
                                          </p:stCondLst>
                                        </p:cTn>
                                        <p:tgtEl>
                                          <p:spTgt spid="93"/>
                                        </p:tgtEl>
                                        <p:attrNameLst>
                                          <p:attrName>style.visibility</p:attrName>
                                        </p:attrNameLst>
                                      </p:cBhvr>
                                      <p:to>
                                        <p:strVal val="hidden"/>
                                      </p:to>
                                    </p:set>
                                  </p:childTnLst>
                                </p:cTn>
                              </p:par>
                              <p:par>
                                <p:cTn id="225" presetID="1" presetClass="entr" presetSubtype="0" fill="hold" nodeType="withEffect">
                                  <p:stCondLst>
                                    <p:cond delay="0"/>
                                  </p:stCondLst>
                                  <p:childTnLst>
                                    <p:set>
                                      <p:cBhvr>
                                        <p:cTn id="226" dur="1" fill="hold">
                                          <p:stCondLst>
                                            <p:cond delay="0"/>
                                          </p:stCondLst>
                                        </p:cTn>
                                        <p:tgtEl>
                                          <p:spTgt spid="94"/>
                                        </p:tgtEl>
                                        <p:attrNameLst>
                                          <p:attrName>style.visibility</p:attrName>
                                        </p:attrNameLst>
                                      </p:cBhvr>
                                      <p:to>
                                        <p:strVal val="visible"/>
                                      </p:to>
                                    </p:set>
                                  </p:childTnLst>
                                </p:cTn>
                              </p:par>
                              <p:par>
                                <p:cTn id="227" presetID="1" presetClass="exit" presetSubtype="0" fill="hold" grpId="0" nodeType="withEffect">
                                  <p:stCondLst>
                                    <p:cond delay="0"/>
                                  </p:stCondLst>
                                  <p:childTnLst>
                                    <p:set>
                                      <p:cBhvr>
                                        <p:cTn id="228" dur="1" fill="hold">
                                          <p:stCondLst>
                                            <p:cond delay="0"/>
                                          </p:stCondLst>
                                        </p:cTn>
                                        <p:tgtEl>
                                          <p:spTgt spid="126"/>
                                        </p:tgtEl>
                                        <p:attrNameLst>
                                          <p:attrName>style.visibility</p:attrName>
                                        </p:attrNameLst>
                                      </p:cBhvr>
                                      <p:to>
                                        <p:strVal val="hidden"/>
                                      </p:to>
                                    </p:set>
                                  </p:childTnLst>
                                </p:cTn>
                              </p:par>
                              <p:par>
                                <p:cTn id="229" presetID="32" presetClass="emph" presetSubtype="0" fill="hold" nodeType="withEffect">
                                  <p:stCondLst>
                                    <p:cond delay="0"/>
                                  </p:stCondLst>
                                  <p:childTnLst>
                                    <p:animRot by="120000">
                                      <p:cBhvr>
                                        <p:cTn id="230" dur="100" fill="hold">
                                          <p:stCondLst>
                                            <p:cond delay="0"/>
                                          </p:stCondLst>
                                        </p:cTn>
                                        <p:tgtEl>
                                          <p:spTgt spid="94"/>
                                        </p:tgtEl>
                                        <p:attrNameLst>
                                          <p:attrName>r</p:attrName>
                                        </p:attrNameLst>
                                      </p:cBhvr>
                                    </p:animRot>
                                    <p:animRot by="-240000">
                                      <p:cBhvr>
                                        <p:cTn id="231" dur="200" fill="hold">
                                          <p:stCondLst>
                                            <p:cond delay="200"/>
                                          </p:stCondLst>
                                        </p:cTn>
                                        <p:tgtEl>
                                          <p:spTgt spid="94"/>
                                        </p:tgtEl>
                                        <p:attrNameLst>
                                          <p:attrName>r</p:attrName>
                                        </p:attrNameLst>
                                      </p:cBhvr>
                                    </p:animRot>
                                    <p:animRot by="240000">
                                      <p:cBhvr>
                                        <p:cTn id="232" dur="200" fill="hold">
                                          <p:stCondLst>
                                            <p:cond delay="400"/>
                                          </p:stCondLst>
                                        </p:cTn>
                                        <p:tgtEl>
                                          <p:spTgt spid="94"/>
                                        </p:tgtEl>
                                        <p:attrNameLst>
                                          <p:attrName>r</p:attrName>
                                        </p:attrNameLst>
                                      </p:cBhvr>
                                    </p:animRot>
                                    <p:animRot by="-240000">
                                      <p:cBhvr>
                                        <p:cTn id="233" dur="200" fill="hold">
                                          <p:stCondLst>
                                            <p:cond delay="600"/>
                                          </p:stCondLst>
                                        </p:cTn>
                                        <p:tgtEl>
                                          <p:spTgt spid="94"/>
                                        </p:tgtEl>
                                        <p:attrNameLst>
                                          <p:attrName>r</p:attrName>
                                        </p:attrNameLst>
                                      </p:cBhvr>
                                    </p:animRot>
                                    <p:animRot by="120000">
                                      <p:cBhvr>
                                        <p:cTn id="234" dur="200" fill="hold">
                                          <p:stCondLst>
                                            <p:cond delay="800"/>
                                          </p:stCondLst>
                                        </p:cTn>
                                        <p:tgtEl>
                                          <p:spTgt spid="94"/>
                                        </p:tgtEl>
                                        <p:attrNameLst>
                                          <p:attrName>r</p:attrName>
                                        </p:attrNameLst>
                                      </p:cBhvr>
                                    </p:animRot>
                                  </p:childTnLst>
                                </p:cTn>
                              </p:par>
                              <p:par>
                                <p:cTn id="235" presetID="42" presetClass="path" presetSubtype="0" accel="50000" decel="50000" fill="hold" nodeType="withEffect">
                                  <p:stCondLst>
                                    <p:cond delay="0"/>
                                  </p:stCondLst>
                                  <p:childTnLst>
                                    <p:animMotion origin="layout" path="M -3.05556E-6 -2.59259E-6 L 0.00104 0.78611 " pathEditMode="relative" rAng="0" ptsTypes="AA">
                                      <p:cBhvr>
                                        <p:cTn id="236" dur="2000" fill="hold"/>
                                        <p:tgtEl>
                                          <p:spTgt spid="94"/>
                                        </p:tgtEl>
                                        <p:attrNameLst>
                                          <p:attrName>ppt_x</p:attrName>
                                          <p:attrName>ppt_y</p:attrName>
                                        </p:attrNameLst>
                                      </p:cBhvr>
                                      <p:rCtr x="52" y="39306"/>
                                    </p:animMotion>
                                  </p:childTnLst>
                                </p:cTn>
                              </p:par>
                            </p:childTnLst>
                          </p:cTn>
                        </p:par>
                      </p:childTnLst>
                    </p:cTn>
                  </p:par>
                </p:childTnLst>
              </p:cTn>
              <p:nextCondLst>
                <p:cond evt="onClick" delay="0">
                  <p:tgtEl>
                    <p:spTgt spid="93"/>
                  </p:tgtEl>
                </p:cond>
              </p:nextCondLst>
            </p:seq>
            <p:audio>
              <p:cMediaNode vol="80000" numSld="23">
                <p:cTn id="237" repeatCount="indefinite" fill="hold" display="0">
                  <p:stCondLst>
                    <p:cond delay="indefinite"/>
                  </p:stCondLst>
                  <p:endCondLst>
                    <p:cond evt="onStopAudio" delay="0">
                      <p:tgtEl>
                        <p:sldTgt/>
                      </p:tgtEl>
                    </p:cond>
                  </p:endCondLst>
                </p:cTn>
                <p:tgtEl>
                  <p:spTgt spid="103"/>
                </p:tgtEl>
              </p:cMediaNode>
            </p:audio>
          </p:childTnLst>
        </p:cTn>
      </p:par>
    </p:tnLst>
    <p:bldLst>
      <p:bldP spid="96" grpId="0" animBg="1"/>
      <p:bldP spid="97" grpId="0" animBg="1"/>
      <p:bldP spid="98" grpId="0" animBg="1"/>
      <p:bldP spid="99" grpId="0" animBg="1"/>
      <p:bldP spid="115" grpId="0" animBg="1"/>
      <p:bldP spid="118" grpId="0" animBg="1"/>
      <p:bldP spid="120" grpId="0" animBg="1"/>
      <p:bldP spid="121" grpId="0" animBg="1"/>
      <p:bldP spid="123" grpId="0" animBg="1"/>
      <p:bldP spid="12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6" name="Freeform 6" descr="n144 zalo Tran Quang Hieu"/>
          <p:cNvSpPr/>
          <p:nvPr/>
        </p:nvSpPr>
        <p:spPr>
          <a:xfrm>
            <a:off x="14003611" y="1062621"/>
            <a:ext cx="5825672" cy="8443002"/>
          </a:xfrm>
          <a:custGeom>
            <a:avLst/>
            <a:gdLst/>
            <a:ahLst/>
            <a:cxnLst/>
            <a:rect l="l" t="t" r="r" b="b"/>
            <a:pathLst>
              <a:path w="9534906" h="13818704">
                <a:moveTo>
                  <a:pt x="0" y="0"/>
                </a:moveTo>
                <a:lnTo>
                  <a:pt x="9534906" y="0"/>
                </a:lnTo>
                <a:lnTo>
                  <a:pt x="9534906" y="13818704"/>
                </a:lnTo>
                <a:lnTo>
                  <a:pt x="0" y="13818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descr="n144 zalo Tran Quang Hieu"/>
          <p:cNvGrpSpPr/>
          <p:nvPr/>
        </p:nvGrpSpPr>
        <p:grpSpPr>
          <a:xfrm>
            <a:off x="398577" y="1452609"/>
            <a:ext cx="13605034" cy="2508881"/>
            <a:chOff x="0" y="0"/>
            <a:chExt cx="1380233" cy="213611"/>
          </a:xfrm>
        </p:grpSpPr>
        <p:sp>
          <p:nvSpPr>
            <p:cNvPr id="8" name="Freeform 8"/>
            <p:cNvSpPr/>
            <p:nvPr/>
          </p:nvSpPr>
          <p:spPr>
            <a:xfrm>
              <a:off x="0" y="0"/>
              <a:ext cx="1380233" cy="213611"/>
            </a:xfrm>
            <a:custGeom>
              <a:avLst/>
              <a:gdLst/>
              <a:ahLst/>
              <a:cxnLst/>
              <a:rect l="l" t="t" r="r" b="b"/>
              <a:pathLst>
                <a:path w="1380233" h="213611">
                  <a:moveTo>
                    <a:pt x="0" y="0"/>
                  </a:moveTo>
                  <a:lnTo>
                    <a:pt x="1380233" y="0"/>
                  </a:lnTo>
                  <a:lnTo>
                    <a:pt x="1380233" y="213611"/>
                  </a:lnTo>
                  <a:lnTo>
                    <a:pt x="0" y="213611"/>
                  </a:lnTo>
                  <a:close/>
                </a:path>
              </a:pathLst>
            </a:custGeom>
            <a:solidFill>
              <a:srgbClr val="F8D682"/>
            </a:solidFill>
          </p:spPr>
          <p:txBody>
            <a:bodyPr/>
            <a:lstStyle/>
            <a:p>
              <a:endParaRPr lang="en-US"/>
            </a:p>
          </p:txBody>
        </p:sp>
        <p:sp>
          <p:nvSpPr>
            <p:cNvPr id="9" name="TextBox 9"/>
            <p:cNvSpPr txBox="1"/>
            <p:nvPr/>
          </p:nvSpPr>
          <p:spPr>
            <a:xfrm>
              <a:off x="0" y="-57150"/>
              <a:ext cx="1380233" cy="270761"/>
            </a:xfrm>
            <a:prstGeom prst="rect">
              <a:avLst/>
            </a:prstGeom>
          </p:spPr>
          <p:txBody>
            <a:bodyPr lIns="50800" tIns="50800" rIns="50800" bIns="50800" rtlCol="0" anchor="ctr"/>
            <a:lstStyle/>
            <a:p>
              <a:pPr algn="ctr">
                <a:lnSpc>
                  <a:spcPts val="2659"/>
                </a:lnSpc>
              </a:pPr>
              <a:endParaRPr/>
            </a:p>
          </p:txBody>
        </p:sp>
      </p:grpSp>
      <p:grpSp>
        <p:nvGrpSpPr>
          <p:cNvPr id="12" name="Group 12" descr="n144 zalo Tran Quang Hieu"/>
          <p:cNvGrpSpPr/>
          <p:nvPr/>
        </p:nvGrpSpPr>
        <p:grpSpPr>
          <a:xfrm>
            <a:off x="398577" y="4360033"/>
            <a:ext cx="6535623" cy="2227938"/>
            <a:chOff x="0" y="0"/>
            <a:chExt cx="1032998" cy="206775"/>
          </a:xfrm>
        </p:grpSpPr>
        <p:sp>
          <p:nvSpPr>
            <p:cNvPr id="13" name="Freeform 13"/>
            <p:cNvSpPr/>
            <p:nvPr/>
          </p:nvSpPr>
          <p:spPr>
            <a:xfrm>
              <a:off x="0" y="0"/>
              <a:ext cx="1032998" cy="206775"/>
            </a:xfrm>
            <a:custGeom>
              <a:avLst/>
              <a:gdLst/>
              <a:ahLst/>
              <a:cxnLst/>
              <a:rect l="l" t="t" r="r" b="b"/>
              <a:pathLst>
                <a:path w="1032998" h="206775">
                  <a:moveTo>
                    <a:pt x="0" y="0"/>
                  </a:moveTo>
                  <a:lnTo>
                    <a:pt x="1032998" y="0"/>
                  </a:lnTo>
                  <a:lnTo>
                    <a:pt x="1032998" y="206775"/>
                  </a:lnTo>
                  <a:lnTo>
                    <a:pt x="0" y="206775"/>
                  </a:lnTo>
                  <a:close/>
                </a:path>
              </a:pathLst>
            </a:custGeom>
            <a:solidFill>
              <a:srgbClr val="ABDEB6"/>
            </a:solidFill>
          </p:spPr>
          <p:txBody>
            <a:bodyPr/>
            <a:lstStyle/>
            <a:p>
              <a:endParaRPr lang="en-US"/>
            </a:p>
          </p:txBody>
        </p:sp>
        <p:sp>
          <p:nvSpPr>
            <p:cNvPr id="14" name="TextBox 14"/>
            <p:cNvSpPr txBox="1"/>
            <p:nvPr/>
          </p:nvSpPr>
          <p:spPr>
            <a:xfrm>
              <a:off x="0" y="-57150"/>
              <a:ext cx="1032998" cy="263925"/>
            </a:xfrm>
            <a:prstGeom prst="rect">
              <a:avLst/>
            </a:prstGeom>
          </p:spPr>
          <p:txBody>
            <a:bodyPr lIns="50800" tIns="50800" rIns="50800" bIns="50800" rtlCol="0" anchor="ctr"/>
            <a:lstStyle/>
            <a:p>
              <a:pPr algn="ctr">
                <a:lnSpc>
                  <a:spcPts val="2659"/>
                </a:lnSpc>
              </a:pPr>
              <a:endParaRPr/>
            </a:p>
          </p:txBody>
        </p:sp>
      </p:grpSp>
      <p:grpSp>
        <p:nvGrpSpPr>
          <p:cNvPr id="16" name="Group 16" descr="n144 zalo Tran Quang Hieu"/>
          <p:cNvGrpSpPr/>
          <p:nvPr/>
        </p:nvGrpSpPr>
        <p:grpSpPr>
          <a:xfrm>
            <a:off x="7467988" y="4358398"/>
            <a:ext cx="6535623" cy="2230251"/>
            <a:chOff x="0" y="0"/>
            <a:chExt cx="1032998" cy="206775"/>
          </a:xfrm>
        </p:grpSpPr>
        <p:sp>
          <p:nvSpPr>
            <p:cNvPr id="17" name="Freeform 17"/>
            <p:cNvSpPr/>
            <p:nvPr/>
          </p:nvSpPr>
          <p:spPr>
            <a:xfrm>
              <a:off x="0" y="0"/>
              <a:ext cx="1032998" cy="206775"/>
            </a:xfrm>
            <a:custGeom>
              <a:avLst/>
              <a:gdLst/>
              <a:ahLst/>
              <a:cxnLst/>
              <a:rect l="l" t="t" r="r" b="b"/>
              <a:pathLst>
                <a:path w="1032998" h="206775">
                  <a:moveTo>
                    <a:pt x="0" y="0"/>
                  </a:moveTo>
                  <a:lnTo>
                    <a:pt x="1032998" y="0"/>
                  </a:lnTo>
                  <a:lnTo>
                    <a:pt x="1032998" y="206775"/>
                  </a:lnTo>
                  <a:lnTo>
                    <a:pt x="0" y="206775"/>
                  </a:lnTo>
                  <a:close/>
                </a:path>
              </a:pathLst>
            </a:custGeom>
            <a:solidFill>
              <a:srgbClr val="86BEE1"/>
            </a:solidFill>
          </p:spPr>
          <p:txBody>
            <a:bodyPr/>
            <a:lstStyle/>
            <a:p>
              <a:endParaRPr lang="en-US"/>
            </a:p>
          </p:txBody>
        </p:sp>
        <p:sp>
          <p:nvSpPr>
            <p:cNvPr id="18" name="TextBox 18"/>
            <p:cNvSpPr txBox="1"/>
            <p:nvPr/>
          </p:nvSpPr>
          <p:spPr>
            <a:xfrm>
              <a:off x="0" y="-57150"/>
              <a:ext cx="1032998" cy="263925"/>
            </a:xfrm>
            <a:prstGeom prst="rect">
              <a:avLst/>
            </a:prstGeom>
          </p:spPr>
          <p:txBody>
            <a:bodyPr lIns="50800" tIns="50800" rIns="50800" bIns="50800" rtlCol="0" anchor="ctr"/>
            <a:lstStyle/>
            <a:p>
              <a:pPr algn="ctr">
                <a:lnSpc>
                  <a:spcPts val="2659"/>
                </a:lnSpc>
              </a:pPr>
              <a:endParaRPr/>
            </a:p>
          </p:txBody>
        </p:sp>
      </p:grpSp>
      <p:sp>
        <p:nvSpPr>
          <p:cNvPr id="21" name="Freeform 21" descr="n144 zalo Tran Quang Hieu"/>
          <p:cNvSpPr/>
          <p:nvPr/>
        </p:nvSpPr>
        <p:spPr>
          <a:xfrm rot="-1296080">
            <a:off x="-726694" y="720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descr="n144 zalo Tran Quang Hieu">
            <a:extLst>
              <a:ext uri="{FF2B5EF4-FFF2-40B4-BE49-F238E27FC236}">
                <a16:creationId xmlns:a16="http://schemas.microsoft.com/office/drawing/2014/main" id="{7064DF60-84D0-851A-6001-4B49F643B71B}"/>
              </a:ext>
            </a:extLst>
          </p:cNvPr>
          <p:cNvSpPr txBox="1"/>
          <p:nvPr/>
        </p:nvSpPr>
        <p:spPr>
          <a:xfrm>
            <a:off x="952694" y="382834"/>
            <a:ext cx="12496800" cy="830997"/>
          </a:xfrm>
          <a:prstGeom prst="rect">
            <a:avLst/>
          </a:prstGeom>
          <a:noFill/>
        </p:spPr>
        <p:txBody>
          <a:bodyPr wrap="square" rtlCol="0">
            <a:spAutoFit/>
          </a:bodyPr>
          <a:lstStyle/>
          <a:p>
            <a:pPr algn="ctr"/>
            <a:r>
              <a:rPr lang="en-US" sz="4800" dirty="0">
                <a:solidFill>
                  <a:srgbClr val="C00000"/>
                </a:solidFill>
                <a:latin typeface="#9SLIDE03 SFU FUTURA_05 EXTRABO" pitchFamily="2" charset="77"/>
              </a:rPr>
              <a:t>PHIẾU HỌC TẬP SỐ 2</a:t>
            </a:r>
          </a:p>
        </p:txBody>
      </p:sp>
      <p:sp>
        <p:nvSpPr>
          <p:cNvPr id="24" name="TextBox 23" descr="n144 zalo Tran Quang Hieu">
            <a:extLst>
              <a:ext uri="{FF2B5EF4-FFF2-40B4-BE49-F238E27FC236}">
                <a16:creationId xmlns:a16="http://schemas.microsoft.com/office/drawing/2014/main" id="{735CC556-2FDB-EB1C-9E2A-067EE0F746C7}"/>
              </a:ext>
            </a:extLst>
          </p:cNvPr>
          <p:cNvSpPr txBox="1"/>
          <p:nvPr/>
        </p:nvSpPr>
        <p:spPr>
          <a:xfrm>
            <a:off x="800294" y="2106885"/>
            <a:ext cx="12801600" cy="1200329"/>
          </a:xfrm>
          <a:prstGeom prst="rect">
            <a:avLst/>
          </a:prstGeom>
          <a:noFill/>
        </p:spPr>
        <p:txBody>
          <a:bodyPr wrap="square" rtlCol="0">
            <a:spAutoFit/>
          </a:bodyPr>
          <a:lstStyle/>
          <a:p>
            <a:pPr algn="ctr"/>
            <a:r>
              <a:rPr lang="en-US" sz="3600" dirty="0" err="1">
                <a:latin typeface="#9Slide03 Montserrat" pitchFamily="2" charset="77"/>
              </a:rPr>
              <a:t>Sắp</a:t>
            </a:r>
            <a:r>
              <a:rPr lang="en-US" sz="3600" dirty="0">
                <a:latin typeface="#9Slide03 Montserrat" pitchFamily="2" charset="77"/>
              </a:rPr>
              <a:t> </a:t>
            </a:r>
            <a:r>
              <a:rPr lang="en-US" sz="3600" dirty="0" err="1">
                <a:latin typeface="#9Slide03 Montserrat" pitchFamily="2" charset="77"/>
              </a:rPr>
              <a:t>xếp</a:t>
            </a:r>
            <a:r>
              <a:rPr lang="en-US" sz="3600" dirty="0">
                <a:latin typeface="#9Slide03 Montserrat" pitchFamily="2" charset="77"/>
              </a:rPr>
              <a:t> </a:t>
            </a:r>
            <a:r>
              <a:rPr lang="en-US" sz="3600" dirty="0" err="1">
                <a:latin typeface="#9Slide03 Montserrat" pitchFamily="2" charset="77"/>
              </a:rPr>
              <a:t>các</a:t>
            </a:r>
            <a:r>
              <a:rPr lang="en-US" sz="3600" dirty="0">
                <a:latin typeface="#9Slide03 Montserrat" pitchFamily="2" charset="77"/>
              </a:rPr>
              <a:t> </a:t>
            </a:r>
            <a:r>
              <a:rPr lang="en-US" sz="3600" dirty="0" err="1">
                <a:latin typeface="#9Slide03 Montserrat" pitchFamily="2" charset="77"/>
              </a:rPr>
              <a:t>đặc</a:t>
            </a:r>
            <a:r>
              <a:rPr lang="en-US" sz="3600" dirty="0">
                <a:latin typeface="#9Slide03 Montserrat" pitchFamily="2" charset="77"/>
              </a:rPr>
              <a:t> </a:t>
            </a:r>
            <a:r>
              <a:rPr lang="en-US" sz="3600" dirty="0" err="1">
                <a:latin typeface="#9Slide03 Montserrat" pitchFamily="2" charset="77"/>
              </a:rPr>
              <a:t>điểm</a:t>
            </a:r>
            <a:r>
              <a:rPr lang="en-US" sz="3600" dirty="0">
                <a:latin typeface="#9Slide03 Montserrat" pitchFamily="2" charset="77"/>
              </a:rPr>
              <a:t> </a:t>
            </a:r>
            <a:r>
              <a:rPr lang="en-US" sz="3600" dirty="0" err="1">
                <a:latin typeface="#9Slide03 Montserrat" pitchFamily="2" charset="77"/>
              </a:rPr>
              <a:t>dưới</a:t>
            </a:r>
            <a:r>
              <a:rPr lang="en-US" sz="3600" dirty="0">
                <a:latin typeface="#9Slide03 Montserrat" pitchFamily="2" charset="77"/>
              </a:rPr>
              <a:t> </a:t>
            </a:r>
            <a:r>
              <a:rPr lang="en-US" sz="3600" dirty="0" err="1">
                <a:latin typeface="#9Slide03 Montserrat" pitchFamily="2" charset="77"/>
              </a:rPr>
              <a:t>đây</a:t>
            </a:r>
            <a:r>
              <a:rPr lang="en-US" sz="3600" dirty="0">
                <a:latin typeface="#9Slide03 Montserrat" pitchFamily="2" charset="77"/>
              </a:rPr>
              <a:t> </a:t>
            </a:r>
            <a:r>
              <a:rPr lang="en-US" sz="3600" dirty="0" err="1">
                <a:latin typeface="#9Slide03 Montserrat" pitchFamily="2" charset="77"/>
              </a:rPr>
              <a:t>vào</a:t>
            </a:r>
            <a:r>
              <a:rPr lang="en-US" sz="3600" dirty="0">
                <a:latin typeface="#9Slide03 Montserrat" pitchFamily="2" charset="77"/>
              </a:rPr>
              <a:t> </a:t>
            </a:r>
            <a:r>
              <a:rPr lang="en-US" sz="3600" dirty="0" err="1">
                <a:latin typeface="#9Slide03 Montserrat" pitchFamily="2" charset="77"/>
              </a:rPr>
              <a:t>hai</a:t>
            </a:r>
            <a:r>
              <a:rPr lang="en-US" sz="3600" dirty="0">
                <a:latin typeface="#9Slide03 Montserrat" pitchFamily="2" charset="77"/>
              </a:rPr>
              <a:t> </a:t>
            </a:r>
            <a:r>
              <a:rPr lang="en-US" sz="3600" dirty="0" err="1">
                <a:latin typeface="#9Slide03 Montserrat" pitchFamily="2" charset="77"/>
              </a:rPr>
              <a:t>nhóm</a:t>
            </a:r>
            <a:r>
              <a:rPr lang="en-US" sz="3600" dirty="0">
                <a:latin typeface="#9Slide03 Montserrat" pitchFamily="2" charset="77"/>
              </a:rPr>
              <a:t> </a:t>
            </a:r>
            <a:r>
              <a:rPr lang="en-US" sz="3600" dirty="0" err="1">
                <a:latin typeface="#9Slide03 Montserrat" pitchFamily="2" charset="77"/>
              </a:rPr>
              <a:t>ưu</a:t>
            </a:r>
            <a:r>
              <a:rPr lang="en-US" sz="3600" dirty="0">
                <a:latin typeface="#9Slide03 Montserrat" pitchFamily="2" charset="77"/>
              </a:rPr>
              <a:t> </a:t>
            </a:r>
            <a:r>
              <a:rPr lang="en-US" sz="3600" dirty="0" err="1">
                <a:latin typeface="#9Slide03 Montserrat" pitchFamily="2" charset="77"/>
              </a:rPr>
              <a:t>điểm</a:t>
            </a:r>
            <a:r>
              <a:rPr lang="en-US" sz="3600" dirty="0">
                <a:latin typeface="#9Slide03 Montserrat" pitchFamily="2" charset="77"/>
              </a:rPr>
              <a:t> </a:t>
            </a:r>
            <a:r>
              <a:rPr lang="en-US" sz="3600" dirty="0" err="1">
                <a:latin typeface="#9Slide03 Montserrat" pitchFamily="2" charset="77"/>
              </a:rPr>
              <a:t>hoặc</a:t>
            </a:r>
            <a:r>
              <a:rPr lang="en-US" sz="3600" dirty="0">
                <a:latin typeface="#9Slide03 Montserrat" pitchFamily="2" charset="77"/>
              </a:rPr>
              <a:t> </a:t>
            </a:r>
            <a:r>
              <a:rPr lang="en-US" sz="3600" dirty="0" err="1">
                <a:latin typeface="#9Slide03 Montserrat" pitchFamily="2" charset="77"/>
              </a:rPr>
              <a:t>nhược</a:t>
            </a:r>
            <a:r>
              <a:rPr lang="en-US" sz="3600" dirty="0">
                <a:latin typeface="#9Slide03 Montserrat" pitchFamily="2" charset="77"/>
              </a:rPr>
              <a:t> </a:t>
            </a:r>
            <a:r>
              <a:rPr lang="en-US" sz="3600" dirty="0" err="1">
                <a:latin typeface="#9Slide03 Montserrat" pitchFamily="2" charset="77"/>
              </a:rPr>
              <a:t>điểm</a:t>
            </a:r>
            <a:r>
              <a:rPr lang="en-US" sz="3600" dirty="0">
                <a:latin typeface="#9Slide03 Montserrat" pitchFamily="2" charset="77"/>
              </a:rPr>
              <a:t> </a:t>
            </a:r>
            <a:r>
              <a:rPr lang="en-US" sz="3600" dirty="0" err="1">
                <a:latin typeface="#9Slide03 Montserrat" pitchFamily="2" charset="77"/>
              </a:rPr>
              <a:t>của</a:t>
            </a:r>
            <a:r>
              <a:rPr lang="en-US" sz="3600" dirty="0">
                <a:latin typeface="#9Slide03 Montserrat" pitchFamily="2" charset="77"/>
              </a:rPr>
              <a:t> </a:t>
            </a:r>
            <a:r>
              <a:rPr lang="en-US" sz="3600" dirty="0" err="1">
                <a:latin typeface="#9Slide03 Montserrat" pitchFamily="2" charset="77"/>
              </a:rPr>
              <a:t>chụp</a:t>
            </a:r>
            <a:r>
              <a:rPr lang="en-US" sz="3600" dirty="0">
                <a:latin typeface="#9Slide03 Montserrat" pitchFamily="2" charset="77"/>
              </a:rPr>
              <a:t> X-</a:t>
            </a:r>
            <a:r>
              <a:rPr lang="en-US" sz="3600" dirty="0" err="1">
                <a:latin typeface="#9Slide03 Montserrat" pitchFamily="2" charset="77"/>
              </a:rPr>
              <a:t>quang</a:t>
            </a:r>
            <a:r>
              <a:rPr lang="en-US" sz="3600" dirty="0">
                <a:latin typeface="#9Slide03 Montserrat" pitchFamily="2" charset="77"/>
              </a:rPr>
              <a:t>.</a:t>
            </a:r>
          </a:p>
        </p:txBody>
      </p:sp>
      <p:sp>
        <p:nvSpPr>
          <p:cNvPr id="25" name="TextBox 24" descr="n144 zalo Tran Quang Hieu">
            <a:extLst>
              <a:ext uri="{FF2B5EF4-FFF2-40B4-BE49-F238E27FC236}">
                <a16:creationId xmlns:a16="http://schemas.microsoft.com/office/drawing/2014/main" id="{714B0972-CDDD-7F55-7FEA-61613C5B36A3}"/>
              </a:ext>
            </a:extLst>
          </p:cNvPr>
          <p:cNvSpPr txBox="1"/>
          <p:nvPr/>
        </p:nvSpPr>
        <p:spPr>
          <a:xfrm>
            <a:off x="618388" y="5026648"/>
            <a:ext cx="6096000" cy="830997"/>
          </a:xfrm>
          <a:prstGeom prst="rect">
            <a:avLst/>
          </a:prstGeom>
          <a:noFill/>
        </p:spPr>
        <p:txBody>
          <a:bodyPr wrap="square" rtlCol="0">
            <a:spAutoFit/>
          </a:bodyPr>
          <a:lstStyle/>
          <a:p>
            <a:pPr algn="ctr"/>
            <a:r>
              <a:rPr lang="en-US" sz="4800" dirty="0">
                <a:latin typeface="#9Slide03 Montserrat" pitchFamily="2" charset="77"/>
              </a:rPr>
              <a:t>ƯU ĐIỂM</a:t>
            </a:r>
          </a:p>
        </p:txBody>
      </p:sp>
      <p:sp>
        <p:nvSpPr>
          <p:cNvPr id="26" name="TextBox 25" descr="n144 zalo Tran Quang Hieu">
            <a:extLst>
              <a:ext uri="{FF2B5EF4-FFF2-40B4-BE49-F238E27FC236}">
                <a16:creationId xmlns:a16="http://schemas.microsoft.com/office/drawing/2014/main" id="{2F3C30F0-38AF-ADF2-EB49-737B630C39A3}"/>
              </a:ext>
            </a:extLst>
          </p:cNvPr>
          <p:cNvSpPr txBox="1"/>
          <p:nvPr/>
        </p:nvSpPr>
        <p:spPr>
          <a:xfrm>
            <a:off x="7687800" y="5026648"/>
            <a:ext cx="6096000" cy="830997"/>
          </a:xfrm>
          <a:prstGeom prst="rect">
            <a:avLst/>
          </a:prstGeom>
          <a:noFill/>
        </p:spPr>
        <p:txBody>
          <a:bodyPr wrap="square" rtlCol="0">
            <a:spAutoFit/>
          </a:bodyPr>
          <a:lstStyle/>
          <a:p>
            <a:pPr algn="ctr"/>
            <a:r>
              <a:rPr lang="en-US" sz="4800" dirty="0">
                <a:latin typeface="#9Slide03 Montserrat" pitchFamily="2" charset="77"/>
              </a:rPr>
              <a:t>NHƯỢC ĐIỂM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6" name="Freeform 6" descr="n144 zalo Tran Quang Hieu"/>
          <p:cNvSpPr/>
          <p:nvPr/>
        </p:nvSpPr>
        <p:spPr>
          <a:xfrm>
            <a:off x="14003611" y="1062621"/>
            <a:ext cx="5825672" cy="8443002"/>
          </a:xfrm>
          <a:custGeom>
            <a:avLst/>
            <a:gdLst/>
            <a:ahLst/>
            <a:cxnLst/>
            <a:rect l="l" t="t" r="r" b="b"/>
            <a:pathLst>
              <a:path w="9534906" h="13818704">
                <a:moveTo>
                  <a:pt x="0" y="0"/>
                </a:moveTo>
                <a:lnTo>
                  <a:pt x="9534906" y="0"/>
                </a:lnTo>
                <a:lnTo>
                  <a:pt x="9534906" y="13818704"/>
                </a:lnTo>
                <a:lnTo>
                  <a:pt x="0" y="13818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2" name="Group 12" descr="n144 zalo Tran Quang Hieu"/>
          <p:cNvGrpSpPr/>
          <p:nvPr/>
        </p:nvGrpSpPr>
        <p:grpSpPr>
          <a:xfrm>
            <a:off x="398577" y="1471091"/>
            <a:ext cx="6535623" cy="1157809"/>
            <a:chOff x="0" y="0"/>
            <a:chExt cx="1032998" cy="206775"/>
          </a:xfrm>
        </p:grpSpPr>
        <p:sp>
          <p:nvSpPr>
            <p:cNvPr id="13" name="Freeform 13"/>
            <p:cNvSpPr/>
            <p:nvPr/>
          </p:nvSpPr>
          <p:spPr>
            <a:xfrm>
              <a:off x="0" y="0"/>
              <a:ext cx="1032998" cy="206775"/>
            </a:xfrm>
            <a:custGeom>
              <a:avLst/>
              <a:gdLst/>
              <a:ahLst/>
              <a:cxnLst/>
              <a:rect l="l" t="t" r="r" b="b"/>
              <a:pathLst>
                <a:path w="1032998" h="206775">
                  <a:moveTo>
                    <a:pt x="0" y="0"/>
                  </a:moveTo>
                  <a:lnTo>
                    <a:pt x="1032998" y="0"/>
                  </a:lnTo>
                  <a:lnTo>
                    <a:pt x="1032998" y="206775"/>
                  </a:lnTo>
                  <a:lnTo>
                    <a:pt x="0" y="206775"/>
                  </a:lnTo>
                  <a:close/>
                </a:path>
              </a:pathLst>
            </a:custGeom>
            <a:solidFill>
              <a:srgbClr val="ABDEB6"/>
            </a:solidFill>
          </p:spPr>
          <p:txBody>
            <a:bodyPr/>
            <a:lstStyle/>
            <a:p>
              <a:endParaRPr lang="en-US"/>
            </a:p>
          </p:txBody>
        </p:sp>
        <p:sp>
          <p:nvSpPr>
            <p:cNvPr id="14" name="TextBox 14"/>
            <p:cNvSpPr txBox="1"/>
            <p:nvPr/>
          </p:nvSpPr>
          <p:spPr>
            <a:xfrm>
              <a:off x="0" y="-57150"/>
              <a:ext cx="1032998" cy="263925"/>
            </a:xfrm>
            <a:prstGeom prst="rect">
              <a:avLst/>
            </a:prstGeom>
          </p:spPr>
          <p:txBody>
            <a:bodyPr lIns="50800" tIns="50800" rIns="50800" bIns="50800" rtlCol="0" anchor="ctr"/>
            <a:lstStyle/>
            <a:p>
              <a:pPr algn="ctr">
                <a:lnSpc>
                  <a:spcPts val="2659"/>
                </a:lnSpc>
              </a:pPr>
              <a:endParaRPr/>
            </a:p>
          </p:txBody>
        </p:sp>
      </p:grpSp>
      <p:grpSp>
        <p:nvGrpSpPr>
          <p:cNvPr id="16" name="Group 16" descr="n144 zalo Tran Quang Hieu"/>
          <p:cNvGrpSpPr/>
          <p:nvPr/>
        </p:nvGrpSpPr>
        <p:grpSpPr>
          <a:xfrm>
            <a:off x="7467988" y="1469456"/>
            <a:ext cx="6535623" cy="1159011"/>
            <a:chOff x="0" y="0"/>
            <a:chExt cx="1032998" cy="206775"/>
          </a:xfrm>
        </p:grpSpPr>
        <p:sp>
          <p:nvSpPr>
            <p:cNvPr id="17" name="Freeform 17"/>
            <p:cNvSpPr/>
            <p:nvPr/>
          </p:nvSpPr>
          <p:spPr>
            <a:xfrm>
              <a:off x="0" y="0"/>
              <a:ext cx="1032998" cy="206775"/>
            </a:xfrm>
            <a:custGeom>
              <a:avLst/>
              <a:gdLst/>
              <a:ahLst/>
              <a:cxnLst/>
              <a:rect l="l" t="t" r="r" b="b"/>
              <a:pathLst>
                <a:path w="1032998" h="206775">
                  <a:moveTo>
                    <a:pt x="0" y="0"/>
                  </a:moveTo>
                  <a:lnTo>
                    <a:pt x="1032998" y="0"/>
                  </a:lnTo>
                  <a:lnTo>
                    <a:pt x="1032998" y="206775"/>
                  </a:lnTo>
                  <a:lnTo>
                    <a:pt x="0" y="206775"/>
                  </a:lnTo>
                  <a:close/>
                </a:path>
              </a:pathLst>
            </a:custGeom>
            <a:solidFill>
              <a:srgbClr val="86BEE1"/>
            </a:solidFill>
          </p:spPr>
          <p:txBody>
            <a:bodyPr/>
            <a:lstStyle/>
            <a:p>
              <a:endParaRPr lang="en-US"/>
            </a:p>
          </p:txBody>
        </p:sp>
        <p:sp>
          <p:nvSpPr>
            <p:cNvPr id="18" name="TextBox 18"/>
            <p:cNvSpPr txBox="1"/>
            <p:nvPr/>
          </p:nvSpPr>
          <p:spPr>
            <a:xfrm>
              <a:off x="0" y="-57150"/>
              <a:ext cx="1032998" cy="263925"/>
            </a:xfrm>
            <a:prstGeom prst="rect">
              <a:avLst/>
            </a:prstGeom>
          </p:spPr>
          <p:txBody>
            <a:bodyPr lIns="50800" tIns="50800" rIns="50800" bIns="50800" rtlCol="0" anchor="ctr"/>
            <a:lstStyle/>
            <a:p>
              <a:pPr algn="ctr">
                <a:lnSpc>
                  <a:spcPts val="2659"/>
                </a:lnSpc>
              </a:pPr>
              <a:endParaRPr/>
            </a:p>
          </p:txBody>
        </p:sp>
      </p:grpSp>
      <p:sp>
        <p:nvSpPr>
          <p:cNvPr id="21" name="Freeform 21" descr="n144 zalo Tran Quang Hieu"/>
          <p:cNvSpPr/>
          <p:nvPr/>
        </p:nvSpPr>
        <p:spPr>
          <a:xfrm rot="-1296080">
            <a:off x="-726694" y="720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descr="n144 zalo Tran Quang Hieu">
            <a:extLst>
              <a:ext uri="{FF2B5EF4-FFF2-40B4-BE49-F238E27FC236}">
                <a16:creationId xmlns:a16="http://schemas.microsoft.com/office/drawing/2014/main" id="{7064DF60-84D0-851A-6001-4B49F643B71B}"/>
              </a:ext>
            </a:extLst>
          </p:cNvPr>
          <p:cNvSpPr txBox="1"/>
          <p:nvPr/>
        </p:nvSpPr>
        <p:spPr>
          <a:xfrm>
            <a:off x="952694" y="382834"/>
            <a:ext cx="12496800" cy="830997"/>
          </a:xfrm>
          <a:prstGeom prst="rect">
            <a:avLst/>
          </a:prstGeom>
          <a:noFill/>
        </p:spPr>
        <p:txBody>
          <a:bodyPr wrap="square" rtlCol="0">
            <a:spAutoFit/>
          </a:bodyPr>
          <a:lstStyle/>
          <a:p>
            <a:pPr algn="ctr"/>
            <a:r>
              <a:rPr lang="en-US" sz="4800" dirty="0">
                <a:solidFill>
                  <a:srgbClr val="C00000"/>
                </a:solidFill>
                <a:latin typeface="#9SLIDE03 SFU FUTURA_05 EXTRABO" pitchFamily="2" charset="77"/>
              </a:rPr>
              <a:t>PHIẾU HỌC TẬP SỐ 2</a:t>
            </a:r>
          </a:p>
        </p:txBody>
      </p:sp>
      <p:sp>
        <p:nvSpPr>
          <p:cNvPr id="25" name="TextBox 24" descr="n144 zalo Tran Quang Hieu">
            <a:extLst>
              <a:ext uri="{FF2B5EF4-FFF2-40B4-BE49-F238E27FC236}">
                <a16:creationId xmlns:a16="http://schemas.microsoft.com/office/drawing/2014/main" id="{714B0972-CDDD-7F55-7FEA-61613C5B36A3}"/>
              </a:ext>
            </a:extLst>
          </p:cNvPr>
          <p:cNvSpPr txBox="1"/>
          <p:nvPr/>
        </p:nvSpPr>
        <p:spPr>
          <a:xfrm>
            <a:off x="618388" y="1634497"/>
            <a:ext cx="6096000" cy="830997"/>
          </a:xfrm>
          <a:prstGeom prst="rect">
            <a:avLst/>
          </a:prstGeom>
          <a:noFill/>
        </p:spPr>
        <p:txBody>
          <a:bodyPr wrap="square" rtlCol="0">
            <a:spAutoFit/>
          </a:bodyPr>
          <a:lstStyle/>
          <a:p>
            <a:pPr algn="ctr"/>
            <a:r>
              <a:rPr lang="en-US" sz="4800" dirty="0">
                <a:latin typeface="#9Slide03 Montserrat" pitchFamily="2" charset="77"/>
              </a:rPr>
              <a:t>ƯU ĐIỂM</a:t>
            </a:r>
          </a:p>
        </p:txBody>
      </p:sp>
      <p:sp>
        <p:nvSpPr>
          <p:cNvPr id="26" name="TextBox 25" descr="n144 zalo Tran Quang Hieu">
            <a:extLst>
              <a:ext uri="{FF2B5EF4-FFF2-40B4-BE49-F238E27FC236}">
                <a16:creationId xmlns:a16="http://schemas.microsoft.com/office/drawing/2014/main" id="{2F3C30F0-38AF-ADF2-EB49-737B630C39A3}"/>
              </a:ext>
            </a:extLst>
          </p:cNvPr>
          <p:cNvSpPr txBox="1"/>
          <p:nvPr/>
        </p:nvSpPr>
        <p:spPr>
          <a:xfrm>
            <a:off x="7687800" y="1633463"/>
            <a:ext cx="6096000" cy="830997"/>
          </a:xfrm>
          <a:prstGeom prst="rect">
            <a:avLst/>
          </a:prstGeom>
          <a:noFill/>
        </p:spPr>
        <p:txBody>
          <a:bodyPr wrap="square" rtlCol="0">
            <a:spAutoFit/>
          </a:bodyPr>
          <a:lstStyle/>
          <a:p>
            <a:pPr algn="ctr"/>
            <a:r>
              <a:rPr lang="en-US" sz="4800" dirty="0">
                <a:latin typeface="#9Slide03 Montserrat" pitchFamily="2" charset="77"/>
              </a:rPr>
              <a:t>NHƯỢC ĐIỂM</a:t>
            </a:r>
          </a:p>
        </p:txBody>
      </p:sp>
      <p:sp>
        <p:nvSpPr>
          <p:cNvPr id="2" name="Rounded Rectangle 1" descr="n144 zalo Tran Quang Hieu">
            <a:extLst>
              <a:ext uri="{FF2B5EF4-FFF2-40B4-BE49-F238E27FC236}">
                <a16:creationId xmlns:a16="http://schemas.microsoft.com/office/drawing/2014/main" id="{8EAF31E4-E3BA-C5CB-69E5-6F862E5D0C4F}"/>
              </a:ext>
            </a:extLst>
          </p:cNvPr>
          <p:cNvSpPr/>
          <p:nvPr/>
        </p:nvSpPr>
        <p:spPr>
          <a:xfrm>
            <a:off x="398577" y="2857500"/>
            <a:ext cx="6535623" cy="19812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333333"/>
                </a:solidFill>
                <a:effectLst/>
                <a:latin typeface="#9Slide03 Montserrat" pitchFamily="2" charset="77"/>
              </a:rPr>
              <a:t>Không</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xâm</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lấn</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không</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đau</a:t>
            </a:r>
            <a:r>
              <a:rPr lang="en-US" sz="3200" dirty="0">
                <a:solidFill>
                  <a:srgbClr val="333333"/>
                </a:solidFill>
                <a:effectLst/>
                <a:latin typeface="#9Slide03 Montserrat" pitchFamily="2" charset="77"/>
              </a:rPr>
              <a:t>.</a:t>
            </a:r>
            <a:endParaRPr lang="en-US" sz="3200" dirty="0">
              <a:solidFill>
                <a:schemeClr val="tx1"/>
              </a:solidFill>
              <a:latin typeface="#9Slide03 Montserrat" pitchFamily="2" charset="77"/>
            </a:endParaRPr>
          </a:p>
        </p:txBody>
      </p:sp>
      <p:sp>
        <p:nvSpPr>
          <p:cNvPr id="3" name="Rounded Rectangle 2" descr="n144 zalo Tran Quang Hieu">
            <a:extLst>
              <a:ext uri="{FF2B5EF4-FFF2-40B4-BE49-F238E27FC236}">
                <a16:creationId xmlns:a16="http://schemas.microsoft.com/office/drawing/2014/main" id="{331AF2CE-F520-4C10-5832-39F71BC78503}"/>
              </a:ext>
            </a:extLst>
          </p:cNvPr>
          <p:cNvSpPr/>
          <p:nvPr/>
        </p:nvSpPr>
        <p:spPr>
          <a:xfrm>
            <a:off x="398577" y="5196405"/>
            <a:ext cx="6535623" cy="19812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333333"/>
                </a:solidFill>
                <a:effectLst/>
                <a:latin typeface="#9Slide03 Montserrat" pitchFamily="2" charset="77"/>
              </a:rPr>
              <a:t>Hình</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ảnh</a:t>
            </a:r>
            <a:r>
              <a:rPr lang="en-US" sz="3200" dirty="0">
                <a:solidFill>
                  <a:srgbClr val="333333"/>
                </a:solidFill>
                <a:effectLst/>
                <a:latin typeface="#9Slide03 Montserrat" pitchFamily="2" charset="77"/>
              </a:rPr>
              <a:t> X - </a:t>
            </a:r>
            <a:r>
              <a:rPr lang="en-US" sz="3200" dirty="0" err="1">
                <a:solidFill>
                  <a:srgbClr val="333333"/>
                </a:solidFill>
                <a:effectLst/>
                <a:latin typeface="#9Slide03 Montserrat" pitchFamily="2" charset="77"/>
              </a:rPr>
              <a:t>quang</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không</a:t>
            </a:r>
            <a:r>
              <a:rPr lang="en-US" sz="3200" dirty="0">
                <a:solidFill>
                  <a:srgbClr val="333333"/>
                </a:solidFill>
                <a:effectLst/>
                <a:latin typeface="#9Slide03 Montserrat" pitchFamily="2" charset="77"/>
              </a:rPr>
              <a:t> chi </a:t>
            </a:r>
            <a:r>
              <a:rPr lang="en-US" sz="3200" dirty="0" err="1">
                <a:solidFill>
                  <a:srgbClr val="333333"/>
                </a:solidFill>
                <a:effectLst/>
                <a:latin typeface="#9Slide03 Montserrat" pitchFamily="2" charset="77"/>
              </a:rPr>
              <a:t>tiết</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rõ</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nét</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bằng</a:t>
            </a:r>
            <a:r>
              <a:rPr lang="en-US" sz="3200" dirty="0">
                <a:solidFill>
                  <a:srgbClr val="333333"/>
                </a:solidFill>
                <a:effectLst/>
                <a:latin typeface="#9Slide03 Montserrat" pitchFamily="2" charset="77"/>
              </a:rPr>
              <a:t> CT </a:t>
            </a:r>
            <a:r>
              <a:rPr lang="en-US" sz="3200" dirty="0" err="1">
                <a:solidFill>
                  <a:srgbClr val="333333"/>
                </a:solidFill>
                <a:effectLst/>
                <a:latin typeface="#9Slide03 Montserrat" pitchFamily="2" charset="77"/>
              </a:rPr>
              <a:t>và</a:t>
            </a:r>
            <a:r>
              <a:rPr lang="en-US" sz="3200" dirty="0">
                <a:solidFill>
                  <a:srgbClr val="333333"/>
                </a:solidFill>
                <a:effectLst/>
                <a:latin typeface="#9Slide03 Montserrat" pitchFamily="2" charset="77"/>
              </a:rPr>
              <a:t> MRI.</a:t>
            </a:r>
            <a:endParaRPr lang="en-US" sz="3200" dirty="0">
              <a:solidFill>
                <a:schemeClr val="tx1"/>
              </a:solidFill>
              <a:latin typeface="#9Slide03 Montserrat" pitchFamily="2" charset="77"/>
            </a:endParaRPr>
          </a:p>
        </p:txBody>
      </p:sp>
      <p:sp>
        <p:nvSpPr>
          <p:cNvPr id="4" name="Rounded Rectangle 3" descr="n144 zalo Tran Quang Hieu">
            <a:extLst>
              <a:ext uri="{FF2B5EF4-FFF2-40B4-BE49-F238E27FC236}">
                <a16:creationId xmlns:a16="http://schemas.microsoft.com/office/drawing/2014/main" id="{7423655B-0F8F-481E-9EC2-F3494089779C}"/>
              </a:ext>
            </a:extLst>
          </p:cNvPr>
          <p:cNvSpPr/>
          <p:nvPr/>
        </p:nvSpPr>
        <p:spPr>
          <a:xfrm>
            <a:off x="398577" y="7535309"/>
            <a:ext cx="6535623" cy="19812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333333"/>
                </a:solidFill>
                <a:effectLst/>
                <a:latin typeface="#9Slide03 Montserrat" pitchFamily="2" charset="77"/>
              </a:rPr>
              <a:t>Không</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cung</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cấp</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hình</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ảnh</a:t>
            </a:r>
            <a:r>
              <a:rPr lang="en-US" sz="3200" dirty="0">
                <a:solidFill>
                  <a:srgbClr val="333333"/>
                </a:solidFill>
                <a:effectLst/>
                <a:latin typeface="#9Slide03 Montserrat" pitchFamily="2" charset="77"/>
              </a:rPr>
              <a:t> 3D.</a:t>
            </a:r>
            <a:endParaRPr lang="en-US" sz="3200" dirty="0">
              <a:solidFill>
                <a:schemeClr val="tx1"/>
              </a:solidFill>
              <a:latin typeface="#9Slide03 Montserrat" pitchFamily="2" charset="77"/>
            </a:endParaRPr>
          </a:p>
        </p:txBody>
      </p:sp>
      <p:sp>
        <p:nvSpPr>
          <p:cNvPr id="5" name="Rounded Rectangle 4" descr="n144 zalo Tran Quang Hieu">
            <a:extLst>
              <a:ext uri="{FF2B5EF4-FFF2-40B4-BE49-F238E27FC236}">
                <a16:creationId xmlns:a16="http://schemas.microsoft.com/office/drawing/2014/main" id="{80D33C7A-8C38-6F6B-A708-4948B3F2D38B}"/>
              </a:ext>
            </a:extLst>
          </p:cNvPr>
          <p:cNvSpPr/>
          <p:nvPr/>
        </p:nvSpPr>
        <p:spPr>
          <a:xfrm>
            <a:off x="7467988" y="2857500"/>
            <a:ext cx="6535623" cy="19812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333333"/>
                </a:solidFill>
                <a:effectLst/>
                <a:latin typeface="#9Slide03 Montserrat" pitchFamily="2" charset="77"/>
              </a:rPr>
              <a:t>Kỹ thuật đơn giản, dễ sử dụng.</a:t>
            </a:r>
            <a:endParaRPr lang="en-US" sz="3200" dirty="0">
              <a:solidFill>
                <a:schemeClr val="tx1"/>
              </a:solidFill>
              <a:latin typeface="#9Slide03 Montserrat" pitchFamily="2" charset="77"/>
            </a:endParaRPr>
          </a:p>
        </p:txBody>
      </p:sp>
      <p:sp>
        <p:nvSpPr>
          <p:cNvPr id="10" name="Rounded Rectangle 9" descr="n144 zalo Tran Quang Hieu">
            <a:extLst>
              <a:ext uri="{FF2B5EF4-FFF2-40B4-BE49-F238E27FC236}">
                <a16:creationId xmlns:a16="http://schemas.microsoft.com/office/drawing/2014/main" id="{87057537-281B-D901-3F7C-1B795261B84E}"/>
              </a:ext>
            </a:extLst>
          </p:cNvPr>
          <p:cNvSpPr/>
          <p:nvPr/>
        </p:nvSpPr>
        <p:spPr>
          <a:xfrm>
            <a:off x="7467988" y="5196405"/>
            <a:ext cx="6535623" cy="19812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333333"/>
                </a:solidFill>
                <a:effectLst/>
                <a:latin typeface="#9Slide03 Montserrat" pitchFamily="2" charset="77"/>
              </a:rPr>
              <a:t>Sử dụng liều bức xạ thấp hơn chụp cắt lớp vi tính (CT Scan).</a:t>
            </a:r>
            <a:endParaRPr lang="en-US" sz="3200" dirty="0">
              <a:solidFill>
                <a:schemeClr val="tx1"/>
              </a:solidFill>
              <a:latin typeface="#9Slide03 Montserrat" pitchFamily="2" charset="77"/>
            </a:endParaRPr>
          </a:p>
        </p:txBody>
      </p:sp>
      <p:sp>
        <p:nvSpPr>
          <p:cNvPr id="11" name="Rounded Rectangle 10" descr="n144 zalo Tran Quang Hieu">
            <a:extLst>
              <a:ext uri="{FF2B5EF4-FFF2-40B4-BE49-F238E27FC236}">
                <a16:creationId xmlns:a16="http://schemas.microsoft.com/office/drawing/2014/main" id="{BA014936-252F-B215-5EDF-490C5E3BCA65}"/>
              </a:ext>
            </a:extLst>
          </p:cNvPr>
          <p:cNvSpPr/>
          <p:nvPr/>
        </p:nvSpPr>
        <p:spPr>
          <a:xfrm>
            <a:off x="7467988" y="7535309"/>
            <a:ext cx="6535623" cy="19812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333333"/>
                </a:solidFill>
                <a:effectLst/>
                <a:latin typeface="#9Slide03 Montserrat" pitchFamily="2" charset="77"/>
              </a:rPr>
              <a:t>Chi phí thấp hơn so với các phương pháp khác như CT hay MRI.</a:t>
            </a:r>
            <a:endParaRPr lang="en-US" sz="3200" dirty="0">
              <a:solidFill>
                <a:schemeClr val="tx1"/>
              </a:solidFill>
              <a:latin typeface="#9Slide03 Montserrat" pitchFamily="2" charset="77"/>
            </a:endParaRPr>
          </a:p>
        </p:txBody>
      </p:sp>
    </p:spTree>
    <p:extLst>
      <p:ext uri="{BB962C8B-B14F-4D97-AF65-F5344CB8AC3E}">
        <p14:creationId xmlns:p14="http://schemas.microsoft.com/office/powerpoint/2010/main" val="355657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p:tgtEl>
                                          <p:spTgt spid="3"/>
                                        </p:tgtEl>
                                        <p:attrNameLst>
                                          <p:attrName>ppt_y</p:attrName>
                                        </p:attrNameLst>
                                      </p:cBhvr>
                                      <p:tavLst>
                                        <p:tav tm="0">
                                          <p:val>
                                            <p:strVal val="#ppt_y+#ppt_h*1.125000"/>
                                          </p:val>
                                        </p:tav>
                                        <p:tav tm="100000">
                                          <p:val>
                                            <p:strVal val="#ppt_y"/>
                                          </p:val>
                                        </p:tav>
                                      </p:tavLst>
                                    </p:anim>
                                    <p:animEffect transition="in" filter="wipe(up)">
                                      <p:cBhvr>
                                        <p:cTn id="16" dur="500"/>
                                        <p:tgtEl>
                                          <p:spTgt spid="3"/>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up)">
                                      <p:cBhvr>
                                        <p:cTn id="20" dur="500"/>
                                        <p:tgtEl>
                                          <p:spTgt spid="10"/>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p:tgtEl>
                                          <p:spTgt spid="4"/>
                                        </p:tgtEl>
                                        <p:attrNameLst>
                                          <p:attrName>ppt_y</p:attrName>
                                        </p:attrNameLst>
                                      </p:cBhvr>
                                      <p:tavLst>
                                        <p:tav tm="0">
                                          <p:val>
                                            <p:strVal val="#ppt_y+#ppt_h*1.125000"/>
                                          </p:val>
                                        </p:tav>
                                        <p:tav tm="100000">
                                          <p:val>
                                            <p:strVal val="#ppt_y"/>
                                          </p:val>
                                        </p:tav>
                                      </p:tavLst>
                                    </p:anim>
                                    <p:animEffect transition="in" filter="wipe(up)">
                                      <p:cBhvr>
                                        <p:cTn id="24" dur="500"/>
                                        <p:tgtEl>
                                          <p:spTgt spid="4"/>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ppt_y</p:attrName>
                                        </p:attrNameLst>
                                      </p:cBhvr>
                                      <p:tavLst>
                                        <p:tav tm="0">
                                          <p:val>
                                            <p:strVal val="#ppt_y+#ppt_h*1.125000"/>
                                          </p:val>
                                        </p:tav>
                                        <p:tav tm="100000">
                                          <p:val>
                                            <p:strVal val="#ppt_y"/>
                                          </p:val>
                                        </p:tav>
                                      </p:tavLst>
                                    </p:anim>
                                    <p:animEffect transition="in" filter="wipe(up)">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6" name="Freeform 6" descr="n144 zalo Tran Quang Hieu"/>
          <p:cNvSpPr/>
          <p:nvPr/>
        </p:nvSpPr>
        <p:spPr>
          <a:xfrm>
            <a:off x="14003611" y="1062621"/>
            <a:ext cx="5825672" cy="8443002"/>
          </a:xfrm>
          <a:custGeom>
            <a:avLst/>
            <a:gdLst/>
            <a:ahLst/>
            <a:cxnLst/>
            <a:rect l="l" t="t" r="r" b="b"/>
            <a:pathLst>
              <a:path w="9534906" h="13818704">
                <a:moveTo>
                  <a:pt x="0" y="0"/>
                </a:moveTo>
                <a:lnTo>
                  <a:pt x="9534906" y="0"/>
                </a:lnTo>
                <a:lnTo>
                  <a:pt x="9534906" y="13818704"/>
                </a:lnTo>
                <a:lnTo>
                  <a:pt x="0" y="138187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descr="n144 zalo Tran Quang Hieu"/>
          <p:cNvGrpSpPr/>
          <p:nvPr/>
        </p:nvGrpSpPr>
        <p:grpSpPr>
          <a:xfrm>
            <a:off x="398577" y="1452609"/>
            <a:ext cx="13605034" cy="2508881"/>
            <a:chOff x="0" y="0"/>
            <a:chExt cx="1380233" cy="213611"/>
          </a:xfrm>
        </p:grpSpPr>
        <p:sp>
          <p:nvSpPr>
            <p:cNvPr id="8" name="Freeform 8"/>
            <p:cNvSpPr/>
            <p:nvPr/>
          </p:nvSpPr>
          <p:spPr>
            <a:xfrm>
              <a:off x="0" y="0"/>
              <a:ext cx="1380233" cy="213611"/>
            </a:xfrm>
            <a:custGeom>
              <a:avLst/>
              <a:gdLst/>
              <a:ahLst/>
              <a:cxnLst/>
              <a:rect l="l" t="t" r="r" b="b"/>
              <a:pathLst>
                <a:path w="1380233" h="213611">
                  <a:moveTo>
                    <a:pt x="0" y="0"/>
                  </a:moveTo>
                  <a:lnTo>
                    <a:pt x="1380233" y="0"/>
                  </a:lnTo>
                  <a:lnTo>
                    <a:pt x="1380233" y="213611"/>
                  </a:lnTo>
                  <a:lnTo>
                    <a:pt x="0" y="213611"/>
                  </a:lnTo>
                  <a:close/>
                </a:path>
              </a:pathLst>
            </a:custGeom>
            <a:solidFill>
              <a:srgbClr val="F8D682"/>
            </a:solidFill>
          </p:spPr>
          <p:txBody>
            <a:bodyPr/>
            <a:lstStyle/>
            <a:p>
              <a:endParaRPr lang="en-US"/>
            </a:p>
          </p:txBody>
        </p:sp>
        <p:sp>
          <p:nvSpPr>
            <p:cNvPr id="9" name="TextBox 9"/>
            <p:cNvSpPr txBox="1"/>
            <p:nvPr/>
          </p:nvSpPr>
          <p:spPr>
            <a:xfrm>
              <a:off x="0" y="-57150"/>
              <a:ext cx="1380233" cy="270761"/>
            </a:xfrm>
            <a:prstGeom prst="rect">
              <a:avLst/>
            </a:prstGeom>
          </p:spPr>
          <p:txBody>
            <a:bodyPr lIns="50800" tIns="50800" rIns="50800" bIns="50800" rtlCol="0" anchor="ctr"/>
            <a:lstStyle/>
            <a:p>
              <a:pPr algn="ctr">
                <a:lnSpc>
                  <a:spcPts val="2659"/>
                </a:lnSpc>
              </a:pPr>
              <a:endParaRPr/>
            </a:p>
          </p:txBody>
        </p:sp>
      </p:grpSp>
      <p:grpSp>
        <p:nvGrpSpPr>
          <p:cNvPr id="12" name="Group 12" descr="n144 zalo Tran Quang Hieu"/>
          <p:cNvGrpSpPr/>
          <p:nvPr/>
        </p:nvGrpSpPr>
        <p:grpSpPr>
          <a:xfrm>
            <a:off x="398577" y="4360033"/>
            <a:ext cx="6535623" cy="1774067"/>
            <a:chOff x="0" y="0"/>
            <a:chExt cx="1032998" cy="206775"/>
          </a:xfrm>
        </p:grpSpPr>
        <p:sp>
          <p:nvSpPr>
            <p:cNvPr id="13" name="Freeform 13"/>
            <p:cNvSpPr/>
            <p:nvPr/>
          </p:nvSpPr>
          <p:spPr>
            <a:xfrm>
              <a:off x="0" y="0"/>
              <a:ext cx="1032998" cy="206775"/>
            </a:xfrm>
            <a:custGeom>
              <a:avLst/>
              <a:gdLst/>
              <a:ahLst/>
              <a:cxnLst/>
              <a:rect l="l" t="t" r="r" b="b"/>
              <a:pathLst>
                <a:path w="1032998" h="206775">
                  <a:moveTo>
                    <a:pt x="0" y="0"/>
                  </a:moveTo>
                  <a:lnTo>
                    <a:pt x="1032998" y="0"/>
                  </a:lnTo>
                  <a:lnTo>
                    <a:pt x="1032998" y="206775"/>
                  </a:lnTo>
                  <a:lnTo>
                    <a:pt x="0" y="206775"/>
                  </a:lnTo>
                  <a:close/>
                </a:path>
              </a:pathLst>
            </a:custGeom>
            <a:solidFill>
              <a:srgbClr val="ABDEB6"/>
            </a:solidFill>
          </p:spPr>
          <p:txBody>
            <a:bodyPr/>
            <a:lstStyle/>
            <a:p>
              <a:endParaRPr lang="en-US"/>
            </a:p>
          </p:txBody>
        </p:sp>
        <p:sp>
          <p:nvSpPr>
            <p:cNvPr id="14" name="TextBox 14"/>
            <p:cNvSpPr txBox="1"/>
            <p:nvPr/>
          </p:nvSpPr>
          <p:spPr>
            <a:xfrm>
              <a:off x="0" y="-57150"/>
              <a:ext cx="1032998" cy="263925"/>
            </a:xfrm>
            <a:prstGeom prst="rect">
              <a:avLst/>
            </a:prstGeom>
          </p:spPr>
          <p:txBody>
            <a:bodyPr lIns="50800" tIns="50800" rIns="50800" bIns="50800" rtlCol="0" anchor="ctr"/>
            <a:lstStyle/>
            <a:p>
              <a:pPr algn="ctr">
                <a:lnSpc>
                  <a:spcPts val="2659"/>
                </a:lnSpc>
              </a:pPr>
              <a:endParaRPr/>
            </a:p>
          </p:txBody>
        </p:sp>
      </p:grpSp>
      <p:grpSp>
        <p:nvGrpSpPr>
          <p:cNvPr id="16" name="Group 16" descr="n144 zalo Tran Quang Hieu"/>
          <p:cNvGrpSpPr/>
          <p:nvPr/>
        </p:nvGrpSpPr>
        <p:grpSpPr>
          <a:xfrm>
            <a:off x="7467988" y="4358398"/>
            <a:ext cx="6535623" cy="1775909"/>
            <a:chOff x="0" y="0"/>
            <a:chExt cx="1032998" cy="206775"/>
          </a:xfrm>
        </p:grpSpPr>
        <p:sp>
          <p:nvSpPr>
            <p:cNvPr id="17" name="Freeform 17"/>
            <p:cNvSpPr/>
            <p:nvPr/>
          </p:nvSpPr>
          <p:spPr>
            <a:xfrm>
              <a:off x="0" y="0"/>
              <a:ext cx="1032998" cy="206775"/>
            </a:xfrm>
            <a:custGeom>
              <a:avLst/>
              <a:gdLst/>
              <a:ahLst/>
              <a:cxnLst/>
              <a:rect l="l" t="t" r="r" b="b"/>
              <a:pathLst>
                <a:path w="1032998" h="206775">
                  <a:moveTo>
                    <a:pt x="0" y="0"/>
                  </a:moveTo>
                  <a:lnTo>
                    <a:pt x="1032998" y="0"/>
                  </a:lnTo>
                  <a:lnTo>
                    <a:pt x="1032998" y="206775"/>
                  </a:lnTo>
                  <a:lnTo>
                    <a:pt x="0" y="206775"/>
                  </a:lnTo>
                  <a:close/>
                </a:path>
              </a:pathLst>
            </a:custGeom>
            <a:solidFill>
              <a:srgbClr val="86BEE1"/>
            </a:solidFill>
          </p:spPr>
          <p:txBody>
            <a:bodyPr/>
            <a:lstStyle/>
            <a:p>
              <a:endParaRPr lang="en-US"/>
            </a:p>
          </p:txBody>
        </p:sp>
        <p:sp>
          <p:nvSpPr>
            <p:cNvPr id="18" name="TextBox 18"/>
            <p:cNvSpPr txBox="1"/>
            <p:nvPr/>
          </p:nvSpPr>
          <p:spPr>
            <a:xfrm>
              <a:off x="0" y="-57150"/>
              <a:ext cx="1032998" cy="263925"/>
            </a:xfrm>
            <a:prstGeom prst="rect">
              <a:avLst/>
            </a:prstGeom>
          </p:spPr>
          <p:txBody>
            <a:bodyPr lIns="50800" tIns="50800" rIns="50800" bIns="50800" rtlCol="0" anchor="ctr"/>
            <a:lstStyle/>
            <a:p>
              <a:pPr algn="ctr">
                <a:lnSpc>
                  <a:spcPts val="2659"/>
                </a:lnSpc>
              </a:pPr>
              <a:endParaRPr/>
            </a:p>
          </p:txBody>
        </p:sp>
      </p:grpSp>
      <p:sp>
        <p:nvSpPr>
          <p:cNvPr id="21" name="Freeform 21" descr="n144 zalo Tran Quang Hieu"/>
          <p:cNvSpPr/>
          <p:nvPr/>
        </p:nvSpPr>
        <p:spPr>
          <a:xfrm rot="-1296080">
            <a:off x="-726694" y="720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TextBox 22" descr="n144 zalo Tran Quang Hieu">
            <a:extLst>
              <a:ext uri="{FF2B5EF4-FFF2-40B4-BE49-F238E27FC236}">
                <a16:creationId xmlns:a16="http://schemas.microsoft.com/office/drawing/2014/main" id="{7064DF60-84D0-851A-6001-4B49F643B71B}"/>
              </a:ext>
            </a:extLst>
          </p:cNvPr>
          <p:cNvSpPr txBox="1"/>
          <p:nvPr/>
        </p:nvSpPr>
        <p:spPr>
          <a:xfrm>
            <a:off x="952694" y="382834"/>
            <a:ext cx="12496800" cy="830997"/>
          </a:xfrm>
          <a:prstGeom prst="rect">
            <a:avLst/>
          </a:prstGeom>
          <a:noFill/>
        </p:spPr>
        <p:txBody>
          <a:bodyPr wrap="square" rtlCol="0">
            <a:spAutoFit/>
          </a:bodyPr>
          <a:lstStyle/>
          <a:p>
            <a:pPr algn="ctr"/>
            <a:r>
              <a:rPr lang="en-US" sz="4800" dirty="0">
                <a:solidFill>
                  <a:srgbClr val="C00000"/>
                </a:solidFill>
                <a:latin typeface="#9SLIDE03 SFU FUTURA_05 EXTRABO" pitchFamily="2" charset="77"/>
              </a:rPr>
              <a:t>PHIẾU HỌC TẬP SỐ 2</a:t>
            </a:r>
          </a:p>
        </p:txBody>
      </p:sp>
      <p:sp>
        <p:nvSpPr>
          <p:cNvPr id="24" name="TextBox 23" descr="n144 zalo Tran Quang Hieu">
            <a:extLst>
              <a:ext uri="{FF2B5EF4-FFF2-40B4-BE49-F238E27FC236}">
                <a16:creationId xmlns:a16="http://schemas.microsoft.com/office/drawing/2014/main" id="{735CC556-2FDB-EB1C-9E2A-067EE0F746C7}"/>
              </a:ext>
            </a:extLst>
          </p:cNvPr>
          <p:cNvSpPr txBox="1"/>
          <p:nvPr/>
        </p:nvSpPr>
        <p:spPr>
          <a:xfrm>
            <a:off x="800294" y="2106885"/>
            <a:ext cx="12801600" cy="1200329"/>
          </a:xfrm>
          <a:prstGeom prst="rect">
            <a:avLst/>
          </a:prstGeom>
          <a:noFill/>
        </p:spPr>
        <p:txBody>
          <a:bodyPr wrap="square" rtlCol="0">
            <a:spAutoFit/>
          </a:bodyPr>
          <a:lstStyle/>
          <a:p>
            <a:pPr algn="ctr"/>
            <a:r>
              <a:rPr lang="en-US" sz="3600" dirty="0" err="1">
                <a:latin typeface="#9Slide03 Montserrat" pitchFamily="2" charset="77"/>
              </a:rPr>
              <a:t>Sắp</a:t>
            </a:r>
            <a:r>
              <a:rPr lang="en-US" sz="3600" dirty="0">
                <a:latin typeface="#9Slide03 Montserrat" pitchFamily="2" charset="77"/>
              </a:rPr>
              <a:t> </a:t>
            </a:r>
            <a:r>
              <a:rPr lang="en-US" sz="3600" dirty="0" err="1">
                <a:latin typeface="#9Slide03 Montserrat" pitchFamily="2" charset="77"/>
              </a:rPr>
              <a:t>xếp</a:t>
            </a:r>
            <a:r>
              <a:rPr lang="en-US" sz="3600" dirty="0">
                <a:latin typeface="#9Slide03 Montserrat" pitchFamily="2" charset="77"/>
              </a:rPr>
              <a:t> </a:t>
            </a:r>
            <a:r>
              <a:rPr lang="en-US" sz="3600" dirty="0" err="1">
                <a:latin typeface="#9Slide03 Montserrat" pitchFamily="2" charset="77"/>
              </a:rPr>
              <a:t>các</a:t>
            </a:r>
            <a:r>
              <a:rPr lang="en-US" sz="3600" dirty="0">
                <a:latin typeface="#9Slide03 Montserrat" pitchFamily="2" charset="77"/>
              </a:rPr>
              <a:t> </a:t>
            </a:r>
            <a:r>
              <a:rPr lang="en-US" sz="3600" dirty="0" err="1">
                <a:latin typeface="#9Slide03 Montserrat" pitchFamily="2" charset="77"/>
              </a:rPr>
              <a:t>đặc</a:t>
            </a:r>
            <a:r>
              <a:rPr lang="en-US" sz="3600" dirty="0">
                <a:latin typeface="#9Slide03 Montserrat" pitchFamily="2" charset="77"/>
              </a:rPr>
              <a:t> </a:t>
            </a:r>
            <a:r>
              <a:rPr lang="en-US" sz="3600" dirty="0" err="1">
                <a:latin typeface="#9Slide03 Montserrat" pitchFamily="2" charset="77"/>
              </a:rPr>
              <a:t>điểm</a:t>
            </a:r>
            <a:r>
              <a:rPr lang="en-US" sz="3600" dirty="0">
                <a:latin typeface="#9Slide03 Montserrat" pitchFamily="2" charset="77"/>
              </a:rPr>
              <a:t> </a:t>
            </a:r>
            <a:r>
              <a:rPr lang="en-US" sz="3600" dirty="0" err="1">
                <a:latin typeface="#9Slide03 Montserrat" pitchFamily="2" charset="77"/>
              </a:rPr>
              <a:t>dưới</a:t>
            </a:r>
            <a:r>
              <a:rPr lang="en-US" sz="3600" dirty="0">
                <a:latin typeface="#9Slide03 Montserrat" pitchFamily="2" charset="77"/>
              </a:rPr>
              <a:t> </a:t>
            </a:r>
            <a:r>
              <a:rPr lang="en-US" sz="3600" dirty="0" err="1">
                <a:latin typeface="#9Slide03 Montserrat" pitchFamily="2" charset="77"/>
              </a:rPr>
              <a:t>đây</a:t>
            </a:r>
            <a:r>
              <a:rPr lang="en-US" sz="3600" dirty="0">
                <a:latin typeface="#9Slide03 Montserrat" pitchFamily="2" charset="77"/>
              </a:rPr>
              <a:t> </a:t>
            </a:r>
            <a:r>
              <a:rPr lang="en-US" sz="3600" dirty="0" err="1">
                <a:latin typeface="#9Slide03 Montserrat" pitchFamily="2" charset="77"/>
              </a:rPr>
              <a:t>vào</a:t>
            </a:r>
            <a:r>
              <a:rPr lang="en-US" sz="3600" dirty="0">
                <a:latin typeface="#9Slide03 Montserrat" pitchFamily="2" charset="77"/>
              </a:rPr>
              <a:t> </a:t>
            </a:r>
            <a:r>
              <a:rPr lang="en-US" sz="3600" dirty="0" err="1">
                <a:latin typeface="#9Slide03 Montserrat" pitchFamily="2" charset="77"/>
              </a:rPr>
              <a:t>hai</a:t>
            </a:r>
            <a:r>
              <a:rPr lang="en-US" sz="3600" dirty="0">
                <a:latin typeface="#9Slide03 Montserrat" pitchFamily="2" charset="77"/>
              </a:rPr>
              <a:t> </a:t>
            </a:r>
            <a:r>
              <a:rPr lang="en-US" sz="3600" dirty="0" err="1">
                <a:latin typeface="#9Slide03 Montserrat" pitchFamily="2" charset="77"/>
              </a:rPr>
              <a:t>nhóm</a:t>
            </a:r>
            <a:r>
              <a:rPr lang="en-US" sz="3600" dirty="0">
                <a:latin typeface="#9Slide03 Montserrat" pitchFamily="2" charset="77"/>
              </a:rPr>
              <a:t> </a:t>
            </a:r>
            <a:r>
              <a:rPr lang="en-US" sz="3600" dirty="0" err="1">
                <a:latin typeface="#9Slide03 Montserrat" pitchFamily="2" charset="77"/>
              </a:rPr>
              <a:t>ưu</a:t>
            </a:r>
            <a:r>
              <a:rPr lang="en-US" sz="3600" dirty="0">
                <a:latin typeface="#9Slide03 Montserrat" pitchFamily="2" charset="77"/>
              </a:rPr>
              <a:t> </a:t>
            </a:r>
            <a:r>
              <a:rPr lang="en-US" sz="3600" dirty="0" err="1">
                <a:latin typeface="#9Slide03 Montserrat" pitchFamily="2" charset="77"/>
              </a:rPr>
              <a:t>điểm</a:t>
            </a:r>
            <a:r>
              <a:rPr lang="en-US" sz="3600" dirty="0">
                <a:latin typeface="#9Slide03 Montserrat" pitchFamily="2" charset="77"/>
              </a:rPr>
              <a:t> </a:t>
            </a:r>
            <a:r>
              <a:rPr lang="en-US" sz="3600" dirty="0" err="1">
                <a:latin typeface="#9Slide03 Montserrat" pitchFamily="2" charset="77"/>
              </a:rPr>
              <a:t>hoặc</a:t>
            </a:r>
            <a:r>
              <a:rPr lang="en-US" sz="3600" dirty="0">
                <a:latin typeface="#9Slide03 Montserrat" pitchFamily="2" charset="77"/>
              </a:rPr>
              <a:t> </a:t>
            </a:r>
            <a:r>
              <a:rPr lang="en-US" sz="3600" dirty="0" err="1">
                <a:latin typeface="#9Slide03 Montserrat" pitchFamily="2" charset="77"/>
              </a:rPr>
              <a:t>nhược</a:t>
            </a:r>
            <a:r>
              <a:rPr lang="en-US" sz="3600" dirty="0">
                <a:latin typeface="#9Slide03 Montserrat" pitchFamily="2" charset="77"/>
              </a:rPr>
              <a:t> </a:t>
            </a:r>
            <a:r>
              <a:rPr lang="en-US" sz="3600" dirty="0" err="1">
                <a:latin typeface="#9Slide03 Montserrat" pitchFamily="2" charset="77"/>
              </a:rPr>
              <a:t>điểm</a:t>
            </a:r>
            <a:r>
              <a:rPr lang="en-US" sz="3600" dirty="0">
                <a:latin typeface="#9Slide03 Montserrat" pitchFamily="2" charset="77"/>
              </a:rPr>
              <a:t> </a:t>
            </a:r>
            <a:r>
              <a:rPr lang="en-US" sz="3600" dirty="0" err="1">
                <a:latin typeface="#9Slide03 Montserrat" pitchFamily="2" charset="77"/>
              </a:rPr>
              <a:t>của</a:t>
            </a:r>
            <a:r>
              <a:rPr lang="en-US" sz="3600" dirty="0">
                <a:latin typeface="#9Slide03 Montserrat" pitchFamily="2" charset="77"/>
              </a:rPr>
              <a:t> </a:t>
            </a:r>
            <a:r>
              <a:rPr lang="en-US" sz="3600" dirty="0" err="1">
                <a:latin typeface="#9Slide03 Montserrat" pitchFamily="2" charset="77"/>
              </a:rPr>
              <a:t>chụp</a:t>
            </a:r>
            <a:r>
              <a:rPr lang="en-US" sz="3600" dirty="0">
                <a:latin typeface="#9Slide03 Montserrat" pitchFamily="2" charset="77"/>
              </a:rPr>
              <a:t> X-</a:t>
            </a:r>
            <a:r>
              <a:rPr lang="en-US" sz="3600" dirty="0" err="1">
                <a:latin typeface="#9Slide03 Montserrat" pitchFamily="2" charset="77"/>
              </a:rPr>
              <a:t>quang</a:t>
            </a:r>
            <a:r>
              <a:rPr lang="en-US" sz="3600" dirty="0">
                <a:latin typeface="#9Slide03 Montserrat" pitchFamily="2" charset="77"/>
              </a:rPr>
              <a:t>.</a:t>
            </a:r>
          </a:p>
        </p:txBody>
      </p:sp>
      <p:sp>
        <p:nvSpPr>
          <p:cNvPr id="25" name="TextBox 24" descr="n144 zalo Tran Quang Hieu">
            <a:extLst>
              <a:ext uri="{FF2B5EF4-FFF2-40B4-BE49-F238E27FC236}">
                <a16:creationId xmlns:a16="http://schemas.microsoft.com/office/drawing/2014/main" id="{714B0972-CDDD-7F55-7FEA-61613C5B36A3}"/>
              </a:ext>
            </a:extLst>
          </p:cNvPr>
          <p:cNvSpPr txBox="1"/>
          <p:nvPr/>
        </p:nvSpPr>
        <p:spPr>
          <a:xfrm>
            <a:off x="618388" y="4831568"/>
            <a:ext cx="6096000" cy="830997"/>
          </a:xfrm>
          <a:prstGeom prst="rect">
            <a:avLst/>
          </a:prstGeom>
          <a:noFill/>
        </p:spPr>
        <p:txBody>
          <a:bodyPr wrap="square" rtlCol="0">
            <a:spAutoFit/>
          </a:bodyPr>
          <a:lstStyle/>
          <a:p>
            <a:pPr algn="ctr"/>
            <a:r>
              <a:rPr lang="en-US" sz="4800" dirty="0">
                <a:latin typeface="#9Slide03 Montserrat" pitchFamily="2" charset="77"/>
              </a:rPr>
              <a:t>ƯU ĐIỂM</a:t>
            </a:r>
          </a:p>
        </p:txBody>
      </p:sp>
      <p:sp>
        <p:nvSpPr>
          <p:cNvPr id="26" name="TextBox 25" descr="n144 zalo Tran Quang Hieu">
            <a:extLst>
              <a:ext uri="{FF2B5EF4-FFF2-40B4-BE49-F238E27FC236}">
                <a16:creationId xmlns:a16="http://schemas.microsoft.com/office/drawing/2014/main" id="{2F3C30F0-38AF-ADF2-EB49-737B630C39A3}"/>
              </a:ext>
            </a:extLst>
          </p:cNvPr>
          <p:cNvSpPr txBox="1"/>
          <p:nvPr/>
        </p:nvSpPr>
        <p:spPr>
          <a:xfrm>
            <a:off x="7687800" y="4830854"/>
            <a:ext cx="6096000" cy="830997"/>
          </a:xfrm>
          <a:prstGeom prst="rect">
            <a:avLst/>
          </a:prstGeom>
          <a:noFill/>
        </p:spPr>
        <p:txBody>
          <a:bodyPr wrap="square" rtlCol="0">
            <a:spAutoFit/>
          </a:bodyPr>
          <a:lstStyle/>
          <a:p>
            <a:pPr algn="ctr"/>
            <a:r>
              <a:rPr lang="en-US" sz="4800" dirty="0">
                <a:latin typeface="#9Slide03 Montserrat" pitchFamily="2" charset="77"/>
              </a:rPr>
              <a:t>NHƯỢC ĐIỂM</a:t>
            </a:r>
          </a:p>
        </p:txBody>
      </p:sp>
      <p:pic>
        <p:nvPicPr>
          <p:cNvPr id="2" name="Đồng hồ đếm ngược 3 phút gây sốc 3 Minutes.mp4" descr="n144 zalo Tran Quang Hieu">
            <a:hlinkClick r:id="" action="ppaction://media"/>
            <a:extLst>
              <a:ext uri="{FF2B5EF4-FFF2-40B4-BE49-F238E27FC236}">
                <a16:creationId xmlns:a16="http://schemas.microsoft.com/office/drawing/2014/main" id="{EFF81BB3-7D24-399B-D25D-5FB82BFC624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001035" y="6455132"/>
            <a:ext cx="6518046" cy="3666400"/>
          </a:xfrm>
          <a:prstGeom prst="rect">
            <a:avLst/>
          </a:prstGeom>
        </p:spPr>
      </p:pic>
    </p:spTree>
    <p:extLst>
      <p:ext uri="{BB962C8B-B14F-4D97-AF65-F5344CB8AC3E}">
        <p14:creationId xmlns:p14="http://schemas.microsoft.com/office/powerpoint/2010/main" val="2509752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6" name="Freeform 6" descr="n144 zalo Tran Quang Hieu"/>
          <p:cNvSpPr/>
          <p:nvPr/>
        </p:nvSpPr>
        <p:spPr>
          <a:xfrm>
            <a:off x="14003611" y="1062621"/>
            <a:ext cx="5825672" cy="8443002"/>
          </a:xfrm>
          <a:custGeom>
            <a:avLst/>
            <a:gdLst/>
            <a:ahLst/>
            <a:cxnLst/>
            <a:rect l="l" t="t" r="r" b="b"/>
            <a:pathLst>
              <a:path w="9534906" h="13818704">
                <a:moveTo>
                  <a:pt x="0" y="0"/>
                </a:moveTo>
                <a:lnTo>
                  <a:pt x="9534906" y="0"/>
                </a:lnTo>
                <a:lnTo>
                  <a:pt x="9534906" y="13818704"/>
                </a:lnTo>
                <a:lnTo>
                  <a:pt x="0" y="13818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2" name="Group 12" descr="n144 zalo Tran Quang Hieu"/>
          <p:cNvGrpSpPr/>
          <p:nvPr/>
        </p:nvGrpSpPr>
        <p:grpSpPr>
          <a:xfrm>
            <a:off x="398577" y="1471091"/>
            <a:ext cx="6535623" cy="1157809"/>
            <a:chOff x="0" y="0"/>
            <a:chExt cx="1032998" cy="206775"/>
          </a:xfrm>
        </p:grpSpPr>
        <p:sp>
          <p:nvSpPr>
            <p:cNvPr id="13" name="Freeform 13"/>
            <p:cNvSpPr/>
            <p:nvPr/>
          </p:nvSpPr>
          <p:spPr>
            <a:xfrm>
              <a:off x="0" y="0"/>
              <a:ext cx="1032998" cy="206775"/>
            </a:xfrm>
            <a:custGeom>
              <a:avLst/>
              <a:gdLst/>
              <a:ahLst/>
              <a:cxnLst/>
              <a:rect l="l" t="t" r="r" b="b"/>
              <a:pathLst>
                <a:path w="1032998" h="206775">
                  <a:moveTo>
                    <a:pt x="0" y="0"/>
                  </a:moveTo>
                  <a:lnTo>
                    <a:pt x="1032998" y="0"/>
                  </a:lnTo>
                  <a:lnTo>
                    <a:pt x="1032998" y="206775"/>
                  </a:lnTo>
                  <a:lnTo>
                    <a:pt x="0" y="206775"/>
                  </a:lnTo>
                  <a:close/>
                </a:path>
              </a:pathLst>
            </a:custGeom>
            <a:solidFill>
              <a:srgbClr val="ABDEB6"/>
            </a:solidFill>
          </p:spPr>
          <p:txBody>
            <a:bodyPr/>
            <a:lstStyle/>
            <a:p>
              <a:endParaRPr lang="en-US"/>
            </a:p>
          </p:txBody>
        </p:sp>
        <p:sp>
          <p:nvSpPr>
            <p:cNvPr id="14" name="TextBox 14"/>
            <p:cNvSpPr txBox="1"/>
            <p:nvPr/>
          </p:nvSpPr>
          <p:spPr>
            <a:xfrm>
              <a:off x="0" y="-57150"/>
              <a:ext cx="1032998" cy="263925"/>
            </a:xfrm>
            <a:prstGeom prst="rect">
              <a:avLst/>
            </a:prstGeom>
          </p:spPr>
          <p:txBody>
            <a:bodyPr lIns="50800" tIns="50800" rIns="50800" bIns="50800" rtlCol="0" anchor="ctr"/>
            <a:lstStyle/>
            <a:p>
              <a:pPr algn="ctr">
                <a:lnSpc>
                  <a:spcPts val="2659"/>
                </a:lnSpc>
              </a:pPr>
              <a:endParaRPr/>
            </a:p>
          </p:txBody>
        </p:sp>
      </p:grpSp>
      <p:grpSp>
        <p:nvGrpSpPr>
          <p:cNvPr id="16" name="Group 16" descr="n144 zalo Tran Quang Hieu"/>
          <p:cNvGrpSpPr/>
          <p:nvPr/>
        </p:nvGrpSpPr>
        <p:grpSpPr>
          <a:xfrm>
            <a:off x="7467988" y="1469456"/>
            <a:ext cx="6535623" cy="1159011"/>
            <a:chOff x="0" y="0"/>
            <a:chExt cx="1032998" cy="206775"/>
          </a:xfrm>
        </p:grpSpPr>
        <p:sp>
          <p:nvSpPr>
            <p:cNvPr id="17" name="Freeform 17"/>
            <p:cNvSpPr/>
            <p:nvPr/>
          </p:nvSpPr>
          <p:spPr>
            <a:xfrm>
              <a:off x="0" y="0"/>
              <a:ext cx="1032998" cy="206775"/>
            </a:xfrm>
            <a:custGeom>
              <a:avLst/>
              <a:gdLst/>
              <a:ahLst/>
              <a:cxnLst/>
              <a:rect l="l" t="t" r="r" b="b"/>
              <a:pathLst>
                <a:path w="1032998" h="206775">
                  <a:moveTo>
                    <a:pt x="0" y="0"/>
                  </a:moveTo>
                  <a:lnTo>
                    <a:pt x="1032998" y="0"/>
                  </a:lnTo>
                  <a:lnTo>
                    <a:pt x="1032998" y="206775"/>
                  </a:lnTo>
                  <a:lnTo>
                    <a:pt x="0" y="206775"/>
                  </a:lnTo>
                  <a:close/>
                </a:path>
              </a:pathLst>
            </a:custGeom>
            <a:solidFill>
              <a:srgbClr val="86BEE1"/>
            </a:solidFill>
          </p:spPr>
          <p:txBody>
            <a:bodyPr/>
            <a:lstStyle/>
            <a:p>
              <a:endParaRPr lang="en-US"/>
            </a:p>
          </p:txBody>
        </p:sp>
        <p:sp>
          <p:nvSpPr>
            <p:cNvPr id="18" name="TextBox 18"/>
            <p:cNvSpPr txBox="1"/>
            <p:nvPr/>
          </p:nvSpPr>
          <p:spPr>
            <a:xfrm>
              <a:off x="0" y="-57150"/>
              <a:ext cx="1032998" cy="263925"/>
            </a:xfrm>
            <a:prstGeom prst="rect">
              <a:avLst/>
            </a:prstGeom>
          </p:spPr>
          <p:txBody>
            <a:bodyPr lIns="50800" tIns="50800" rIns="50800" bIns="50800" rtlCol="0" anchor="ctr"/>
            <a:lstStyle/>
            <a:p>
              <a:pPr algn="ctr">
                <a:lnSpc>
                  <a:spcPts val="2659"/>
                </a:lnSpc>
              </a:pPr>
              <a:endParaRPr/>
            </a:p>
          </p:txBody>
        </p:sp>
      </p:grpSp>
      <p:sp>
        <p:nvSpPr>
          <p:cNvPr id="21" name="Freeform 21" descr="n144 zalo Tran Quang Hieu"/>
          <p:cNvSpPr/>
          <p:nvPr/>
        </p:nvSpPr>
        <p:spPr>
          <a:xfrm rot="-1296080">
            <a:off x="-726694" y="720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2" descr="n144 zalo Tran Quang Hieu">
            <a:extLst>
              <a:ext uri="{FF2B5EF4-FFF2-40B4-BE49-F238E27FC236}">
                <a16:creationId xmlns:a16="http://schemas.microsoft.com/office/drawing/2014/main" id="{7064DF60-84D0-851A-6001-4B49F643B71B}"/>
              </a:ext>
            </a:extLst>
          </p:cNvPr>
          <p:cNvSpPr txBox="1"/>
          <p:nvPr/>
        </p:nvSpPr>
        <p:spPr>
          <a:xfrm>
            <a:off x="952694" y="382834"/>
            <a:ext cx="12496800" cy="830997"/>
          </a:xfrm>
          <a:prstGeom prst="rect">
            <a:avLst/>
          </a:prstGeom>
          <a:noFill/>
        </p:spPr>
        <p:txBody>
          <a:bodyPr wrap="square" rtlCol="0">
            <a:spAutoFit/>
          </a:bodyPr>
          <a:lstStyle/>
          <a:p>
            <a:pPr algn="ctr"/>
            <a:r>
              <a:rPr lang="en-US" sz="4800" dirty="0">
                <a:solidFill>
                  <a:srgbClr val="C00000"/>
                </a:solidFill>
                <a:latin typeface="#9SLIDE03 SFU FUTURA_05 EXTRABO" pitchFamily="2" charset="77"/>
              </a:rPr>
              <a:t>PHIẾU HỌC TẬP SỐ 2</a:t>
            </a:r>
          </a:p>
        </p:txBody>
      </p:sp>
      <p:sp>
        <p:nvSpPr>
          <p:cNvPr id="25" name="TextBox 24" descr="n144 zalo Tran Quang Hieu">
            <a:extLst>
              <a:ext uri="{FF2B5EF4-FFF2-40B4-BE49-F238E27FC236}">
                <a16:creationId xmlns:a16="http://schemas.microsoft.com/office/drawing/2014/main" id="{714B0972-CDDD-7F55-7FEA-61613C5B36A3}"/>
              </a:ext>
            </a:extLst>
          </p:cNvPr>
          <p:cNvSpPr txBox="1"/>
          <p:nvPr/>
        </p:nvSpPr>
        <p:spPr>
          <a:xfrm>
            <a:off x="618388" y="1634497"/>
            <a:ext cx="6096000" cy="830997"/>
          </a:xfrm>
          <a:prstGeom prst="rect">
            <a:avLst/>
          </a:prstGeom>
          <a:noFill/>
        </p:spPr>
        <p:txBody>
          <a:bodyPr wrap="square" rtlCol="0">
            <a:spAutoFit/>
          </a:bodyPr>
          <a:lstStyle/>
          <a:p>
            <a:pPr algn="ctr"/>
            <a:r>
              <a:rPr lang="en-US" sz="4800" dirty="0">
                <a:latin typeface="#9Slide03 Montserrat" pitchFamily="2" charset="77"/>
              </a:rPr>
              <a:t>ƯU ĐIỂM</a:t>
            </a:r>
          </a:p>
        </p:txBody>
      </p:sp>
      <p:sp>
        <p:nvSpPr>
          <p:cNvPr id="26" name="TextBox 25" descr="n144 zalo Tran Quang Hieu">
            <a:extLst>
              <a:ext uri="{FF2B5EF4-FFF2-40B4-BE49-F238E27FC236}">
                <a16:creationId xmlns:a16="http://schemas.microsoft.com/office/drawing/2014/main" id="{2F3C30F0-38AF-ADF2-EB49-737B630C39A3}"/>
              </a:ext>
            </a:extLst>
          </p:cNvPr>
          <p:cNvSpPr txBox="1"/>
          <p:nvPr/>
        </p:nvSpPr>
        <p:spPr>
          <a:xfrm>
            <a:off x="7687800" y="1633463"/>
            <a:ext cx="6096000" cy="830997"/>
          </a:xfrm>
          <a:prstGeom prst="rect">
            <a:avLst/>
          </a:prstGeom>
          <a:noFill/>
        </p:spPr>
        <p:txBody>
          <a:bodyPr wrap="square" rtlCol="0">
            <a:spAutoFit/>
          </a:bodyPr>
          <a:lstStyle/>
          <a:p>
            <a:pPr algn="ctr"/>
            <a:r>
              <a:rPr lang="en-US" sz="4800" dirty="0">
                <a:latin typeface="#9Slide03 Montserrat" pitchFamily="2" charset="77"/>
              </a:rPr>
              <a:t>NHƯỢC ĐIỂM</a:t>
            </a:r>
          </a:p>
        </p:txBody>
      </p:sp>
      <p:sp>
        <p:nvSpPr>
          <p:cNvPr id="2" name="Rounded Rectangle 1" descr="n144 zalo Tran Quang Hieu">
            <a:extLst>
              <a:ext uri="{FF2B5EF4-FFF2-40B4-BE49-F238E27FC236}">
                <a16:creationId xmlns:a16="http://schemas.microsoft.com/office/drawing/2014/main" id="{8EAF31E4-E3BA-C5CB-69E5-6F862E5D0C4F}"/>
              </a:ext>
            </a:extLst>
          </p:cNvPr>
          <p:cNvSpPr/>
          <p:nvPr/>
        </p:nvSpPr>
        <p:spPr>
          <a:xfrm>
            <a:off x="398577" y="2857500"/>
            <a:ext cx="6535623" cy="116296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333333"/>
                </a:solidFill>
                <a:effectLst/>
                <a:latin typeface="#9Slide03 Montserrat" pitchFamily="2" charset="77"/>
              </a:rPr>
              <a:t>Không</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xâm</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lấn</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không</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đau</a:t>
            </a:r>
            <a:r>
              <a:rPr lang="en-US" sz="3200" dirty="0">
                <a:solidFill>
                  <a:srgbClr val="333333"/>
                </a:solidFill>
                <a:effectLst/>
                <a:latin typeface="#9Slide03 Montserrat" pitchFamily="2" charset="77"/>
              </a:rPr>
              <a:t>.</a:t>
            </a:r>
            <a:endParaRPr lang="en-US" sz="3200" dirty="0">
              <a:solidFill>
                <a:schemeClr val="tx1"/>
              </a:solidFill>
              <a:latin typeface="#9Slide03 Montserrat" pitchFamily="2" charset="77"/>
            </a:endParaRPr>
          </a:p>
        </p:txBody>
      </p:sp>
      <p:sp>
        <p:nvSpPr>
          <p:cNvPr id="3" name="Rounded Rectangle 2" descr="n144 zalo Tran Quang Hieu">
            <a:extLst>
              <a:ext uri="{FF2B5EF4-FFF2-40B4-BE49-F238E27FC236}">
                <a16:creationId xmlns:a16="http://schemas.microsoft.com/office/drawing/2014/main" id="{331AF2CE-F520-4C10-5832-39F71BC78503}"/>
              </a:ext>
            </a:extLst>
          </p:cNvPr>
          <p:cNvSpPr/>
          <p:nvPr/>
        </p:nvSpPr>
        <p:spPr>
          <a:xfrm>
            <a:off x="398576" y="4249066"/>
            <a:ext cx="6535623" cy="1157809"/>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333333"/>
                </a:solidFill>
                <a:effectLst/>
                <a:latin typeface="#9Slide03 Montserrat" pitchFamily="2" charset="77"/>
              </a:rPr>
              <a:t>Kỹ thuật đơn giản, dễ sử dụng.</a:t>
            </a:r>
            <a:endParaRPr lang="en-US" sz="3200" dirty="0">
              <a:solidFill>
                <a:schemeClr val="tx1"/>
              </a:solidFill>
              <a:latin typeface="#9Slide03 Montserrat" pitchFamily="2" charset="77"/>
            </a:endParaRPr>
          </a:p>
        </p:txBody>
      </p:sp>
      <p:sp>
        <p:nvSpPr>
          <p:cNvPr id="4" name="Rounded Rectangle 3" descr="n144 zalo Tran Quang Hieu">
            <a:extLst>
              <a:ext uri="{FF2B5EF4-FFF2-40B4-BE49-F238E27FC236}">
                <a16:creationId xmlns:a16="http://schemas.microsoft.com/office/drawing/2014/main" id="{7423655B-0F8F-481E-9EC2-F3494089779C}"/>
              </a:ext>
            </a:extLst>
          </p:cNvPr>
          <p:cNvSpPr/>
          <p:nvPr/>
        </p:nvSpPr>
        <p:spPr>
          <a:xfrm>
            <a:off x="398577" y="5635475"/>
            <a:ext cx="6535623" cy="19812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333333"/>
                </a:solidFill>
                <a:effectLst/>
                <a:latin typeface="#9Slide03 Montserrat" pitchFamily="2" charset="77"/>
              </a:rPr>
              <a:t>Sử dụng liều bức xạ thấp hơn chụp cắt lớp vi tính (CT Scan).</a:t>
            </a:r>
            <a:endParaRPr lang="en-US" sz="3200" dirty="0">
              <a:solidFill>
                <a:schemeClr val="tx1"/>
              </a:solidFill>
              <a:latin typeface="#9Slide03 Montserrat" pitchFamily="2" charset="77"/>
            </a:endParaRPr>
          </a:p>
        </p:txBody>
      </p:sp>
      <p:sp>
        <p:nvSpPr>
          <p:cNvPr id="5" name="Rounded Rectangle 4" descr="n144 zalo Tran Quang Hieu">
            <a:extLst>
              <a:ext uri="{FF2B5EF4-FFF2-40B4-BE49-F238E27FC236}">
                <a16:creationId xmlns:a16="http://schemas.microsoft.com/office/drawing/2014/main" id="{80D33C7A-8C38-6F6B-A708-4948B3F2D38B}"/>
              </a:ext>
            </a:extLst>
          </p:cNvPr>
          <p:cNvSpPr/>
          <p:nvPr/>
        </p:nvSpPr>
        <p:spPr>
          <a:xfrm>
            <a:off x="7467988" y="2857500"/>
            <a:ext cx="6535623" cy="19812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333333"/>
                </a:solidFill>
                <a:effectLst/>
                <a:latin typeface="#9Slide03 Montserrat" pitchFamily="2" charset="77"/>
              </a:rPr>
              <a:t>Hình</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ảnh</a:t>
            </a:r>
            <a:r>
              <a:rPr lang="en-US" sz="3200" dirty="0">
                <a:solidFill>
                  <a:srgbClr val="333333"/>
                </a:solidFill>
                <a:effectLst/>
                <a:latin typeface="#9Slide03 Montserrat" pitchFamily="2" charset="77"/>
              </a:rPr>
              <a:t> X - </a:t>
            </a:r>
            <a:r>
              <a:rPr lang="en-US" sz="3200" dirty="0" err="1">
                <a:solidFill>
                  <a:srgbClr val="333333"/>
                </a:solidFill>
                <a:effectLst/>
                <a:latin typeface="#9Slide03 Montserrat" pitchFamily="2" charset="77"/>
              </a:rPr>
              <a:t>quang</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không</a:t>
            </a:r>
            <a:r>
              <a:rPr lang="en-US" sz="3200" dirty="0">
                <a:solidFill>
                  <a:srgbClr val="333333"/>
                </a:solidFill>
                <a:effectLst/>
                <a:latin typeface="#9Slide03 Montserrat" pitchFamily="2" charset="77"/>
              </a:rPr>
              <a:t> chi </a:t>
            </a:r>
            <a:r>
              <a:rPr lang="en-US" sz="3200" dirty="0" err="1">
                <a:solidFill>
                  <a:srgbClr val="333333"/>
                </a:solidFill>
                <a:effectLst/>
                <a:latin typeface="#9Slide03 Montserrat" pitchFamily="2" charset="77"/>
              </a:rPr>
              <a:t>tiết</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rõ</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nét</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bằng</a:t>
            </a:r>
            <a:r>
              <a:rPr lang="en-US" sz="3200" dirty="0">
                <a:solidFill>
                  <a:srgbClr val="333333"/>
                </a:solidFill>
                <a:effectLst/>
                <a:latin typeface="#9Slide03 Montserrat" pitchFamily="2" charset="77"/>
              </a:rPr>
              <a:t> CT </a:t>
            </a:r>
            <a:r>
              <a:rPr lang="en-US" sz="3200" dirty="0" err="1">
                <a:solidFill>
                  <a:srgbClr val="333333"/>
                </a:solidFill>
                <a:effectLst/>
                <a:latin typeface="#9Slide03 Montserrat" pitchFamily="2" charset="77"/>
              </a:rPr>
              <a:t>và</a:t>
            </a:r>
            <a:r>
              <a:rPr lang="en-US" sz="3200" dirty="0">
                <a:solidFill>
                  <a:srgbClr val="333333"/>
                </a:solidFill>
                <a:effectLst/>
                <a:latin typeface="#9Slide03 Montserrat" pitchFamily="2" charset="77"/>
              </a:rPr>
              <a:t> MRI.</a:t>
            </a:r>
            <a:endParaRPr lang="en-US" sz="3200" dirty="0">
              <a:solidFill>
                <a:schemeClr val="tx1"/>
              </a:solidFill>
              <a:latin typeface="#9Slide03 Montserrat" pitchFamily="2" charset="77"/>
            </a:endParaRPr>
          </a:p>
        </p:txBody>
      </p:sp>
      <p:sp>
        <p:nvSpPr>
          <p:cNvPr id="10" name="Rounded Rectangle 9" descr="n144 zalo Tran Quang Hieu">
            <a:extLst>
              <a:ext uri="{FF2B5EF4-FFF2-40B4-BE49-F238E27FC236}">
                <a16:creationId xmlns:a16="http://schemas.microsoft.com/office/drawing/2014/main" id="{87057537-281B-D901-3F7C-1B795261B84E}"/>
              </a:ext>
            </a:extLst>
          </p:cNvPr>
          <p:cNvSpPr/>
          <p:nvPr/>
        </p:nvSpPr>
        <p:spPr>
          <a:xfrm>
            <a:off x="7467988" y="5196405"/>
            <a:ext cx="6535623" cy="19812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333333"/>
                </a:solidFill>
                <a:effectLst/>
                <a:latin typeface="#9Slide03 Montserrat" pitchFamily="2" charset="77"/>
              </a:rPr>
              <a:t>Không</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cung</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cấp</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hình</a:t>
            </a:r>
            <a:r>
              <a:rPr lang="en-US" sz="3200" dirty="0">
                <a:solidFill>
                  <a:srgbClr val="333333"/>
                </a:solidFill>
                <a:effectLst/>
                <a:latin typeface="#9Slide03 Montserrat" pitchFamily="2" charset="77"/>
              </a:rPr>
              <a:t> </a:t>
            </a:r>
            <a:r>
              <a:rPr lang="en-US" sz="3200" dirty="0" err="1">
                <a:solidFill>
                  <a:srgbClr val="333333"/>
                </a:solidFill>
                <a:effectLst/>
                <a:latin typeface="#9Slide03 Montserrat" pitchFamily="2" charset="77"/>
              </a:rPr>
              <a:t>ảnh</a:t>
            </a:r>
            <a:r>
              <a:rPr lang="en-US" sz="3200" dirty="0">
                <a:solidFill>
                  <a:srgbClr val="333333"/>
                </a:solidFill>
                <a:effectLst/>
                <a:latin typeface="#9Slide03 Montserrat" pitchFamily="2" charset="77"/>
              </a:rPr>
              <a:t> 3D.</a:t>
            </a:r>
            <a:endParaRPr lang="en-US" sz="3200" dirty="0">
              <a:solidFill>
                <a:schemeClr val="tx1"/>
              </a:solidFill>
              <a:latin typeface="#9Slide03 Montserrat" pitchFamily="2" charset="77"/>
            </a:endParaRPr>
          </a:p>
        </p:txBody>
      </p:sp>
      <p:sp>
        <p:nvSpPr>
          <p:cNvPr id="11" name="Rounded Rectangle 10" descr="n144 zalo Tran Quang Hieu">
            <a:extLst>
              <a:ext uri="{FF2B5EF4-FFF2-40B4-BE49-F238E27FC236}">
                <a16:creationId xmlns:a16="http://schemas.microsoft.com/office/drawing/2014/main" id="{BA014936-252F-B215-5EDF-490C5E3BCA65}"/>
              </a:ext>
            </a:extLst>
          </p:cNvPr>
          <p:cNvSpPr/>
          <p:nvPr/>
        </p:nvSpPr>
        <p:spPr>
          <a:xfrm>
            <a:off x="398575" y="7845275"/>
            <a:ext cx="6535623" cy="198120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333333"/>
                </a:solidFill>
                <a:effectLst/>
                <a:latin typeface="#9Slide03 Montserrat" pitchFamily="2" charset="77"/>
              </a:rPr>
              <a:t>Chi phí thấp hơn so với các phương pháp khác như CT hay MRI.</a:t>
            </a:r>
            <a:endParaRPr lang="en-US" sz="3200" dirty="0">
              <a:solidFill>
                <a:schemeClr val="tx1"/>
              </a:solidFill>
              <a:latin typeface="#9Slide03 Montserrat" pitchFamily="2" charset="77"/>
            </a:endParaRPr>
          </a:p>
        </p:txBody>
      </p:sp>
    </p:spTree>
    <p:extLst>
      <p:ext uri="{BB962C8B-B14F-4D97-AF65-F5344CB8AC3E}">
        <p14:creationId xmlns:p14="http://schemas.microsoft.com/office/powerpoint/2010/main" val="3353745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up)">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p:tgtEl>
                                          <p:spTgt spid="5"/>
                                        </p:tgtEl>
                                        <p:attrNameLst>
                                          <p:attrName>ppt_y</p:attrName>
                                        </p:attrNameLst>
                                      </p:cBhvr>
                                      <p:tavLst>
                                        <p:tav tm="0">
                                          <p:val>
                                            <p:strVal val="#ppt_y+#ppt_h*1.125000"/>
                                          </p:val>
                                        </p:tav>
                                        <p:tav tm="100000">
                                          <p:val>
                                            <p:strVal val="#ppt_y"/>
                                          </p:val>
                                        </p:tav>
                                      </p:tavLst>
                                    </p:anim>
                                    <p:animEffect transition="in" filter="wipe(up)">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up)">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899459" y="0"/>
            <a:ext cx="7428896" cy="10287000"/>
            <a:chOff x="0" y="0"/>
            <a:chExt cx="1956582" cy="2709333"/>
          </a:xfrm>
        </p:grpSpPr>
        <p:sp>
          <p:nvSpPr>
            <p:cNvPr id="3" name="Freeform 3"/>
            <p:cNvSpPr/>
            <p:nvPr/>
          </p:nvSpPr>
          <p:spPr>
            <a:xfrm>
              <a:off x="0" y="0"/>
              <a:ext cx="1956582" cy="2709333"/>
            </a:xfrm>
            <a:custGeom>
              <a:avLst/>
              <a:gdLst/>
              <a:ahLst/>
              <a:cxnLst/>
              <a:rect l="l" t="t" r="r" b="b"/>
              <a:pathLst>
                <a:path w="1956582" h="2709333">
                  <a:moveTo>
                    <a:pt x="0" y="0"/>
                  </a:moveTo>
                  <a:lnTo>
                    <a:pt x="1956582" y="0"/>
                  </a:lnTo>
                  <a:lnTo>
                    <a:pt x="1956582" y="2709333"/>
                  </a:lnTo>
                  <a:lnTo>
                    <a:pt x="0" y="2709333"/>
                  </a:lnTo>
                  <a:close/>
                </a:path>
              </a:pathLst>
            </a:custGeom>
            <a:solidFill>
              <a:srgbClr val="ABDEB6"/>
            </a:solidFill>
            <a:ln w="28575" cap="sq">
              <a:solidFill>
                <a:srgbClr val="2A2A2A"/>
              </a:solidFill>
              <a:prstDash val="solid"/>
              <a:miter/>
            </a:ln>
          </p:spPr>
          <p:txBody>
            <a:bodyPr/>
            <a:lstStyle/>
            <a:p>
              <a:endParaRPr lang="en-US"/>
            </a:p>
          </p:txBody>
        </p:sp>
        <p:sp>
          <p:nvSpPr>
            <p:cNvPr id="4" name="TextBox 4"/>
            <p:cNvSpPr txBox="1"/>
            <p:nvPr/>
          </p:nvSpPr>
          <p:spPr>
            <a:xfrm>
              <a:off x="0" y="-57150"/>
              <a:ext cx="1956582" cy="2766483"/>
            </a:xfrm>
            <a:prstGeom prst="rect">
              <a:avLst/>
            </a:prstGeom>
          </p:spPr>
          <p:txBody>
            <a:bodyPr lIns="50800" tIns="50800" rIns="50800" bIns="50800" rtlCol="0" anchor="ctr"/>
            <a:lstStyle/>
            <a:p>
              <a:pPr algn="ctr">
                <a:lnSpc>
                  <a:spcPts val="2659"/>
                </a:lnSpc>
              </a:pPr>
              <a:endParaRPr/>
            </a:p>
          </p:txBody>
        </p:sp>
      </p:grpSp>
      <p:sp>
        <p:nvSpPr>
          <p:cNvPr id="8" name="Freeform 8" descr="n144 zalo Tran Quang Hieu"/>
          <p:cNvSpPr/>
          <p:nvPr/>
        </p:nvSpPr>
        <p:spPr>
          <a:xfrm>
            <a:off x="12496800" y="253092"/>
            <a:ext cx="5087474" cy="3548512"/>
          </a:xfrm>
          <a:custGeom>
            <a:avLst/>
            <a:gdLst/>
            <a:ahLst/>
            <a:cxnLst/>
            <a:rect l="l" t="t" r="r" b="b"/>
            <a:pathLst>
              <a:path w="6625553" h="4621323">
                <a:moveTo>
                  <a:pt x="0" y="0"/>
                </a:moveTo>
                <a:lnTo>
                  <a:pt x="6625554" y="0"/>
                </a:lnTo>
                <a:lnTo>
                  <a:pt x="6625554" y="4621323"/>
                </a:lnTo>
                <a:lnTo>
                  <a:pt x="0" y="46213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AutoShape 9" descr="n144 zalo Tran Quang Hieu"/>
          <p:cNvSpPr/>
          <p:nvPr/>
        </p:nvSpPr>
        <p:spPr>
          <a:xfrm>
            <a:off x="15562968" y="9305925"/>
            <a:ext cx="1696332" cy="0"/>
          </a:xfrm>
          <a:prstGeom prst="line">
            <a:avLst/>
          </a:prstGeom>
          <a:ln w="95250" cap="flat">
            <a:solidFill>
              <a:srgbClr val="5E597F"/>
            </a:solidFill>
            <a:prstDash val="solid"/>
            <a:headEnd type="none" w="sm" len="sm"/>
            <a:tailEnd type="triangle" w="lg" len="med"/>
          </a:ln>
        </p:spPr>
        <p:txBody>
          <a:bodyPr/>
          <a:lstStyle/>
          <a:p>
            <a:endParaRPr lang="en-US"/>
          </a:p>
        </p:txBody>
      </p:sp>
      <p:sp>
        <p:nvSpPr>
          <p:cNvPr id="14" name="TextBox 13" descr="n144 zalo Tran Quang Hieu">
            <a:extLst>
              <a:ext uri="{FF2B5EF4-FFF2-40B4-BE49-F238E27FC236}">
                <a16:creationId xmlns:a16="http://schemas.microsoft.com/office/drawing/2014/main" id="{BAA4E3D8-DB59-BCD8-BE5D-7DCF7FD58C49}"/>
              </a:ext>
            </a:extLst>
          </p:cNvPr>
          <p:cNvSpPr txBox="1"/>
          <p:nvPr/>
        </p:nvSpPr>
        <p:spPr>
          <a:xfrm>
            <a:off x="8285416" y="4000500"/>
            <a:ext cx="9906000" cy="3948197"/>
          </a:xfrm>
          <a:prstGeom prst="rect">
            <a:avLst/>
          </a:prstGeom>
          <a:noFill/>
        </p:spPr>
        <p:txBody>
          <a:bodyPr wrap="square" rtlCol="0">
            <a:spAutoFit/>
          </a:bodyPr>
          <a:lstStyle/>
          <a:p>
            <a:pPr algn="ctr">
              <a:lnSpc>
                <a:spcPct val="116000"/>
              </a:lnSpc>
            </a:pPr>
            <a:r>
              <a:rPr lang="en-US" sz="7200" dirty="0">
                <a:latin typeface="#9Slide03 Montserrat Medium" pitchFamily="2" charset="77"/>
              </a:rPr>
              <a:t>II. CẢI THIỆN HÌNH ẢNH CỦA CHỤP </a:t>
            </a:r>
          </a:p>
          <a:p>
            <a:pPr algn="ctr">
              <a:lnSpc>
                <a:spcPct val="116000"/>
              </a:lnSpc>
            </a:pPr>
            <a:r>
              <a:rPr lang="en-US" sz="7200" dirty="0">
                <a:latin typeface="#9Slide03 Montserrat Medium" pitchFamily="2" charset="77"/>
              </a:rPr>
              <a:t>X-QUANG</a:t>
            </a:r>
          </a:p>
        </p:txBody>
      </p:sp>
      <p:pic>
        <p:nvPicPr>
          <p:cNvPr id="5" name="Picture 4" descr="n144 zalo Tran Quang Hieu">
            <a:extLst>
              <a:ext uri="{FF2B5EF4-FFF2-40B4-BE49-F238E27FC236}">
                <a16:creationId xmlns:a16="http://schemas.microsoft.com/office/drawing/2014/main" id="{46D88BDF-BA44-B44E-9907-9D16DD445ED9}"/>
              </a:ext>
            </a:extLst>
          </p:cNvPr>
          <p:cNvPicPr>
            <a:picLocks noChangeAspect="1"/>
          </p:cNvPicPr>
          <p:nvPr/>
        </p:nvPicPr>
        <p:blipFill>
          <a:blip r:embed="rId4"/>
          <a:stretch>
            <a:fillRect/>
          </a:stretch>
        </p:blipFill>
        <p:spPr>
          <a:xfrm>
            <a:off x="1219200" y="169324"/>
            <a:ext cx="6728972" cy="9770836"/>
          </a:xfrm>
          <a:prstGeom prst="rect">
            <a:avLst/>
          </a:prstGeom>
        </p:spPr>
      </p:pic>
      <p:sp>
        <p:nvSpPr>
          <p:cNvPr id="10" name="Freeform 10" descr="n144 zalo Tran Quang Hieu"/>
          <p:cNvSpPr/>
          <p:nvPr/>
        </p:nvSpPr>
        <p:spPr>
          <a:xfrm rot="-1296080">
            <a:off x="-582224" y="729615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72504741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Freeform 2" descr="n144 zalo Tran Quang Hieu"/>
          <p:cNvSpPr/>
          <p:nvPr/>
        </p:nvSpPr>
        <p:spPr>
          <a:xfrm rot="-1296080">
            <a:off x="-179740" y="30861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descr="n144 zalo Tran Quang Hieu"/>
          <p:cNvSpPr/>
          <p:nvPr/>
        </p:nvSpPr>
        <p:spPr>
          <a:xfrm>
            <a:off x="38100" y="266700"/>
            <a:ext cx="7038578" cy="16274169"/>
          </a:xfrm>
          <a:custGeom>
            <a:avLst/>
            <a:gdLst/>
            <a:ahLst/>
            <a:cxnLst/>
            <a:rect l="l" t="t" r="r" b="b"/>
            <a:pathLst>
              <a:path w="7038578" h="16274169">
                <a:moveTo>
                  <a:pt x="0" y="0"/>
                </a:moveTo>
                <a:lnTo>
                  <a:pt x="7038578" y="0"/>
                </a:lnTo>
                <a:lnTo>
                  <a:pt x="7038578" y="16274169"/>
                </a:lnTo>
                <a:lnTo>
                  <a:pt x="0" y="162741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descr="n144 zalo Tran Quang Hieu"/>
          <p:cNvSpPr/>
          <p:nvPr/>
        </p:nvSpPr>
        <p:spPr>
          <a:xfrm rot="-1296080">
            <a:off x="13871728" y="39400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ounded Rectangle 10" descr="n144 zalo Tran Quang Hieu">
            <a:extLst>
              <a:ext uri="{FF2B5EF4-FFF2-40B4-BE49-F238E27FC236}">
                <a16:creationId xmlns:a16="http://schemas.microsoft.com/office/drawing/2014/main" id="{64CC8F06-CA1E-95E9-B203-7A9467ACD4AE}"/>
              </a:ext>
            </a:extLst>
          </p:cNvPr>
          <p:cNvSpPr/>
          <p:nvPr/>
        </p:nvSpPr>
        <p:spPr>
          <a:xfrm>
            <a:off x="4343401" y="495300"/>
            <a:ext cx="13639800" cy="22085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4000" dirty="0">
                <a:solidFill>
                  <a:srgbClr val="333333"/>
                </a:solidFill>
                <a:latin typeface="#9Slide03 Montserrat" pitchFamily="2" charset="77"/>
              </a:rPr>
              <a:t>Để chụp X-quang đạt hiệu quả như mong muốn, cần thực hiện các công việc sau:</a:t>
            </a:r>
            <a:endParaRPr kumimoji="0" lang="en-US" sz="4000" b="0" i="0" u="none" strike="noStrike" kern="1200" cap="none" spc="0" normalizeH="0" baseline="0" noProof="0" dirty="0">
              <a:ln>
                <a:noFill/>
              </a:ln>
              <a:solidFill>
                <a:prstClr val="black"/>
              </a:solidFill>
              <a:effectLst/>
              <a:uLnTx/>
              <a:uFillTx/>
              <a:latin typeface="#9Slide03 Montserrat" pitchFamily="2" charset="77"/>
              <a:ea typeface="+mn-ea"/>
              <a:cs typeface="+mn-cs"/>
            </a:endParaRPr>
          </a:p>
        </p:txBody>
      </p:sp>
      <p:sp>
        <p:nvSpPr>
          <p:cNvPr id="9" name="Teardrop 8" descr="n144 zalo Tran Quang Hieu">
            <a:extLst>
              <a:ext uri="{FF2B5EF4-FFF2-40B4-BE49-F238E27FC236}">
                <a16:creationId xmlns:a16="http://schemas.microsoft.com/office/drawing/2014/main" id="{1B2FE5BE-0E96-6C69-F230-4CCE5F84E543}"/>
              </a:ext>
            </a:extLst>
          </p:cNvPr>
          <p:cNvSpPr/>
          <p:nvPr/>
        </p:nvSpPr>
        <p:spPr>
          <a:xfrm>
            <a:off x="5638800" y="3107466"/>
            <a:ext cx="5257800" cy="5715000"/>
          </a:xfrm>
          <a:prstGeom prst="teardrop">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r>
              <a:rPr lang="en-US" sz="3200" b="1" dirty="0" err="1">
                <a:solidFill>
                  <a:srgbClr val="C00000"/>
                </a:solidFill>
                <a:latin typeface="#9Slide03 Montserrat SemiBold" pitchFamily="2" charset="77"/>
              </a:rPr>
              <a:t>Cải</a:t>
            </a:r>
            <a:r>
              <a:rPr lang="en-US" sz="3200" b="1" dirty="0">
                <a:solidFill>
                  <a:srgbClr val="C00000"/>
                </a:solidFill>
                <a:latin typeface="#9Slide03 Montserrat SemiBold" pitchFamily="2" charset="77"/>
              </a:rPr>
              <a:t> </a:t>
            </a:r>
            <a:r>
              <a:rPr lang="en-US" sz="3200" b="1" dirty="0" err="1">
                <a:solidFill>
                  <a:srgbClr val="C00000"/>
                </a:solidFill>
                <a:latin typeface="#9Slide03 Montserrat SemiBold" pitchFamily="2" charset="77"/>
              </a:rPr>
              <a:t>thiện</a:t>
            </a:r>
            <a:r>
              <a:rPr lang="en-US" sz="3200" b="1" dirty="0">
                <a:solidFill>
                  <a:srgbClr val="C00000"/>
                </a:solidFill>
                <a:latin typeface="#9Slide03 Montserrat SemiBold" pitchFamily="2" charset="77"/>
              </a:rPr>
              <a:t> </a:t>
            </a:r>
            <a:r>
              <a:rPr lang="en-US" sz="3200" b="1" dirty="0" err="1">
                <a:solidFill>
                  <a:srgbClr val="C00000"/>
                </a:solidFill>
                <a:latin typeface="#9Slide03 Montserrat SemiBold" pitchFamily="2" charset="77"/>
              </a:rPr>
              <a:t>độ</a:t>
            </a:r>
            <a:r>
              <a:rPr lang="en-US" sz="3200" b="1" dirty="0">
                <a:solidFill>
                  <a:srgbClr val="C00000"/>
                </a:solidFill>
                <a:latin typeface="#9Slide03 Montserrat SemiBold" pitchFamily="2" charset="77"/>
              </a:rPr>
              <a:t> </a:t>
            </a:r>
            <a:r>
              <a:rPr lang="en-US" sz="3200" b="1" dirty="0" err="1">
                <a:solidFill>
                  <a:srgbClr val="C00000"/>
                </a:solidFill>
                <a:latin typeface="#9Slide03 Montserrat SemiBold" pitchFamily="2" charset="77"/>
              </a:rPr>
              <a:t>sắc</a:t>
            </a:r>
            <a:r>
              <a:rPr lang="en-US" sz="3200" b="1" dirty="0">
                <a:solidFill>
                  <a:srgbClr val="C00000"/>
                </a:solidFill>
                <a:latin typeface="#9Slide03 Montserrat SemiBold" pitchFamily="2" charset="77"/>
              </a:rPr>
              <a:t> </a:t>
            </a:r>
            <a:r>
              <a:rPr lang="en-US" sz="3200" b="1" dirty="0" err="1">
                <a:solidFill>
                  <a:srgbClr val="C00000"/>
                </a:solidFill>
                <a:latin typeface="#9Slide03 Montserrat SemiBold" pitchFamily="2" charset="77"/>
              </a:rPr>
              <a:t>nét</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của</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hình</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ảnh</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nhờ</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đó</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quan</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sát</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được</a:t>
            </a:r>
            <a:r>
              <a:rPr lang="en-US" sz="3200" dirty="0">
                <a:solidFill>
                  <a:srgbClr val="333333"/>
                </a:solidFill>
                <a:latin typeface="#9Slide03 Montserrat" pitchFamily="2" charset="77"/>
              </a:rPr>
              <a:t> chi </a:t>
            </a:r>
            <a:r>
              <a:rPr lang="en-US" sz="3200" dirty="0" err="1">
                <a:solidFill>
                  <a:srgbClr val="333333"/>
                </a:solidFill>
                <a:latin typeface="#9Slide03 Montserrat" pitchFamily="2" charset="77"/>
              </a:rPr>
              <a:t>tiết</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hơn</a:t>
            </a:r>
            <a:r>
              <a:rPr lang="en-US" sz="3200" dirty="0">
                <a:solidFill>
                  <a:srgbClr val="333333"/>
                </a:solidFill>
                <a:latin typeface="#9Slide03 Montserrat" pitchFamily="2" charset="77"/>
              </a:rPr>
              <a:t>.</a:t>
            </a:r>
          </a:p>
        </p:txBody>
      </p:sp>
      <p:sp>
        <p:nvSpPr>
          <p:cNvPr id="10" name="Teardrop 9" descr="n144 zalo Tran Quang Hieu">
            <a:extLst>
              <a:ext uri="{FF2B5EF4-FFF2-40B4-BE49-F238E27FC236}">
                <a16:creationId xmlns:a16="http://schemas.microsoft.com/office/drawing/2014/main" id="{776AB3B9-0247-CE15-DE0E-5E8F4D9B4E84}"/>
              </a:ext>
            </a:extLst>
          </p:cNvPr>
          <p:cNvSpPr/>
          <p:nvPr/>
        </p:nvSpPr>
        <p:spPr>
          <a:xfrm flipH="1">
            <a:off x="11573773" y="3107466"/>
            <a:ext cx="5257800" cy="5715000"/>
          </a:xfrm>
          <a:prstGeom prst="teardrop">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r>
              <a:rPr lang="en-US" sz="3200" b="1" dirty="0" err="1">
                <a:solidFill>
                  <a:srgbClr val="C00000"/>
                </a:solidFill>
                <a:latin typeface="#9Slide03 Montserrat SemiBold" pitchFamily="2" charset="77"/>
              </a:rPr>
              <a:t>Cải</a:t>
            </a:r>
            <a:r>
              <a:rPr lang="en-US" sz="3200" b="1" dirty="0">
                <a:solidFill>
                  <a:srgbClr val="C00000"/>
                </a:solidFill>
                <a:latin typeface="#9Slide03 Montserrat SemiBold" pitchFamily="2" charset="77"/>
              </a:rPr>
              <a:t> </a:t>
            </a:r>
            <a:r>
              <a:rPr lang="en-US" sz="3200" b="1" dirty="0" err="1">
                <a:solidFill>
                  <a:srgbClr val="C00000"/>
                </a:solidFill>
                <a:latin typeface="#9Slide03 Montserrat SemiBold" pitchFamily="2" charset="77"/>
              </a:rPr>
              <a:t>thiện</a:t>
            </a:r>
            <a:r>
              <a:rPr lang="en-US" sz="3200" b="1" dirty="0">
                <a:solidFill>
                  <a:srgbClr val="C00000"/>
                </a:solidFill>
                <a:latin typeface="#9Slide03 Montserrat SemiBold" pitchFamily="2" charset="77"/>
              </a:rPr>
              <a:t> </a:t>
            </a:r>
            <a:r>
              <a:rPr lang="en-US" sz="3200" b="1" dirty="0" err="1">
                <a:solidFill>
                  <a:srgbClr val="C00000"/>
                </a:solidFill>
                <a:latin typeface="#9Slide03 Montserrat SemiBold" pitchFamily="2" charset="77"/>
              </a:rPr>
              <a:t>độ</a:t>
            </a:r>
            <a:r>
              <a:rPr lang="en-US" sz="3200" b="1" dirty="0">
                <a:solidFill>
                  <a:srgbClr val="C00000"/>
                </a:solidFill>
                <a:latin typeface="#9Slide03 Montserrat SemiBold" pitchFamily="2" charset="77"/>
              </a:rPr>
              <a:t> </a:t>
            </a:r>
            <a:r>
              <a:rPr lang="en-US" sz="3200" b="1" dirty="0" err="1">
                <a:solidFill>
                  <a:srgbClr val="C00000"/>
                </a:solidFill>
                <a:latin typeface="#9Slide03 Montserrat SemiBold" pitchFamily="2" charset="77"/>
              </a:rPr>
              <a:t>tương</a:t>
            </a:r>
            <a:r>
              <a:rPr lang="en-US" sz="3200" b="1" dirty="0">
                <a:solidFill>
                  <a:srgbClr val="C00000"/>
                </a:solidFill>
                <a:latin typeface="#9Slide03 Montserrat SemiBold" pitchFamily="2" charset="77"/>
              </a:rPr>
              <a:t> </a:t>
            </a:r>
            <a:r>
              <a:rPr lang="en-US" sz="3200" b="1" dirty="0" err="1">
                <a:solidFill>
                  <a:srgbClr val="C00000"/>
                </a:solidFill>
                <a:latin typeface="#9Slide03 Montserrat SemiBold" pitchFamily="2" charset="77"/>
              </a:rPr>
              <a:t>phản</a:t>
            </a:r>
            <a:r>
              <a:rPr lang="en-US" sz="3200" b="1" dirty="0">
                <a:solidFill>
                  <a:srgbClr val="C00000"/>
                </a:solidFill>
                <a:latin typeface="#9Slide03 Montserrat SemiBold" pitchFamily="2" charset="77"/>
              </a:rPr>
              <a:t> </a:t>
            </a:r>
            <a:r>
              <a:rPr lang="en-US" sz="3200" dirty="0" err="1">
                <a:solidFill>
                  <a:srgbClr val="333333"/>
                </a:solidFill>
                <a:latin typeface="#9Slide03 Montserrat" pitchFamily="2" charset="77"/>
              </a:rPr>
              <a:t>của</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hình</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ảnh</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để</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tạo</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ra</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sự</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khác</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biệt</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giữa</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các</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bộ</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phận</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nhằm</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hiển</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thị</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rõ</a:t>
            </a:r>
            <a:r>
              <a:rPr lang="en-US" sz="3200" dirty="0">
                <a:solidFill>
                  <a:srgbClr val="333333"/>
                </a:solidFill>
                <a:latin typeface="#9Slide03 Montserrat" pitchFamily="2" charset="77"/>
              </a:rPr>
              <a:t> rang </a:t>
            </a:r>
            <a:r>
              <a:rPr lang="en-US" sz="3200" dirty="0" err="1">
                <a:solidFill>
                  <a:srgbClr val="333333"/>
                </a:solidFill>
                <a:latin typeface="#9Slide03 Montserrat" pitchFamily="2" charset="77"/>
              </a:rPr>
              <a:t>hơn</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trong</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hình</a:t>
            </a:r>
            <a:r>
              <a:rPr lang="en-US" sz="3200" dirty="0">
                <a:solidFill>
                  <a:srgbClr val="333333"/>
                </a:solidFill>
                <a:latin typeface="#9Slide03 Montserrat" pitchFamily="2" charset="77"/>
              </a:rPr>
              <a:t> </a:t>
            </a:r>
            <a:r>
              <a:rPr lang="en-US" sz="3200" dirty="0" err="1">
                <a:solidFill>
                  <a:srgbClr val="333333"/>
                </a:solidFill>
                <a:latin typeface="#9Slide03 Montserrat" pitchFamily="2" charset="77"/>
              </a:rPr>
              <a:t>ảnh</a:t>
            </a:r>
            <a:r>
              <a:rPr lang="en-US" sz="3200" dirty="0">
                <a:solidFill>
                  <a:srgbClr val="333333"/>
                </a:solidFill>
                <a:latin typeface="#9Slide03 Montserrat" pitchFamily="2" charset="77"/>
              </a:rPr>
              <a:t>.</a:t>
            </a:r>
          </a:p>
        </p:txBody>
      </p:sp>
    </p:spTree>
    <p:extLst>
      <p:ext uri="{BB962C8B-B14F-4D97-AF65-F5344CB8AC3E}">
        <p14:creationId xmlns:p14="http://schemas.microsoft.com/office/powerpoint/2010/main" val="1612286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Freeform 2" descr="n144 zalo Tran Quang Hieu"/>
          <p:cNvSpPr/>
          <p:nvPr/>
        </p:nvSpPr>
        <p:spPr>
          <a:xfrm rot="-1296080">
            <a:off x="-179740" y="30861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descr="n144 zalo Tran Quang Hieu"/>
          <p:cNvSpPr/>
          <p:nvPr/>
        </p:nvSpPr>
        <p:spPr>
          <a:xfrm rot="-1296080">
            <a:off x="13871728" y="39400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descr="n144 zalo Tran Quang Hieu">
            <a:extLst>
              <a:ext uri="{FF2B5EF4-FFF2-40B4-BE49-F238E27FC236}">
                <a16:creationId xmlns:a16="http://schemas.microsoft.com/office/drawing/2014/main" id="{AE6C425B-01F1-C78A-68AD-F2C1A55004EF}"/>
              </a:ext>
            </a:extLst>
          </p:cNvPr>
          <p:cNvPicPr>
            <a:picLocks noChangeAspect="1"/>
          </p:cNvPicPr>
          <p:nvPr/>
        </p:nvPicPr>
        <p:blipFill>
          <a:blip r:embed="rId4"/>
          <a:stretch>
            <a:fillRect/>
          </a:stretch>
        </p:blipFill>
        <p:spPr>
          <a:xfrm>
            <a:off x="555930" y="2171700"/>
            <a:ext cx="7570718" cy="7053943"/>
          </a:xfrm>
          <a:prstGeom prst="rect">
            <a:avLst/>
          </a:prstGeom>
        </p:spPr>
      </p:pic>
      <p:sp>
        <p:nvSpPr>
          <p:cNvPr id="13" name="Oval Callout 12" descr="n144 zalo Tran Quang Hieu">
            <a:extLst>
              <a:ext uri="{FF2B5EF4-FFF2-40B4-BE49-F238E27FC236}">
                <a16:creationId xmlns:a16="http://schemas.microsoft.com/office/drawing/2014/main" id="{4A0CF3DE-FCA9-309B-DE53-D9FB72C4DBC0}"/>
              </a:ext>
            </a:extLst>
          </p:cNvPr>
          <p:cNvSpPr/>
          <p:nvPr/>
        </p:nvSpPr>
        <p:spPr>
          <a:xfrm>
            <a:off x="10439400" y="1028700"/>
            <a:ext cx="6934200" cy="5791200"/>
          </a:xfrm>
          <a:prstGeom prst="wedgeEllipseCallout">
            <a:avLst>
              <a:gd name="adj1" fmla="val -98776"/>
              <a:gd name="adj2" fmla="val 30075"/>
            </a:avLst>
          </a:prstGeom>
          <a:solidFill>
            <a:schemeClr val="accent6">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bg1"/>
                </a:solidFill>
                <a:latin typeface="#9Slide03 Montserrat" pitchFamily="2" charset="77"/>
              </a:rPr>
              <a:t>Hãy</a:t>
            </a:r>
            <a:r>
              <a:rPr lang="en-US" sz="4000" dirty="0">
                <a:solidFill>
                  <a:schemeClr val="bg1"/>
                </a:solidFill>
                <a:latin typeface="#9Slide03 Montserrat" pitchFamily="2" charset="77"/>
              </a:rPr>
              <a:t> </a:t>
            </a:r>
            <a:r>
              <a:rPr lang="en-US" sz="4000" dirty="0" err="1">
                <a:solidFill>
                  <a:schemeClr val="bg1"/>
                </a:solidFill>
                <a:latin typeface="#9Slide03 Montserrat" pitchFamily="2" charset="77"/>
              </a:rPr>
              <a:t>nêu</a:t>
            </a:r>
            <a:r>
              <a:rPr lang="en-US" sz="4000" dirty="0">
                <a:solidFill>
                  <a:schemeClr val="bg1"/>
                </a:solidFill>
                <a:latin typeface="#9Slide03 Montserrat" pitchFamily="2" charset="77"/>
              </a:rPr>
              <a:t> </a:t>
            </a:r>
            <a:r>
              <a:rPr lang="en-US" sz="4000" dirty="0" err="1">
                <a:solidFill>
                  <a:schemeClr val="bg1"/>
                </a:solidFill>
                <a:latin typeface="#9Slide03 Montserrat" pitchFamily="2" charset="77"/>
              </a:rPr>
              <a:t>điều</a:t>
            </a:r>
            <a:r>
              <a:rPr lang="en-US" sz="4000" dirty="0">
                <a:solidFill>
                  <a:schemeClr val="bg1"/>
                </a:solidFill>
                <a:latin typeface="#9Slide03 Montserrat" pitchFamily="2" charset="77"/>
              </a:rPr>
              <a:t> </a:t>
            </a:r>
            <a:r>
              <a:rPr lang="en-US" sz="4000" dirty="0" err="1">
                <a:solidFill>
                  <a:schemeClr val="bg1"/>
                </a:solidFill>
                <a:latin typeface="#9Slide03 Montserrat" pitchFamily="2" charset="77"/>
              </a:rPr>
              <a:t>kiện</a:t>
            </a:r>
            <a:r>
              <a:rPr lang="en-US" sz="4000" dirty="0">
                <a:solidFill>
                  <a:schemeClr val="bg1"/>
                </a:solidFill>
                <a:latin typeface="#9Slide03 Montserrat" pitchFamily="2" charset="77"/>
              </a:rPr>
              <a:t> </a:t>
            </a:r>
            <a:r>
              <a:rPr lang="en-US" sz="4000" dirty="0" err="1">
                <a:solidFill>
                  <a:schemeClr val="bg1"/>
                </a:solidFill>
                <a:latin typeface="#9Slide03 Montserrat" pitchFamily="2" charset="77"/>
              </a:rPr>
              <a:t>để</a:t>
            </a:r>
            <a:r>
              <a:rPr lang="en-US" sz="4000" dirty="0">
                <a:solidFill>
                  <a:schemeClr val="bg1"/>
                </a:solidFill>
                <a:latin typeface="#9Slide03 Montserrat" pitchFamily="2" charset="77"/>
              </a:rPr>
              <a:t> </a:t>
            </a:r>
            <a:r>
              <a:rPr lang="en-US" sz="4000" dirty="0" err="1">
                <a:solidFill>
                  <a:schemeClr val="bg1"/>
                </a:solidFill>
                <a:latin typeface="#9Slide03 Montserrat" pitchFamily="2" charset="77"/>
              </a:rPr>
              <a:t>thu</a:t>
            </a:r>
            <a:r>
              <a:rPr lang="en-US" sz="4000" dirty="0">
                <a:solidFill>
                  <a:schemeClr val="bg1"/>
                </a:solidFill>
                <a:latin typeface="#9Slide03 Montserrat" pitchFamily="2" charset="77"/>
              </a:rPr>
              <a:t> </a:t>
            </a:r>
            <a:r>
              <a:rPr lang="en-US" sz="4000" dirty="0" err="1">
                <a:solidFill>
                  <a:schemeClr val="bg1"/>
                </a:solidFill>
                <a:latin typeface="#9Slide03 Montserrat" pitchFamily="2" charset="77"/>
              </a:rPr>
              <a:t>được</a:t>
            </a:r>
            <a:r>
              <a:rPr lang="en-US" sz="4000" dirty="0">
                <a:solidFill>
                  <a:schemeClr val="bg1"/>
                </a:solidFill>
                <a:latin typeface="#9Slide03 Montserrat" pitchFamily="2" charset="77"/>
              </a:rPr>
              <a:t> </a:t>
            </a:r>
            <a:r>
              <a:rPr lang="en-US" sz="4000" dirty="0" err="1">
                <a:solidFill>
                  <a:schemeClr val="bg1"/>
                </a:solidFill>
                <a:latin typeface="#9Slide03 Montserrat" pitchFamily="2" charset="77"/>
              </a:rPr>
              <a:t>hình</a:t>
            </a:r>
            <a:r>
              <a:rPr lang="en-US" sz="4000" dirty="0">
                <a:solidFill>
                  <a:schemeClr val="bg1"/>
                </a:solidFill>
                <a:latin typeface="#9Slide03 Montserrat" pitchFamily="2" charset="77"/>
              </a:rPr>
              <a:t> </a:t>
            </a:r>
            <a:r>
              <a:rPr lang="en-US" sz="4000" dirty="0" err="1">
                <a:solidFill>
                  <a:schemeClr val="bg1"/>
                </a:solidFill>
                <a:latin typeface="#9Slide03 Montserrat" pitchFamily="2" charset="77"/>
              </a:rPr>
              <a:t>ảnh</a:t>
            </a:r>
            <a:r>
              <a:rPr lang="en-US" sz="4000" dirty="0">
                <a:solidFill>
                  <a:schemeClr val="bg1"/>
                </a:solidFill>
                <a:latin typeface="#9Slide03 Montserrat" pitchFamily="2" charset="77"/>
              </a:rPr>
              <a:t> </a:t>
            </a:r>
            <a:r>
              <a:rPr lang="en-US" sz="4000" dirty="0" err="1">
                <a:solidFill>
                  <a:schemeClr val="bg1"/>
                </a:solidFill>
                <a:latin typeface="#9Slide03 Montserrat" pitchFamily="2" charset="77"/>
              </a:rPr>
              <a:t>sắc</a:t>
            </a:r>
            <a:r>
              <a:rPr lang="en-US" sz="4000" dirty="0">
                <a:solidFill>
                  <a:schemeClr val="bg1"/>
                </a:solidFill>
                <a:latin typeface="#9Slide03 Montserrat" pitchFamily="2" charset="77"/>
              </a:rPr>
              <a:t> </a:t>
            </a:r>
            <a:r>
              <a:rPr lang="en-US" sz="4000" dirty="0" err="1">
                <a:solidFill>
                  <a:schemeClr val="bg1"/>
                </a:solidFill>
                <a:latin typeface="#9Slide03 Montserrat" pitchFamily="2" charset="77"/>
              </a:rPr>
              <a:t>nét</a:t>
            </a:r>
            <a:r>
              <a:rPr lang="en-US" sz="4000" dirty="0">
                <a:solidFill>
                  <a:schemeClr val="bg1"/>
                </a:solidFill>
                <a:latin typeface="#9Slide03 Montserrat" pitchFamily="2" charset="77"/>
              </a:rPr>
              <a:t> </a:t>
            </a:r>
            <a:r>
              <a:rPr lang="en-US" sz="4000" dirty="0" err="1">
                <a:solidFill>
                  <a:schemeClr val="bg1"/>
                </a:solidFill>
                <a:latin typeface="#9Slide03 Montserrat" pitchFamily="2" charset="77"/>
              </a:rPr>
              <a:t>khi</a:t>
            </a:r>
            <a:r>
              <a:rPr lang="en-US" sz="4000" dirty="0">
                <a:solidFill>
                  <a:schemeClr val="bg1"/>
                </a:solidFill>
                <a:latin typeface="#9Slide03 Montserrat" pitchFamily="2" charset="77"/>
              </a:rPr>
              <a:t> </a:t>
            </a:r>
            <a:r>
              <a:rPr lang="en-US" sz="4000" dirty="0" err="1">
                <a:solidFill>
                  <a:schemeClr val="bg1"/>
                </a:solidFill>
                <a:latin typeface="#9Slide03 Montserrat" pitchFamily="2" charset="77"/>
              </a:rPr>
              <a:t>chụp</a:t>
            </a:r>
            <a:r>
              <a:rPr lang="en-US" sz="4000" dirty="0">
                <a:solidFill>
                  <a:schemeClr val="bg1"/>
                </a:solidFill>
                <a:latin typeface="#9Slide03 Montserrat" pitchFamily="2" charset="77"/>
              </a:rPr>
              <a:t> X-</a:t>
            </a:r>
            <a:r>
              <a:rPr lang="en-US" sz="4000" dirty="0" err="1">
                <a:solidFill>
                  <a:schemeClr val="bg1"/>
                </a:solidFill>
                <a:latin typeface="#9Slide03 Montserrat" pitchFamily="2" charset="77"/>
              </a:rPr>
              <a:t>quang</a:t>
            </a:r>
            <a:r>
              <a:rPr lang="en-US" sz="4000" dirty="0">
                <a:solidFill>
                  <a:schemeClr val="bg1"/>
                </a:solidFill>
                <a:latin typeface="#9Slide03 Montserrat" pitchFamily="2" charset="77"/>
              </a:rPr>
              <a:t>.</a:t>
            </a:r>
          </a:p>
        </p:txBody>
      </p:sp>
      <p:sp>
        <p:nvSpPr>
          <p:cNvPr id="14" name="TextBox 13" descr="n144 zalo Tran Quang Hieu">
            <a:extLst>
              <a:ext uri="{FF2B5EF4-FFF2-40B4-BE49-F238E27FC236}">
                <a16:creationId xmlns:a16="http://schemas.microsoft.com/office/drawing/2014/main" id="{285AC0F2-78F2-4A8F-7D51-D3733CDAF418}"/>
              </a:ext>
            </a:extLst>
          </p:cNvPr>
          <p:cNvSpPr txBox="1"/>
          <p:nvPr/>
        </p:nvSpPr>
        <p:spPr>
          <a:xfrm>
            <a:off x="266700" y="419100"/>
            <a:ext cx="9906000" cy="769441"/>
          </a:xfrm>
          <a:prstGeom prst="rect">
            <a:avLst/>
          </a:prstGeom>
          <a:noFill/>
        </p:spPr>
        <p:txBody>
          <a:bodyPr wrap="square" rtlCol="0">
            <a:spAutoFit/>
          </a:bodyPr>
          <a:lstStyle/>
          <a:p>
            <a:r>
              <a:rPr lang="en-US" sz="4400" dirty="0">
                <a:latin typeface="#9Slide03 Montserrat Medium" pitchFamily="2" charset="77"/>
              </a:rPr>
              <a:t>1. </a:t>
            </a:r>
            <a:r>
              <a:rPr lang="en-US" sz="4400" dirty="0" err="1">
                <a:latin typeface="#9Slide03 Montserrat Medium" pitchFamily="2" charset="77"/>
              </a:rPr>
              <a:t>Cải</a:t>
            </a:r>
            <a:r>
              <a:rPr lang="en-US" sz="4400" dirty="0">
                <a:latin typeface="#9Slide03 Montserrat Medium" pitchFamily="2" charset="77"/>
              </a:rPr>
              <a:t> </a:t>
            </a:r>
            <a:r>
              <a:rPr lang="en-US" sz="4400" dirty="0" err="1">
                <a:latin typeface="#9Slide03 Montserrat Medium" pitchFamily="2" charset="77"/>
              </a:rPr>
              <a:t>thiện</a:t>
            </a:r>
            <a:r>
              <a:rPr lang="en-US" sz="4400" dirty="0">
                <a:latin typeface="#9Slide03 Montserrat Medium" pitchFamily="2" charset="77"/>
              </a:rPr>
              <a:t> </a:t>
            </a:r>
            <a:r>
              <a:rPr lang="en-US" sz="4400" dirty="0" err="1">
                <a:latin typeface="#9Slide03 Montserrat Medium" pitchFamily="2" charset="77"/>
              </a:rPr>
              <a:t>độ</a:t>
            </a:r>
            <a:r>
              <a:rPr lang="en-US" sz="4400" dirty="0">
                <a:latin typeface="#9Slide03 Montserrat Medium" pitchFamily="2" charset="77"/>
              </a:rPr>
              <a:t> </a:t>
            </a:r>
            <a:r>
              <a:rPr lang="en-US" sz="4400" dirty="0" err="1">
                <a:latin typeface="#9Slide03 Montserrat Medium" pitchFamily="2" charset="77"/>
              </a:rPr>
              <a:t>sắc</a:t>
            </a:r>
            <a:r>
              <a:rPr lang="en-US" sz="4400" dirty="0">
                <a:latin typeface="#9Slide03 Montserrat Medium" pitchFamily="2" charset="77"/>
              </a:rPr>
              <a:t> </a:t>
            </a:r>
            <a:r>
              <a:rPr lang="en-US" sz="4400" dirty="0" err="1">
                <a:latin typeface="#9Slide03 Montserrat Medium" pitchFamily="2" charset="77"/>
              </a:rPr>
              <a:t>nét</a:t>
            </a:r>
            <a:endParaRPr lang="en-US" sz="4400" dirty="0">
              <a:latin typeface="#9Slide03 Montserrat Medium" pitchFamily="2" charset="77"/>
            </a:endParaRPr>
          </a:p>
        </p:txBody>
      </p:sp>
    </p:spTree>
    <p:extLst>
      <p:ext uri="{BB962C8B-B14F-4D97-AF65-F5344CB8AC3E}">
        <p14:creationId xmlns:p14="http://schemas.microsoft.com/office/powerpoint/2010/main" val="105336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Freeform 2" descr="n144 zalo Tran Quang Hieu"/>
          <p:cNvSpPr/>
          <p:nvPr/>
        </p:nvSpPr>
        <p:spPr>
          <a:xfrm rot="-1296080">
            <a:off x="-179740" y="30861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descr="n144 zalo Tran Quang Hieu"/>
          <p:cNvSpPr/>
          <p:nvPr/>
        </p:nvSpPr>
        <p:spPr>
          <a:xfrm rot="-1296080">
            <a:off x="13871728" y="39400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 Diagonal Corner Rectangle 2" descr="n144 zalo Tran Quang Hieu">
            <a:extLst>
              <a:ext uri="{FF2B5EF4-FFF2-40B4-BE49-F238E27FC236}">
                <a16:creationId xmlns:a16="http://schemas.microsoft.com/office/drawing/2014/main" id="{CF0BFCB8-F298-6397-A417-E2F93A71E49F}"/>
              </a:ext>
            </a:extLst>
          </p:cNvPr>
          <p:cNvSpPr/>
          <p:nvPr/>
        </p:nvSpPr>
        <p:spPr>
          <a:xfrm>
            <a:off x="152400" y="1510999"/>
            <a:ext cx="10134600" cy="3866782"/>
          </a:xfrm>
          <a:prstGeom prst="round2Diag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13000"/>
              </a:lnSpc>
            </a:pPr>
            <a:r>
              <a:rPr lang="en-US" sz="3600" dirty="0" err="1">
                <a:solidFill>
                  <a:schemeClr val="tx1"/>
                </a:solidFill>
                <a:latin typeface="#9Slide03 Montserrat" pitchFamily="2" charset="77"/>
              </a:rPr>
              <a:t>Để</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có</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được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hình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ảnh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rõ</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nét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của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cơ</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quan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bộ</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phận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trong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cơ</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thể</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cần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chụp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đáp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ứng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tốt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yêu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cầu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chẩn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đoán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hình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ảnh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thì</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kĩ</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thuật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chụp</a:t>
            </a:r>
            <a:r>
              <a:rPr lang="en-US" sz="3600" dirty="0">
                <a:solidFill>
                  <a:schemeClr val="tx1"/>
                </a:solidFill>
                <a:latin typeface="#9Slide03 Montserrat" pitchFamily="2" charset="77"/>
              </a:rPr>
              <a:t> X-</a:t>
            </a:r>
            <a:r>
              <a:rPr lang="en-US" sz="3600" dirty="0" err="1">
                <a:solidFill>
                  <a:schemeClr val="tx1"/>
                </a:solidFill>
                <a:latin typeface="#9Slide03 Montserrat" pitchFamily="2" charset="77"/>
              </a:rPr>
              <a:t>quang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cần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phải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tạo</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ra</a:t>
            </a:r>
            <a:r>
              <a:rPr lang="en-US" sz="3600" dirty="0">
                <a:solidFill>
                  <a:schemeClr val="tx1"/>
                </a:solidFill>
                <a:latin typeface="#9Slide03 Montserrat" pitchFamily="2" charset="77"/>
              </a:rPr>
              <a:t> </a:t>
            </a:r>
            <a:r>
              <a:rPr lang="en-US" sz="3600" b="1" dirty="0" err="1">
                <a:solidFill>
                  <a:srgbClr val="C00000"/>
                </a:solidFill>
                <a:latin typeface="#9Slide03 Montserrat SemiBold" pitchFamily="2" charset="77"/>
              </a:rPr>
              <a:t>chùm</a:t>
            </a:r>
            <a:r>
              <a:rPr lang="en-US" sz="3600" b="1" dirty="0">
                <a:solidFill>
                  <a:srgbClr val="C00000"/>
                </a:solidFill>
                <a:latin typeface="#9Slide03 Montserrat SemiBold" pitchFamily="2" charset="77"/>
              </a:rPr>
              <a:t> </a:t>
            </a:r>
            <a:r>
              <a:rPr lang="en-US" sz="3600" b="1" dirty="0" err="1">
                <a:solidFill>
                  <a:srgbClr val="C00000"/>
                </a:solidFill>
                <a:latin typeface="#9Slide03 Montserrat SemiBold" pitchFamily="2" charset="77"/>
              </a:rPr>
              <a:t>tia</a:t>
            </a:r>
            <a:r>
              <a:rPr lang="en-US" sz="3600" b="1" dirty="0">
                <a:solidFill>
                  <a:srgbClr val="C00000"/>
                </a:solidFill>
                <a:latin typeface="#9Slide03 Montserrat SemiBold" pitchFamily="2" charset="77"/>
              </a:rPr>
              <a:t> X song song, </a:t>
            </a:r>
            <a:r>
              <a:rPr lang="en-US" sz="3600" b="1" dirty="0" err="1">
                <a:solidFill>
                  <a:srgbClr val="C00000"/>
                </a:solidFill>
                <a:latin typeface="#9Slide03 Montserrat SemiBold" pitchFamily="2" charset="77"/>
              </a:rPr>
              <a:t>hẹp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để</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kết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quả</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chụp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đạt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hiệu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quả</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như</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mong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muốn</a:t>
            </a:r>
            <a:r>
              <a:rPr lang="en-US" sz="3600" dirty="0">
                <a:solidFill>
                  <a:schemeClr val="tx1"/>
                </a:solidFill>
                <a:latin typeface="#9Slide03 Montserrat" pitchFamily="2" charset="77"/>
              </a:rPr>
              <a:t>.</a:t>
            </a:r>
          </a:p>
        </p:txBody>
      </p:sp>
      <p:pic>
        <p:nvPicPr>
          <p:cNvPr id="5" name="Picture 4" descr="n144 zalo Tran Quang Hieu">
            <a:extLst>
              <a:ext uri="{FF2B5EF4-FFF2-40B4-BE49-F238E27FC236}">
                <a16:creationId xmlns:a16="http://schemas.microsoft.com/office/drawing/2014/main" id="{AE6C425B-01F1-C78A-68AD-F2C1A55004EF}"/>
              </a:ext>
            </a:extLst>
          </p:cNvPr>
          <p:cNvPicPr>
            <a:picLocks noChangeAspect="1"/>
          </p:cNvPicPr>
          <p:nvPr/>
        </p:nvPicPr>
        <p:blipFill>
          <a:blip r:embed="rId4"/>
          <a:stretch>
            <a:fillRect/>
          </a:stretch>
        </p:blipFill>
        <p:spPr>
          <a:xfrm>
            <a:off x="2212419" y="5377781"/>
            <a:ext cx="5274712" cy="4914662"/>
          </a:xfrm>
          <a:prstGeom prst="rect">
            <a:avLst/>
          </a:prstGeom>
        </p:spPr>
      </p:pic>
      <p:sp>
        <p:nvSpPr>
          <p:cNvPr id="13" name="Oval Callout 12" descr="n144 zalo Tran Quang Hieu">
            <a:extLst>
              <a:ext uri="{FF2B5EF4-FFF2-40B4-BE49-F238E27FC236}">
                <a16:creationId xmlns:a16="http://schemas.microsoft.com/office/drawing/2014/main" id="{4A0CF3DE-FCA9-309B-DE53-D9FB72C4DBC0}"/>
              </a:ext>
            </a:extLst>
          </p:cNvPr>
          <p:cNvSpPr/>
          <p:nvPr/>
        </p:nvSpPr>
        <p:spPr>
          <a:xfrm>
            <a:off x="10565215" y="2612811"/>
            <a:ext cx="6934200" cy="5791200"/>
          </a:xfrm>
          <a:prstGeom prst="wedgeEllipseCallout">
            <a:avLst>
              <a:gd name="adj1" fmla="val -98776"/>
              <a:gd name="adj2" fmla="val 30075"/>
            </a:avLst>
          </a:prstGeom>
          <a:solidFill>
            <a:schemeClr val="accent3">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latin typeface="#9Slide03 Montserrat" pitchFamily="2" charset="77"/>
              </a:rPr>
              <a:t>Hình</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ảnh</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chụp</a:t>
            </a:r>
            <a:r>
              <a:rPr lang="en-US" sz="3200" dirty="0">
                <a:solidFill>
                  <a:schemeClr val="tx1"/>
                </a:solidFill>
                <a:latin typeface="#9Slide03 Montserrat" pitchFamily="2" charset="77"/>
              </a:rPr>
              <a:t> X-</a:t>
            </a:r>
            <a:r>
              <a:rPr lang="en-US" sz="3200" dirty="0" err="1">
                <a:solidFill>
                  <a:schemeClr val="tx1"/>
                </a:solidFill>
                <a:latin typeface="#9Slide03 Montserrat" pitchFamily="2" charset="77"/>
              </a:rPr>
              <a:t>quang</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rất</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sắc</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nét</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của</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động</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mạch</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vành</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Độ</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sắc</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nét</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của</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hình</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ảnh</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phụ</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thuộc</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rất</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nhiều</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vào</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độ</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rộng</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của</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chùm</a:t>
            </a:r>
            <a:r>
              <a:rPr lang="en-US" sz="3200" dirty="0">
                <a:solidFill>
                  <a:schemeClr val="tx1"/>
                </a:solidFill>
                <a:latin typeface="#9Slide03 Montserrat" pitchFamily="2" charset="77"/>
              </a:rPr>
              <a:t> </a:t>
            </a:r>
            <a:r>
              <a:rPr lang="en-US" sz="3200" dirty="0" err="1">
                <a:solidFill>
                  <a:schemeClr val="tx1"/>
                </a:solidFill>
                <a:latin typeface="#9Slide03 Montserrat" pitchFamily="2" charset="77"/>
              </a:rPr>
              <a:t>tia</a:t>
            </a:r>
            <a:r>
              <a:rPr lang="en-US" sz="3200" dirty="0">
                <a:solidFill>
                  <a:schemeClr val="tx1"/>
                </a:solidFill>
                <a:latin typeface="#9Slide03 Montserrat" pitchFamily="2" charset="77"/>
              </a:rPr>
              <a:t> X.</a:t>
            </a:r>
          </a:p>
        </p:txBody>
      </p:sp>
      <p:sp>
        <p:nvSpPr>
          <p:cNvPr id="14" name="TextBox 13" descr="n144 zalo Tran Quang Hieu">
            <a:extLst>
              <a:ext uri="{FF2B5EF4-FFF2-40B4-BE49-F238E27FC236}">
                <a16:creationId xmlns:a16="http://schemas.microsoft.com/office/drawing/2014/main" id="{285AC0F2-78F2-4A8F-7D51-D3733CDAF418}"/>
              </a:ext>
            </a:extLst>
          </p:cNvPr>
          <p:cNvSpPr txBox="1"/>
          <p:nvPr/>
        </p:nvSpPr>
        <p:spPr>
          <a:xfrm>
            <a:off x="266700" y="419100"/>
            <a:ext cx="9906000" cy="769441"/>
          </a:xfrm>
          <a:prstGeom prst="rect">
            <a:avLst/>
          </a:prstGeom>
          <a:noFill/>
        </p:spPr>
        <p:txBody>
          <a:bodyPr wrap="square" rtlCol="0">
            <a:spAutoFit/>
          </a:bodyPr>
          <a:lstStyle/>
          <a:p>
            <a:r>
              <a:rPr lang="en-US" sz="4400" dirty="0">
                <a:latin typeface="#9Slide03 Montserrat Medium" pitchFamily="2" charset="77"/>
              </a:rPr>
              <a:t>1. </a:t>
            </a:r>
            <a:r>
              <a:rPr lang="en-US" sz="4400" dirty="0" err="1">
                <a:latin typeface="#9Slide03 Montserrat Medium" pitchFamily="2" charset="77"/>
              </a:rPr>
              <a:t>Cải</a:t>
            </a:r>
            <a:r>
              <a:rPr lang="en-US" sz="4400" dirty="0">
                <a:latin typeface="#9Slide03 Montserrat Medium" pitchFamily="2" charset="77"/>
              </a:rPr>
              <a:t> </a:t>
            </a:r>
            <a:r>
              <a:rPr lang="en-US" sz="4400" dirty="0" err="1">
                <a:latin typeface="#9Slide03 Montserrat Medium" pitchFamily="2" charset="77"/>
              </a:rPr>
              <a:t>thiện</a:t>
            </a:r>
            <a:r>
              <a:rPr lang="en-US" sz="4400" dirty="0">
                <a:latin typeface="#9Slide03 Montserrat Medium" pitchFamily="2" charset="77"/>
              </a:rPr>
              <a:t> </a:t>
            </a:r>
            <a:r>
              <a:rPr lang="en-US" sz="4400" dirty="0" err="1">
                <a:latin typeface="#9Slide03 Montserrat Medium" pitchFamily="2" charset="77"/>
              </a:rPr>
              <a:t>độ</a:t>
            </a:r>
            <a:r>
              <a:rPr lang="en-US" sz="4400" dirty="0">
                <a:latin typeface="#9Slide03 Montserrat Medium" pitchFamily="2" charset="77"/>
              </a:rPr>
              <a:t> </a:t>
            </a:r>
            <a:r>
              <a:rPr lang="en-US" sz="4400" dirty="0" err="1">
                <a:latin typeface="#9Slide03 Montserrat Medium" pitchFamily="2" charset="77"/>
              </a:rPr>
              <a:t>sắc</a:t>
            </a:r>
            <a:r>
              <a:rPr lang="en-US" sz="4400" dirty="0">
                <a:latin typeface="#9Slide03 Montserrat Medium" pitchFamily="2" charset="77"/>
              </a:rPr>
              <a:t> </a:t>
            </a:r>
            <a:r>
              <a:rPr lang="en-US" sz="4400" dirty="0" err="1">
                <a:latin typeface="#9Slide03 Montserrat Medium" pitchFamily="2" charset="77"/>
              </a:rPr>
              <a:t>nét</a:t>
            </a:r>
            <a:endParaRPr lang="en-US" sz="4400" dirty="0">
              <a:latin typeface="#9Slide03 Montserrat Medium" pitchFamily="2" charset="77"/>
            </a:endParaRPr>
          </a:p>
        </p:txBody>
      </p:sp>
    </p:spTree>
    <p:extLst>
      <p:ext uri="{BB962C8B-B14F-4D97-AF65-F5344CB8AC3E}">
        <p14:creationId xmlns:p14="http://schemas.microsoft.com/office/powerpoint/2010/main" val="3906971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9" name="Punched Tape 8" descr="n144 zalo Tran Quang Hieu">
            <a:extLst>
              <a:ext uri="{FF2B5EF4-FFF2-40B4-BE49-F238E27FC236}">
                <a16:creationId xmlns:a16="http://schemas.microsoft.com/office/drawing/2014/main" id="{AEE9EC93-12D0-13F8-0BC6-D18C50383511}"/>
              </a:ext>
            </a:extLst>
          </p:cNvPr>
          <p:cNvSpPr/>
          <p:nvPr/>
        </p:nvSpPr>
        <p:spPr>
          <a:xfrm>
            <a:off x="1877660" y="571500"/>
            <a:ext cx="16181740" cy="9372600"/>
          </a:xfrm>
          <a:prstGeom prst="flowChartPunchedTape">
            <a:avLst/>
          </a:prstGeom>
          <a:solidFill>
            <a:schemeClr val="tx2">
              <a:lumMod val="40000"/>
              <a:lumOff val="60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n144 zalo Tran Quang Hieu">
            <a:extLst>
              <a:ext uri="{FF2B5EF4-FFF2-40B4-BE49-F238E27FC236}">
                <a16:creationId xmlns:a16="http://schemas.microsoft.com/office/drawing/2014/main" id="{1CFB3970-0234-F515-1E7F-AECF5B32E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7358" y="2602589"/>
            <a:ext cx="11474790" cy="7519913"/>
          </a:xfrm>
          <a:prstGeom prst="roundRect">
            <a:avLst/>
          </a:prstGeom>
        </p:spPr>
      </p:pic>
      <p:sp>
        <p:nvSpPr>
          <p:cNvPr id="8" name="Rounded Rectangle 7" descr="n144 zalo Tran Quang Hieu">
            <a:extLst>
              <a:ext uri="{FF2B5EF4-FFF2-40B4-BE49-F238E27FC236}">
                <a16:creationId xmlns:a16="http://schemas.microsoft.com/office/drawing/2014/main" id="{9E03A930-C1E2-BE7B-75CC-617708813346}"/>
              </a:ext>
            </a:extLst>
          </p:cNvPr>
          <p:cNvSpPr/>
          <p:nvPr/>
        </p:nvSpPr>
        <p:spPr>
          <a:xfrm>
            <a:off x="228600" y="164498"/>
            <a:ext cx="12649200" cy="2743200"/>
          </a:xfrm>
          <a:solidFill>
            <a:srgbClr val="FFFF00">
              <a:lumMod val="70000"/>
              <a:lumOff val="30000"/>
            </a:srgb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9Slide03 Montserrat" pitchFamily="2" charset="77"/>
              </a:rPr>
              <a:t>Nguồn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sáng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hẹp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tạo</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ra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vùng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bóng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nửa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tối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nhỏ</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hơn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giúp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cải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thiện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độ</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sắc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nét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của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bóng</a:t>
            </a:r>
            <a:r>
              <a:rPr lang="en-US" sz="3600" dirty="0">
                <a:solidFill>
                  <a:schemeClr val="tx1"/>
                </a:solidFill>
                <a:latin typeface="#9Slide03 Montserrat" pitchFamily="2" charset="77"/>
              </a:rPr>
              <a:t>.</a:t>
            </a:r>
          </a:p>
        </p:txBody>
      </p:sp>
      <p:pic>
        <p:nvPicPr>
          <p:cNvPr id="11" name="Graphic 10" descr="n144 zalo Tran Quang Hieu">
            <a:extLst>
              <a:ext uri="{FF2B5EF4-FFF2-40B4-BE49-F238E27FC236}">
                <a16:creationId xmlns:a16="http://schemas.microsoft.com/office/drawing/2014/main" id="{37465DB9-1E1B-3CE0-D53F-3A2355156B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600" y="3045676"/>
            <a:ext cx="7241324" cy="7241324"/>
          </a:xfrm>
          <a:prstGeom prst="rect">
            <a:avLst/>
          </a:prstGeom>
        </p:spPr>
      </p:pic>
    </p:spTree>
    <p:extLst>
      <p:ext uri="{BB962C8B-B14F-4D97-AF65-F5344CB8AC3E}">
        <p14:creationId xmlns:p14="http://schemas.microsoft.com/office/powerpoint/2010/main" val="132221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9" name="Punched Tape 8" descr="n144 zalo Tran Quang Hieu">
            <a:extLst>
              <a:ext uri="{FF2B5EF4-FFF2-40B4-BE49-F238E27FC236}">
                <a16:creationId xmlns:a16="http://schemas.microsoft.com/office/drawing/2014/main" id="{AEE9EC93-12D0-13F8-0BC6-D18C50383511}"/>
              </a:ext>
            </a:extLst>
          </p:cNvPr>
          <p:cNvSpPr/>
          <p:nvPr/>
        </p:nvSpPr>
        <p:spPr>
          <a:xfrm>
            <a:off x="1877660" y="571500"/>
            <a:ext cx="16181740" cy="9372600"/>
          </a:xfrm>
          <a:prstGeom prst="flowChartPunchedTape">
            <a:avLst/>
          </a:prstGeom>
          <a:solidFill>
            <a:schemeClr val="accent5">
              <a:lumMod val="60000"/>
              <a:lumOff val="40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descr="n144 zalo Tran Quang Hieu">
            <a:extLst>
              <a:ext uri="{FF2B5EF4-FFF2-40B4-BE49-F238E27FC236}">
                <a16:creationId xmlns:a16="http://schemas.microsoft.com/office/drawing/2014/main" id="{9E03A930-C1E2-BE7B-75CC-617708813346}"/>
              </a:ext>
            </a:extLst>
          </p:cNvPr>
          <p:cNvSpPr/>
          <p:nvPr/>
        </p:nvSpPr>
        <p:spPr>
          <a:xfrm>
            <a:off x="228600" y="164498"/>
            <a:ext cx="12649200" cy="2743200"/>
          </a:xfrm>
          <a:solidFill>
            <a:schemeClr val="accent4">
              <a:lumMod val="40000"/>
              <a:lumOff val="6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9Slide03 Montserrat" pitchFamily="2" charset="77"/>
              </a:rPr>
              <a:t>Chùm</a:t>
            </a:r>
            <a:r>
              <a:rPr lang="en-US" sz="3600" dirty="0">
                <a:solidFill>
                  <a:schemeClr val="tx1"/>
                </a:solidFill>
                <a:latin typeface="#9Slide03 Montserrat" pitchFamily="2" charset="77"/>
              </a:rPr>
              <a:t> electron </a:t>
            </a:r>
            <a:r>
              <a:rPr lang="en-US" sz="3600" b="1" dirty="0" err="1">
                <a:solidFill>
                  <a:srgbClr val="C00000"/>
                </a:solidFill>
                <a:latin typeface="#9Slide03 Montserrat SemiBold" pitchFamily="2" charset="77"/>
              </a:rPr>
              <a:t>hẹp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và</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kích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thước</a:t>
            </a:r>
            <a:r>
              <a:rPr lang="en-US" sz="3600" dirty="0">
                <a:solidFill>
                  <a:schemeClr val="tx1"/>
                </a:solidFill>
                <a:latin typeface="#9Slide03 Montserrat" pitchFamily="2" charset="77"/>
              </a:rPr>
              <a:t> anode </a:t>
            </a:r>
            <a:r>
              <a:rPr lang="en-US" sz="3600" b="1" dirty="0" err="1">
                <a:solidFill>
                  <a:srgbClr val="C00000"/>
                </a:solidFill>
                <a:latin typeface="#9Slide03 Montserrat SemiBold" pitchFamily="2" charset="77"/>
              </a:rPr>
              <a:t>hẹp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cho</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chùm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tia</a:t>
            </a:r>
            <a:r>
              <a:rPr lang="en-US" sz="3600" dirty="0">
                <a:solidFill>
                  <a:schemeClr val="tx1"/>
                </a:solidFill>
                <a:latin typeface="#9Slide03 Montserrat" pitchFamily="2" charset="77"/>
              </a:rPr>
              <a:t> X </a:t>
            </a:r>
            <a:r>
              <a:rPr lang="en-US" sz="3600" b="1" dirty="0" err="1">
                <a:solidFill>
                  <a:srgbClr val="C00000"/>
                </a:solidFill>
                <a:latin typeface="#9Slide03 Montserrat SemiBold" pitchFamily="2" charset="77"/>
              </a:rPr>
              <a:t>hẹp</a:t>
            </a:r>
            <a:r>
              <a:rPr lang="en-US" sz="3600" dirty="0">
                <a:solidFill>
                  <a:schemeClr val="tx1"/>
                </a:solidFill>
                <a:latin typeface="#9Slide03 Montserrat" pitchFamily="2" charset="77"/>
              </a:rPr>
              <a:t>.</a:t>
            </a:r>
          </a:p>
        </p:txBody>
      </p:sp>
      <p:pic>
        <p:nvPicPr>
          <p:cNvPr id="4" name="Picture 3" descr="n144 zalo Tran Quang Hieu">
            <a:extLst>
              <a:ext uri="{FF2B5EF4-FFF2-40B4-BE49-F238E27FC236}">
                <a16:creationId xmlns:a16="http://schemas.microsoft.com/office/drawing/2014/main" id="{7C778C0B-5D50-3215-FC93-315794D9719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511" b="91667" l="9840" r="89894">
                        <a14:foregroundMark x1="41578" y1="9131" x2="48404" y2="8511"/>
                        <a14:foregroundMark x1="48404" y1="8511" x2="53457" y2="8688"/>
                        <a14:foregroundMark x1="36525" y1="90957" x2="37677" y2="91667"/>
                        <a14:foregroundMark x1="49557" y1="88032" x2="50887" y2="88652"/>
                      </a14:backgroundRemoval>
                    </a14:imgEffect>
                  </a14:imgLayer>
                </a14:imgProps>
              </a:ext>
              <a:ext uri="{28A0092B-C50C-407E-A947-70E740481C1C}">
                <a14:useLocalDpi xmlns:a14="http://schemas.microsoft.com/office/drawing/2010/main" val="0"/>
              </a:ext>
            </a:extLst>
          </a:blip>
          <a:stretch>
            <a:fillRect/>
          </a:stretch>
        </p:blipFill>
        <p:spPr>
          <a:xfrm>
            <a:off x="-555726" y="1853899"/>
            <a:ext cx="9144000" cy="9144000"/>
          </a:xfrm>
          <a:prstGeom prst="rect">
            <a:avLst/>
          </a:prstGeom>
        </p:spPr>
      </p:pic>
      <p:grpSp>
        <p:nvGrpSpPr>
          <p:cNvPr id="13" name="Group 12" descr="n144 zalo Tran Quang Hieu">
            <a:extLst>
              <a:ext uri="{FF2B5EF4-FFF2-40B4-BE49-F238E27FC236}">
                <a16:creationId xmlns:a16="http://schemas.microsoft.com/office/drawing/2014/main" id="{DA08C8EA-69F1-9E1D-7043-32C90D53B661}"/>
              </a:ext>
            </a:extLst>
          </p:cNvPr>
          <p:cNvGrpSpPr/>
          <p:nvPr/>
        </p:nvGrpSpPr>
        <p:grpSpPr>
          <a:xfrm>
            <a:off x="7772400" y="3136298"/>
            <a:ext cx="7499703" cy="6807802"/>
            <a:chOff x="7119606" y="3114527"/>
            <a:chExt cx="7499703" cy="6807802"/>
          </a:xfrm>
        </p:grpSpPr>
        <p:pic>
          <p:nvPicPr>
            <p:cNvPr id="7" name="Picture 6">
              <a:extLst>
                <a:ext uri="{FF2B5EF4-FFF2-40B4-BE49-F238E27FC236}">
                  <a16:creationId xmlns:a16="http://schemas.microsoft.com/office/drawing/2014/main" id="{FEE8380A-17A8-1996-4788-5402F855D537}"/>
                </a:ext>
              </a:extLst>
            </p:cNvPr>
            <p:cNvPicPr>
              <a:picLocks noChangeAspect="1"/>
            </p:cNvPicPr>
            <p:nvPr/>
          </p:nvPicPr>
          <p:blipFill rotWithShape="1">
            <a:blip r:embed="rId4">
              <a:extLst>
                <a:ext uri="{28A0092B-C50C-407E-A947-70E740481C1C}">
                  <a14:useLocalDpi xmlns:a14="http://schemas.microsoft.com/office/drawing/2010/main" val="0"/>
                </a:ext>
              </a:extLst>
            </a:blip>
            <a:srcRect r="50740"/>
            <a:stretch/>
          </p:blipFill>
          <p:spPr>
            <a:xfrm>
              <a:off x="7119606" y="3114527"/>
              <a:ext cx="7499703" cy="6807802"/>
            </a:xfrm>
            <a:prstGeom prst="roundRect">
              <a:avLst/>
            </a:prstGeom>
          </p:spPr>
        </p:pic>
        <p:sp>
          <p:nvSpPr>
            <p:cNvPr id="10" name="Rectangle 9">
              <a:extLst>
                <a:ext uri="{FF2B5EF4-FFF2-40B4-BE49-F238E27FC236}">
                  <a16:creationId xmlns:a16="http://schemas.microsoft.com/office/drawing/2014/main" id="{483F2C01-5376-D3B4-F745-56A3F57C634C}"/>
                </a:ext>
              </a:extLst>
            </p:cNvPr>
            <p:cNvSpPr/>
            <p:nvPr/>
          </p:nvSpPr>
          <p:spPr>
            <a:xfrm>
              <a:off x="13830220" y="7886699"/>
              <a:ext cx="789089" cy="137148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73874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1027" name="Picture 3" descr="n144 zalo Tran Quang Hi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417" y="4457701"/>
            <a:ext cx="2549614" cy="2586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144 zalo Tran Quang Hi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2" y="987607"/>
            <a:ext cx="2611527" cy="25747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144 zalo Tran Quang H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1" y="608026"/>
            <a:ext cx="9715500" cy="31638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n144 zalo Tran Quang H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5" y="4229106"/>
            <a:ext cx="9734549" cy="30860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n144 zalo Tran Quang Hieu">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58703" y="7656382"/>
            <a:ext cx="2671762" cy="2228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144 zalo Tran Quang Hieu"/>
          <p:cNvSpPr txBox="1"/>
          <p:nvPr/>
        </p:nvSpPr>
        <p:spPr>
          <a:xfrm>
            <a:off x="6858000" y="1892625"/>
            <a:ext cx="7200901" cy="764708"/>
          </a:xfrm>
          <a:prstGeom prst="rect">
            <a:avLst/>
          </a:prstGeom>
          <a:noFill/>
        </p:spPr>
        <p:txBody>
          <a:bodyPr wrap="square" lIns="147711" tIns="73856" rIns="147711" bIns="73856" rtlCol="0">
            <a:spAutoFit/>
          </a:bodyPr>
          <a:lstStyle/>
          <a:p>
            <a:pPr algn="ctr" defTabSz="1477141"/>
            <a:r>
              <a:rPr lang="en-US" sz="4000" dirty="0">
                <a:latin typeface="#9Slide03 Montserrat Medium" pitchFamily="2" charset="77"/>
              </a:rPr>
              <a:t>Tia X </a:t>
            </a:r>
            <a:r>
              <a:rPr lang="en-US" sz="4000" dirty="0" err="1">
                <a:latin typeface="#9Slide03 Montserrat Medium" pitchFamily="2" charset="77"/>
              </a:rPr>
              <a:t>có</a:t>
            </a:r>
            <a:r>
              <a:rPr lang="en-US" sz="4000" dirty="0">
                <a:latin typeface="#9Slide03 Montserrat Medium" pitchFamily="2" charset="77"/>
              </a:rPr>
              <a:t> </a:t>
            </a:r>
            <a:r>
              <a:rPr lang="en-US" sz="4000" dirty="0" err="1">
                <a:latin typeface="#9Slide03 Montserrat Medium" pitchFamily="2" charset="77"/>
              </a:rPr>
              <a:t>bản</a:t>
            </a:r>
            <a:r>
              <a:rPr lang="en-US" sz="4000" dirty="0">
                <a:latin typeface="#9Slide03 Montserrat Medium" pitchFamily="2" charset="77"/>
              </a:rPr>
              <a:t> </a:t>
            </a:r>
            <a:r>
              <a:rPr lang="en-US" sz="4000" dirty="0" err="1">
                <a:latin typeface="#9Slide03 Montserrat Medium" pitchFamily="2" charset="77"/>
              </a:rPr>
              <a:t>chất</a:t>
            </a:r>
            <a:r>
              <a:rPr lang="en-US" sz="4000" dirty="0">
                <a:latin typeface="#9Slide03 Montserrat Medium" pitchFamily="2" charset="77"/>
              </a:rPr>
              <a:t> </a:t>
            </a:r>
            <a:r>
              <a:rPr lang="en-US" sz="4000" dirty="0" err="1">
                <a:latin typeface="#9Slide03 Montserrat Medium" pitchFamily="2" charset="77"/>
              </a:rPr>
              <a:t>là</a:t>
            </a:r>
            <a:r>
              <a:rPr lang="en-US" sz="4000" dirty="0">
                <a:latin typeface="#9Slide03 Montserrat Medium" pitchFamily="2" charset="77"/>
              </a:rPr>
              <a:t>:</a:t>
            </a:r>
            <a:endParaRPr lang="en-US" sz="11500" dirty="0">
              <a:solidFill>
                <a:srgbClr val="0000FF"/>
              </a:solidFill>
              <a:latin typeface="#9Slide03 Montserrat Medium" pitchFamily="2" charset="77"/>
              <a:cs typeface="Arial" panose="020B0604020202020204" pitchFamily="34" charset="0"/>
            </a:endParaRPr>
          </a:p>
        </p:txBody>
      </p:sp>
      <p:sp>
        <p:nvSpPr>
          <p:cNvPr id="9" name="TextBox 8" descr="n144 zalo Tran Quang Hieu"/>
          <p:cNvSpPr txBox="1"/>
          <p:nvPr/>
        </p:nvSpPr>
        <p:spPr>
          <a:xfrm>
            <a:off x="6312125" y="5122096"/>
            <a:ext cx="8362954" cy="764708"/>
          </a:xfrm>
          <a:prstGeom prst="rect">
            <a:avLst/>
          </a:prstGeom>
          <a:noFill/>
        </p:spPr>
        <p:txBody>
          <a:bodyPr wrap="square" lIns="147711" tIns="73856" rIns="147711" bIns="73856" rtlCol="0">
            <a:spAutoFit/>
          </a:bodyPr>
          <a:lstStyle/>
          <a:p>
            <a:pPr algn="ctr" defTabSz="1477141"/>
            <a:r>
              <a:rPr lang="en-US" sz="4000" dirty="0" err="1">
                <a:latin typeface="#9Slide03 Montserrat Medium" pitchFamily="2" charset="77"/>
              </a:rPr>
              <a:t>sóng</a:t>
            </a:r>
            <a:r>
              <a:rPr lang="en-US" sz="4000" dirty="0">
                <a:latin typeface="#9Slide03 Montserrat Medium" pitchFamily="2" charset="77"/>
              </a:rPr>
              <a:t> </a:t>
            </a:r>
            <a:r>
              <a:rPr lang="en-US" sz="4000" dirty="0" err="1">
                <a:latin typeface="#9Slide03 Montserrat Medium" pitchFamily="2" charset="77"/>
              </a:rPr>
              <a:t>điện</a:t>
            </a:r>
            <a:r>
              <a:rPr lang="en-US" sz="4000" dirty="0">
                <a:latin typeface="#9Slide03 Montserrat Medium" pitchFamily="2" charset="77"/>
              </a:rPr>
              <a:t> </a:t>
            </a:r>
            <a:r>
              <a:rPr lang="en-US" sz="4000" dirty="0" err="1">
                <a:latin typeface="#9Slide03 Montserrat Medium" pitchFamily="2" charset="77"/>
              </a:rPr>
              <a:t>từ</a:t>
            </a:r>
            <a:r>
              <a:rPr lang="en-US" sz="4000" dirty="0">
                <a:latin typeface="#9Slide03 Montserrat Medium" pitchFamily="2" charset="77"/>
              </a:rPr>
              <a:t> </a:t>
            </a:r>
            <a:r>
              <a:rPr lang="en-US" sz="4000" dirty="0" err="1">
                <a:latin typeface="#9Slide03 Montserrat Medium" pitchFamily="2" charset="77"/>
              </a:rPr>
              <a:t>có</a:t>
            </a:r>
            <a:r>
              <a:rPr lang="en-US" sz="4000" dirty="0">
                <a:latin typeface="#9Slide03 Montserrat Medium" pitchFamily="2" charset="77"/>
              </a:rPr>
              <a:t> </a:t>
            </a:r>
            <a:r>
              <a:rPr lang="en-US" sz="4000" dirty="0" err="1">
                <a:latin typeface="#9Slide03 Montserrat Medium" pitchFamily="2" charset="77"/>
              </a:rPr>
              <a:t>tần</a:t>
            </a:r>
            <a:r>
              <a:rPr lang="en-US" sz="4000" dirty="0">
                <a:latin typeface="#9Slide03 Montserrat Medium" pitchFamily="2" charset="77"/>
              </a:rPr>
              <a:t> </a:t>
            </a:r>
            <a:r>
              <a:rPr lang="en-US" sz="4000" dirty="0" err="1">
                <a:latin typeface="#9Slide03 Montserrat Medium" pitchFamily="2" charset="77"/>
              </a:rPr>
              <a:t>số</a:t>
            </a:r>
            <a:r>
              <a:rPr lang="en-US" sz="4000" dirty="0">
                <a:latin typeface="#9Slide03 Montserrat Medium" pitchFamily="2" charset="77"/>
              </a:rPr>
              <a:t> </a:t>
            </a:r>
            <a:r>
              <a:rPr lang="en-US" sz="4000" dirty="0" err="1">
                <a:latin typeface="#9Slide03 Montserrat Medium" pitchFamily="2" charset="77"/>
              </a:rPr>
              <a:t>rất</a:t>
            </a:r>
            <a:r>
              <a:rPr lang="en-US" sz="4000" dirty="0">
                <a:latin typeface="#9Slide03 Montserrat Medium" pitchFamily="2" charset="77"/>
              </a:rPr>
              <a:t> </a:t>
            </a:r>
            <a:r>
              <a:rPr lang="en-US" sz="4000" dirty="0" err="1">
                <a:latin typeface="#9Slide03 Montserrat Medium" pitchFamily="2" charset="77"/>
              </a:rPr>
              <a:t>lớn</a:t>
            </a:r>
            <a:endParaRPr lang="en-US" sz="4000" dirty="0">
              <a:latin typeface="#9Slide03 Montserrat Medium" pitchFamily="2" charset="77"/>
            </a:endParaRPr>
          </a:p>
        </p:txBody>
      </p:sp>
    </p:spTree>
    <p:extLst>
      <p:ext uri="{BB962C8B-B14F-4D97-AF65-F5344CB8AC3E}">
        <p14:creationId xmlns:p14="http://schemas.microsoft.com/office/powerpoint/2010/main" val="53965550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9" name="Punched Tape 8" descr="n144 zalo Tran Quang Hieu">
            <a:extLst>
              <a:ext uri="{FF2B5EF4-FFF2-40B4-BE49-F238E27FC236}">
                <a16:creationId xmlns:a16="http://schemas.microsoft.com/office/drawing/2014/main" id="{AEE9EC93-12D0-13F8-0BC6-D18C50383511}"/>
              </a:ext>
            </a:extLst>
          </p:cNvPr>
          <p:cNvSpPr/>
          <p:nvPr/>
        </p:nvSpPr>
        <p:spPr>
          <a:xfrm>
            <a:off x="1877660" y="175384"/>
            <a:ext cx="16181740" cy="9372600"/>
          </a:xfrm>
          <a:prstGeom prst="flowChartPunchedTape">
            <a:avLst/>
          </a:prstGeom>
          <a:solidFill>
            <a:schemeClr val="accent5">
              <a:lumMod val="60000"/>
              <a:lumOff val="40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descr="n144 zalo Tran Quang Hieu">
            <a:extLst>
              <a:ext uri="{FF2B5EF4-FFF2-40B4-BE49-F238E27FC236}">
                <a16:creationId xmlns:a16="http://schemas.microsoft.com/office/drawing/2014/main" id="{9E03A930-C1E2-BE7B-75CC-617708813346}"/>
              </a:ext>
            </a:extLst>
          </p:cNvPr>
          <p:cNvSpPr/>
          <p:nvPr/>
        </p:nvSpPr>
        <p:spPr>
          <a:xfrm>
            <a:off x="228600" y="164498"/>
            <a:ext cx="12649200" cy="2743200"/>
          </a:xfrm>
          <a:solidFill>
            <a:schemeClr val="accent4">
              <a:lumMod val="40000"/>
              <a:lumOff val="6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9Slide03 Montserrat" pitchFamily="2" charset="77"/>
              </a:rPr>
              <a:t>Chùm</a:t>
            </a:r>
            <a:r>
              <a:rPr lang="en-US" sz="3600" dirty="0">
                <a:solidFill>
                  <a:schemeClr val="tx1"/>
                </a:solidFill>
                <a:latin typeface="#9Slide03 Montserrat" pitchFamily="2" charset="77"/>
              </a:rPr>
              <a:t> electron </a:t>
            </a:r>
            <a:r>
              <a:rPr lang="en-US" sz="3600" b="1" dirty="0" err="1">
                <a:solidFill>
                  <a:srgbClr val="C00000"/>
                </a:solidFill>
                <a:latin typeface="#9Slide03 Montserrat SemiBold" pitchFamily="2" charset="77"/>
              </a:rPr>
              <a:t>rộng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và</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kích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thước</a:t>
            </a:r>
            <a:r>
              <a:rPr lang="en-US" sz="3600" dirty="0">
                <a:solidFill>
                  <a:schemeClr val="tx1"/>
                </a:solidFill>
                <a:latin typeface="#9Slide03 Montserrat" pitchFamily="2" charset="77"/>
              </a:rPr>
              <a:t> anode </a:t>
            </a:r>
            <a:r>
              <a:rPr lang="en-US" sz="3600" b="1" dirty="0" err="1">
                <a:solidFill>
                  <a:srgbClr val="C00000"/>
                </a:solidFill>
                <a:latin typeface="#9Slide03 Montserrat SemiBold" pitchFamily="2" charset="77"/>
              </a:rPr>
              <a:t>rộng</a:t>
            </a:r>
            <a:r>
              <a:rPr lang="en-US" sz="3600" b="1" dirty="0">
                <a:solidFill>
                  <a:srgbClr val="C00000"/>
                </a:solidFill>
                <a:latin typeface="#9Slide03 Montserrat SemiBold" pitchFamily="2" charset="77"/>
              </a:rPr>
              <a:t> </a:t>
            </a:r>
            <a:r>
              <a:rPr lang="en-US" sz="3600" dirty="0" err="1">
                <a:solidFill>
                  <a:schemeClr val="tx1"/>
                </a:solidFill>
                <a:latin typeface="#9Slide03 Montserrat" pitchFamily="2" charset="77"/>
              </a:rPr>
              <a:t>cho</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chùm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tia</a:t>
            </a:r>
            <a:r>
              <a:rPr lang="en-US" sz="3600" dirty="0">
                <a:solidFill>
                  <a:schemeClr val="tx1"/>
                </a:solidFill>
                <a:latin typeface="#9Slide03 Montserrat" pitchFamily="2" charset="77"/>
              </a:rPr>
              <a:t> X </a:t>
            </a:r>
            <a:r>
              <a:rPr lang="en-US" sz="3600" b="1" dirty="0" err="1">
                <a:solidFill>
                  <a:srgbClr val="C00000"/>
                </a:solidFill>
                <a:latin typeface="#9Slide03 Montserrat SemiBold" pitchFamily="2" charset="77"/>
              </a:rPr>
              <a:t>rộng</a:t>
            </a:r>
            <a:r>
              <a:rPr lang="en-US" sz="3600" dirty="0">
                <a:solidFill>
                  <a:schemeClr val="tx1"/>
                </a:solidFill>
                <a:latin typeface="#9Slide03 Montserrat" pitchFamily="2" charset="77"/>
              </a:rPr>
              <a:t>.</a:t>
            </a:r>
          </a:p>
        </p:txBody>
      </p:sp>
      <p:pic>
        <p:nvPicPr>
          <p:cNvPr id="4" name="Picture 3" descr="n144 zalo Tran Quang Hieu">
            <a:extLst>
              <a:ext uri="{FF2B5EF4-FFF2-40B4-BE49-F238E27FC236}">
                <a16:creationId xmlns:a16="http://schemas.microsoft.com/office/drawing/2014/main" id="{7C778C0B-5D50-3215-FC93-315794D9719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511" b="91667" l="9840" r="89894">
                        <a14:foregroundMark x1="41578" y1="9131" x2="48404" y2="8511"/>
                        <a14:foregroundMark x1="48404" y1="8511" x2="53457" y2="8688"/>
                        <a14:foregroundMark x1="36525" y1="90957" x2="37677" y2="91667"/>
                        <a14:foregroundMark x1="49557" y1="88032" x2="50887" y2="88652"/>
                      </a14:backgroundRemoval>
                    </a14:imgEffect>
                  </a14:imgLayer>
                </a14:imgProps>
              </a:ext>
              <a:ext uri="{28A0092B-C50C-407E-A947-70E740481C1C}">
                <a14:useLocalDpi xmlns:a14="http://schemas.microsoft.com/office/drawing/2010/main" val="0"/>
              </a:ext>
            </a:extLst>
          </a:blip>
          <a:stretch>
            <a:fillRect/>
          </a:stretch>
        </p:blipFill>
        <p:spPr>
          <a:xfrm>
            <a:off x="-555726" y="1853899"/>
            <a:ext cx="9144000" cy="9144000"/>
          </a:xfrm>
          <a:prstGeom prst="rect">
            <a:avLst/>
          </a:prstGeom>
        </p:spPr>
      </p:pic>
      <p:pic>
        <p:nvPicPr>
          <p:cNvPr id="7" name="Picture 6" descr="n144 zalo Tran Quang Hieu">
            <a:extLst>
              <a:ext uri="{FF2B5EF4-FFF2-40B4-BE49-F238E27FC236}">
                <a16:creationId xmlns:a16="http://schemas.microsoft.com/office/drawing/2014/main" id="{FEE8380A-17A8-1996-4788-5402F855D537}"/>
              </a:ext>
            </a:extLst>
          </p:cNvPr>
          <p:cNvPicPr>
            <a:picLocks noChangeAspect="1"/>
          </p:cNvPicPr>
          <p:nvPr/>
        </p:nvPicPr>
        <p:blipFill rotWithShape="1">
          <a:blip r:embed="rId4">
            <a:extLst>
              <a:ext uri="{28A0092B-C50C-407E-A947-70E740481C1C}">
                <a14:useLocalDpi xmlns:a14="http://schemas.microsoft.com/office/drawing/2010/main" val="0"/>
              </a:ext>
            </a:extLst>
          </a:blip>
          <a:srcRect l="45161" t="-382" r="3749" b="382"/>
          <a:stretch/>
        </p:blipFill>
        <p:spPr>
          <a:xfrm>
            <a:off x="7772400" y="3136298"/>
            <a:ext cx="7499703" cy="6807802"/>
          </a:xfrm>
          <a:prstGeom prst="roundRect">
            <a:avLst/>
          </a:prstGeom>
        </p:spPr>
      </p:pic>
    </p:spTree>
    <p:extLst>
      <p:ext uri="{BB962C8B-B14F-4D97-AF65-F5344CB8AC3E}">
        <p14:creationId xmlns:p14="http://schemas.microsoft.com/office/powerpoint/2010/main" val="147332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8" name="Rounded Rectangle 7" descr="n144 zalo Tran Quang Hieu">
            <a:extLst>
              <a:ext uri="{FF2B5EF4-FFF2-40B4-BE49-F238E27FC236}">
                <a16:creationId xmlns:a16="http://schemas.microsoft.com/office/drawing/2014/main" id="{9E03A930-C1E2-BE7B-75CC-617708813346}"/>
              </a:ext>
            </a:extLst>
          </p:cNvPr>
          <p:cNvSpPr/>
          <p:nvPr/>
        </p:nvSpPr>
        <p:spPr>
          <a:xfrm>
            <a:off x="6553200" y="1104900"/>
            <a:ext cx="11353800" cy="6019800"/>
          </a:xfrm>
          <a:custGeom>
            <a:avLst/>
            <a:gdLst>
              <a:gd name="connsiteX0" fmla="*/ 0 w 11353800"/>
              <a:gd name="connsiteY0" fmla="*/ 1003320 h 6019800"/>
              <a:gd name="connsiteX1" fmla="*/ 1003320 w 11353800"/>
              <a:gd name="connsiteY1" fmla="*/ 0 h 6019800"/>
              <a:gd name="connsiteX2" fmla="*/ 1307103 w 11353800"/>
              <a:gd name="connsiteY2" fmla="*/ 0 h 6019800"/>
              <a:gd name="connsiteX3" fmla="*/ 1610885 w 11353800"/>
              <a:gd name="connsiteY3" fmla="*/ 0 h 6019800"/>
              <a:gd name="connsiteX4" fmla="*/ 2008140 w 11353800"/>
              <a:gd name="connsiteY4" fmla="*/ 0 h 6019800"/>
              <a:gd name="connsiteX5" fmla="*/ 2311922 w 11353800"/>
              <a:gd name="connsiteY5" fmla="*/ 0 h 6019800"/>
              <a:gd name="connsiteX6" fmla="*/ 2989592 w 11353800"/>
              <a:gd name="connsiteY6" fmla="*/ 0 h 6019800"/>
              <a:gd name="connsiteX7" fmla="*/ 3667261 w 11353800"/>
              <a:gd name="connsiteY7" fmla="*/ 0 h 6019800"/>
              <a:gd name="connsiteX8" fmla="*/ 4344930 w 11353800"/>
              <a:gd name="connsiteY8" fmla="*/ 0 h 6019800"/>
              <a:gd name="connsiteX9" fmla="*/ 4648712 w 11353800"/>
              <a:gd name="connsiteY9" fmla="*/ 0 h 6019800"/>
              <a:gd name="connsiteX10" fmla="*/ 5045967 w 11353800"/>
              <a:gd name="connsiteY10" fmla="*/ 0 h 6019800"/>
              <a:gd name="connsiteX11" fmla="*/ 5349749 w 11353800"/>
              <a:gd name="connsiteY11" fmla="*/ 0 h 6019800"/>
              <a:gd name="connsiteX12" fmla="*/ 6027419 w 11353800"/>
              <a:gd name="connsiteY12" fmla="*/ 0 h 6019800"/>
              <a:gd name="connsiteX13" fmla="*/ 6798559 w 11353800"/>
              <a:gd name="connsiteY13" fmla="*/ 0 h 6019800"/>
              <a:gd name="connsiteX14" fmla="*/ 7569700 w 11353800"/>
              <a:gd name="connsiteY14" fmla="*/ 0 h 6019800"/>
              <a:gd name="connsiteX15" fmla="*/ 8340841 w 11353800"/>
              <a:gd name="connsiteY15" fmla="*/ 0 h 6019800"/>
              <a:gd name="connsiteX16" fmla="*/ 8738095 w 11353800"/>
              <a:gd name="connsiteY16" fmla="*/ 0 h 6019800"/>
              <a:gd name="connsiteX17" fmla="*/ 9509236 w 11353800"/>
              <a:gd name="connsiteY17" fmla="*/ 0 h 6019800"/>
              <a:gd name="connsiteX18" fmla="*/ 10350480 w 11353800"/>
              <a:gd name="connsiteY18" fmla="*/ 0 h 6019800"/>
              <a:gd name="connsiteX19" fmla="*/ 11353800 w 11353800"/>
              <a:gd name="connsiteY19" fmla="*/ 1003320 h 6019800"/>
              <a:gd name="connsiteX20" fmla="*/ 11353800 w 11353800"/>
              <a:gd name="connsiteY20" fmla="*/ 1576629 h 6019800"/>
              <a:gd name="connsiteX21" fmla="*/ 11353800 w 11353800"/>
              <a:gd name="connsiteY21" fmla="*/ 2029542 h 6019800"/>
              <a:gd name="connsiteX22" fmla="*/ 11353800 w 11353800"/>
              <a:gd name="connsiteY22" fmla="*/ 2642983 h 6019800"/>
              <a:gd name="connsiteX23" fmla="*/ 11353800 w 11353800"/>
              <a:gd name="connsiteY23" fmla="*/ 3296554 h 6019800"/>
              <a:gd name="connsiteX24" fmla="*/ 11353800 w 11353800"/>
              <a:gd name="connsiteY24" fmla="*/ 3829731 h 6019800"/>
              <a:gd name="connsiteX25" fmla="*/ 11353800 w 11353800"/>
              <a:gd name="connsiteY25" fmla="*/ 4483303 h 6019800"/>
              <a:gd name="connsiteX26" fmla="*/ 11353800 w 11353800"/>
              <a:gd name="connsiteY26" fmla="*/ 5016480 h 6019800"/>
              <a:gd name="connsiteX27" fmla="*/ 10350480 w 11353800"/>
              <a:gd name="connsiteY27" fmla="*/ 6019800 h 6019800"/>
              <a:gd name="connsiteX28" fmla="*/ 9766283 w 11353800"/>
              <a:gd name="connsiteY28" fmla="*/ 6019800 h 6019800"/>
              <a:gd name="connsiteX29" fmla="*/ 8995142 w 11353800"/>
              <a:gd name="connsiteY29" fmla="*/ 6019800 h 6019800"/>
              <a:gd name="connsiteX30" fmla="*/ 8410944 w 11353800"/>
              <a:gd name="connsiteY30" fmla="*/ 6019800 h 6019800"/>
              <a:gd name="connsiteX31" fmla="*/ 8107162 w 11353800"/>
              <a:gd name="connsiteY31" fmla="*/ 6019800 h 6019800"/>
              <a:gd name="connsiteX32" fmla="*/ 7336021 w 11353800"/>
              <a:gd name="connsiteY32" fmla="*/ 6019800 h 6019800"/>
              <a:gd name="connsiteX33" fmla="*/ 7032238 w 11353800"/>
              <a:gd name="connsiteY33" fmla="*/ 6019800 h 6019800"/>
              <a:gd name="connsiteX34" fmla="*/ 6728456 w 11353800"/>
              <a:gd name="connsiteY34" fmla="*/ 6019800 h 6019800"/>
              <a:gd name="connsiteX35" fmla="*/ 6331201 w 11353800"/>
              <a:gd name="connsiteY35" fmla="*/ 6019800 h 6019800"/>
              <a:gd name="connsiteX36" fmla="*/ 5933947 w 11353800"/>
              <a:gd name="connsiteY36" fmla="*/ 6019800 h 6019800"/>
              <a:gd name="connsiteX37" fmla="*/ 5630164 w 11353800"/>
              <a:gd name="connsiteY37" fmla="*/ 6019800 h 6019800"/>
              <a:gd name="connsiteX38" fmla="*/ 5139438 w 11353800"/>
              <a:gd name="connsiteY38" fmla="*/ 6019800 h 6019800"/>
              <a:gd name="connsiteX39" fmla="*/ 4555241 w 11353800"/>
              <a:gd name="connsiteY39" fmla="*/ 6019800 h 6019800"/>
              <a:gd name="connsiteX40" fmla="*/ 4251458 w 11353800"/>
              <a:gd name="connsiteY40" fmla="*/ 6019800 h 6019800"/>
              <a:gd name="connsiteX41" fmla="*/ 3760732 w 11353800"/>
              <a:gd name="connsiteY41" fmla="*/ 6019800 h 6019800"/>
              <a:gd name="connsiteX42" fmla="*/ 3176535 w 11353800"/>
              <a:gd name="connsiteY42" fmla="*/ 6019800 h 6019800"/>
              <a:gd name="connsiteX43" fmla="*/ 2685809 w 11353800"/>
              <a:gd name="connsiteY43" fmla="*/ 6019800 h 6019800"/>
              <a:gd name="connsiteX44" fmla="*/ 1914668 w 11353800"/>
              <a:gd name="connsiteY44" fmla="*/ 6019800 h 6019800"/>
              <a:gd name="connsiteX45" fmla="*/ 1003320 w 11353800"/>
              <a:gd name="connsiteY45" fmla="*/ 6019800 h 6019800"/>
              <a:gd name="connsiteX46" fmla="*/ 0 w 11353800"/>
              <a:gd name="connsiteY46" fmla="*/ 5016480 h 6019800"/>
              <a:gd name="connsiteX47" fmla="*/ 0 w 11353800"/>
              <a:gd name="connsiteY47" fmla="*/ 4563566 h 6019800"/>
              <a:gd name="connsiteX48" fmla="*/ 0 w 11353800"/>
              <a:gd name="connsiteY48" fmla="*/ 3909994 h 6019800"/>
              <a:gd name="connsiteX49" fmla="*/ 0 w 11353800"/>
              <a:gd name="connsiteY49" fmla="*/ 3457081 h 6019800"/>
              <a:gd name="connsiteX50" fmla="*/ 0 w 11353800"/>
              <a:gd name="connsiteY50" fmla="*/ 3004167 h 6019800"/>
              <a:gd name="connsiteX51" fmla="*/ 0 w 11353800"/>
              <a:gd name="connsiteY51" fmla="*/ 2551253 h 6019800"/>
              <a:gd name="connsiteX52" fmla="*/ 0 w 11353800"/>
              <a:gd name="connsiteY52" fmla="*/ 1897681 h 6019800"/>
              <a:gd name="connsiteX53" fmla="*/ 0 w 11353800"/>
              <a:gd name="connsiteY53" fmla="*/ 100332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53800" h="6019800" fill="none" extrusionOk="0">
                <a:moveTo>
                  <a:pt x="0" y="1003320"/>
                </a:moveTo>
                <a:cubicBezTo>
                  <a:pt x="-16613" y="336151"/>
                  <a:pt x="516679" y="90593"/>
                  <a:pt x="1003320" y="0"/>
                </a:cubicBezTo>
                <a:cubicBezTo>
                  <a:pt x="1139752" y="-16238"/>
                  <a:pt x="1241436" y="3440"/>
                  <a:pt x="1307103" y="0"/>
                </a:cubicBezTo>
                <a:cubicBezTo>
                  <a:pt x="1372770" y="-3440"/>
                  <a:pt x="1479635" y="886"/>
                  <a:pt x="1610885" y="0"/>
                </a:cubicBezTo>
                <a:cubicBezTo>
                  <a:pt x="1742135" y="-886"/>
                  <a:pt x="1860049" y="38183"/>
                  <a:pt x="2008140" y="0"/>
                </a:cubicBezTo>
                <a:cubicBezTo>
                  <a:pt x="2156232" y="-38183"/>
                  <a:pt x="2165124" y="16963"/>
                  <a:pt x="2311922" y="0"/>
                </a:cubicBezTo>
                <a:cubicBezTo>
                  <a:pt x="2458720" y="-16963"/>
                  <a:pt x="2670189" y="65470"/>
                  <a:pt x="2989592" y="0"/>
                </a:cubicBezTo>
                <a:cubicBezTo>
                  <a:pt x="3308995" y="-65470"/>
                  <a:pt x="3410745" y="39100"/>
                  <a:pt x="3667261" y="0"/>
                </a:cubicBezTo>
                <a:cubicBezTo>
                  <a:pt x="3923777" y="-39100"/>
                  <a:pt x="4159204" y="50117"/>
                  <a:pt x="4344930" y="0"/>
                </a:cubicBezTo>
                <a:cubicBezTo>
                  <a:pt x="4530656" y="-50117"/>
                  <a:pt x="4549772" y="30727"/>
                  <a:pt x="4648712" y="0"/>
                </a:cubicBezTo>
                <a:cubicBezTo>
                  <a:pt x="4747652" y="-30727"/>
                  <a:pt x="4895340" y="6555"/>
                  <a:pt x="5045967" y="0"/>
                </a:cubicBezTo>
                <a:cubicBezTo>
                  <a:pt x="5196595" y="-6555"/>
                  <a:pt x="5214340" y="20875"/>
                  <a:pt x="5349749" y="0"/>
                </a:cubicBezTo>
                <a:cubicBezTo>
                  <a:pt x="5485158" y="-20875"/>
                  <a:pt x="5689262" y="27764"/>
                  <a:pt x="6027419" y="0"/>
                </a:cubicBezTo>
                <a:cubicBezTo>
                  <a:pt x="6365576" y="-27764"/>
                  <a:pt x="6618867" y="2319"/>
                  <a:pt x="6798559" y="0"/>
                </a:cubicBezTo>
                <a:cubicBezTo>
                  <a:pt x="6978251" y="-2319"/>
                  <a:pt x="7203313" y="81463"/>
                  <a:pt x="7569700" y="0"/>
                </a:cubicBezTo>
                <a:cubicBezTo>
                  <a:pt x="7936087" y="-81463"/>
                  <a:pt x="8159176" y="47324"/>
                  <a:pt x="8340841" y="0"/>
                </a:cubicBezTo>
                <a:cubicBezTo>
                  <a:pt x="8522506" y="-47324"/>
                  <a:pt x="8556160" y="23179"/>
                  <a:pt x="8738095" y="0"/>
                </a:cubicBezTo>
                <a:cubicBezTo>
                  <a:pt x="8920030" y="-23179"/>
                  <a:pt x="9183674" y="68320"/>
                  <a:pt x="9509236" y="0"/>
                </a:cubicBezTo>
                <a:cubicBezTo>
                  <a:pt x="9834798" y="-68320"/>
                  <a:pt x="10014201" y="15905"/>
                  <a:pt x="10350480" y="0"/>
                </a:cubicBezTo>
                <a:cubicBezTo>
                  <a:pt x="10897177" y="39141"/>
                  <a:pt x="11412570" y="408354"/>
                  <a:pt x="11353800" y="1003320"/>
                </a:cubicBezTo>
                <a:cubicBezTo>
                  <a:pt x="11400545" y="1135401"/>
                  <a:pt x="11313849" y="1421836"/>
                  <a:pt x="11353800" y="1576629"/>
                </a:cubicBezTo>
                <a:cubicBezTo>
                  <a:pt x="11393751" y="1731422"/>
                  <a:pt x="11344751" y="1862491"/>
                  <a:pt x="11353800" y="2029542"/>
                </a:cubicBezTo>
                <a:cubicBezTo>
                  <a:pt x="11362849" y="2196593"/>
                  <a:pt x="11308264" y="2411058"/>
                  <a:pt x="11353800" y="2642983"/>
                </a:cubicBezTo>
                <a:cubicBezTo>
                  <a:pt x="11399336" y="2874908"/>
                  <a:pt x="11292664" y="3025974"/>
                  <a:pt x="11353800" y="3296554"/>
                </a:cubicBezTo>
                <a:cubicBezTo>
                  <a:pt x="11414936" y="3567134"/>
                  <a:pt x="11337935" y="3690248"/>
                  <a:pt x="11353800" y="3829731"/>
                </a:cubicBezTo>
                <a:cubicBezTo>
                  <a:pt x="11369665" y="3969214"/>
                  <a:pt x="11311839" y="4302725"/>
                  <a:pt x="11353800" y="4483303"/>
                </a:cubicBezTo>
                <a:cubicBezTo>
                  <a:pt x="11395761" y="4663881"/>
                  <a:pt x="11308482" y="4752063"/>
                  <a:pt x="11353800" y="5016480"/>
                </a:cubicBezTo>
                <a:cubicBezTo>
                  <a:pt x="11302495" y="5718193"/>
                  <a:pt x="10888546" y="5931682"/>
                  <a:pt x="10350480" y="6019800"/>
                </a:cubicBezTo>
                <a:cubicBezTo>
                  <a:pt x="10197193" y="6030207"/>
                  <a:pt x="9994069" y="5954477"/>
                  <a:pt x="9766283" y="6019800"/>
                </a:cubicBezTo>
                <a:cubicBezTo>
                  <a:pt x="9538497" y="6085123"/>
                  <a:pt x="9294217" y="5965189"/>
                  <a:pt x="8995142" y="6019800"/>
                </a:cubicBezTo>
                <a:cubicBezTo>
                  <a:pt x="8696067" y="6074411"/>
                  <a:pt x="8693291" y="5973129"/>
                  <a:pt x="8410944" y="6019800"/>
                </a:cubicBezTo>
                <a:cubicBezTo>
                  <a:pt x="8128597" y="6066471"/>
                  <a:pt x="8220372" y="5995346"/>
                  <a:pt x="8107162" y="6019800"/>
                </a:cubicBezTo>
                <a:cubicBezTo>
                  <a:pt x="7993952" y="6044254"/>
                  <a:pt x="7665920" y="5952293"/>
                  <a:pt x="7336021" y="6019800"/>
                </a:cubicBezTo>
                <a:cubicBezTo>
                  <a:pt x="7006122" y="6087307"/>
                  <a:pt x="7105165" y="5983712"/>
                  <a:pt x="7032238" y="6019800"/>
                </a:cubicBezTo>
                <a:cubicBezTo>
                  <a:pt x="6959311" y="6055888"/>
                  <a:pt x="6807653" y="5996573"/>
                  <a:pt x="6728456" y="6019800"/>
                </a:cubicBezTo>
                <a:cubicBezTo>
                  <a:pt x="6649259" y="6043027"/>
                  <a:pt x="6445399" y="6004856"/>
                  <a:pt x="6331201" y="6019800"/>
                </a:cubicBezTo>
                <a:cubicBezTo>
                  <a:pt x="6217004" y="6034744"/>
                  <a:pt x="6025096" y="5980566"/>
                  <a:pt x="5933947" y="6019800"/>
                </a:cubicBezTo>
                <a:cubicBezTo>
                  <a:pt x="5842798" y="6059034"/>
                  <a:pt x="5732194" y="5989465"/>
                  <a:pt x="5630164" y="6019800"/>
                </a:cubicBezTo>
                <a:cubicBezTo>
                  <a:pt x="5528134" y="6050135"/>
                  <a:pt x="5291741" y="6006585"/>
                  <a:pt x="5139438" y="6019800"/>
                </a:cubicBezTo>
                <a:cubicBezTo>
                  <a:pt x="4987135" y="6033015"/>
                  <a:pt x="4802299" y="5981112"/>
                  <a:pt x="4555241" y="6019800"/>
                </a:cubicBezTo>
                <a:cubicBezTo>
                  <a:pt x="4308183" y="6058488"/>
                  <a:pt x="4378661" y="5996957"/>
                  <a:pt x="4251458" y="6019800"/>
                </a:cubicBezTo>
                <a:cubicBezTo>
                  <a:pt x="4124255" y="6042643"/>
                  <a:pt x="3985747" y="6001095"/>
                  <a:pt x="3760732" y="6019800"/>
                </a:cubicBezTo>
                <a:cubicBezTo>
                  <a:pt x="3535717" y="6038505"/>
                  <a:pt x="3418888" y="5969112"/>
                  <a:pt x="3176535" y="6019800"/>
                </a:cubicBezTo>
                <a:cubicBezTo>
                  <a:pt x="2934182" y="6070488"/>
                  <a:pt x="2845058" y="6007172"/>
                  <a:pt x="2685809" y="6019800"/>
                </a:cubicBezTo>
                <a:cubicBezTo>
                  <a:pt x="2526560" y="6032428"/>
                  <a:pt x="2102668" y="5934401"/>
                  <a:pt x="1914668" y="6019800"/>
                </a:cubicBezTo>
                <a:cubicBezTo>
                  <a:pt x="1726668" y="6105199"/>
                  <a:pt x="1206426" y="5957651"/>
                  <a:pt x="1003320" y="6019800"/>
                </a:cubicBezTo>
                <a:cubicBezTo>
                  <a:pt x="389206" y="6147960"/>
                  <a:pt x="-156884" y="5576872"/>
                  <a:pt x="0" y="5016480"/>
                </a:cubicBezTo>
                <a:cubicBezTo>
                  <a:pt x="-30826" y="4825746"/>
                  <a:pt x="27663" y="4766556"/>
                  <a:pt x="0" y="4563566"/>
                </a:cubicBezTo>
                <a:cubicBezTo>
                  <a:pt x="-27663" y="4360576"/>
                  <a:pt x="73196" y="4220986"/>
                  <a:pt x="0" y="3909994"/>
                </a:cubicBezTo>
                <a:cubicBezTo>
                  <a:pt x="-73196" y="3599002"/>
                  <a:pt x="38845" y="3682727"/>
                  <a:pt x="0" y="3457081"/>
                </a:cubicBezTo>
                <a:cubicBezTo>
                  <a:pt x="-38845" y="3231435"/>
                  <a:pt x="16490" y="3209284"/>
                  <a:pt x="0" y="3004167"/>
                </a:cubicBezTo>
                <a:cubicBezTo>
                  <a:pt x="-16490" y="2799050"/>
                  <a:pt x="3448" y="2647309"/>
                  <a:pt x="0" y="2551253"/>
                </a:cubicBezTo>
                <a:cubicBezTo>
                  <a:pt x="-3448" y="2455197"/>
                  <a:pt x="72679" y="2056068"/>
                  <a:pt x="0" y="1897681"/>
                </a:cubicBezTo>
                <a:cubicBezTo>
                  <a:pt x="-72679" y="1739294"/>
                  <a:pt x="64054" y="1354635"/>
                  <a:pt x="0" y="1003320"/>
                </a:cubicBezTo>
                <a:close/>
              </a:path>
              <a:path w="11353800" h="6019800" stroke="0" extrusionOk="0">
                <a:moveTo>
                  <a:pt x="0" y="1003320"/>
                </a:moveTo>
                <a:cubicBezTo>
                  <a:pt x="-31341" y="297998"/>
                  <a:pt x="390480" y="-81766"/>
                  <a:pt x="1003320" y="0"/>
                </a:cubicBezTo>
                <a:cubicBezTo>
                  <a:pt x="1147380" y="-7316"/>
                  <a:pt x="1232719" y="28852"/>
                  <a:pt x="1307103" y="0"/>
                </a:cubicBezTo>
                <a:cubicBezTo>
                  <a:pt x="1381487" y="-28852"/>
                  <a:pt x="1674899" y="41192"/>
                  <a:pt x="1984772" y="0"/>
                </a:cubicBezTo>
                <a:cubicBezTo>
                  <a:pt x="2294645" y="-41192"/>
                  <a:pt x="2295689" y="12612"/>
                  <a:pt x="2382026" y="0"/>
                </a:cubicBezTo>
                <a:cubicBezTo>
                  <a:pt x="2468363" y="-12612"/>
                  <a:pt x="2667752" y="5692"/>
                  <a:pt x="2872752" y="0"/>
                </a:cubicBezTo>
                <a:cubicBezTo>
                  <a:pt x="3077752" y="-5692"/>
                  <a:pt x="3290966" y="7285"/>
                  <a:pt x="3550421" y="0"/>
                </a:cubicBezTo>
                <a:cubicBezTo>
                  <a:pt x="3809876" y="-7285"/>
                  <a:pt x="3758178" y="46451"/>
                  <a:pt x="3947675" y="0"/>
                </a:cubicBezTo>
                <a:cubicBezTo>
                  <a:pt x="4137172" y="-46451"/>
                  <a:pt x="4154826" y="35576"/>
                  <a:pt x="4344930" y="0"/>
                </a:cubicBezTo>
                <a:cubicBezTo>
                  <a:pt x="4535035" y="-35576"/>
                  <a:pt x="4714907" y="5883"/>
                  <a:pt x="4835656" y="0"/>
                </a:cubicBezTo>
                <a:cubicBezTo>
                  <a:pt x="4956405" y="-5883"/>
                  <a:pt x="5216965" y="6599"/>
                  <a:pt x="5326381" y="0"/>
                </a:cubicBezTo>
                <a:cubicBezTo>
                  <a:pt x="5435797" y="-6599"/>
                  <a:pt x="5829813" y="77834"/>
                  <a:pt x="6004051" y="0"/>
                </a:cubicBezTo>
                <a:cubicBezTo>
                  <a:pt x="6178289" y="-77834"/>
                  <a:pt x="6354262" y="3692"/>
                  <a:pt x="6588248" y="0"/>
                </a:cubicBezTo>
                <a:cubicBezTo>
                  <a:pt x="6822234" y="-3692"/>
                  <a:pt x="6772483" y="5490"/>
                  <a:pt x="6892031" y="0"/>
                </a:cubicBezTo>
                <a:cubicBezTo>
                  <a:pt x="7011579" y="-5490"/>
                  <a:pt x="7157081" y="25640"/>
                  <a:pt x="7289285" y="0"/>
                </a:cubicBezTo>
                <a:cubicBezTo>
                  <a:pt x="7421489" y="-25640"/>
                  <a:pt x="7797500" y="14917"/>
                  <a:pt x="7966954" y="0"/>
                </a:cubicBezTo>
                <a:cubicBezTo>
                  <a:pt x="8136408" y="-14917"/>
                  <a:pt x="8295224" y="13649"/>
                  <a:pt x="8457680" y="0"/>
                </a:cubicBezTo>
                <a:cubicBezTo>
                  <a:pt x="8620136" y="-13649"/>
                  <a:pt x="8825114" y="2394"/>
                  <a:pt x="9041878" y="0"/>
                </a:cubicBezTo>
                <a:cubicBezTo>
                  <a:pt x="9258642" y="-2394"/>
                  <a:pt x="9413935" y="71910"/>
                  <a:pt x="9719547" y="0"/>
                </a:cubicBezTo>
                <a:cubicBezTo>
                  <a:pt x="10025159" y="-71910"/>
                  <a:pt x="10172757" y="13546"/>
                  <a:pt x="10350480" y="0"/>
                </a:cubicBezTo>
                <a:cubicBezTo>
                  <a:pt x="10840535" y="38840"/>
                  <a:pt x="11329399" y="517026"/>
                  <a:pt x="11353800" y="1003320"/>
                </a:cubicBezTo>
                <a:cubicBezTo>
                  <a:pt x="11387261" y="1313104"/>
                  <a:pt x="11332664" y="1501305"/>
                  <a:pt x="11353800" y="1656892"/>
                </a:cubicBezTo>
                <a:cubicBezTo>
                  <a:pt x="11374936" y="1812479"/>
                  <a:pt x="11291650" y="1977303"/>
                  <a:pt x="11353800" y="2230200"/>
                </a:cubicBezTo>
                <a:cubicBezTo>
                  <a:pt x="11415950" y="2483097"/>
                  <a:pt x="11345977" y="2613400"/>
                  <a:pt x="11353800" y="2843641"/>
                </a:cubicBezTo>
                <a:cubicBezTo>
                  <a:pt x="11361623" y="3073882"/>
                  <a:pt x="11313085" y="3241890"/>
                  <a:pt x="11353800" y="3416949"/>
                </a:cubicBezTo>
                <a:cubicBezTo>
                  <a:pt x="11394515" y="3592008"/>
                  <a:pt x="11291895" y="3714473"/>
                  <a:pt x="11353800" y="3950126"/>
                </a:cubicBezTo>
                <a:cubicBezTo>
                  <a:pt x="11415705" y="4185779"/>
                  <a:pt x="11319586" y="4227040"/>
                  <a:pt x="11353800" y="4403040"/>
                </a:cubicBezTo>
                <a:cubicBezTo>
                  <a:pt x="11388014" y="4579040"/>
                  <a:pt x="11340873" y="4804471"/>
                  <a:pt x="11353800" y="5016480"/>
                </a:cubicBezTo>
                <a:cubicBezTo>
                  <a:pt x="11430390" y="5639473"/>
                  <a:pt x="10869080" y="6020394"/>
                  <a:pt x="10350480" y="6019800"/>
                </a:cubicBezTo>
                <a:cubicBezTo>
                  <a:pt x="10215009" y="6026951"/>
                  <a:pt x="10152169" y="5998086"/>
                  <a:pt x="10046697" y="6019800"/>
                </a:cubicBezTo>
                <a:cubicBezTo>
                  <a:pt x="9941225" y="6041514"/>
                  <a:pt x="9642985" y="6005008"/>
                  <a:pt x="9275557" y="6019800"/>
                </a:cubicBezTo>
                <a:cubicBezTo>
                  <a:pt x="8908129" y="6034592"/>
                  <a:pt x="8854543" y="5985888"/>
                  <a:pt x="8691359" y="6019800"/>
                </a:cubicBezTo>
                <a:cubicBezTo>
                  <a:pt x="8528175" y="6053712"/>
                  <a:pt x="8434582" y="6018341"/>
                  <a:pt x="8294105" y="6019800"/>
                </a:cubicBezTo>
                <a:cubicBezTo>
                  <a:pt x="8153628" y="6021259"/>
                  <a:pt x="7825660" y="6005410"/>
                  <a:pt x="7522964" y="6019800"/>
                </a:cubicBezTo>
                <a:cubicBezTo>
                  <a:pt x="7220268" y="6034190"/>
                  <a:pt x="7020442" y="5962038"/>
                  <a:pt x="6845295" y="6019800"/>
                </a:cubicBezTo>
                <a:cubicBezTo>
                  <a:pt x="6670148" y="6077562"/>
                  <a:pt x="6438509" y="5995219"/>
                  <a:pt x="6167626" y="6019800"/>
                </a:cubicBezTo>
                <a:cubicBezTo>
                  <a:pt x="5896743" y="6044381"/>
                  <a:pt x="5914886" y="5973412"/>
                  <a:pt x="5770372" y="6019800"/>
                </a:cubicBezTo>
                <a:cubicBezTo>
                  <a:pt x="5625858" y="6066188"/>
                  <a:pt x="5608083" y="6018788"/>
                  <a:pt x="5466589" y="6019800"/>
                </a:cubicBezTo>
                <a:cubicBezTo>
                  <a:pt x="5325095" y="6020812"/>
                  <a:pt x="5140545" y="5973362"/>
                  <a:pt x="4975863" y="6019800"/>
                </a:cubicBezTo>
                <a:cubicBezTo>
                  <a:pt x="4811181" y="6066238"/>
                  <a:pt x="4528595" y="5956627"/>
                  <a:pt x="4298194" y="6019800"/>
                </a:cubicBezTo>
                <a:cubicBezTo>
                  <a:pt x="4067793" y="6082973"/>
                  <a:pt x="3734817" y="5980213"/>
                  <a:pt x="3527053" y="6019800"/>
                </a:cubicBezTo>
                <a:cubicBezTo>
                  <a:pt x="3319289" y="6059387"/>
                  <a:pt x="3371874" y="5995508"/>
                  <a:pt x="3223271" y="6019800"/>
                </a:cubicBezTo>
                <a:cubicBezTo>
                  <a:pt x="3074668" y="6044092"/>
                  <a:pt x="2811935" y="5960986"/>
                  <a:pt x="2639073" y="6019800"/>
                </a:cubicBezTo>
                <a:cubicBezTo>
                  <a:pt x="2466211" y="6078614"/>
                  <a:pt x="2077720" y="6004145"/>
                  <a:pt x="1867932" y="6019800"/>
                </a:cubicBezTo>
                <a:cubicBezTo>
                  <a:pt x="1658144" y="6035455"/>
                  <a:pt x="1246443" y="5927076"/>
                  <a:pt x="1003320" y="6019800"/>
                </a:cubicBezTo>
                <a:cubicBezTo>
                  <a:pt x="396792" y="5927742"/>
                  <a:pt x="18790" y="5555896"/>
                  <a:pt x="0" y="5016480"/>
                </a:cubicBezTo>
                <a:cubicBezTo>
                  <a:pt x="-39575" y="4924756"/>
                  <a:pt x="45283" y="4682902"/>
                  <a:pt x="0" y="4563566"/>
                </a:cubicBezTo>
                <a:cubicBezTo>
                  <a:pt x="-45283" y="4444230"/>
                  <a:pt x="47139" y="4307595"/>
                  <a:pt x="0" y="4110652"/>
                </a:cubicBezTo>
                <a:cubicBezTo>
                  <a:pt x="-47139" y="3913709"/>
                  <a:pt x="61540" y="3766010"/>
                  <a:pt x="0" y="3577475"/>
                </a:cubicBezTo>
                <a:cubicBezTo>
                  <a:pt x="-61540" y="3388940"/>
                  <a:pt x="20735" y="3085485"/>
                  <a:pt x="0" y="2923904"/>
                </a:cubicBezTo>
                <a:cubicBezTo>
                  <a:pt x="-20735" y="2762323"/>
                  <a:pt x="56028" y="2610998"/>
                  <a:pt x="0" y="2390727"/>
                </a:cubicBezTo>
                <a:cubicBezTo>
                  <a:pt x="-56028" y="2170456"/>
                  <a:pt x="28867" y="2110518"/>
                  <a:pt x="0" y="1897681"/>
                </a:cubicBezTo>
                <a:cubicBezTo>
                  <a:pt x="-28867" y="1684844"/>
                  <a:pt x="64263" y="1305988"/>
                  <a:pt x="0" y="1003320"/>
                </a:cubicBezTo>
                <a:close/>
              </a:path>
            </a:pathLst>
          </a:custGeom>
          <a:solidFill>
            <a:schemeClr val="accent3">
              <a:lumMod val="40000"/>
              <a:lumOff val="6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3600" dirty="0" err="1">
                <a:solidFill>
                  <a:schemeClr val="tx1"/>
                </a:solidFill>
                <a:latin typeface="#9Slide03 Montserrat" pitchFamily="2" charset="77"/>
              </a:rPr>
              <a:t>Một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nguồn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tạo</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tia</a:t>
            </a:r>
            <a:r>
              <a:rPr lang="en-US" sz="3600" dirty="0">
                <a:solidFill>
                  <a:schemeClr val="tx1"/>
                </a:solidFill>
                <a:latin typeface="#9Slide03 Montserrat" pitchFamily="2" charset="77"/>
              </a:rPr>
              <a:t> X </a:t>
            </a:r>
            <a:r>
              <a:rPr lang="en-US" sz="3600" dirty="0" err="1">
                <a:solidFill>
                  <a:schemeClr val="tx1"/>
                </a:solidFill>
                <a:latin typeface="#9Slide03 Montserrat" pitchFamily="2" charset="77"/>
              </a:rPr>
              <a:t>tốt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phải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tạo</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ra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một</a:t>
            </a:r>
            <a:r>
              <a:rPr lang="en-US" sz="3600" dirty="0">
                <a:solidFill>
                  <a:schemeClr val="tx1"/>
                </a:solidFill>
                <a:latin typeface="#9Slide03 Montserrat" pitchFamily="2" charset="77"/>
              </a:rPr>
              <a:t> chum </a:t>
            </a:r>
            <a:r>
              <a:rPr lang="en-US" sz="3600" dirty="0" err="1">
                <a:solidFill>
                  <a:schemeClr val="tx1"/>
                </a:solidFill>
                <a:latin typeface="#9Slide03 Montserrat" pitchFamily="2" charset="77"/>
              </a:rPr>
              <a:t>tia</a:t>
            </a:r>
            <a:r>
              <a:rPr lang="en-US" sz="3600" dirty="0">
                <a:solidFill>
                  <a:schemeClr val="tx1"/>
                </a:solidFill>
                <a:latin typeface="#9Slide03 Montserrat" pitchFamily="2" charset="77"/>
              </a:rPr>
              <a:t> X song song, </a:t>
            </a:r>
            <a:r>
              <a:rPr lang="en-US" sz="3600" dirty="0" err="1">
                <a:solidFill>
                  <a:schemeClr val="tx1"/>
                </a:solidFill>
                <a:latin typeface="#9Slide03 Montserrat" pitchFamily="2" charset="77"/>
              </a:rPr>
              <a:t>hẹp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Muốn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thực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hiện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được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điều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này</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thì</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độ</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rộng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của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chùm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tia</a:t>
            </a:r>
            <a:r>
              <a:rPr lang="en-US" sz="3600" dirty="0">
                <a:solidFill>
                  <a:schemeClr val="tx1"/>
                </a:solidFill>
                <a:latin typeface="#9Slide03 Montserrat" pitchFamily="2" charset="77"/>
              </a:rPr>
              <a:t> electron do </a:t>
            </a:r>
            <a:r>
              <a:rPr lang="en-US" sz="3600" dirty="0" err="1">
                <a:solidFill>
                  <a:schemeClr val="tx1"/>
                </a:solidFill>
                <a:latin typeface="#9Slide03 Montserrat" pitchFamily="2" charset="77"/>
              </a:rPr>
              <a:t>máy</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tạo</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ra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phải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hẹp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Ngoài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ra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cần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điều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chỉnh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kích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thước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của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khẩu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độ</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tại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cửa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sổ</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thoát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tia</a:t>
            </a:r>
            <a:r>
              <a:rPr lang="en-US" sz="3600" dirty="0">
                <a:solidFill>
                  <a:schemeClr val="tx1"/>
                </a:solidFill>
                <a:latin typeface="#9Slide03 Montserrat" pitchFamily="2" charset="77"/>
              </a:rPr>
              <a:t> X bang </a:t>
            </a:r>
            <a:r>
              <a:rPr lang="en-US" sz="3600" dirty="0" err="1">
                <a:solidFill>
                  <a:schemeClr val="tx1"/>
                </a:solidFill>
                <a:latin typeface="#9Slide03 Montserrat" pitchFamily="2" charset="77"/>
              </a:rPr>
              <a:t>cách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sử</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dụng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các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tấm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chì</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có</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thể</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điều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chỉnh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độ</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rộng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của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chùm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tia</a:t>
            </a:r>
            <a:r>
              <a:rPr lang="en-US" sz="3600" dirty="0">
                <a:solidFill>
                  <a:schemeClr val="tx1"/>
                </a:solidFill>
                <a:latin typeface="#9Slide03 Montserrat" pitchFamily="2" charset="77"/>
              </a:rPr>
              <a:t> X.</a:t>
            </a:r>
          </a:p>
        </p:txBody>
      </p:sp>
      <p:pic>
        <p:nvPicPr>
          <p:cNvPr id="5" name="Graphic 4" descr="n144 zalo Tran Quang Hieu">
            <a:extLst>
              <a:ext uri="{FF2B5EF4-FFF2-40B4-BE49-F238E27FC236}">
                <a16:creationId xmlns:a16="http://schemas.microsoft.com/office/drawing/2014/main" id="{37364E29-215B-552F-57B9-A62B5044E5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362200" y="2781300"/>
            <a:ext cx="9906000" cy="9906000"/>
          </a:xfrm>
          <a:prstGeom prst="rect">
            <a:avLst/>
          </a:prstGeom>
        </p:spPr>
      </p:pic>
      <p:sp>
        <p:nvSpPr>
          <p:cNvPr id="6" name="TextBox 5" descr="n144 zalo Tran Quang Hieu">
            <a:extLst>
              <a:ext uri="{FF2B5EF4-FFF2-40B4-BE49-F238E27FC236}">
                <a16:creationId xmlns:a16="http://schemas.microsoft.com/office/drawing/2014/main" id="{69908B94-E602-67D1-CB21-045418B41FEB}"/>
              </a:ext>
            </a:extLst>
          </p:cNvPr>
          <p:cNvSpPr txBox="1"/>
          <p:nvPr/>
        </p:nvSpPr>
        <p:spPr>
          <a:xfrm>
            <a:off x="266700" y="419100"/>
            <a:ext cx="9906000" cy="769441"/>
          </a:xfrm>
          <a:prstGeom prst="rect">
            <a:avLst/>
          </a:prstGeom>
          <a:noFill/>
        </p:spPr>
        <p:txBody>
          <a:bodyPr wrap="square" rtlCol="0">
            <a:spAutoFit/>
          </a:bodyPr>
          <a:lstStyle/>
          <a:p>
            <a:r>
              <a:rPr lang="en-US" sz="4400" dirty="0">
                <a:latin typeface="#9Slide03 Montserrat Medium" pitchFamily="2" charset="77"/>
              </a:rPr>
              <a:t>1. </a:t>
            </a:r>
            <a:r>
              <a:rPr lang="en-US" sz="4400" dirty="0" err="1">
                <a:latin typeface="#9Slide03 Montserrat Medium" pitchFamily="2" charset="77"/>
              </a:rPr>
              <a:t>Cải</a:t>
            </a:r>
            <a:r>
              <a:rPr lang="en-US" sz="4400" dirty="0">
                <a:latin typeface="#9Slide03 Montserrat Medium" pitchFamily="2" charset="77"/>
              </a:rPr>
              <a:t> </a:t>
            </a:r>
            <a:r>
              <a:rPr lang="en-US" sz="4400" dirty="0" err="1">
                <a:latin typeface="#9Slide03 Montserrat Medium" pitchFamily="2" charset="77"/>
              </a:rPr>
              <a:t>thiện</a:t>
            </a:r>
            <a:r>
              <a:rPr lang="en-US" sz="4400" dirty="0">
                <a:latin typeface="#9Slide03 Montserrat Medium" pitchFamily="2" charset="77"/>
              </a:rPr>
              <a:t> </a:t>
            </a:r>
            <a:r>
              <a:rPr lang="en-US" sz="4400" dirty="0" err="1">
                <a:latin typeface="#9Slide03 Montserrat Medium" pitchFamily="2" charset="77"/>
              </a:rPr>
              <a:t>độ</a:t>
            </a:r>
            <a:r>
              <a:rPr lang="en-US" sz="4400" dirty="0">
                <a:latin typeface="#9Slide03 Montserrat Medium" pitchFamily="2" charset="77"/>
              </a:rPr>
              <a:t> </a:t>
            </a:r>
            <a:r>
              <a:rPr lang="en-US" sz="4400" dirty="0" err="1">
                <a:latin typeface="#9Slide03 Montserrat Medium" pitchFamily="2" charset="77"/>
              </a:rPr>
              <a:t>sắc</a:t>
            </a:r>
            <a:r>
              <a:rPr lang="en-US" sz="4400" dirty="0">
                <a:latin typeface="#9Slide03 Montserrat Medium" pitchFamily="2" charset="77"/>
              </a:rPr>
              <a:t> </a:t>
            </a:r>
            <a:r>
              <a:rPr lang="en-US" sz="4400" dirty="0" err="1">
                <a:latin typeface="#9Slide03 Montserrat Medium" pitchFamily="2" charset="77"/>
              </a:rPr>
              <a:t>nét</a:t>
            </a:r>
            <a:endParaRPr lang="en-US" sz="4400" dirty="0">
              <a:latin typeface="#9Slide03 Montserrat Medium" pitchFamily="2" charset="77"/>
            </a:endParaRPr>
          </a:p>
        </p:txBody>
      </p:sp>
    </p:spTree>
    <p:extLst>
      <p:ext uri="{BB962C8B-B14F-4D97-AF65-F5344CB8AC3E}">
        <p14:creationId xmlns:p14="http://schemas.microsoft.com/office/powerpoint/2010/main" val="316116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TextBox 1" descr="n144 zalo Tran Quang Hieu">
            <a:extLst>
              <a:ext uri="{FF2B5EF4-FFF2-40B4-BE49-F238E27FC236}">
                <a16:creationId xmlns:a16="http://schemas.microsoft.com/office/drawing/2014/main" id="{F97D2E99-B1E1-BA3B-5825-3B740668450F}"/>
              </a:ext>
            </a:extLst>
          </p:cNvPr>
          <p:cNvSpPr txBox="1"/>
          <p:nvPr/>
        </p:nvSpPr>
        <p:spPr>
          <a:xfrm>
            <a:off x="266700" y="419100"/>
            <a:ext cx="9906000" cy="769441"/>
          </a:xfrm>
          <a:prstGeom prst="rect">
            <a:avLst/>
          </a:prstGeom>
          <a:noFill/>
        </p:spPr>
        <p:txBody>
          <a:bodyPr wrap="square" rtlCol="0">
            <a:spAutoFit/>
          </a:bodyPr>
          <a:lstStyle/>
          <a:p>
            <a:r>
              <a:rPr lang="en-US" sz="4400" dirty="0">
                <a:latin typeface="#9Slide03 Montserrat Medium" pitchFamily="2" charset="77"/>
              </a:rPr>
              <a:t>1. </a:t>
            </a:r>
            <a:r>
              <a:rPr lang="en-US" sz="4400" dirty="0" err="1">
                <a:latin typeface="#9Slide03 Montserrat Medium" pitchFamily="2" charset="77"/>
              </a:rPr>
              <a:t>Cải</a:t>
            </a:r>
            <a:r>
              <a:rPr lang="en-US" sz="4400" dirty="0">
                <a:latin typeface="#9Slide03 Montserrat Medium" pitchFamily="2" charset="77"/>
              </a:rPr>
              <a:t> </a:t>
            </a:r>
            <a:r>
              <a:rPr lang="en-US" sz="4400" dirty="0" err="1">
                <a:latin typeface="#9Slide03 Montserrat Medium" pitchFamily="2" charset="77"/>
              </a:rPr>
              <a:t>thiện</a:t>
            </a:r>
            <a:r>
              <a:rPr lang="en-US" sz="4400" dirty="0">
                <a:latin typeface="#9Slide03 Montserrat Medium" pitchFamily="2" charset="77"/>
              </a:rPr>
              <a:t> </a:t>
            </a:r>
            <a:r>
              <a:rPr lang="en-US" sz="4400" dirty="0" err="1">
                <a:latin typeface="#9Slide03 Montserrat Medium" pitchFamily="2" charset="77"/>
              </a:rPr>
              <a:t>độ</a:t>
            </a:r>
            <a:r>
              <a:rPr lang="en-US" sz="4400" dirty="0">
                <a:latin typeface="#9Slide03 Montserrat Medium" pitchFamily="2" charset="77"/>
              </a:rPr>
              <a:t> </a:t>
            </a:r>
            <a:r>
              <a:rPr lang="en-US" sz="4400" dirty="0" err="1">
                <a:latin typeface="#9Slide03 Montserrat Medium" pitchFamily="2" charset="77"/>
              </a:rPr>
              <a:t>sắc</a:t>
            </a:r>
            <a:r>
              <a:rPr lang="en-US" sz="4400" dirty="0">
                <a:latin typeface="#9Slide03 Montserrat Medium" pitchFamily="2" charset="77"/>
              </a:rPr>
              <a:t> </a:t>
            </a:r>
            <a:r>
              <a:rPr lang="en-US" sz="4400" dirty="0" err="1">
                <a:latin typeface="#9Slide03 Montserrat Medium" pitchFamily="2" charset="77"/>
              </a:rPr>
              <a:t>nét</a:t>
            </a:r>
            <a:endParaRPr lang="en-US" sz="4400" dirty="0">
              <a:latin typeface="#9Slide03 Montserrat Medium" pitchFamily="2" charset="77"/>
            </a:endParaRPr>
          </a:p>
        </p:txBody>
      </p:sp>
      <p:pic>
        <p:nvPicPr>
          <p:cNvPr id="6" name="Picture 5" descr="n144 zalo Tran Quang Hieu">
            <a:extLst>
              <a:ext uri="{FF2B5EF4-FFF2-40B4-BE49-F238E27FC236}">
                <a16:creationId xmlns:a16="http://schemas.microsoft.com/office/drawing/2014/main" id="{F70E7BCB-F30E-20F0-1B77-BBDAF99D146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3000"/>
                    </a14:imgEffect>
                  </a14:imgLayer>
                </a14:imgProps>
              </a:ext>
            </a:extLst>
          </a:blip>
          <a:stretch>
            <a:fillRect/>
          </a:stretch>
        </p:blipFill>
        <p:spPr>
          <a:xfrm>
            <a:off x="266700" y="1188541"/>
            <a:ext cx="10058400" cy="5611778"/>
          </a:xfrm>
          <a:prstGeom prst="roundRect">
            <a:avLst/>
          </a:prstGeom>
        </p:spPr>
      </p:pic>
      <p:sp>
        <p:nvSpPr>
          <p:cNvPr id="7" name="Line Callout 2 6" descr="n144 zalo Tran Quang Hieu">
            <a:extLst>
              <a:ext uri="{FF2B5EF4-FFF2-40B4-BE49-F238E27FC236}">
                <a16:creationId xmlns:a16="http://schemas.microsoft.com/office/drawing/2014/main" id="{E40462E5-DCBD-CC50-5406-D1F234B0D231}"/>
              </a:ext>
            </a:extLst>
          </p:cNvPr>
          <p:cNvSpPr/>
          <p:nvPr/>
        </p:nvSpPr>
        <p:spPr>
          <a:xfrm>
            <a:off x="10896600" y="3270253"/>
            <a:ext cx="7010400" cy="6553200"/>
          </a:xfrm>
          <a:prstGeom prst="borderCallout2">
            <a:avLst>
              <a:gd name="adj1" fmla="val 85777"/>
              <a:gd name="adj2" fmla="val -647"/>
              <a:gd name="adj3" fmla="val 96242"/>
              <a:gd name="adj4" fmla="val -3391"/>
              <a:gd name="adj5" fmla="val 37749"/>
              <a:gd name="adj6" fmla="val -57148"/>
            </a:avLst>
          </a:prstGeom>
          <a:solidFill>
            <a:srgbClr val="00B0F0">
              <a:lumMod val="60000"/>
              <a:lumOff val="40000"/>
              <a:alpha val="4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descr="n144 zalo Tran Quang Hieu">
            <a:extLst>
              <a:ext uri="{FF2B5EF4-FFF2-40B4-BE49-F238E27FC236}">
                <a16:creationId xmlns:a16="http://schemas.microsoft.com/office/drawing/2014/main" id="{6776FA94-44AB-C6C0-709A-BC15725AD312}"/>
              </a:ext>
            </a:extLst>
          </p:cNvPr>
          <p:cNvSpPr txBox="1"/>
          <p:nvPr/>
        </p:nvSpPr>
        <p:spPr>
          <a:xfrm>
            <a:off x="11239500" y="3467100"/>
            <a:ext cx="6324600" cy="6159507"/>
          </a:xfrm>
          <a:prstGeom prst="rect">
            <a:avLst/>
          </a:prstGeom>
          <a:noFill/>
        </p:spPr>
        <p:txBody>
          <a:bodyPr wrap="square" rtlCol="0">
            <a:spAutoFit/>
          </a:bodyPr>
          <a:lstStyle/>
          <a:p>
            <a:pPr algn="just">
              <a:lnSpc>
                <a:spcPct val="112000"/>
              </a:lnSpc>
            </a:pPr>
            <a:r>
              <a:rPr lang="en-US" sz="3200" dirty="0" err="1">
                <a:latin typeface="#9Slide03 Montserrat" pitchFamily="2" charset="77"/>
              </a:rPr>
              <a:t>Tấm</a:t>
            </a:r>
            <a:r>
              <a:rPr lang="en-US" sz="3200" dirty="0">
                <a:latin typeface="#9Slide03 Montserrat" pitchFamily="2" charset="77"/>
              </a:rPr>
              <a:t> </a:t>
            </a:r>
            <a:r>
              <a:rPr lang="en-US" sz="3200" dirty="0" err="1">
                <a:latin typeface="#9Slide03 Montserrat" pitchFamily="2" charset="77"/>
              </a:rPr>
              <a:t>chống</a:t>
            </a:r>
            <a:r>
              <a:rPr lang="en-US" sz="3200" dirty="0">
                <a:latin typeface="#9Slide03 Montserrat" pitchFamily="2" charset="77"/>
              </a:rPr>
              <a:t> </a:t>
            </a:r>
            <a:r>
              <a:rPr lang="en-US" sz="3200" dirty="0" err="1">
                <a:latin typeface="#9Slide03 Montserrat" pitchFamily="2" charset="77"/>
              </a:rPr>
              <a:t>tán</a:t>
            </a:r>
            <a:r>
              <a:rPr lang="en-US" sz="3200" dirty="0">
                <a:latin typeface="#9Slide03 Montserrat" pitchFamily="2" charset="77"/>
              </a:rPr>
              <a:t> </a:t>
            </a:r>
            <a:r>
              <a:rPr lang="en-US" sz="3200" dirty="0" err="1">
                <a:latin typeface="#9Slide03 Montserrat" pitchFamily="2" charset="77"/>
              </a:rPr>
              <a:t>xạ</a:t>
            </a:r>
            <a:r>
              <a:rPr lang="en-US" sz="3200" dirty="0">
                <a:latin typeface="#9Slide03 Montserrat" pitchFamily="2" charset="77"/>
              </a:rPr>
              <a:t> </a:t>
            </a:r>
            <a:r>
              <a:rPr lang="en-US" sz="3200" dirty="0" err="1">
                <a:latin typeface="#9Slide03 Montserrat" pitchFamily="2" charset="77"/>
              </a:rPr>
              <a:t>được</a:t>
            </a:r>
            <a:r>
              <a:rPr lang="en-US" sz="3200" dirty="0">
                <a:latin typeface="#9Slide03 Montserrat" pitchFamily="2" charset="77"/>
              </a:rPr>
              <a:t> </a:t>
            </a:r>
            <a:r>
              <a:rPr lang="en-US" sz="3200" dirty="0" err="1">
                <a:latin typeface="#9Slide03 Montserrat" pitchFamily="2" charset="77"/>
              </a:rPr>
              <a:t>làm</a:t>
            </a:r>
            <a:r>
              <a:rPr lang="en-US" sz="3200" dirty="0">
                <a:latin typeface="#9Slide03 Montserrat" pitchFamily="2" charset="77"/>
              </a:rPr>
              <a:t> </a:t>
            </a:r>
            <a:r>
              <a:rPr lang="en-US" sz="3200" dirty="0" err="1">
                <a:latin typeface="#9Slide03 Montserrat" pitchFamily="2" charset="77"/>
              </a:rPr>
              <a:t>bằng</a:t>
            </a:r>
            <a:r>
              <a:rPr lang="en-US" sz="3200" dirty="0">
                <a:latin typeface="#9Slide03 Montserrat" pitchFamily="2" charset="77"/>
              </a:rPr>
              <a:t> </a:t>
            </a:r>
            <a:r>
              <a:rPr lang="en-US" sz="3200" dirty="0" err="1">
                <a:latin typeface="#9Slide03 Montserrat" pitchFamily="2" charset="77"/>
              </a:rPr>
              <a:t>vật</a:t>
            </a:r>
            <a:r>
              <a:rPr lang="en-US" sz="3200" dirty="0">
                <a:latin typeface="#9Slide03 Montserrat" pitchFamily="2" charset="77"/>
              </a:rPr>
              <a:t> </a:t>
            </a:r>
            <a:r>
              <a:rPr lang="en-US" sz="3200" dirty="0" err="1">
                <a:latin typeface="#9Slide03 Montserrat" pitchFamily="2" charset="77"/>
              </a:rPr>
              <a:t>liệu</a:t>
            </a:r>
            <a:r>
              <a:rPr lang="en-US" sz="3200" dirty="0">
                <a:latin typeface="#9Slide03 Montserrat" pitchFamily="2" charset="77"/>
              </a:rPr>
              <a:t> </a:t>
            </a:r>
            <a:r>
              <a:rPr lang="en-US" sz="3200" dirty="0" err="1">
                <a:latin typeface="#9Slide03 Montserrat" pitchFamily="2" charset="77"/>
              </a:rPr>
              <a:t>mà</a:t>
            </a:r>
            <a:r>
              <a:rPr lang="en-US" sz="3200" dirty="0">
                <a:latin typeface="#9Slide03 Montserrat" pitchFamily="2" charset="77"/>
              </a:rPr>
              <a:t> </a:t>
            </a:r>
            <a:r>
              <a:rPr lang="en-US" sz="3200" dirty="0" err="1">
                <a:latin typeface="#9Slide03 Montserrat" pitchFamily="2" charset="77"/>
              </a:rPr>
              <a:t>tia</a:t>
            </a:r>
            <a:r>
              <a:rPr lang="en-US" sz="3200" dirty="0">
                <a:latin typeface="#9Slide03 Montserrat" pitchFamily="2" charset="77"/>
              </a:rPr>
              <a:t> X </a:t>
            </a:r>
            <a:r>
              <a:rPr lang="en-US" sz="3200" dirty="0" err="1">
                <a:latin typeface="#9Slide03 Montserrat" pitchFamily="2" charset="77"/>
              </a:rPr>
              <a:t>khó</a:t>
            </a:r>
            <a:r>
              <a:rPr lang="en-US" sz="3200" dirty="0">
                <a:latin typeface="#9Slide03 Montserrat" pitchFamily="2" charset="77"/>
              </a:rPr>
              <a:t> </a:t>
            </a:r>
            <a:r>
              <a:rPr lang="en-US" sz="3200" dirty="0" err="1">
                <a:latin typeface="#9Slide03 Montserrat" pitchFamily="2" charset="77"/>
              </a:rPr>
              <a:t>có</a:t>
            </a:r>
            <a:r>
              <a:rPr lang="en-US" sz="3200" dirty="0">
                <a:latin typeface="#9Slide03 Montserrat" pitchFamily="2" charset="77"/>
              </a:rPr>
              <a:t> </a:t>
            </a:r>
            <a:r>
              <a:rPr lang="en-US" sz="3200" dirty="0" err="1">
                <a:latin typeface="#9Slide03 Montserrat" pitchFamily="2" charset="77"/>
              </a:rPr>
              <a:t>thể</a:t>
            </a:r>
            <a:r>
              <a:rPr lang="en-US" sz="3200" dirty="0">
                <a:latin typeface="#9Slide03 Montserrat" pitchFamily="2" charset="77"/>
              </a:rPr>
              <a:t> </a:t>
            </a:r>
            <a:r>
              <a:rPr lang="en-US" sz="3200" dirty="0" err="1">
                <a:latin typeface="#9Slide03 Montserrat" pitchFamily="2" charset="77"/>
              </a:rPr>
              <a:t>xuyên</a:t>
            </a:r>
            <a:r>
              <a:rPr lang="en-US" sz="3200" dirty="0">
                <a:latin typeface="#9Slide03 Montserrat" pitchFamily="2" charset="77"/>
              </a:rPr>
              <a:t> qua (</a:t>
            </a:r>
            <a:r>
              <a:rPr lang="en-US" sz="3200" dirty="0" err="1">
                <a:latin typeface="#9Slide03 Montserrat" pitchFamily="2" charset="77"/>
              </a:rPr>
              <a:t>chì</a:t>
            </a:r>
            <a:r>
              <a:rPr lang="en-US" sz="3200" dirty="0">
                <a:latin typeface="#9Slide03 Montserrat" pitchFamily="2" charset="77"/>
              </a:rPr>
              <a:t>,…), </a:t>
            </a:r>
            <a:r>
              <a:rPr lang="en-US" sz="3200" dirty="0" err="1">
                <a:latin typeface="#9Slide03 Montserrat" pitchFamily="2" charset="77"/>
              </a:rPr>
              <a:t>đan</a:t>
            </a:r>
            <a:r>
              <a:rPr lang="en-US" sz="3200" dirty="0">
                <a:latin typeface="#9Slide03 Montserrat" pitchFamily="2" charset="77"/>
              </a:rPr>
              <a:t> xen </a:t>
            </a:r>
            <a:r>
              <a:rPr lang="en-US" sz="3200" dirty="0" err="1">
                <a:latin typeface="#9Slide03 Montserrat" pitchFamily="2" charset="77"/>
              </a:rPr>
              <a:t>với</a:t>
            </a:r>
            <a:r>
              <a:rPr lang="en-US" sz="3200" dirty="0">
                <a:latin typeface="#9Slide03 Montserrat" pitchFamily="2" charset="77"/>
              </a:rPr>
              <a:t> </a:t>
            </a:r>
            <a:r>
              <a:rPr lang="en-US" sz="3200" dirty="0" err="1">
                <a:latin typeface="#9Slide03 Montserrat" pitchFamily="2" charset="77"/>
              </a:rPr>
              <a:t>vật</a:t>
            </a:r>
            <a:r>
              <a:rPr lang="en-US" sz="3200" dirty="0">
                <a:latin typeface="#9Slide03 Montserrat" pitchFamily="2" charset="77"/>
              </a:rPr>
              <a:t> </a:t>
            </a:r>
            <a:r>
              <a:rPr lang="en-US" sz="3200" dirty="0" err="1">
                <a:latin typeface="#9Slide03 Montserrat" pitchFamily="2" charset="77"/>
              </a:rPr>
              <a:t>liệu</a:t>
            </a:r>
            <a:r>
              <a:rPr lang="en-US" sz="3200" dirty="0">
                <a:latin typeface="#9Slide03 Montserrat" pitchFamily="2" charset="77"/>
              </a:rPr>
              <a:t> </a:t>
            </a:r>
            <a:r>
              <a:rPr lang="en-US" sz="3200" dirty="0" err="1">
                <a:latin typeface="#9Slide03 Montserrat" pitchFamily="2" charset="77"/>
              </a:rPr>
              <a:t>mà</a:t>
            </a:r>
            <a:r>
              <a:rPr lang="en-US" sz="3200" dirty="0">
                <a:latin typeface="#9Slide03 Montserrat" pitchFamily="2" charset="77"/>
              </a:rPr>
              <a:t> </a:t>
            </a:r>
            <a:r>
              <a:rPr lang="en-US" sz="3200" dirty="0" err="1">
                <a:latin typeface="#9Slide03 Montserrat" pitchFamily="2" charset="77"/>
              </a:rPr>
              <a:t>tia</a:t>
            </a:r>
            <a:r>
              <a:rPr lang="en-US" sz="3200" dirty="0">
                <a:latin typeface="#9Slide03 Montserrat" pitchFamily="2" charset="77"/>
              </a:rPr>
              <a:t> X </a:t>
            </a:r>
            <a:r>
              <a:rPr lang="en-US" sz="3200" dirty="0" err="1">
                <a:latin typeface="#9Slide03 Montserrat" pitchFamily="2" charset="77"/>
              </a:rPr>
              <a:t>dễ</a:t>
            </a:r>
            <a:r>
              <a:rPr lang="en-US" sz="3200" dirty="0">
                <a:latin typeface="#9Slide03 Montserrat" pitchFamily="2" charset="77"/>
              </a:rPr>
              <a:t> </a:t>
            </a:r>
            <a:r>
              <a:rPr lang="en-US" sz="3200" dirty="0" err="1">
                <a:latin typeface="#9Slide03 Montserrat" pitchFamily="2" charset="77"/>
              </a:rPr>
              <a:t>dàng</a:t>
            </a:r>
            <a:r>
              <a:rPr lang="en-US" sz="3200" dirty="0">
                <a:latin typeface="#9Slide03 Montserrat" pitchFamily="2" charset="77"/>
              </a:rPr>
              <a:t> </a:t>
            </a:r>
            <a:r>
              <a:rPr lang="en-US" sz="3200" dirty="0" err="1">
                <a:latin typeface="#9Slide03 Montserrat" pitchFamily="2" charset="77"/>
              </a:rPr>
              <a:t>đi</a:t>
            </a:r>
            <a:r>
              <a:rPr lang="en-US" sz="3200" dirty="0">
                <a:latin typeface="#9Slide03 Montserrat" pitchFamily="2" charset="77"/>
              </a:rPr>
              <a:t> qua (</a:t>
            </a:r>
            <a:r>
              <a:rPr lang="en-US" sz="3200" dirty="0" err="1">
                <a:latin typeface="#9Slide03 Montserrat" pitchFamily="2" charset="77"/>
              </a:rPr>
              <a:t>nhôm</a:t>
            </a:r>
            <a:r>
              <a:rPr lang="en-US" sz="3200" dirty="0">
                <a:latin typeface="#9Slide03 Montserrat" pitchFamily="2" charset="77"/>
              </a:rPr>
              <a:t>,…). </a:t>
            </a:r>
            <a:r>
              <a:rPr lang="en-US" sz="3200" dirty="0" err="1">
                <a:latin typeface="#9Slide03 Montserrat" pitchFamily="2" charset="77"/>
              </a:rPr>
              <a:t>Tấm</a:t>
            </a:r>
            <a:r>
              <a:rPr lang="en-US" sz="3200" dirty="0">
                <a:latin typeface="#9Slide03 Montserrat" pitchFamily="2" charset="77"/>
              </a:rPr>
              <a:t> </a:t>
            </a:r>
            <a:r>
              <a:rPr lang="en-US" sz="3200" dirty="0" err="1">
                <a:latin typeface="#9Slide03 Montserrat" pitchFamily="2" charset="77"/>
              </a:rPr>
              <a:t>chống</a:t>
            </a:r>
            <a:r>
              <a:rPr lang="en-US" sz="3200" dirty="0">
                <a:latin typeface="#9Slide03 Montserrat" pitchFamily="2" charset="77"/>
              </a:rPr>
              <a:t> </a:t>
            </a:r>
            <a:r>
              <a:rPr lang="en-US" sz="3200" dirty="0" err="1">
                <a:latin typeface="#9Slide03 Montserrat" pitchFamily="2" charset="77"/>
              </a:rPr>
              <a:t>tán</a:t>
            </a:r>
            <a:r>
              <a:rPr lang="en-US" sz="3200" dirty="0">
                <a:latin typeface="#9Slide03 Montserrat" pitchFamily="2" charset="77"/>
              </a:rPr>
              <a:t> </a:t>
            </a:r>
            <a:r>
              <a:rPr lang="en-US" sz="3200" dirty="0" err="1">
                <a:latin typeface="#9Slide03 Montserrat" pitchFamily="2" charset="77"/>
              </a:rPr>
              <a:t>xạ</a:t>
            </a:r>
            <a:r>
              <a:rPr lang="en-US" sz="3200" dirty="0">
                <a:latin typeface="#9Slide03 Montserrat" pitchFamily="2" charset="77"/>
              </a:rPr>
              <a:t> </a:t>
            </a:r>
            <a:r>
              <a:rPr lang="en-US" sz="3200" dirty="0" err="1">
                <a:latin typeface="#9Slide03 Montserrat" pitchFamily="2" charset="77"/>
              </a:rPr>
              <a:t>tia</a:t>
            </a:r>
            <a:r>
              <a:rPr lang="en-US" sz="3200" dirty="0">
                <a:latin typeface="#9Slide03 Montserrat" pitchFamily="2" charset="77"/>
              </a:rPr>
              <a:t> X </a:t>
            </a:r>
            <a:r>
              <a:rPr lang="en-US" sz="3200" dirty="0" err="1">
                <a:latin typeface="#9Slide03 Montserrat" pitchFamily="2" charset="77"/>
              </a:rPr>
              <a:t>được</a:t>
            </a:r>
            <a:r>
              <a:rPr lang="en-US" sz="3200" dirty="0">
                <a:latin typeface="#9Slide03 Montserrat" pitchFamily="2" charset="77"/>
              </a:rPr>
              <a:t> </a:t>
            </a:r>
            <a:r>
              <a:rPr lang="en-US" sz="3200" dirty="0" err="1">
                <a:latin typeface="#9Slide03 Montserrat" pitchFamily="2" charset="77"/>
              </a:rPr>
              <a:t>đặt</a:t>
            </a:r>
            <a:r>
              <a:rPr lang="en-US" sz="3200" dirty="0">
                <a:latin typeface="#9Slide03 Montserrat" pitchFamily="2" charset="77"/>
              </a:rPr>
              <a:t> </a:t>
            </a:r>
            <a:r>
              <a:rPr lang="en-US" sz="3200" dirty="0" err="1">
                <a:latin typeface="#9Slide03 Montserrat" pitchFamily="2" charset="77"/>
              </a:rPr>
              <a:t>ngay</a:t>
            </a:r>
            <a:r>
              <a:rPr lang="en-US" sz="3200" dirty="0">
                <a:latin typeface="#9Slide03 Montserrat" pitchFamily="2" charset="77"/>
              </a:rPr>
              <a:t> </a:t>
            </a:r>
            <a:r>
              <a:rPr lang="en-US" sz="3200" dirty="0" err="1">
                <a:latin typeface="#9Slide03 Montserrat" pitchFamily="2" charset="77"/>
              </a:rPr>
              <a:t>phía</a:t>
            </a:r>
            <a:r>
              <a:rPr lang="en-US" sz="3200" dirty="0">
                <a:latin typeface="#9Slide03 Montserrat" pitchFamily="2" charset="77"/>
              </a:rPr>
              <a:t> </a:t>
            </a:r>
            <a:r>
              <a:rPr lang="en-US" sz="3200" dirty="0" err="1">
                <a:latin typeface="#9Slide03 Montserrat" pitchFamily="2" charset="77"/>
              </a:rPr>
              <a:t>trên</a:t>
            </a:r>
            <a:r>
              <a:rPr lang="en-US" sz="3200" dirty="0">
                <a:latin typeface="#9Slide03 Montserrat" pitchFamily="2" charset="77"/>
              </a:rPr>
              <a:t> </a:t>
            </a:r>
            <a:r>
              <a:rPr lang="en-US" sz="3200" dirty="0" err="1">
                <a:latin typeface="#9Slide03 Montserrat" pitchFamily="2" charset="77"/>
              </a:rPr>
              <a:t>của</a:t>
            </a:r>
            <a:r>
              <a:rPr lang="en-US" sz="3200" dirty="0">
                <a:latin typeface="#9Slide03 Montserrat" pitchFamily="2" charset="77"/>
              </a:rPr>
              <a:t> </a:t>
            </a:r>
            <a:r>
              <a:rPr lang="en-US" sz="3200" dirty="0" err="1">
                <a:latin typeface="#9Slide03 Montserrat" pitchFamily="2" charset="77"/>
              </a:rPr>
              <a:t>máy</a:t>
            </a:r>
            <a:r>
              <a:rPr lang="en-US" sz="3200" dirty="0">
                <a:latin typeface="#9Slide03 Montserrat" pitchFamily="2" charset="77"/>
              </a:rPr>
              <a:t> </a:t>
            </a:r>
            <a:r>
              <a:rPr lang="en-US" sz="3200" dirty="0" err="1">
                <a:latin typeface="#9Slide03 Montserrat" pitchFamily="2" charset="77"/>
              </a:rPr>
              <a:t>thu</a:t>
            </a:r>
            <a:r>
              <a:rPr lang="en-US" sz="3200" dirty="0">
                <a:latin typeface="#9Slide03 Montserrat" pitchFamily="2" charset="77"/>
              </a:rPr>
              <a:t> </a:t>
            </a:r>
            <a:r>
              <a:rPr lang="en-US" sz="3200" dirty="0" err="1">
                <a:latin typeface="#9Slide03 Montserrat" pitchFamily="2" charset="77"/>
              </a:rPr>
              <a:t>tín</a:t>
            </a:r>
            <a:r>
              <a:rPr lang="en-US" sz="3200" dirty="0">
                <a:latin typeface="#9Slide03 Montserrat" pitchFamily="2" charset="77"/>
              </a:rPr>
              <a:t> </a:t>
            </a:r>
            <a:r>
              <a:rPr lang="en-US" sz="3200" dirty="0" err="1">
                <a:latin typeface="#9Slide03 Montserrat" pitchFamily="2" charset="77"/>
              </a:rPr>
              <a:t>hiệu</a:t>
            </a:r>
            <a:r>
              <a:rPr lang="en-US" sz="3200" dirty="0">
                <a:latin typeface="#9Slide03 Montserrat" pitchFamily="2" charset="77"/>
              </a:rPr>
              <a:t>, </a:t>
            </a:r>
            <a:r>
              <a:rPr lang="en-US" sz="3200" dirty="0" err="1">
                <a:latin typeface="#9Slide03 Montserrat" pitchFamily="2" charset="77"/>
              </a:rPr>
              <a:t>nhờ</a:t>
            </a:r>
            <a:r>
              <a:rPr lang="en-US" sz="3200" dirty="0">
                <a:latin typeface="#9Slide03 Montserrat" pitchFamily="2" charset="77"/>
              </a:rPr>
              <a:t> </a:t>
            </a:r>
            <a:r>
              <a:rPr lang="en-US" sz="3200" dirty="0" err="1">
                <a:latin typeface="#9Slide03 Montserrat" pitchFamily="2" charset="77"/>
              </a:rPr>
              <a:t>đó</a:t>
            </a:r>
            <a:r>
              <a:rPr lang="en-US" sz="3200" dirty="0">
                <a:latin typeface="#9Slide03 Montserrat" pitchFamily="2" charset="77"/>
              </a:rPr>
              <a:t> </a:t>
            </a:r>
            <a:r>
              <a:rPr lang="en-US" sz="3200" dirty="0" err="1">
                <a:latin typeface="#9Slide03 Montserrat" pitchFamily="2" charset="77"/>
              </a:rPr>
              <a:t>chì</a:t>
            </a:r>
            <a:r>
              <a:rPr lang="en-US" sz="3200" dirty="0">
                <a:latin typeface="#9Slide03 Montserrat" pitchFamily="2" charset="77"/>
              </a:rPr>
              <a:t> </a:t>
            </a:r>
            <a:r>
              <a:rPr lang="en-US" sz="3200" dirty="0" err="1">
                <a:latin typeface="#9Slide03 Montserrat" pitchFamily="2" charset="77"/>
              </a:rPr>
              <a:t>sẽ</a:t>
            </a:r>
            <a:r>
              <a:rPr lang="en-US" sz="3200" dirty="0">
                <a:latin typeface="#9Slide03 Montserrat" pitchFamily="2" charset="77"/>
              </a:rPr>
              <a:t> </a:t>
            </a:r>
            <a:r>
              <a:rPr lang="en-US" sz="3200" dirty="0" err="1">
                <a:latin typeface="#9Slide03 Montserrat" pitchFamily="2" charset="77"/>
              </a:rPr>
              <a:t>hấp</a:t>
            </a:r>
            <a:r>
              <a:rPr lang="en-US" sz="3200" dirty="0">
                <a:latin typeface="#9Slide03 Montserrat" pitchFamily="2" charset="77"/>
              </a:rPr>
              <a:t> </a:t>
            </a:r>
            <a:r>
              <a:rPr lang="en-US" sz="3200" dirty="0" err="1">
                <a:latin typeface="#9Slide03 Montserrat" pitchFamily="2" charset="77"/>
              </a:rPr>
              <a:t>thụ</a:t>
            </a:r>
            <a:r>
              <a:rPr lang="en-US" sz="3200" dirty="0">
                <a:latin typeface="#9Slide03 Montserrat" pitchFamily="2" charset="77"/>
              </a:rPr>
              <a:t> </a:t>
            </a:r>
            <a:r>
              <a:rPr lang="en-US" sz="3200" dirty="0" err="1">
                <a:latin typeface="#9Slide03 Montserrat" pitchFamily="2" charset="77"/>
              </a:rPr>
              <a:t>các</a:t>
            </a:r>
            <a:r>
              <a:rPr lang="en-US" sz="3200" dirty="0">
                <a:latin typeface="#9Slide03 Montserrat" pitchFamily="2" charset="77"/>
              </a:rPr>
              <a:t> </a:t>
            </a:r>
            <a:r>
              <a:rPr lang="en-US" sz="3200" dirty="0" err="1">
                <a:latin typeface="#9Slide03 Montserrat" pitchFamily="2" charset="77"/>
              </a:rPr>
              <a:t>tia</a:t>
            </a:r>
            <a:r>
              <a:rPr lang="en-US" sz="3200" dirty="0">
                <a:latin typeface="#9Slide03 Montserrat" pitchFamily="2" charset="77"/>
              </a:rPr>
              <a:t> X </a:t>
            </a:r>
            <a:r>
              <a:rPr lang="en-US" sz="3200" dirty="0" err="1">
                <a:latin typeface="#9Slide03 Montserrat" pitchFamily="2" charset="77"/>
              </a:rPr>
              <a:t>tán</a:t>
            </a:r>
            <a:r>
              <a:rPr lang="en-US" sz="3200" dirty="0">
                <a:latin typeface="#9Slide03 Montserrat" pitchFamily="2" charset="77"/>
              </a:rPr>
              <a:t> </a:t>
            </a:r>
            <a:r>
              <a:rPr lang="en-US" sz="3200" dirty="0" err="1">
                <a:latin typeface="#9Slide03 Montserrat" pitchFamily="2" charset="77"/>
              </a:rPr>
              <a:t>xạ</a:t>
            </a:r>
            <a:r>
              <a:rPr lang="en-US" sz="3200" dirty="0">
                <a:latin typeface="#9Slide03 Montserrat" pitchFamily="2" charset="77"/>
              </a:rPr>
              <a:t>, </a:t>
            </a:r>
            <a:r>
              <a:rPr lang="en-US" sz="3200" dirty="0" err="1">
                <a:latin typeface="#9Slide03 Montserrat" pitchFamily="2" charset="77"/>
              </a:rPr>
              <a:t>không</a:t>
            </a:r>
            <a:r>
              <a:rPr lang="en-US" sz="3200" dirty="0">
                <a:latin typeface="#9Slide03 Montserrat" pitchFamily="2" charset="77"/>
              </a:rPr>
              <a:t> </a:t>
            </a:r>
            <a:r>
              <a:rPr lang="en-US" sz="3200" dirty="0" err="1">
                <a:latin typeface="#9Slide03 Montserrat" pitchFamily="2" charset="77"/>
              </a:rPr>
              <a:t>cho</a:t>
            </a:r>
            <a:r>
              <a:rPr lang="en-US" sz="3200" dirty="0">
                <a:latin typeface="#9Slide03 Montserrat" pitchFamily="2" charset="77"/>
              </a:rPr>
              <a:t> </a:t>
            </a:r>
            <a:r>
              <a:rPr lang="en-US" sz="3200" dirty="0" err="1">
                <a:latin typeface="#9Slide03 Montserrat" pitchFamily="2" charset="77"/>
              </a:rPr>
              <a:t>phép</a:t>
            </a:r>
            <a:r>
              <a:rPr lang="en-US" sz="3200" dirty="0">
                <a:latin typeface="#9Slide03 Montserrat" pitchFamily="2" charset="77"/>
              </a:rPr>
              <a:t> </a:t>
            </a:r>
            <a:r>
              <a:rPr lang="en-US" sz="3200" dirty="0" err="1">
                <a:latin typeface="#9Slide03 Montserrat" pitchFamily="2" charset="77"/>
              </a:rPr>
              <a:t>các</a:t>
            </a:r>
            <a:r>
              <a:rPr lang="en-US" sz="3200" dirty="0">
                <a:latin typeface="#9Slide03 Montserrat" pitchFamily="2" charset="77"/>
              </a:rPr>
              <a:t> </a:t>
            </a:r>
            <a:r>
              <a:rPr lang="en-US" sz="3200" dirty="0" err="1">
                <a:latin typeface="#9Slide03 Montserrat" pitchFamily="2" charset="77"/>
              </a:rPr>
              <a:t>tia</a:t>
            </a:r>
            <a:r>
              <a:rPr lang="en-US" sz="3200" dirty="0">
                <a:latin typeface="#9Slide03 Montserrat" pitchFamily="2" charset="77"/>
              </a:rPr>
              <a:t> X </a:t>
            </a:r>
            <a:r>
              <a:rPr lang="en-US" sz="3200" dirty="0" err="1">
                <a:latin typeface="#9Slide03 Montserrat" pitchFamily="2" charset="77"/>
              </a:rPr>
              <a:t>này</a:t>
            </a:r>
            <a:r>
              <a:rPr lang="en-US" sz="3200" dirty="0">
                <a:latin typeface="#9Slide03 Montserrat" pitchFamily="2" charset="77"/>
              </a:rPr>
              <a:t> </a:t>
            </a:r>
            <a:r>
              <a:rPr lang="en-US" sz="3200" dirty="0" err="1">
                <a:latin typeface="#9Slide03 Montserrat" pitchFamily="2" charset="77"/>
              </a:rPr>
              <a:t>tới</a:t>
            </a:r>
            <a:r>
              <a:rPr lang="en-US" sz="3200" dirty="0">
                <a:latin typeface="#9Slide03 Montserrat" pitchFamily="2" charset="77"/>
              </a:rPr>
              <a:t> </a:t>
            </a:r>
            <a:r>
              <a:rPr lang="en-US" sz="3200" dirty="0" err="1">
                <a:latin typeface="#9Slide03 Montserrat" pitchFamily="2" charset="77"/>
              </a:rPr>
              <a:t>bộ</a:t>
            </a:r>
            <a:r>
              <a:rPr lang="en-US" sz="3200" dirty="0">
                <a:latin typeface="#9Slide03 Montserrat" pitchFamily="2" charset="77"/>
              </a:rPr>
              <a:t> </a:t>
            </a:r>
            <a:r>
              <a:rPr lang="en-US" sz="3200" dirty="0" err="1">
                <a:latin typeface="#9Slide03 Montserrat" pitchFamily="2" charset="77"/>
              </a:rPr>
              <a:t>phận</a:t>
            </a:r>
            <a:r>
              <a:rPr lang="en-US" sz="3200" dirty="0">
                <a:latin typeface="#9Slide03 Montserrat" pitchFamily="2" charset="77"/>
              </a:rPr>
              <a:t> </a:t>
            </a:r>
            <a:r>
              <a:rPr lang="en-US" sz="3200" dirty="0" err="1">
                <a:latin typeface="#9Slide03 Montserrat" pitchFamily="2" charset="77"/>
              </a:rPr>
              <a:t>nhận</a:t>
            </a:r>
            <a:r>
              <a:rPr lang="en-US" sz="3200" dirty="0">
                <a:latin typeface="#9Slide03 Montserrat" pitchFamily="2" charset="77"/>
              </a:rPr>
              <a:t> </a:t>
            </a:r>
            <a:r>
              <a:rPr lang="en-US" sz="3200" dirty="0" err="1">
                <a:latin typeface="#9Slide03 Montserrat" pitchFamily="2" charset="77"/>
              </a:rPr>
              <a:t>tín</a:t>
            </a:r>
            <a:r>
              <a:rPr lang="en-US" sz="3200" dirty="0">
                <a:latin typeface="#9Slide03 Montserrat" pitchFamily="2" charset="77"/>
              </a:rPr>
              <a:t> </a:t>
            </a:r>
            <a:r>
              <a:rPr lang="en-US" sz="3200" dirty="0" err="1">
                <a:latin typeface="#9Slide03 Montserrat" pitchFamily="2" charset="77"/>
              </a:rPr>
              <a:t>hiệu</a:t>
            </a:r>
            <a:r>
              <a:rPr lang="en-US" sz="3200" dirty="0">
                <a:latin typeface="#9Slide03 Montserrat" pitchFamily="2" charset="77"/>
              </a:rPr>
              <a:t>.</a:t>
            </a:r>
          </a:p>
        </p:txBody>
      </p:sp>
    </p:spTree>
    <p:extLst>
      <p:ext uri="{BB962C8B-B14F-4D97-AF65-F5344CB8AC3E}">
        <p14:creationId xmlns:p14="http://schemas.microsoft.com/office/powerpoint/2010/main" val="283173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TextBox 1" descr="n144 zalo Tran Quang Hieu">
            <a:extLst>
              <a:ext uri="{FF2B5EF4-FFF2-40B4-BE49-F238E27FC236}">
                <a16:creationId xmlns:a16="http://schemas.microsoft.com/office/drawing/2014/main" id="{F97D2E99-B1E1-BA3B-5825-3B740668450F}"/>
              </a:ext>
            </a:extLst>
          </p:cNvPr>
          <p:cNvSpPr txBox="1"/>
          <p:nvPr/>
        </p:nvSpPr>
        <p:spPr>
          <a:xfrm>
            <a:off x="266700" y="419100"/>
            <a:ext cx="9906000" cy="769441"/>
          </a:xfrm>
          <a:prstGeom prst="rect">
            <a:avLst/>
          </a:prstGeom>
          <a:noFill/>
        </p:spPr>
        <p:txBody>
          <a:bodyPr wrap="square" rtlCol="0">
            <a:spAutoFit/>
          </a:bodyPr>
          <a:lstStyle/>
          <a:p>
            <a:r>
              <a:rPr lang="en-US" sz="4400" dirty="0">
                <a:latin typeface="#9Slide03 Montserrat Medium" pitchFamily="2" charset="77"/>
              </a:rPr>
              <a:t>2. </a:t>
            </a:r>
            <a:r>
              <a:rPr lang="en-US" sz="4400" dirty="0" err="1">
                <a:latin typeface="#9Slide03 Montserrat Medium" pitchFamily="2" charset="77"/>
              </a:rPr>
              <a:t>Cải</a:t>
            </a:r>
            <a:r>
              <a:rPr lang="en-US" sz="4400" dirty="0">
                <a:latin typeface="#9Slide03 Montserrat Medium" pitchFamily="2" charset="77"/>
              </a:rPr>
              <a:t> </a:t>
            </a:r>
            <a:r>
              <a:rPr lang="en-US" sz="4400" dirty="0" err="1">
                <a:latin typeface="#9Slide03 Montserrat Medium" pitchFamily="2" charset="77"/>
              </a:rPr>
              <a:t>thiện</a:t>
            </a:r>
            <a:r>
              <a:rPr lang="en-US" sz="4400" dirty="0">
                <a:latin typeface="#9Slide03 Montserrat Medium" pitchFamily="2" charset="77"/>
              </a:rPr>
              <a:t> </a:t>
            </a:r>
            <a:r>
              <a:rPr lang="en-US" sz="4400" dirty="0" err="1">
                <a:latin typeface="#9Slide03 Montserrat Medium" pitchFamily="2" charset="77"/>
              </a:rPr>
              <a:t>độ</a:t>
            </a:r>
            <a:r>
              <a:rPr lang="en-US" sz="4400" dirty="0">
                <a:latin typeface="#9Slide03 Montserrat Medium" pitchFamily="2" charset="77"/>
              </a:rPr>
              <a:t> </a:t>
            </a:r>
            <a:r>
              <a:rPr lang="en-US" sz="4400" dirty="0" err="1">
                <a:latin typeface="#9Slide03 Montserrat Medium" pitchFamily="2" charset="77"/>
              </a:rPr>
              <a:t>tương</a:t>
            </a:r>
            <a:r>
              <a:rPr lang="en-US" sz="4400" dirty="0">
                <a:latin typeface="#9Slide03 Montserrat Medium" pitchFamily="2" charset="77"/>
              </a:rPr>
              <a:t> </a:t>
            </a:r>
            <a:r>
              <a:rPr lang="en-US" sz="4400" dirty="0" err="1">
                <a:latin typeface="#9Slide03 Montserrat Medium" pitchFamily="2" charset="77"/>
              </a:rPr>
              <a:t>phản</a:t>
            </a:r>
            <a:endParaRPr lang="en-US" sz="4400" dirty="0">
              <a:latin typeface="#9Slide03 Montserrat Medium" pitchFamily="2" charset="77"/>
            </a:endParaRPr>
          </a:p>
        </p:txBody>
      </p:sp>
      <p:sp>
        <p:nvSpPr>
          <p:cNvPr id="5" name="Rounded Rectangle 4" descr="n144 zalo Tran Quang Hieu">
            <a:extLst>
              <a:ext uri="{FF2B5EF4-FFF2-40B4-BE49-F238E27FC236}">
                <a16:creationId xmlns:a16="http://schemas.microsoft.com/office/drawing/2014/main" id="{E81727DE-1120-314D-AA66-4AE397526BA1}"/>
              </a:ext>
            </a:extLst>
          </p:cNvPr>
          <p:cNvSpPr/>
          <p:nvPr/>
        </p:nvSpPr>
        <p:spPr>
          <a:xfrm>
            <a:off x="244928" y="2705100"/>
            <a:ext cx="10194471" cy="4876800"/>
          </a:xfrm>
          <a:prstGeom prst="roundRect">
            <a:avLst/>
          </a:prstGeom>
          <a:solidFill>
            <a:schemeClr val="accent3">
              <a:lumMod val="40000"/>
              <a:lumOff val="6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3600" dirty="0" err="1">
                <a:solidFill>
                  <a:schemeClr val="tx1"/>
                </a:solidFill>
                <a:latin typeface="#9Slide03 Montserrat" pitchFamily="2" charset="77"/>
              </a:rPr>
              <a:t>Để</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cải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thiện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độ</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tương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phản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thông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thường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người</a:t>
            </a:r>
            <a:r>
              <a:rPr lang="en-US" sz="3600" dirty="0">
                <a:solidFill>
                  <a:schemeClr val="tx1"/>
                </a:solidFill>
                <a:latin typeface="#9Slide03 Montserrat" pitchFamily="2" charset="77"/>
              </a:rPr>
              <a:t> ta </a:t>
            </a:r>
            <a:r>
              <a:rPr lang="en-US" sz="3600" dirty="0" err="1">
                <a:solidFill>
                  <a:schemeClr val="tx1"/>
                </a:solidFill>
                <a:latin typeface="#9Slide03 Montserrat" pitchFamily="2" charset="77"/>
              </a:rPr>
              <a:t>có</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thể</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sử</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dụng</a:t>
            </a:r>
            <a:r>
              <a:rPr lang="en-US" sz="3600" dirty="0">
                <a:solidFill>
                  <a:schemeClr val="tx1"/>
                </a:solidFill>
                <a:latin typeface="#9Slide03 Montserrat" pitchFamily="2" charset="77"/>
              </a:rPr>
              <a:t> iodine </a:t>
            </a:r>
            <a:r>
              <a:rPr lang="en-US" sz="3600" dirty="0" err="1">
                <a:solidFill>
                  <a:schemeClr val="tx1"/>
                </a:solidFill>
                <a:latin typeface="#9Slide03 Montserrat" pitchFamily="2" charset="77"/>
              </a:rPr>
              <a:t>hoặc</a:t>
            </a:r>
            <a:r>
              <a:rPr lang="en-US" sz="3600" dirty="0">
                <a:solidFill>
                  <a:schemeClr val="tx1"/>
                </a:solidFill>
                <a:latin typeface="#9Slide03 Montserrat" pitchFamily="2" charset="77"/>
              </a:rPr>
              <a:t> barium </a:t>
            </a:r>
            <a:r>
              <a:rPr lang="en-US" sz="3600" dirty="0" err="1">
                <a:solidFill>
                  <a:schemeClr val="tx1"/>
                </a:solidFill>
                <a:latin typeface="#9Slide03 Montserrat" pitchFamily="2" charset="77"/>
              </a:rPr>
              <a:t>là</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những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chất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hấp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thụ</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tốt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tia</a:t>
            </a:r>
            <a:r>
              <a:rPr lang="en-US" sz="3600" dirty="0">
                <a:solidFill>
                  <a:schemeClr val="tx1"/>
                </a:solidFill>
                <a:latin typeface="#9Slide03 Montserrat" pitchFamily="2" charset="77"/>
              </a:rPr>
              <a:t> X. </a:t>
            </a:r>
            <a:r>
              <a:rPr lang="en-US" sz="3600" dirty="0" err="1">
                <a:solidFill>
                  <a:schemeClr val="tx1"/>
                </a:solidFill>
                <a:latin typeface="#9Slide03 Montserrat" pitchFamily="2" charset="77"/>
              </a:rPr>
              <a:t>Bệnh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nhân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có</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thể</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được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cho</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uống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chất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lỏng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chứa</a:t>
            </a:r>
            <a:r>
              <a:rPr lang="en-US" sz="3600" dirty="0">
                <a:solidFill>
                  <a:schemeClr val="tx1"/>
                </a:solidFill>
                <a:latin typeface="#9Slide03 Montserrat" pitchFamily="2" charset="77"/>
              </a:rPr>
              <a:t> barium </a:t>
            </a:r>
            <a:r>
              <a:rPr lang="en-US" sz="3600" dirty="0" err="1">
                <a:solidFill>
                  <a:schemeClr val="tx1"/>
                </a:solidFill>
                <a:latin typeface="#9Slide03 Montserrat" pitchFamily="2" charset="77"/>
              </a:rPr>
              <a:t>hoặc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tiêm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chất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lỏng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tương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tự</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vào</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mô</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của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vị</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trí</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cần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chụp</a:t>
            </a:r>
            <a:r>
              <a:rPr lang="en-US" sz="3600" dirty="0">
                <a:solidFill>
                  <a:schemeClr val="tx1"/>
                </a:solidFill>
                <a:latin typeface="#9Slide03 Montserrat" pitchFamily="2" charset="77"/>
              </a:rPr>
              <a:t>.</a:t>
            </a:r>
          </a:p>
        </p:txBody>
      </p:sp>
      <p:pic>
        <p:nvPicPr>
          <p:cNvPr id="11" name="Picture 10" descr="n144 zalo Tran Quang Hieu">
            <a:extLst>
              <a:ext uri="{FF2B5EF4-FFF2-40B4-BE49-F238E27FC236}">
                <a16:creationId xmlns:a16="http://schemas.microsoft.com/office/drawing/2014/main" id="{5657B4A5-2696-24A5-A276-5327EB22A8BE}"/>
              </a:ext>
            </a:extLst>
          </p:cNvPr>
          <p:cNvPicPr>
            <a:picLocks noChangeAspect="1"/>
          </p:cNvPicPr>
          <p:nvPr/>
        </p:nvPicPr>
        <p:blipFill>
          <a:blip r:embed="rId2"/>
          <a:stretch>
            <a:fillRect/>
          </a:stretch>
        </p:blipFill>
        <p:spPr>
          <a:xfrm>
            <a:off x="11277600" y="469900"/>
            <a:ext cx="5905500" cy="4673600"/>
          </a:xfrm>
          <a:prstGeom prst="roundRect">
            <a:avLst/>
          </a:prstGeom>
        </p:spPr>
      </p:pic>
      <p:pic>
        <p:nvPicPr>
          <p:cNvPr id="12" name="Picture 11" descr="n144 zalo Tran Quang Hieu">
            <a:extLst>
              <a:ext uri="{FF2B5EF4-FFF2-40B4-BE49-F238E27FC236}">
                <a16:creationId xmlns:a16="http://schemas.microsoft.com/office/drawing/2014/main" id="{37C4C1D1-4F0B-0A00-AE02-3A5EA4719E2C}"/>
              </a:ext>
            </a:extLst>
          </p:cNvPr>
          <p:cNvPicPr>
            <a:picLocks noChangeAspect="1"/>
          </p:cNvPicPr>
          <p:nvPr/>
        </p:nvPicPr>
        <p:blipFill>
          <a:blip r:embed="rId3"/>
          <a:stretch>
            <a:fillRect/>
          </a:stretch>
        </p:blipFill>
        <p:spPr>
          <a:xfrm>
            <a:off x="11277600" y="5505450"/>
            <a:ext cx="5905500" cy="4356100"/>
          </a:xfrm>
          <a:prstGeom prst="roundRect">
            <a:avLst/>
          </a:prstGeom>
        </p:spPr>
      </p:pic>
    </p:spTree>
    <p:extLst>
      <p:ext uri="{BB962C8B-B14F-4D97-AF65-F5344CB8AC3E}">
        <p14:creationId xmlns:p14="http://schemas.microsoft.com/office/powerpoint/2010/main" val="406681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1+#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1+#ppt_w/2"/>
                                          </p:val>
                                        </p:tav>
                                        <p:tav tm="100000">
                                          <p:val>
                                            <p:strVal val="#ppt_x"/>
                                          </p:val>
                                        </p:tav>
                                      </p:tavLst>
                                    </p:anim>
                                    <p:anim calcmode="lin" valueType="num">
                                      <p:cBhvr additive="base">
                                        <p:cTn id="1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TextBox 1" descr="n144 zalo Tran Quang Hieu">
            <a:extLst>
              <a:ext uri="{FF2B5EF4-FFF2-40B4-BE49-F238E27FC236}">
                <a16:creationId xmlns:a16="http://schemas.microsoft.com/office/drawing/2014/main" id="{F97D2E99-B1E1-BA3B-5825-3B740668450F}"/>
              </a:ext>
            </a:extLst>
          </p:cNvPr>
          <p:cNvSpPr txBox="1"/>
          <p:nvPr/>
        </p:nvSpPr>
        <p:spPr>
          <a:xfrm>
            <a:off x="266700" y="419100"/>
            <a:ext cx="9906000" cy="769441"/>
          </a:xfrm>
          <a:prstGeom prst="rect">
            <a:avLst/>
          </a:prstGeom>
          <a:noFill/>
        </p:spPr>
        <p:txBody>
          <a:bodyPr wrap="square" rtlCol="0">
            <a:spAutoFit/>
          </a:bodyPr>
          <a:lstStyle/>
          <a:p>
            <a:r>
              <a:rPr lang="en-US" sz="4400" dirty="0">
                <a:latin typeface="#9Slide03 Montserrat Medium" pitchFamily="2" charset="77"/>
              </a:rPr>
              <a:t>2. </a:t>
            </a:r>
            <a:r>
              <a:rPr lang="en-US" sz="4400" dirty="0" err="1">
                <a:latin typeface="#9Slide03 Montserrat Medium" pitchFamily="2" charset="77"/>
              </a:rPr>
              <a:t>Cải</a:t>
            </a:r>
            <a:r>
              <a:rPr lang="en-US" sz="4400" dirty="0">
                <a:latin typeface="#9Slide03 Montserrat Medium" pitchFamily="2" charset="77"/>
              </a:rPr>
              <a:t> </a:t>
            </a:r>
            <a:r>
              <a:rPr lang="en-US" sz="4400" dirty="0" err="1">
                <a:latin typeface="#9Slide03 Montserrat Medium" pitchFamily="2" charset="77"/>
              </a:rPr>
              <a:t>thiện</a:t>
            </a:r>
            <a:r>
              <a:rPr lang="en-US" sz="4400" dirty="0">
                <a:latin typeface="#9Slide03 Montserrat Medium" pitchFamily="2" charset="77"/>
              </a:rPr>
              <a:t> </a:t>
            </a:r>
            <a:r>
              <a:rPr lang="en-US" sz="4400" dirty="0" err="1">
                <a:latin typeface="#9Slide03 Montserrat Medium" pitchFamily="2" charset="77"/>
              </a:rPr>
              <a:t>độ</a:t>
            </a:r>
            <a:r>
              <a:rPr lang="en-US" sz="4400" dirty="0">
                <a:latin typeface="#9Slide03 Montserrat Medium" pitchFamily="2" charset="77"/>
              </a:rPr>
              <a:t> </a:t>
            </a:r>
            <a:r>
              <a:rPr lang="en-US" sz="4400" dirty="0" err="1">
                <a:latin typeface="#9Slide03 Montserrat Medium" pitchFamily="2" charset="77"/>
              </a:rPr>
              <a:t>tương</a:t>
            </a:r>
            <a:r>
              <a:rPr lang="en-US" sz="4400" dirty="0">
                <a:latin typeface="#9Slide03 Montserrat Medium" pitchFamily="2" charset="77"/>
              </a:rPr>
              <a:t> </a:t>
            </a:r>
            <a:r>
              <a:rPr lang="en-US" sz="4400" dirty="0" err="1">
                <a:latin typeface="#9Slide03 Montserrat Medium" pitchFamily="2" charset="77"/>
              </a:rPr>
              <a:t>phản</a:t>
            </a:r>
            <a:endParaRPr lang="en-US" sz="4400" dirty="0">
              <a:latin typeface="#9Slide03 Montserrat Medium" pitchFamily="2" charset="77"/>
            </a:endParaRPr>
          </a:p>
        </p:txBody>
      </p:sp>
      <p:pic>
        <p:nvPicPr>
          <p:cNvPr id="3" name="Picture 2" descr="n144 zalo Tran Quang Hieu">
            <a:extLst>
              <a:ext uri="{FF2B5EF4-FFF2-40B4-BE49-F238E27FC236}">
                <a16:creationId xmlns:a16="http://schemas.microsoft.com/office/drawing/2014/main" id="{C10A2999-885F-0F12-1441-23E2CEEFA80C}"/>
              </a:ext>
            </a:extLst>
          </p:cNvPr>
          <p:cNvPicPr>
            <a:picLocks noChangeAspect="1"/>
          </p:cNvPicPr>
          <p:nvPr/>
        </p:nvPicPr>
        <p:blipFill>
          <a:blip r:embed="rId2"/>
          <a:stretch>
            <a:fillRect/>
          </a:stretch>
        </p:blipFill>
        <p:spPr>
          <a:xfrm>
            <a:off x="4167277" y="1603920"/>
            <a:ext cx="9953446" cy="6553200"/>
          </a:xfrm>
          <a:prstGeom prst="rect">
            <a:avLst/>
          </a:prstGeom>
        </p:spPr>
      </p:pic>
      <p:sp>
        <p:nvSpPr>
          <p:cNvPr id="4" name="TextBox 3" descr="n144 zalo Tran Quang Hieu">
            <a:extLst>
              <a:ext uri="{FF2B5EF4-FFF2-40B4-BE49-F238E27FC236}">
                <a16:creationId xmlns:a16="http://schemas.microsoft.com/office/drawing/2014/main" id="{A77B4A8D-C6B5-A1AF-71D6-50109650D95E}"/>
              </a:ext>
            </a:extLst>
          </p:cNvPr>
          <p:cNvSpPr txBox="1"/>
          <p:nvPr/>
        </p:nvSpPr>
        <p:spPr>
          <a:xfrm>
            <a:off x="723900" y="8572500"/>
            <a:ext cx="16840200" cy="1394228"/>
          </a:xfrm>
          <a:prstGeom prst="rect">
            <a:avLst/>
          </a:prstGeom>
          <a:noFill/>
        </p:spPr>
        <p:txBody>
          <a:bodyPr wrap="square" rtlCol="0">
            <a:spAutoFit/>
          </a:bodyPr>
          <a:lstStyle/>
          <a:p>
            <a:pPr algn="ctr">
              <a:lnSpc>
                <a:spcPct val="120000"/>
              </a:lnSpc>
            </a:pPr>
            <a:r>
              <a:rPr lang="en-US" sz="3600" dirty="0" err="1">
                <a:latin typeface="#9Slide03 Montserrat" pitchFamily="2" charset="77"/>
              </a:rPr>
              <a:t>Hình</a:t>
            </a:r>
            <a:r>
              <a:rPr lang="en-US" sz="3600" dirty="0">
                <a:latin typeface="#9Slide03 Montserrat" pitchFamily="2" charset="77"/>
              </a:rPr>
              <a:t> </a:t>
            </a:r>
            <a:r>
              <a:rPr lang="en-US" sz="3600" dirty="0" err="1">
                <a:latin typeface="#9Slide03 Montserrat" pitchFamily="2" charset="77"/>
              </a:rPr>
              <a:t>ảnh</a:t>
            </a:r>
            <a:r>
              <a:rPr lang="en-US" sz="3600" dirty="0">
                <a:latin typeface="#9Slide03 Montserrat" pitchFamily="2" charset="77"/>
              </a:rPr>
              <a:t> X-</a:t>
            </a:r>
            <a:r>
              <a:rPr lang="en-US" sz="3600" dirty="0" err="1">
                <a:latin typeface="#9Slide03 Montserrat" pitchFamily="2" charset="77"/>
              </a:rPr>
              <a:t>quang</a:t>
            </a:r>
            <a:r>
              <a:rPr lang="en-US" sz="3600" dirty="0">
                <a:latin typeface="#9Slide03 Montserrat" pitchFamily="2" charset="77"/>
              </a:rPr>
              <a:t> </a:t>
            </a:r>
            <a:r>
              <a:rPr lang="en-US" sz="3600" dirty="0" err="1">
                <a:latin typeface="#9Slide03 Montserrat" pitchFamily="2" charset="77"/>
              </a:rPr>
              <a:t>ruột</a:t>
            </a:r>
            <a:r>
              <a:rPr lang="en-US" sz="3600" dirty="0">
                <a:latin typeface="#9Slide03 Montserrat" pitchFamily="2" charset="77"/>
              </a:rPr>
              <a:t> </a:t>
            </a:r>
            <a:r>
              <a:rPr lang="en-US" sz="3600" dirty="0" err="1">
                <a:latin typeface="#9Slide03 Montserrat" pitchFamily="2" charset="77"/>
              </a:rPr>
              <a:t>của</a:t>
            </a:r>
            <a:r>
              <a:rPr lang="en-US" sz="3600" dirty="0">
                <a:latin typeface="#9Slide03 Montserrat" pitchFamily="2" charset="77"/>
              </a:rPr>
              <a:t> </a:t>
            </a:r>
            <a:r>
              <a:rPr lang="en-US" sz="3600" dirty="0" err="1">
                <a:latin typeface="#9Slide03 Montserrat" pitchFamily="2" charset="77"/>
              </a:rPr>
              <a:t>bệnh</a:t>
            </a:r>
            <a:r>
              <a:rPr lang="en-US" sz="3600" dirty="0">
                <a:latin typeface="#9Slide03 Montserrat" pitchFamily="2" charset="77"/>
              </a:rPr>
              <a:t> </a:t>
            </a:r>
            <a:r>
              <a:rPr lang="en-US" sz="3600" dirty="0" err="1">
                <a:latin typeface="#9Slide03 Montserrat" pitchFamily="2" charset="77"/>
              </a:rPr>
              <a:t>nhân</a:t>
            </a:r>
            <a:r>
              <a:rPr lang="en-US" sz="3600" dirty="0">
                <a:latin typeface="#9Slide03 Montserrat" pitchFamily="2" charset="77"/>
              </a:rPr>
              <a:t> </a:t>
            </a:r>
            <a:r>
              <a:rPr lang="en-US" sz="3600" dirty="0" err="1">
                <a:latin typeface="#9Slide03 Montserrat" pitchFamily="2" charset="77"/>
              </a:rPr>
              <a:t>sau</a:t>
            </a:r>
            <a:r>
              <a:rPr lang="en-US" sz="3600" dirty="0">
                <a:latin typeface="#9Slide03 Montserrat" pitchFamily="2" charset="77"/>
              </a:rPr>
              <a:t> </a:t>
            </a:r>
            <a:r>
              <a:rPr lang="en-US" sz="3600" dirty="0" err="1">
                <a:latin typeface="#9Slide03 Montserrat" pitchFamily="2" charset="77"/>
              </a:rPr>
              <a:t>khi</a:t>
            </a:r>
            <a:r>
              <a:rPr lang="en-US" sz="3600" dirty="0">
                <a:latin typeface="#9Slide03 Montserrat" pitchFamily="2" charset="77"/>
              </a:rPr>
              <a:t> </a:t>
            </a:r>
            <a:r>
              <a:rPr lang="en-US" sz="3600" dirty="0" err="1">
                <a:latin typeface="#9Slide03 Montserrat" pitchFamily="2" charset="77"/>
              </a:rPr>
              <a:t>sử</a:t>
            </a:r>
            <a:r>
              <a:rPr lang="en-US" sz="3600" dirty="0">
                <a:latin typeface="#9Slide03 Montserrat" pitchFamily="2" charset="77"/>
              </a:rPr>
              <a:t> </a:t>
            </a:r>
            <a:r>
              <a:rPr lang="en-US" sz="3600" dirty="0" err="1">
                <a:latin typeface="#9Slide03 Montserrat" pitchFamily="2" charset="77"/>
              </a:rPr>
              <a:t>dụng</a:t>
            </a:r>
            <a:r>
              <a:rPr lang="en-US" sz="3600" dirty="0">
                <a:latin typeface="#9Slide03 Montserrat" pitchFamily="2" charset="77"/>
              </a:rPr>
              <a:t> barium. </a:t>
            </a:r>
            <a:r>
              <a:rPr lang="en-US" sz="3600" dirty="0" err="1">
                <a:latin typeface="#9Slide03 Montserrat" pitchFamily="2" charset="77"/>
              </a:rPr>
              <a:t>Hình</a:t>
            </a:r>
            <a:r>
              <a:rPr lang="en-US" sz="3600" dirty="0">
                <a:latin typeface="#9Slide03 Montserrat" pitchFamily="2" charset="77"/>
              </a:rPr>
              <a:t> </a:t>
            </a:r>
            <a:r>
              <a:rPr lang="en-US" sz="3600" dirty="0" err="1">
                <a:latin typeface="#9Slide03 Montserrat" pitchFamily="2" charset="77"/>
              </a:rPr>
              <a:t>ảnh</a:t>
            </a:r>
            <a:r>
              <a:rPr lang="en-US" sz="3600" dirty="0">
                <a:latin typeface="#9Slide03 Montserrat" pitchFamily="2" charset="77"/>
              </a:rPr>
              <a:t> </a:t>
            </a:r>
            <a:r>
              <a:rPr lang="en-US" sz="3600" dirty="0" err="1">
                <a:latin typeface="#9Slide03 Montserrat" pitchFamily="2" charset="77"/>
              </a:rPr>
              <a:t>này</a:t>
            </a:r>
            <a:r>
              <a:rPr lang="en-US" sz="3600" dirty="0">
                <a:latin typeface="#9Slide03 Montserrat" pitchFamily="2" charset="77"/>
              </a:rPr>
              <a:t> </a:t>
            </a:r>
            <a:r>
              <a:rPr lang="en-US" sz="3600" dirty="0" err="1">
                <a:latin typeface="#9Slide03 Montserrat" pitchFamily="2" charset="77"/>
              </a:rPr>
              <a:t>cũng</a:t>
            </a:r>
            <a:r>
              <a:rPr lang="en-US" sz="3600" dirty="0">
                <a:latin typeface="#9Slide03 Montserrat" pitchFamily="2" charset="77"/>
              </a:rPr>
              <a:t> </a:t>
            </a:r>
            <a:r>
              <a:rPr lang="en-US" sz="3600" dirty="0" err="1">
                <a:latin typeface="#9Slide03 Montserrat" pitchFamily="2" charset="77"/>
              </a:rPr>
              <a:t>đã</a:t>
            </a:r>
            <a:r>
              <a:rPr lang="en-US" sz="3600" dirty="0">
                <a:latin typeface="#9Slide03 Montserrat" pitchFamily="2" charset="77"/>
              </a:rPr>
              <a:t> </a:t>
            </a:r>
            <a:r>
              <a:rPr lang="en-US" sz="3600" dirty="0" err="1">
                <a:latin typeface="#9Slide03 Montserrat" pitchFamily="2" charset="77"/>
              </a:rPr>
              <a:t>được</a:t>
            </a:r>
            <a:r>
              <a:rPr lang="en-US" sz="3600" dirty="0">
                <a:latin typeface="#9Slide03 Montserrat" pitchFamily="2" charset="77"/>
              </a:rPr>
              <a:t> </a:t>
            </a:r>
            <a:r>
              <a:rPr lang="en-US" sz="3600" dirty="0" err="1">
                <a:latin typeface="#9Slide03 Montserrat" pitchFamily="2" charset="77"/>
              </a:rPr>
              <a:t>xử</a:t>
            </a:r>
            <a:r>
              <a:rPr lang="en-US" sz="3600" dirty="0">
                <a:latin typeface="#9Slide03 Montserrat" pitchFamily="2" charset="77"/>
              </a:rPr>
              <a:t> </a:t>
            </a:r>
            <a:r>
              <a:rPr lang="en-US" sz="3600" dirty="0" err="1">
                <a:latin typeface="#9Slide03 Montserrat" pitchFamily="2" charset="77"/>
              </a:rPr>
              <a:t>lí</a:t>
            </a:r>
            <a:r>
              <a:rPr lang="en-US" sz="3600" dirty="0">
                <a:latin typeface="#9Slide03 Montserrat" pitchFamily="2" charset="77"/>
              </a:rPr>
              <a:t> </a:t>
            </a:r>
            <a:r>
              <a:rPr lang="en-US" sz="3600" dirty="0" err="1">
                <a:latin typeface="#9Slide03 Montserrat" pitchFamily="2" charset="77"/>
              </a:rPr>
              <a:t>để</a:t>
            </a:r>
            <a:r>
              <a:rPr lang="en-US" sz="3600" dirty="0">
                <a:latin typeface="#9Slide03 Montserrat" pitchFamily="2" charset="77"/>
              </a:rPr>
              <a:t> </a:t>
            </a:r>
            <a:r>
              <a:rPr lang="en-US" sz="3600" dirty="0" err="1">
                <a:latin typeface="#9Slide03 Montserrat" pitchFamily="2" charset="77"/>
              </a:rPr>
              <a:t>làm</a:t>
            </a:r>
            <a:r>
              <a:rPr lang="en-US" sz="3600" dirty="0">
                <a:latin typeface="#9Slide03 Montserrat" pitchFamily="2" charset="77"/>
              </a:rPr>
              <a:t> </a:t>
            </a:r>
            <a:r>
              <a:rPr lang="en-US" sz="3600" dirty="0" err="1">
                <a:latin typeface="#9Slide03 Montserrat" pitchFamily="2" charset="77"/>
              </a:rPr>
              <a:t>nổi</a:t>
            </a:r>
            <a:r>
              <a:rPr lang="en-US" sz="3600" dirty="0">
                <a:latin typeface="#9Slide03 Montserrat" pitchFamily="2" charset="77"/>
              </a:rPr>
              <a:t> </a:t>
            </a:r>
            <a:r>
              <a:rPr lang="en-US" sz="3600" dirty="0" err="1">
                <a:latin typeface="#9Slide03 Montserrat" pitchFamily="2" charset="77"/>
              </a:rPr>
              <a:t>bật</a:t>
            </a:r>
            <a:r>
              <a:rPr lang="en-US" sz="3600" dirty="0">
                <a:latin typeface="#9Slide03 Montserrat" pitchFamily="2" charset="77"/>
              </a:rPr>
              <a:t> </a:t>
            </a:r>
            <a:r>
              <a:rPr lang="en-US" sz="3600" dirty="0" err="1">
                <a:latin typeface="#9Slide03 Montserrat" pitchFamily="2" charset="77"/>
              </a:rPr>
              <a:t>các</a:t>
            </a:r>
            <a:r>
              <a:rPr lang="en-US" sz="3600" dirty="0">
                <a:latin typeface="#9Slide03 Montserrat" pitchFamily="2" charset="77"/>
              </a:rPr>
              <a:t> </a:t>
            </a:r>
            <a:r>
              <a:rPr lang="en-US" sz="3600" dirty="0" err="1">
                <a:latin typeface="#9Slide03 Montserrat" pitchFamily="2" charset="77"/>
              </a:rPr>
              <a:t>đặc</a:t>
            </a:r>
            <a:r>
              <a:rPr lang="en-US" sz="3600" dirty="0">
                <a:latin typeface="#9Slide03 Montserrat" pitchFamily="2" charset="77"/>
              </a:rPr>
              <a:t> </a:t>
            </a:r>
            <a:r>
              <a:rPr lang="en-US" sz="3600" dirty="0" err="1">
                <a:latin typeface="#9Slide03 Montserrat" pitchFamily="2" charset="77"/>
              </a:rPr>
              <a:t>điểm</a:t>
            </a:r>
            <a:r>
              <a:rPr lang="en-US" sz="3600" dirty="0">
                <a:latin typeface="#9Slide03 Montserrat" pitchFamily="2" charset="77"/>
              </a:rPr>
              <a:t> </a:t>
            </a:r>
            <a:r>
              <a:rPr lang="en-US" sz="3600" dirty="0" err="1">
                <a:latin typeface="#9Slide03 Montserrat" pitchFamily="2" charset="77"/>
              </a:rPr>
              <a:t>cần</a:t>
            </a:r>
            <a:r>
              <a:rPr lang="en-US" sz="3600" dirty="0">
                <a:latin typeface="#9Slide03 Montserrat" pitchFamily="2" charset="77"/>
              </a:rPr>
              <a:t> </a:t>
            </a:r>
            <a:r>
              <a:rPr lang="en-US" sz="3600" dirty="0" err="1">
                <a:latin typeface="#9Slide03 Montserrat" pitchFamily="2" charset="77"/>
              </a:rPr>
              <a:t>quan</a:t>
            </a:r>
            <a:r>
              <a:rPr lang="en-US" sz="3600" dirty="0">
                <a:latin typeface="#9Slide03 Montserrat" pitchFamily="2" charset="77"/>
              </a:rPr>
              <a:t> </a:t>
            </a:r>
            <a:r>
              <a:rPr lang="en-US" sz="3600" dirty="0" err="1">
                <a:latin typeface="#9Slide03 Montserrat" pitchFamily="2" charset="77"/>
              </a:rPr>
              <a:t>tâm</a:t>
            </a:r>
            <a:r>
              <a:rPr lang="en-US" sz="3600" dirty="0">
                <a:latin typeface="#9Slide03 Montserrat" pitchFamily="2" charset="77"/>
              </a:rPr>
              <a:t>.</a:t>
            </a:r>
          </a:p>
        </p:txBody>
      </p:sp>
    </p:spTree>
    <p:extLst>
      <p:ext uri="{BB962C8B-B14F-4D97-AF65-F5344CB8AC3E}">
        <p14:creationId xmlns:p14="http://schemas.microsoft.com/office/powerpoint/2010/main" val="306170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899459" y="0"/>
            <a:ext cx="7428896" cy="10287000"/>
            <a:chOff x="0" y="0"/>
            <a:chExt cx="1956582" cy="2709333"/>
          </a:xfrm>
        </p:grpSpPr>
        <p:sp>
          <p:nvSpPr>
            <p:cNvPr id="3" name="Freeform 3"/>
            <p:cNvSpPr/>
            <p:nvPr/>
          </p:nvSpPr>
          <p:spPr>
            <a:xfrm>
              <a:off x="0" y="0"/>
              <a:ext cx="1956582" cy="2709333"/>
            </a:xfrm>
            <a:custGeom>
              <a:avLst/>
              <a:gdLst/>
              <a:ahLst/>
              <a:cxnLst/>
              <a:rect l="l" t="t" r="r" b="b"/>
              <a:pathLst>
                <a:path w="1956582" h="2709333">
                  <a:moveTo>
                    <a:pt x="0" y="0"/>
                  </a:moveTo>
                  <a:lnTo>
                    <a:pt x="1956582" y="0"/>
                  </a:lnTo>
                  <a:lnTo>
                    <a:pt x="1956582" y="2709333"/>
                  </a:lnTo>
                  <a:lnTo>
                    <a:pt x="0" y="2709333"/>
                  </a:lnTo>
                  <a:close/>
                </a:path>
              </a:pathLst>
            </a:custGeom>
            <a:solidFill>
              <a:srgbClr val="ABDEB6"/>
            </a:solidFill>
            <a:ln w="28575" cap="sq">
              <a:solidFill>
                <a:srgbClr val="2A2A2A"/>
              </a:solidFill>
              <a:prstDash val="solid"/>
              <a:miter/>
            </a:ln>
          </p:spPr>
          <p:txBody>
            <a:bodyPr/>
            <a:lstStyle/>
            <a:p>
              <a:endParaRPr lang="en-US"/>
            </a:p>
          </p:txBody>
        </p:sp>
        <p:sp>
          <p:nvSpPr>
            <p:cNvPr id="4" name="TextBox 4"/>
            <p:cNvSpPr txBox="1"/>
            <p:nvPr/>
          </p:nvSpPr>
          <p:spPr>
            <a:xfrm>
              <a:off x="0" y="-57150"/>
              <a:ext cx="1956582" cy="2766483"/>
            </a:xfrm>
            <a:prstGeom prst="rect">
              <a:avLst/>
            </a:prstGeom>
          </p:spPr>
          <p:txBody>
            <a:bodyPr lIns="50800" tIns="50800" rIns="50800" bIns="50800" rtlCol="0" anchor="ctr"/>
            <a:lstStyle/>
            <a:p>
              <a:pPr algn="ctr">
                <a:lnSpc>
                  <a:spcPts val="2659"/>
                </a:lnSpc>
              </a:pPr>
              <a:endParaRPr/>
            </a:p>
          </p:txBody>
        </p:sp>
      </p:grpSp>
      <p:sp>
        <p:nvSpPr>
          <p:cNvPr id="8" name="Freeform 8" descr="n144 zalo Tran Quang Hieu"/>
          <p:cNvSpPr/>
          <p:nvPr/>
        </p:nvSpPr>
        <p:spPr>
          <a:xfrm>
            <a:off x="12496800" y="253092"/>
            <a:ext cx="5087474" cy="3548512"/>
          </a:xfrm>
          <a:custGeom>
            <a:avLst/>
            <a:gdLst/>
            <a:ahLst/>
            <a:cxnLst/>
            <a:rect l="l" t="t" r="r" b="b"/>
            <a:pathLst>
              <a:path w="6625553" h="4621323">
                <a:moveTo>
                  <a:pt x="0" y="0"/>
                </a:moveTo>
                <a:lnTo>
                  <a:pt x="6625554" y="0"/>
                </a:lnTo>
                <a:lnTo>
                  <a:pt x="6625554" y="4621323"/>
                </a:lnTo>
                <a:lnTo>
                  <a:pt x="0" y="46213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AutoShape 9" descr="n144 zalo Tran Quang Hieu"/>
          <p:cNvSpPr/>
          <p:nvPr/>
        </p:nvSpPr>
        <p:spPr>
          <a:xfrm>
            <a:off x="15562968" y="9305925"/>
            <a:ext cx="1696332" cy="0"/>
          </a:xfrm>
          <a:prstGeom prst="line">
            <a:avLst/>
          </a:prstGeom>
          <a:ln w="95250" cap="flat">
            <a:solidFill>
              <a:srgbClr val="5E597F"/>
            </a:solidFill>
            <a:prstDash val="solid"/>
            <a:headEnd type="none" w="sm" len="sm"/>
            <a:tailEnd type="triangle" w="lg" len="med"/>
          </a:ln>
        </p:spPr>
        <p:txBody>
          <a:bodyPr/>
          <a:lstStyle/>
          <a:p>
            <a:endParaRPr lang="en-US"/>
          </a:p>
        </p:txBody>
      </p:sp>
      <p:sp>
        <p:nvSpPr>
          <p:cNvPr id="14" name="TextBox 13" descr="n144 zalo Tran Quang Hieu">
            <a:extLst>
              <a:ext uri="{FF2B5EF4-FFF2-40B4-BE49-F238E27FC236}">
                <a16:creationId xmlns:a16="http://schemas.microsoft.com/office/drawing/2014/main" id="{BAA4E3D8-DB59-BCD8-BE5D-7DCF7FD58C49}"/>
              </a:ext>
            </a:extLst>
          </p:cNvPr>
          <p:cNvSpPr txBox="1"/>
          <p:nvPr/>
        </p:nvSpPr>
        <p:spPr>
          <a:xfrm>
            <a:off x="8285416" y="4000500"/>
            <a:ext cx="9906000" cy="1377621"/>
          </a:xfrm>
          <a:prstGeom prst="rect">
            <a:avLst/>
          </a:prstGeom>
          <a:noFill/>
        </p:spPr>
        <p:txBody>
          <a:bodyPr wrap="square" rtlCol="0">
            <a:spAutoFit/>
          </a:bodyPr>
          <a:lstStyle/>
          <a:p>
            <a:pPr algn="ctr">
              <a:lnSpc>
                <a:spcPct val="116000"/>
              </a:lnSpc>
            </a:pPr>
            <a:r>
              <a:rPr lang="en-US" sz="7200" dirty="0">
                <a:latin typeface="#9Slide03 Montserrat Medium" pitchFamily="2" charset="77"/>
              </a:rPr>
              <a:t>III. CHỤP CẮT LỚP</a:t>
            </a:r>
          </a:p>
        </p:txBody>
      </p:sp>
      <p:sp>
        <p:nvSpPr>
          <p:cNvPr id="10" name="Freeform 10" descr="n144 zalo Tran Quang Hieu"/>
          <p:cNvSpPr/>
          <p:nvPr/>
        </p:nvSpPr>
        <p:spPr>
          <a:xfrm rot="-1296080">
            <a:off x="-582224" y="729615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1" name="Picture 10" descr="n144 zalo Tran Quang Hieu">
            <a:extLst>
              <a:ext uri="{FF2B5EF4-FFF2-40B4-BE49-F238E27FC236}">
                <a16:creationId xmlns:a16="http://schemas.microsoft.com/office/drawing/2014/main" id="{B111F3D1-B34B-5325-A64A-02D287289A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5853" y="533400"/>
            <a:ext cx="6836108" cy="9220200"/>
          </a:xfrm>
          <a:prstGeom prst="rect">
            <a:avLst/>
          </a:prstGeom>
        </p:spPr>
      </p:pic>
    </p:spTree>
    <p:extLst>
      <p:ext uri="{BB962C8B-B14F-4D97-AF65-F5344CB8AC3E}">
        <p14:creationId xmlns:p14="http://schemas.microsoft.com/office/powerpoint/2010/main" val="3746225834"/>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0603235" y="0"/>
            <a:ext cx="7428896" cy="10287000"/>
            <a:chOff x="0" y="0"/>
            <a:chExt cx="1956582" cy="2709333"/>
          </a:xfrm>
        </p:grpSpPr>
        <p:sp>
          <p:nvSpPr>
            <p:cNvPr id="3" name="Freeform 3"/>
            <p:cNvSpPr/>
            <p:nvPr/>
          </p:nvSpPr>
          <p:spPr>
            <a:xfrm>
              <a:off x="0" y="0"/>
              <a:ext cx="1956582" cy="2709333"/>
            </a:xfrm>
            <a:custGeom>
              <a:avLst/>
              <a:gdLst/>
              <a:ahLst/>
              <a:cxnLst/>
              <a:rect l="l" t="t" r="r" b="b"/>
              <a:pathLst>
                <a:path w="1956582" h="2709333">
                  <a:moveTo>
                    <a:pt x="0" y="0"/>
                  </a:moveTo>
                  <a:lnTo>
                    <a:pt x="1956582" y="0"/>
                  </a:lnTo>
                  <a:lnTo>
                    <a:pt x="1956582" y="2709333"/>
                  </a:lnTo>
                  <a:lnTo>
                    <a:pt x="0" y="2709333"/>
                  </a:lnTo>
                  <a:close/>
                </a:path>
              </a:pathLst>
            </a:custGeom>
            <a:solidFill>
              <a:srgbClr val="ABDEB6"/>
            </a:solidFill>
            <a:ln w="28575" cap="sq">
              <a:solidFill>
                <a:srgbClr val="2A2A2A"/>
              </a:solidFill>
              <a:prstDash val="solid"/>
              <a:miter/>
            </a:ln>
          </p:spPr>
          <p:txBody>
            <a:bodyPr/>
            <a:lstStyle/>
            <a:p>
              <a:endParaRPr lang="en-US"/>
            </a:p>
          </p:txBody>
        </p:sp>
        <p:sp>
          <p:nvSpPr>
            <p:cNvPr id="4" name="TextBox 4"/>
            <p:cNvSpPr txBox="1"/>
            <p:nvPr/>
          </p:nvSpPr>
          <p:spPr>
            <a:xfrm>
              <a:off x="0" y="-57150"/>
              <a:ext cx="1956582" cy="2766483"/>
            </a:xfrm>
            <a:prstGeom prst="rect">
              <a:avLst/>
            </a:prstGeom>
          </p:spPr>
          <p:txBody>
            <a:bodyPr lIns="50800" tIns="50800" rIns="50800" bIns="50800" rtlCol="0" anchor="ctr"/>
            <a:lstStyle/>
            <a:p>
              <a:pPr algn="ctr">
                <a:lnSpc>
                  <a:spcPts val="2659"/>
                </a:lnSpc>
              </a:pPr>
              <a:endParaRPr/>
            </a:p>
          </p:txBody>
        </p:sp>
      </p:grpSp>
      <p:sp>
        <p:nvSpPr>
          <p:cNvPr id="10" name="Freeform 10" descr="n144 zalo Tran Quang Hieu"/>
          <p:cNvSpPr/>
          <p:nvPr/>
        </p:nvSpPr>
        <p:spPr>
          <a:xfrm rot="-1296080">
            <a:off x="-582224" y="729615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4" descr="n144 zalo Tran Quang Hieu">
            <a:extLst>
              <a:ext uri="{FF2B5EF4-FFF2-40B4-BE49-F238E27FC236}">
                <a16:creationId xmlns:a16="http://schemas.microsoft.com/office/drawing/2014/main" id="{E6A70493-6E23-FC31-31E5-BA680A52EF8E}"/>
              </a:ext>
            </a:extLst>
          </p:cNvPr>
          <p:cNvSpPr txBox="1"/>
          <p:nvPr/>
        </p:nvSpPr>
        <p:spPr>
          <a:xfrm>
            <a:off x="685800" y="3635395"/>
            <a:ext cx="8991600" cy="3016210"/>
          </a:xfrm>
          <a:prstGeom prst="rect">
            <a:avLst/>
          </a:prstGeom>
          <a:noFill/>
        </p:spPr>
        <p:txBody>
          <a:bodyPr wrap="square" rtlCol="0">
            <a:spAutoFit/>
          </a:bodyPr>
          <a:lstStyle/>
          <a:p>
            <a:pPr algn="just">
              <a:lnSpc>
                <a:spcPct val="120000"/>
              </a:lnSpc>
            </a:pPr>
            <a:r>
              <a:rPr lang="en-US" sz="4000" dirty="0" err="1">
                <a:latin typeface="#9Slide03 Montserrat" pitchFamily="2" charset="77"/>
              </a:rPr>
              <a:t>Chụp</a:t>
            </a:r>
            <a:r>
              <a:rPr lang="en-US" sz="4000" dirty="0">
                <a:latin typeface="#9Slide03 Montserrat" pitchFamily="2" charset="77"/>
              </a:rPr>
              <a:t> </a:t>
            </a:r>
            <a:r>
              <a:rPr lang="en-US" sz="4000" dirty="0" err="1">
                <a:latin typeface="#9Slide03 Montserrat" pitchFamily="2" charset="77"/>
              </a:rPr>
              <a:t>cắt</a:t>
            </a:r>
            <a:r>
              <a:rPr lang="en-US" sz="4000" dirty="0">
                <a:latin typeface="#9Slide03 Montserrat" pitchFamily="2" charset="77"/>
              </a:rPr>
              <a:t> </a:t>
            </a:r>
            <a:r>
              <a:rPr lang="en-US" sz="4000" dirty="0" err="1">
                <a:latin typeface="#9Slide03 Montserrat" pitchFamily="2" charset="77"/>
              </a:rPr>
              <a:t>lớp</a:t>
            </a:r>
            <a:r>
              <a:rPr lang="en-US" sz="4000" dirty="0">
                <a:latin typeface="#9Slide03 Montserrat" pitchFamily="2" charset="77"/>
              </a:rPr>
              <a:t> hay </a:t>
            </a:r>
            <a:r>
              <a:rPr lang="en-US" sz="4000" dirty="0" err="1">
                <a:latin typeface="#9Slide03 Montserrat" pitchFamily="2" charset="77"/>
              </a:rPr>
              <a:t>còn</a:t>
            </a:r>
            <a:r>
              <a:rPr lang="en-US" sz="4000" dirty="0">
                <a:latin typeface="#9Slide03 Montserrat" pitchFamily="2" charset="77"/>
              </a:rPr>
              <a:t> </a:t>
            </a:r>
            <a:r>
              <a:rPr lang="en-US" sz="4000" dirty="0" err="1">
                <a:latin typeface="#9Slide03 Montserrat" pitchFamily="2" charset="77"/>
              </a:rPr>
              <a:t>gọi</a:t>
            </a:r>
            <a:r>
              <a:rPr lang="en-US" sz="4000" dirty="0">
                <a:latin typeface="#9Slide03 Montserrat" pitchFamily="2" charset="77"/>
              </a:rPr>
              <a:t> </a:t>
            </a:r>
            <a:r>
              <a:rPr lang="en-US" sz="4000" dirty="0" err="1">
                <a:latin typeface="#9Slide03 Montserrat" pitchFamily="2" charset="77"/>
              </a:rPr>
              <a:t>là</a:t>
            </a:r>
            <a:r>
              <a:rPr lang="en-US" sz="4000" dirty="0">
                <a:latin typeface="#9Slide03 Montserrat" pitchFamily="2" charset="77"/>
              </a:rPr>
              <a:t> </a:t>
            </a:r>
            <a:r>
              <a:rPr lang="en-US" sz="4000" dirty="0" err="1">
                <a:latin typeface="#9Slide03 Montserrat" pitchFamily="2" charset="77"/>
              </a:rPr>
              <a:t>chụp</a:t>
            </a:r>
            <a:r>
              <a:rPr lang="en-US" sz="4000" dirty="0">
                <a:latin typeface="#9Slide03 Montserrat" pitchFamily="2" charset="77"/>
              </a:rPr>
              <a:t> CT. </a:t>
            </a:r>
            <a:r>
              <a:rPr lang="en-US" sz="4000" dirty="0" err="1">
                <a:latin typeface="#9Slide03 Montserrat" pitchFamily="2" charset="77"/>
              </a:rPr>
              <a:t>Chụp</a:t>
            </a:r>
            <a:r>
              <a:rPr lang="en-US" sz="4000" dirty="0">
                <a:latin typeface="#9Slide03 Montserrat" pitchFamily="2" charset="77"/>
              </a:rPr>
              <a:t> </a:t>
            </a:r>
            <a:r>
              <a:rPr lang="en-US" sz="4000" dirty="0" err="1">
                <a:latin typeface="#9Slide03 Montserrat" pitchFamily="2" charset="77"/>
              </a:rPr>
              <a:t>cắt</a:t>
            </a:r>
            <a:r>
              <a:rPr lang="en-US" sz="4000" dirty="0">
                <a:latin typeface="#9Slide03 Montserrat" pitchFamily="2" charset="77"/>
              </a:rPr>
              <a:t> </a:t>
            </a:r>
            <a:r>
              <a:rPr lang="en-US" sz="4000" dirty="0" err="1">
                <a:latin typeface="#9Slide03 Montserrat" pitchFamily="2" charset="77"/>
              </a:rPr>
              <a:t>lớp</a:t>
            </a:r>
            <a:r>
              <a:rPr lang="en-US" sz="4000" dirty="0">
                <a:latin typeface="#9Slide03 Montserrat" pitchFamily="2" charset="77"/>
              </a:rPr>
              <a:t> </a:t>
            </a:r>
            <a:r>
              <a:rPr lang="en-US" sz="4000" dirty="0" err="1">
                <a:latin typeface="#9Slide03 Montserrat" pitchFamily="2" charset="77"/>
              </a:rPr>
              <a:t>là</a:t>
            </a:r>
            <a:r>
              <a:rPr lang="en-US" sz="4000" dirty="0">
                <a:latin typeface="#9Slide03 Montserrat" pitchFamily="2" charset="77"/>
              </a:rPr>
              <a:t> </a:t>
            </a:r>
            <a:r>
              <a:rPr lang="en-US" sz="4000" dirty="0" err="1">
                <a:latin typeface="#9Slide03 Montserrat" pitchFamily="2" charset="77"/>
              </a:rPr>
              <a:t>kĩ</a:t>
            </a:r>
            <a:r>
              <a:rPr lang="en-US" sz="4000" dirty="0">
                <a:latin typeface="#9Slide03 Montserrat" pitchFamily="2" charset="77"/>
              </a:rPr>
              <a:t> </a:t>
            </a:r>
            <a:r>
              <a:rPr lang="en-US" sz="4000" dirty="0" err="1">
                <a:latin typeface="#9Slide03 Montserrat" pitchFamily="2" charset="77"/>
              </a:rPr>
              <a:t>thuật</a:t>
            </a:r>
            <a:r>
              <a:rPr lang="en-US" sz="4000" dirty="0">
                <a:latin typeface="#9Slide03 Montserrat" pitchFamily="2" charset="77"/>
              </a:rPr>
              <a:t> </a:t>
            </a:r>
            <a:r>
              <a:rPr lang="en-US" sz="4000" dirty="0" err="1">
                <a:latin typeface="#9Slide03 Montserrat" pitchFamily="2" charset="77"/>
              </a:rPr>
              <a:t>chụp</a:t>
            </a:r>
            <a:r>
              <a:rPr lang="en-US" sz="4000" dirty="0">
                <a:latin typeface="#9Slide03 Montserrat" pitchFamily="2" charset="77"/>
              </a:rPr>
              <a:t> X-</a:t>
            </a:r>
            <a:r>
              <a:rPr lang="en-US" sz="4000" dirty="0" err="1">
                <a:latin typeface="#9Slide03 Montserrat" pitchFamily="2" charset="77"/>
              </a:rPr>
              <a:t>quang</a:t>
            </a:r>
            <a:r>
              <a:rPr lang="en-US" sz="4000" dirty="0">
                <a:latin typeface="#9Slide03 Montserrat" pitchFamily="2" charset="77"/>
              </a:rPr>
              <a:t> </a:t>
            </a:r>
            <a:r>
              <a:rPr lang="en-US" sz="4000" dirty="0" err="1">
                <a:latin typeface="#9Slide03 Montserrat" pitchFamily="2" charset="77"/>
              </a:rPr>
              <a:t>các</a:t>
            </a:r>
            <a:r>
              <a:rPr lang="en-US" sz="4000" dirty="0">
                <a:latin typeface="#9Slide03 Montserrat" pitchFamily="2" charset="77"/>
              </a:rPr>
              <a:t> </a:t>
            </a:r>
            <a:r>
              <a:rPr lang="en-US" sz="4000" dirty="0" err="1">
                <a:latin typeface="#9Slide03 Montserrat" pitchFamily="2" charset="77"/>
              </a:rPr>
              <a:t>bộ</a:t>
            </a:r>
            <a:r>
              <a:rPr lang="en-US" sz="4000" dirty="0">
                <a:latin typeface="#9Slide03 Montserrat" pitchFamily="2" charset="77"/>
              </a:rPr>
              <a:t> </a:t>
            </a:r>
            <a:r>
              <a:rPr lang="en-US" sz="4000" dirty="0" err="1">
                <a:latin typeface="#9Slide03 Montserrat" pitchFamily="2" charset="77"/>
              </a:rPr>
              <a:t>phận</a:t>
            </a:r>
            <a:r>
              <a:rPr lang="en-US" sz="4000" dirty="0">
                <a:latin typeface="#9Slide03 Montserrat" pitchFamily="2" charset="77"/>
              </a:rPr>
              <a:t> </a:t>
            </a:r>
            <a:r>
              <a:rPr lang="en-US" sz="4000" dirty="0" err="1">
                <a:latin typeface="#9Slide03 Montserrat" pitchFamily="2" charset="77"/>
              </a:rPr>
              <a:t>cơ</a:t>
            </a:r>
            <a:r>
              <a:rPr lang="en-US" sz="4000" dirty="0">
                <a:latin typeface="#9Slide03 Montserrat" pitchFamily="2" charset="77"/>
              </a:rPr>
              <a:t> </a:t>
            </a:r>
            <a:r>
              <a:rPr lang="en-US" sz="4000" dirty="0" err="1">
                <a:latin typeface="#9Slide03 Montserrat" pitchFamily="2" charset="77"/>
              </a:rPr>
              <a:t>thể</a:t>
            </a:r>
            <a:r>
              <a:rPr lang="en-US" sz="4000" dirty="0">
                <a:latin typeface="#9Slide03 Montserrat" pitchFamily="2" charset="77"/>
              </a:rPr>
              <a:t> </a:t>
            </a:r>
            <a:r>
              <a:rPr lang="en-US" sz="4000" dirty="0" err="1">
                <a:latin typeface="#9Slide03 Montserrat" pitchFamily="2" charset="77"/>
              </a:rPr>
              <a:t>ở</a:t>
            </a:r>
            <a:r>
              <a:rPr lang="en-US" sz="4000" dirty="0">
                <a:latin typeface="#9Slide03 Montserrat" pitchFamily="2" charset="77"/>
              </a:rPr>
              <a:t> </a:t>
            </a:r>
            <a:r>
              <a:rPr lang="en-US" sz="4000" dirty="0" err="1">
                <a:latin typeface="#9Slide03 Montserrat" pitchFamily="2" charset="77"/>
              </a:rPr>
              <a:t>các</a:t>
            </a:r>
            <a:r>
              <a:rPr lang="en-US" sz="4000" dirty="0">
                <a:latin typeface="#9Slide03 Montserrat" pitchFamily="2" charset="77"/>
              </a:rPr>
              <a:t> </a:t>
            </a:r>
            <a:r>
              <a:rPr lang="en-US" sz="4000" dirty="0" err="1">
                <a:latin typeface="#9Slide03 Montserrat" pitchFamily="2" charset="77"/>
              </a:rPr>
              <a:t>góc</a:t>
            </a:r>
            <a:r>
              <a:rPr lang="en-US" sz="4000" dirty="0">
                <a:latin typeface="#9Slide03 Montserrat" pitchFamily="2" charset="77"/>
              </a:rPr>
              <a:t> </a:t>
            </a:r>
            <a:r>
              <a:rPr lang="en-US" sz="4000" dirty="0" err="1">
                <a:latin typeface="#9Slide03 Montserrat" pitchFamily="2" charset="77"/>
              </a:rPr>
              <a:t>khác</a:t>
            </a:r>
            <a:r>
              <a:rPr lang="en-US" sz="4000" dirty="0">
                <a:latin typeface="#9Slide03 Montserrat" pitchFamily="2" charset="77"/>
              </a:rPr>
              <a:t> </a:t>
            </a:r>
            <a:r>
              <a:rPr lang="en-US" sz="4000" dirty="0" err="1">
                <a:latin typeface="#9Slide03 Montserrat" pitchFamily="2" charset="77"/>
              </a:rPr>
              <a:t>nhau</a:t>
            </a:r>
            <a:r>
              <a:rPr lang="en-US" sz="4000" dirty="0">
                <a:latin typeface="#9Slide03 Montserrat" pitchFamily="2" charset="77"/>
              </a:rPr>
              <a:t>. </a:t>
            </a:r>
          </a:p>
        </p:txBody>
      </p:sp>
      <p:pic>
        <p:nvPicPr>
          <p:cNvPr id="12" name="Picture 11" descr="n144 zalo Tran Quang Hieu">
            <a:extLst>
              <a:ext uri="{FF2B5EF4-FFF2-40B4-BE49-F238E27FC236}">
                <a16:creationId xmlns:a16="http://schemas.microsoft.com/office/drawing/2014/main" id="{A7F34E3F-2E4B-9125-DC05-5F99EE445A65}"/>
              </a:ext>
            </a:extLst>
          </p:cNvPr>
          <p:cNvPicPr>
            <a:picLocks noChangeAspect="1"/>
          </p:cNvPicPr>
          <p:nvPr/>
        </p:nvPicPr>
        <p:blipFill>
          <a:blip r:embed="rId4"/>
          <a:stretch>
            <a:fillRect/>
          </a:stretch>
        </p:blipFill>
        <p:spPr>
          <a:xfrm>
            <a:off x="10813252" y="1758404"/>
            <a:ext cx="6941348" cy="6770192"/>
          </a:xfrm>
          <a:prstGeom prst="rect">
            <a:avLst/>
          </a:prstGeom>
        </p:spPr>
      </p:pic>
    </p:spTree>
    <p:extLst>
      <p:ext uri="{BB962C8B-B14F-4D97-AF65-F5344CB8AC3E}">
        <p14:creationId xmlns:p14="http://schemas.microsoft.com/office/powerpoint/2010/main" val="2722079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pic>
        <p:nvPicPr>
          <p:cNvPr id="5" name="Picture 4" descr="n144 zalo Tran Quang Hieu">
            <a:extLst>
              <a:ext uri="{FF2B5EF4-FFF2-40B4-BE49-F238E27FC236}">
                <a16:creationId xmlns:a16="http://schemas.microsoft.com/office/drawing/2014/main" id="{3D154D4F-A5F1-45AA-9799-80CDA274559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2000"/>
                    </a14:imgEffect>
                  </a14:imgLayer>
                </a14:imgProps>
              </a:ext>
            </a:extLst>
          </a:blip>
          <a:stretch>
            <a:fillRect/>
          </a:stretch>
        </p:blipFill>
        <p:spPr>
          <a:xfrm>
            <a:off x="8610600" y="4533900"/>
            <a:ext cx="8686800" cy="4982454"/>
          </a:xfrm>
          <a:prstGeom prst="rect">
            <a:avLst/>
          </a:prstGeom>
        </p:spPr>
      </p:pic>
      <p:sp>
        <p:nvSpPr>
          <p:cNvPr id="7" name="Rounded Rectangular Callout 6" descr="n144 zalo Tran Quang Hieu">
            <a:extLst>
              <a:ext uri="{FF2B5EF4-FFF2-40B4-BE49-F238E27FC236}">
                <a16:creationId xmlns:a16="http://schemas.microsoft.com/office/drawing/2014/main" id="{65817E20-EA9C-DB18-7FC6-ACD0554B6BED}"/>
              </a:ext>
            </a:extLst>
          </p:cNvPr>
          <p:cNvSpPr/>
          <p:nvPr/>
        </p:nvSpPr>
        <p:spPr>
          <a:xfrm>
            <a:off x="228600" y="114654"/>
            <a:ext cx="9906000" cy="4267200"/>
          </a:xfrm>
          <a:prstGeom prst="wedgeRoundRectCallout">
            <a:avLst>
              <a:gd name="adj1" fmla="val 60925"/>
              <a:gd name="adj2" fmla="val 100765"/>
              <a:gd name="adj3" fmla="val 16667"/>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3600" dirty="0" err="1">
                <a:solidFill>
                  <a:schemeClr val="tx1"/>
                </a:solidFill>
                <a:latin typeface="#9Slide03 Montserrat" pitchFamily="2" charset="77"/>
              </a:rPr>
              <a:t>Để</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chụp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cắt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lớp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người</a:t>
            </a:r>
            <a:r>
              <a:rPr lang="en-US" sz="3600" dirty="0">
                <a:solidFill>
                  <a:schemeClr val="tx1"/>
                </a:solidFill>
                <a:latin typeface="#9Slide03 Montserrat" pitchFamily="2" charset="77"/>
              </a:rPr>
              <a:t> ta </a:t>
            </a:r>
            <a:r>
              <a:rPr lang="en-US" sz="3600" dirty="0" err="1">
                <a:solidFill>
                  <a:schemeClr val="tx1"/>
                </a:solidFill>
                <a:latin typeface="#9Slide03 Montserrat" pitchFamily="2" charset="77"/>
              </a:rPr>
              <a:t>điều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chỉnh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ống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phát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tia</a:t>
            </a:r>
            <a:r>
              <a:rPr lang="en-US" sz="3600" dirty="0">
                <a:solidFill>
                  <a:schemeClr val="tx1"/>
                </a:solidFill>
                <a:latin typeface="#9Slide03 Montserrat" pitchFamily="2" charset="77"/>
              </a:rPr>
              <a:t> X di </a:t>
            </a:r>
            <a:r>
              <a:rPr lang="en-US" sz="3600" dirty="0" err="1">
                <a:solidFill>
                  <a:schemeClr val="tx1"/>
                </a:solidFill>
                <a:latin typeface="#9Slide03 Montserrat" pitchFamily="2" charset="77"/>
              </a:rPr>
              <a:t>chuyển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vòng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quanh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các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bộ</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phận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cần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chụp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của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bệnh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nhân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tạo</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ra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một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chùm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tia</a:t>
            </a:r>
            <a:r>
              <a:rPr lang="en-US" sz="3600" dirty="0">
                <a:solidFill>
                  <a:schemeClr val="tx1"/>
                </a:solidFill>
                <a:latin typeface="#9Slide03 Montserrat" pitchFamily="2" charset="77"/>
              </a:rPr>
              <a:t> X </a:t>
            </a:r>
            <a:r>
              <a:rPr lang="en-US" sz="3600" dirty="0" err="1">
                <a:solidFill>
                  <a:schemeClr val="tx1"/>
                </a:solidFill>
                <a:latin typeface="#9Slide03 Montserrat" pitchFamily="2" charset="77"/>
              </a:rPr>
              <a:t>hình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quạt</a:t>
            </a:r>
            <a:r>
              <a:rPr lang="en-US" sz="3600" dirty="0">
                <a:solidFill>
                  <a:schemeClr val="tx1"/>
                </a:solidFill>
                <a:latin typeface="#9Slide03 Montserrat" pitchFamily="2" charset="77"/>
              </a:rPr>
              <a:t>.</a:t>
            </a:r>
          </a:p>
        </p:txBody>
      </p:sp>
    </p:spTree>
    <p:extLst>
      <p:ext uri="{BB962C8B-B14F-4D97-AF65-F5344CB8AC3E}">
        <p14:creationId xmlns:p14="http://schemas.microsoft.com/office/powerpoint/2010/main" val="135029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pic>
        <p:nvPicPr>
          <p:cNvPr id="5" name="Picture 4" descr="n144 zalo Tran Quang Hieu">
            <a:extLst>
              <a:ext uri="{FF2B5EF4-FFF2-40B4-BE49-F238E27FC236}">
                <a16:creationId xmlns:a16="http://schemas.microsoft.com/office/drawing/2014/main" id="{3D154D4F-A5F1-45AA-9799-80CDA274559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2000"/>
                    </a14:imgEffect>
                  </a14:imgLayer>
                </a14:imgProps>
              </a:ext>
            </a:extLst>
          </a:blip>
          <a:stretch>
            <a:fillRect/>
          </a:stretch>
        </p:blipFill>
        <p:spPr>
          <a:xfrm>
            <a:off x="228600" y="4762500"/>
            <a:ext cx="8686800" cy="4982454"/>
          </a:xfrm>
          <a:prstGeom prst="rect">
            <a:avLst/>
          </a:prstGeom>
        </p:spPr>
      </p:pic>
      <p:sp>
        <p:nvSpPr>
          <p:cNvPr id="7" name="Rounded Rectangular Callout 6" descr="n144 zalo Tran Quang Hieu">
            <a:extLst>
              <a:ext uri="{FF2B5EF4-FFF2-40B4-BE49-F238E27FC236}">
                <a16:creationId xmlns:a16="http://schemas.microsoft.com/office/drawing/2014/main" id="{65817E20-EA9C-DB18-7FC6-ACD0554B6BED}"/>
              </a:ext>
            </a:extLst>
          </p:cNvPr>
          <p:cNvSpPr/>
          <p:nvPr/>
        </p:nvSpPr>
        <p:spPr>
          <a:xfrm>
            <a:off x="8077200" y="126164"/>
            <a:ext cx="9906000" cy="4267200"/>
          </a:xfrm>
          <a:prstGeom prst="wedgeRoundRectCallout">
            <a:avLst>
              <a:gd name="adj1" fmla="val -46767"/>
              <a:gd name="adj2" fmla="val 136479"/>
              <a:gd name="adj3" fmla="val 16667"/>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3600" dirty="0" err="1">
                <a:solidFill>
                  <a:schemeClr val="tx1"/>
                </a:solidFill>
                <a:latin typeface="#9Slide03 Montserrat" pitchFamily="2" charset="77"/>
              </a:rPr>
              <a:t>Ở</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mỗi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vị</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trí</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của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chùm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tia</a:t>
            </a:r>
            <a:r>
              <a:rPr lang="en-US" sz="3600" dirty="0">
                <a:solidFill>
                  <a:schemeClr val="tx1"/>
                </a:solidFill>
                <a:latin typeface="#9Slide03 Montserrat" pitchFamily="2" charset="77"/>
              </a:rPr>
              <a:t> X, </a:t>
            </a:r>
            <a:r>
              <a:rPr lang="en-US" sz="3600" dirty="0" err="1">
                <a:solidFill>
                  <a:schemeClr val="tx1"/>
                </a:solidFill>
                <a:latin typeface="#9Slide03 Montserrat" pitchFamily="2" charset="77"/>
              </a:rPr>
              <a:t>sau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khi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đi</a:t>
            </a:r>
            <a:r>
              <a:rPr lang="en-US" sz="3600" dirty="0">
                <a:solidFill>
                  <a:schemeClr val="tx1"/>
                </a:solidFill>
                <a:latin typeface="#9Slide03 Montserrat" pitchFamily="2" charset="77"/>
              </a:rPr>
              <a:t> qua </a:t>
            </a:r>
            <a:r>
              <a:rPr lang="en-US" sz="3600" dirty="0" err="1">
                <a:solidFill>
                  <a:schemeClr val="tx1"/>
                </a:solidFill>
                <a:latin typeface="#9Slide03 Montserrat" pitchFamily="2" charset="77"/>
              </a:rPr>
              <a:t>bộ</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phận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cơ</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thể</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cần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chụp</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chùm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tia</a:t>
            </a:r>
            <a:r>
              <a:rPr lang="en-US" sz="3600" dirty="0">
                <a:solidFill>
                  <a:schemeClr val="tx1"/>
                </a:solidFill>
                <a:latin typeface="#9Slide03 Montserrat" pitchFamily="2" charset="77"/>
              </a:rPr>
              <a:t> X </a:t>
            </a:r>
            <a:r>
              <a:rPr lang="en-US" sz="3600" dirty="0" err="1">
                <a:solidFill>
                  <a:schemeClr val="tx1"/>
                </a:solidFill>
                <a:latin typeface="#9Slide03 Montserrat" pitchFamily="2" charset="77"/>
              </a:rPr>
              <a:t>bị</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suy</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giảm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được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các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cảm</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biến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ghi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lại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và</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lưu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trong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bộ</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nhớ</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của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máy</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tính</a:t>
            </a:r>
            <a:r>
              <a:rPr lang="en-US" sz="3600" dirty="0">
                <a:solidFill>
                  <a:schemeClr val="tx1"/>
                </a:solidFill>
                <a:latin typeface="#9Slide03 Montserrat" pitchFamily="2" charset="77"/>
              </a:rPr>
              <a:t>.</a:t>
            </a:r>
          </a:p>
        </p:txBody>
      </p:sp>
    </p:spTree>
    <p:extLst>
      <p:ext uri="{BB962C8B-B14F-4D97-AF65-F5344CB8AC3E}">
        <p14:creationId xmlns:p14="http://schemas.microsoft.com/office/powerpoint/2010/main" val="707618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7" name="Rectangle 6" descr="n144 zalo Tran Quang Hieu">
            <a:extLst>
              <a:ext uri="{FF2B5EF4-FFF2-40B4-BE49-F238E27FC236}">
                <a16:creationId xmlns:a16="http://schemas.microsoft.com/office/drawing/2014/main" id="{65817E20-EA9C-DB18-7FC6-ACD0554B6BED}"/>
              </a:ext>
            </a:extLst>
          </p:cNvPr>
          <p:cNvSpPr/>
          <p:nvPr/>
        </p:nvSpPr>
        <p:spPr>
          <a:xfrm>
            <a:off x="2286000" y="342900"/>
            <a:ext cx="13716000" cy="4267200"/>
          </a:xfrm>
          <a:solidFill>
            <a:schemeClr val="bg1"/>
          </a:solid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3600" dirty="0">
                <a:solidFill>
                  <a:schemeClr val="tx1"/>
                </a:solidFill>
                <a:latin typeface="#9Slide03 Montserrat" pitchFamily="2" charset="77"/>
              </a:rPr>
              <a:t>Khi </a:t>
            </a:r>
            <a:r>
              <a:rPr lang="en-US" sz="3600" dirty="0" err="1">
                <a:solidFill>
                  <a:schemeClr val="tx1"/>
                </a:solidFill>
                <a:latin typeface="#9Slide03 Montserrat" pitchFamily="2" charset="77"/>
              </a:rPr>
              <a:t>chuyển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động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quét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kết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thúc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bộ</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nhớ</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của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máy</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tính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đã</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ghi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nhận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được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một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số</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rất</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lớn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những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thông</a:t>
            </a:r>
            <a:r>
              <a:rPr lang="en-US" sz="3600" dirty="0">
                <a:solidFill>
                  <a:schemeClr val="tx1"/>
                </a:solidFill>
                <a:latin typeface="#9Slide03 Montserrat" pitchFamily="2" charset="77"/>
              </a:rPr>
              <a:t> tin </a:t>
            </a:r>
            <a:r>
              <a:rPr lang="en-US" sz="3600" dirty="0" err="1">
                <a:solidFill>
                  <a:schemeClr val="tx1"/>
                </a:solidFill>
                <a:latin typeface="#9Slide03 Montserrat" pitchFamily="2" charset="77"/>
              </a:rPr>
              <a:t>ảnh</a:t>
            </a:r>
            <a:r>
              <a:rPr lang="en-US" sz="3600" dirty="0">
                <a:solidFill>
                  <a:schemeClr val="tx1"/>
                </a:solidFill>
                <a:latin typeface="#9Slide03 Montserrat" pitchFamily="2" charset="77"/>
              </a:rPr>
              <a:t> X-</a:t>
            </a:r>
            <a:r>
              <a:rPr lang="en-US" sz="3600" dirty="0" err="1">
                <a:solidFill>
                  <a:schemeClr val="tx1"/>
                </a:solidFill>
                <a:latin typeface="#9Slide03 Montserrat" pitchFamily="2" charset="77"/>
              </a:rPr>
              <a:t>quang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ở</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các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góc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khác</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nhau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Máy</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tính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sẽ</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xử</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lí</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và</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đưa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ra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hình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ảnh</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phân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giải</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cao</a:t>
            </a:r>
            <a:r>
              <a:rPr lang="en-US" sz="3600" dirty="0">
                <a:solidFill>
                  <a:schemeClr val="tx1"/>
                </a:solidFill>
                <a:latin typeface="#9Slide03 Montserrat" pitchFamily="2" charset="77"/>
              </a:rPr>
              <a:t> 2D, 3D </a:t>
            </a:r>
            <a:r>
              <a:rPr lang="en-US" sz="3600" dirty="0" err="1">
                <a:solidFill>
                  <a:schemeClr val="tx1"/>
                </a:solidFill>
                <a:latin typeface="#9Slide03 Montserrat" pitchFamily="2" charset="77"/>
              </a:rPr>
              <a:t>của</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bộ</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phận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cần</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chụp</a:t>
            </a:r>
            <a:r>
              <a:rPr lang="en-US" sz="3600" dirty="0">
                <a:solidFill>
                  <a:schemeClr val="tx1"/>
                </a:solidFill>
                <a:latin typeface="#9Slide03 Montserrat" pitchFamily="2" charset="77"/>
              </a:rPr>
              <a:t>.</a:t>
            </a:r>
          </a:p>
        </p:txBody>
      </p:sp>
      <p:pic>
        <p:nvPicPr>
          <p:cNvPr id="2" name="Picture 1" descr="n144 zalo Tran Quang Hieu">
            <a:extLst>
              <a:ext uri="{FF2B5EF4-FFF2-40B4-BE49-F238E27FC236}">
                <a16:creationId xmlns:a16="http://schemas.microsoft.com/office/drawing/2014/main" id="{0FB36CFD-C708-A902-CD1F-9B317C85C2D1}"/>
              </a:ext>
            </a:extLst>
          </p:cNvPr>
          <p:cNvPicPr>
            <a:picLocks noChangeAspect="1"/>
          </p:cNvPicPr>
          <p:nvPr/>
        </p:nvPicPr>
        <p:blipFill>
          <a:blip r:embed="rId2"/>
          <a:stretch>
            <a:fillRect/>
          </a:stretch>
        </p:blipFill>
        <p:spPr>
          <a:xfrm>
            <a:off x="4876800" y="4929294"/>
            <a:ext cx="8534400" cy="5103400"/>
          </a:xfrm>
          <a:prstGeom prst="rect">
            <a:avLst/>
          </a:prstGeom>
        </p:spPr>
      </p:pic>
    </p:spTree>
    <p:extLst>
      <p:ext uri="{BB962C8B-B14F-4D97-AF65-F5344CB8AC3E}">
        <p14:creationId xmlns:p14="http://schemas.microsoft.com/office/powerpoint/2010/main" val="164131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1027" name="Picture 3" descr="n144 zalo Tran Quang Hi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417" y="4457701"/>
            <a:ext cx="2549614" cy="2586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144 zalo Tran Quang Hi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2" y="987607"/>
            <a:ext cx="2611527" cy="25747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144 zalo Tran Quang H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1" y="608026"/>
            <a:ext cx="9715500" cy="31638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n144 zalo Tran Quang H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5" y="4229106"/>
            <a:ext cx="9734549" cy="30860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n144 zalo Tran Quang Hieu">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58703" y="7656382"/>
            <a:ext cx="2671762" cy="2228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144 zalo Tran Quang Hieu"/>
          <p:cNvSpPr txBox="1"/>
          <p:nvPr/>
        </p:nvSpPr>
        <p:spPr>
          <a:xfrm>
            <a:off x="6786786" y="1257305"/>
            <a:ext cx="7547018" cy="1995814"/>
          </a:xfrm>
          <a:prstGeom prst="rect">
            <a:avLst/>
          </a:prstGeom>
          <a:noFill/>
        </p:spPr>
        <p:txBody>
          <a:bodyPr wrap="square" lIns="147711" tIns="73856" rIns="147711" bIns="73856" rtlCol="0">
            <a:spAutoFit/>
          </a:bodyPr>
          <a:lstStyle/>
          <a:p>
            <a:pPr algn="just" defTabSz="1477141"/>
            <a:r>
              <a:rPr lang="vi-VN" sz="4000" dirty="0">
                <a:latin typeface="#9Slide03 Montserrat Medium" pitchFamily="2" charset="77"/>
              </a:rPr>
              <a:t>Trong ống tia X, phần lớn động năng của các electron khi đến đối catôt</a:t>
            </a:r>
            <a:endParaRPr lang="en-US" sz="4000" dirty="0">
              <a:latin typeface="#9Slide03 Montserrat Medium" pitchFamily="2" charset="77"/>
            </a:endParaRPr>
          </a:p>
        </p:txBody>
      </p:sp>
      <p:sp>
        <p:nvSpPr>
          <p:cNvPr id="9" name="TextBox 8" descr="n144 zalo Tran Quang Hieu"/>
          <p:cNvSpPr txBox="1"/>
          <p:nvPr/>
        </p:nvSpPr>
        <p:spPr>
          <a:xfrm>
            <a:off x="6831481" y="5036282"/>
            <a:ext cx="7457628" cy="1380261"/>
          </a:xfrm>
          <a:prstGeom prst="rect">
            <a:avLst/>
          </a:prstGeom>
          <a:noFill/>
        </p:spPr>
        <p:txBody>
          <a:bodyPr wrap="square" lIns="147711" tIns="73856" rIns="147711" bIns="73856" rtlCol="0">
            <a:spAutoFit/>
          </a:bodyPr>
          <a:lstStyle/>
          <a:p>
            <a:pPr algn="just" defTabSz="1477141"/>
            <a:r>
              <a:rPr lang="en-US" sz="4000" dirty="0" err="1">
                <a:latin typeface="#9Slide03 Montserrat Medium" pitchFamily="2" charset="77"/>
              </a:rPr>
              <a:t>chuyển</a:t>
            </a:r>
            <a:r>
              <a:rPr lang="en-US" sz="4000" dirty="0">
                <a:latin typeface="#9Slide03 Montserrat Medium" pitchFamily="2" charset="77"/>
              </a:rPr>
              <a:t> </a:t>
            </a:r>
            <a:r>
              <a:rPr lang="en-US" sz="4000" dirty="0" err="1">
                <a:latin typeface="#9Slide03 Montserrat Medium" pitchFamily="2" charset="77"/>
              </a:rPr>
              <a:t>thành</a:t>
            </a:r>
            <a:r>
              <a:rPr lang="en-US" sz="4000" dirty="0">
                <a:latin typeface="#9Slide03 Montserrat Medium" pitchFamily="2" charset="77"/>
              </a:rPr>
              <a:t> </a:t>
            </a:r>
            <a:r>
              <a:rPr lang="en-US" sz="4000" dirty="0" err="1">
                <a:latin typeface="#9Slide03 Montserrat Medium" pitchFamily="2" charset="77"/>
              </a:rPr>
              <a:t>nội</a:t>
            </a:r>
            <a:r>
              <a:rPr lang="en-US" sz="4000" dirty="0">
                <a:latin typeface="#9Slide03 Montserrat Medium" pitchFamily="2" charset="77"/>
              </a:rPr>
              <a:t> </a:t>
            </a:r>
            <a:r>
              <a:rPr lang="en-US" sz="4000" dirty="0" err="1">
                <a:latin typeface="#9Slide03 Montserrat Medium" pitchFamily="2" charset="77"/>
              </a:rPr>
              <a:t>năng</a:t>
            </a:r>
            <a:r>
              <a:rPr lang="en-US" sz="4000" dirty="0">
                <a:latin typeface="#9Slide03 Montserrat Medium" pitchFamily="2" charset="77"/>
              </a:rPr>
              <a:t> </a:t>
            </a:r>
            <a:r>
              <a:rPr lang="en-US" sz="4000" dirty="0" err="1">
                <a:latin typeface="#9Slide03 Montserrat Medium" pitchFamily="2" charset="77"/>
              </a:rPr>
              <a:t>làm</a:t>
            </a:r>
            <a:r>
              <a:rPr lang="en-US" sz="4000" dirty="0">
                <a:latin typeface="#9Slide03 Montserrat Medium" pitchFamily="2" charset="77"/>
              </a:rPr>
              <a:t> </a:t>
            </a:r>
            <a:r>
              <a:rPr lang="en-US" sz="4000" dirty="0" err="1">
                <a:latin typeface="#9Slide03 Montserrat Medium" pitchFamily="2" charset="77"/>
              </a:rPr>
              <a:t>nóng</a:t>
            </a:r>
            <a:r>
              <a:rPr lang="en-US" sz="4000" dirty="0">
                <a:latin typeface="#9Slide03 Montserrat Medium" pitchFamily="2" charset="77"/>
              </a:rPr>
              <a:t> </a:t>
            </a:r>
            <a:r>
              <a:rPr lang="en-US" sz="4000" dirty="0" err="1">
                <a:latin typeface="#9Slide03 Montserrat Medium" pitchFamily="2" charset="77"/>
              </a:rPr>
              <a:t>đối</a:t>
            </a:r>
            <a:r>
              <a:rPr lang="en-US" sz="4000" dirty="0">
                <a:latin typeface="#9Slide03 Montserrat Medium" pitchFamily="2" charset="77"/>
              </a:rPr>
              <a:t> </a:t>
            </a:r>
            <a:r>
              <a:rPr lang="en-US" sz="4000" dirty="0" err="1">
                <a:latin typeface="#9Slide03 Montserrat Medium" pitchFamily="2" charset="77"/>
              </a:rPr>
              <a:t>catôt</a:t>
            </a:r>
            <a:r>
              <a:rPr lang="en-US" sz="4000" dirty="0">
                <a:latin typeface="#9Slide03 Montserrat Medium" pitchFamily="2" charset="77"/>
              </a:rPr>
              <a:t>.</a:t>
            </a:r>
          </a:p>
        </p:txBody>
      </p:sp>
    </p:spTree>
    <p:extLst>
      <p:ext uri="{BB962C8B-B14F-4D97-AF65-F5344CB8AC3E}">
        <p14:creationId xmlns:p14="http://schemas.microsoft.com/office/powerpoint/2010/main" val="426291146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pic>
        <p:nvPicPr>
          <p:cNvPr id="3" name="Chụp cắt lớp vi tính - Chụp CT (online-video-cutter.com).mp4" descr="n144 zalo Tran Quang Hieu">
            <a:hlinkClick r:id="" action="ppaction://media"/>
            <a:extLst>
              <a:ext uri="{FF2B5EF4-FFF2-40B4-BE49-F238E27FC236}">
                <a16:creationId xmlns:a16="http://schemas.microsoft.com/office/drawing/2014/main" id="{BBC14174-C298-D8C5-51BB-7184BF3E0E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0382" y="675216"/>
            <a:ext cx="15887236" cy="8936568"/>
          </a:xfrm>
          <a:prstGeom prst="rect">
            <a:avLst/>
          </a:prstGeom>
        </p:spPr>
      </p:pic>
      <p:pic>
        <p:nvPicPr>
          <p:cNvPr id="4" name="Picture 3" descr="n144 zalo Tran Quang Hieu">
            <a:extLst>
              <a:ext uri="{FF2B5EF4-FFF2-40B4-BE49-F238E27FC236}">
                <a16:creationId xmlns:a16="http://schemas.microsoft.com/office/drawing/2014/main" id="{CE1ED9AE-3AEA-0B01-9DB2-780845319A1B}"/>
              </a:ext>
            </a:extLst>
          </p:cNvPr>
          <p:cNvPicPr>
            <a:picLocks noChangeAspect="1"/>
          </p:cNvPicPr>
          <p:nvPr/>
        </p:nvPicPr>
        <p:blipFill>
          <a:blip r:embed="rId5"/>
          <a:stretch>
            <a:fillRect/>
          </a:stretch>
        </p:blipFill>
        <p:spPr>
          <a:xfrm>
            <a:off x="132942" y="0"/>
            <a:ext cx="2134880" cy="2134880"/>
          </a:xfrm>
          <a:prstGeom prst="rect">
            <a:avLst/>
          </a:prstGeom>
        </p:spPr>
      </p:pic>
    </p:spTree>
    <p:extLst>
      <p:ext uri="{BB962C8B-B14F-4D97-AF65-F5344CB8AC3E}">
        <p14:creationId xmlns:p14="http://schemas.microsoft.com/office/powerpoint/2010/main" val="1978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pic>
        <p:nvPicPr>
          <p:cNvPr id="5" name="Picture 4" descr="n144 zalo Tran Quang Hieu">
            <a:extLst>
              <a:ext uri="{FF2B5EF4-FFF2-40B4-BE49-F238E27FC236}">
                <a16:creationId xmlns:a16="http://schemas.microsoft.com/office/drawing/2014/main" id="{1815B07A-B6DA-E7C1-D034-084890E2E3F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29" b="89982" l="8067" r="89982">
                        <a14:foregroundMark x1="8067" y1="68617" x2="14007" y2="73050"/>
                        <a14:foregroundMark x1="14007" y1="73050" x2="31383" y2="79876"/>
                        <a14:foregroundMark x1="24823" y1="66933" x2="25266" y2="86702"/>
                        <a14:foregroundMark x1="18617" y1="63830" x2="25798" y2="81383"/>
                        <a14:foregroundMark x1="25798" y1="81383" x2="30230" y2="75532"/>
                        <a14:foregroundMark x1="30230" y1="75532" x2="24113" y2="65248"/>
                        <a14:foregroundMark x1="24113" y1="65248" x2="20390" y2="64273"/>
                        <a14:foregroundMark x1="17287" y1="82535" x2="22695" y2="86525"/>
                        <a14:foregroundMark x1="22695" y1="86525" x2="27926" y2="82358"/>
                        <a14:foregroundMark x1="27926" y1="82358" x2="22340" y2="85816"/>
                        <a14:foregroundMark x1="26773" y1="82270" x2="26862" y2="89007"/>
                        <a14:foregroundMark x1="26862" y1="89007" x2="30319" y2="83865"/>
                        <a14:foregroundMark x1="49468" y1="53457" x2="56472" y2="66489"/>
                        <a14:foregroundMark x1="56472" y1="66489" x2="57801" y2="67996"/>
                        <a14:foregroundMark x1="65514" y1="67730" x2="72252" y2="62766"/>
                        <a14:foregroundMark x1="72252" y1="62766" x2="80940" y2="62677"/>
                        <a14:foregroundMark x1="80940" y1="62677" x2="84929" y2="69149"/>
                        <a14:foregroundMark x1="84929" y1="69149" x2="83067" y2="76330"/>
                        <a14:foregroundMark x1="83067" y1="76330" x2="76418" y2="75887"/>
                        <a14:foregroundMark x1="76418" y1="75887" x2="74291" y2="67642"/>
                        <a14:foregroundMark x1="74291" y1="67642" x2="75798" y2="60550"/>
                        <a14:foregroundMark x1="75798" y1="60550" x2="77216" y2="60284"/>
                        <a14:foregroundMark x1="75887" y1="68617" x2="78812" y2="85018"/>
                        <a14:foregroundMark x1="78812" y1="85018" x2="83333" y2="83599"/>
                        <a14:foregroundMark x1="69681" y1="68617" x2="71011" y2="82890"/>
                        <a14:foregroundMark x1="71011" y1="82890" x2="76064" y2="88121"/>
                        <a14:foregroundMark x1="76064" y1="88121" x2="82713" y2="88121"/>
                        <a14:foregroundMark x1="82713" y1="88121" x2="85284" y2="80142"/>
                        <a14:foregroundMark x1="85284" y1="80142" x2="84574" y2="72695"/>
                        <a14:foregroundMark x1="84574" y1="72695" x2="77926" y2="68883"/>
                        <a14:foregroundMark x1="77926" y1="68883" x2="75443" y2="69326"/>
                        <a14:foregroundMark x1="69504" y1="70656" x2="78103" y2="83156"/>
                        <a14:backgroundMark x1="39362" y1="20479" x2="61525" y2="31472"/>
                        <a14:backgroundMark x1="43262" y1="17996" x2="46809" y2="38741"/>
                        <a14:backgroundMark x1="51418" y1="22429" x2="49025" y2="43085"/>
                        <a14:backgroundMark x1="49645" y1="21365" x2="48138" y2="35993"/>
                        <a14:backgroundMark x1="48138" y1="35993" x2="47872" y2="36259"/>
                        <a14:backgroundMark x1="38652" y1="13652" x2="44858" y2="30142"/>
                        <a14:backgroundMark x1="35550" y1="18262" x2="46188" y2="32979"/>
                        <a14:backgroundMark x1="34929" y1="17110" x2="41223" y2="23936"/>
                        <a14:backgroundMark x1="41223" y1="23936" x2="50798" y2="29610"/>
                        <a14:backgroundMark x1="50798" y1="29610" x2="52305" y2="29699"/>
                        <a14:backgroundMark x1="45745" y1="15869" x2="53191" y2="27305"/>
                        <a14:backgroundMark x1="52748" y1="19770" x2="52571" y2="29876"/>
                        <a14:backgroundMark x1="43262" y1="20213" x2="46809" y2="24202"/>
                        <a14:backgroundMark x1="45301" y1="16933" x2="52128" y2="25266"/>
                        <a14:backgroundMark x1="46188" y1="20035" x2="48050" y2="26862"/>
                        <a14:backgroundMark x1="48050" y1="26862" x2="48316" y2="27305"/>
                      </a14:backgroundRemoval>
                    </a14:imgEffect>
                  </a14:imgLayer>
                </a14:imgProps>
              </a:ext>
              <a:ext uri="{28A0092B-C50C-407E-A947-70E740481C1C}">
                <a14:useLocalDpi xmlns:a14="http://schemas.microsoft.com/office/drawing/2010/main" val="0"/>
              </a:ext>
            </a:extLst>
          </a:blip>
          <a:stretch>
            <a:fillRect/>
          </a:stretch>
        </p:blipFill>
        <p:spPr>
          <a:xfrm>
            <a:off x="4343400" y="1638300"/>
            <a:ext cx="9601200" cy="9601200"/>
          </a:xfrm>
          <a:prstGeom prst="rect">
            <a:avLst/>
          </a:prstGeom>
        </p:spPr>
      </p:pic>
      <p:sp>
        <p:nvSpPr>
          <p:cNvPr id="6" name="TextBox 5" descr="n144 zalo Tran Quang Hieu">
            <a:extLst>
              <a:ext uri="{FF2B5EF4-FFF2-40B4-BE49-F238E27FC236}">
                <a16:creationId xmlns:a16="http://schemas.microsoft.com/office/drawing/2014/main" id="{79782E8C-FE74-52DF-7B21-CBBF5F316046}"/>
              </a:ext>
            </a:extLst>
          </p:cNvPr>
          <p:cNvSpPr txBox="1"/>
          <p:nvPr/>
        </p:nvSpPr>
        <p:spPr>
          <a:xfrm>
            <a:off x="2247900" y="1485900"/>
            <a:ext cx="13792200" cy="2215991"/>
          </a:xfrm>
          <a:prstGeom prst="rect">
            <a:avLst/>
          </a:prstGeom>
          <a:noFill/>
        </p:spPr>
        <p:txBody>
          <a:bodyPr wrap="square" rtlCol="0">
            <a:spAutoFit/>
          </a:bodyPr>
          <a:lstStyle/>
          <a:p>
            <a:pPr algn="ctr">
              <a:lnSpc>
                <a:spcPct val="115000"/>
              </a:lnSpc>
            </a:pPr>
            <a:r>
              <a:rPr lang="en-US" sz="4000" dirty="0" err="1">
                <a:latin typeface="#9Slide03 Montserrat" pitchFamily="2" charset="77"/>
              </a:rPr>
              <a:t>Hãy</a:t>
            </a:r>
            <a:r>
              <a:rPr lang="en-US" sz="4000" dirty="0">
                <a:latin typeface="#9Slide03 Montserrat" pitchFamily="2" charset="77"/>
              </a:rPr>
              <a:t> </a:t>
            </a:r>
            <a:r>
              <a:rPr lang="en-US" sz="4000" dirty="0" err="1">
                <a:latin typeface="#9Slide03 Montserrat" pitchFamily="2" charset="77"/>
              </a:rPr>
              <a:t>thảo</a:t>
            </a:r>
            <a:r>
              <a:rPr lang="en-US" sz="4000" dirty="0">
                <a:latin typeface="#9Slide03 Montserrat" pitchFamily="2" charset="77"/>
              </a:rPr>
              <a:t> </a:t>
            </a:r>
            <a:r>
              <a:rPr lang="en-US" sz="4000" dirty="0" err="1">
                <a:latin typeface="#9Slide03 Montserrat" pitchFamily="2" charset="77"/>
              </a:rPr>
              <a:t>luận</a:t>
            </a:r>
            <a:r>
              <a:rPr lang="en-US" sz="4000" dirty="0">
                <a:latin typeface="#9Slide03 Montserrat" pitchFamily="2" charset="77"/>
              </a:rPr>
              <a:t> </a:t>
            </a:r>
            <a:r>
              <a:rPr lang="en-US" sz="4000" dirty="0" err="1">
                <a:latin typeface="#9Slide03 Montserrat" pitchFamily="2" charset="77"/>
              </a:rPr>
              <a:t>nhóm</a:t>
            </a:r>
            <a:r>
              <a:rPr lang="en-US" sz="4000" dirty="0">
                <a:latin typeface="#9Slide03 Montserrat" pitchFamily="2" charset="77"/>
              </a:rPr>
              <a:t> </a:t>
            </a:r>
            <a:r>
              <a:rPr lang="en-US" sz="4000" dirty="0" err="1">
                <a:latin typeface="#9Slide03 Montserrat" pitchFamily="2" charset="77"/>
              </a:rPr>
              <a:t>đôi</a:t>
            </a:r>
            <a:r>
              <a:rPr lang="en-US" sz="4000" dirty="0">
                <a:latin typeface="#9Slide03 Montserrat" pitchFamily="2" charset="77"/>
              </a:rPr>
              <a:t> </a:t>
            </a:r>
            <a:r>
              <a:rPr lang="en-US" sz="4000" dirty="0" err="1">
                <a:latin typeface="#9Slide03 Montserrat" pitchFamily="2" charset="77"/>
              </a:rPr>
              <a:t>để</a:t>
            </a:r>
            <a:r>
              <a:rPr lang="en-US" sz="4000" dirty="0">
                <a:latin typeface="#9Slide03 Montserrat" pitchFamily="2" charset="77"/>
              </a:rPr>
              <a:t> </a:t>
            </a:r>
            <a:r>
              <a:rPr lang="vi-VN" sz="4000" dirty="0">
                <a:solidFill>
                  <a:srgbClr val="000000"/>
                </a:solidFill>
                <a:latin typeface="#9Slide03 Montserrat" pitchFamily="2" charset="77"/>
              </a:rPr>
              <a:t>n</a:t>
            </a:r>
            <a:r>
              <a:rPr lang="vi-VN" sz="4000" dirty="0">
                <a:solidFill>
                  <a:srgbClr val="000000"/>
                </a:solidFill>
                <a:effectLst/>
                <a:latin typeface="#9Slide03 Montserrat" pitchFamily="2" charset="77"/>
              </a:rPr>
              <a:t>êu những ưu điểm của phương pháp chụp cắt lớp so với phương pháp chụp X-quang thông thường.</a:t>
            </a:r>
            <a:endParaRPr lang="en-US" sz="4000" dirty="0">
              <a:latin typeface="#9Slide03 Montserrat" pitchFamily="2" charset="77"/>
            </a:endParaRPr>
          </a:p>
        </p:txBody>
      </p:sp>
    </p:spTree>
    <p:extLst>
      <p:ext uri="{BB962C8B-B14F-4D97-AF65-F5344CB8AC3E}">
        <p14:creationId xmlns:p14="http://schemas.microsoft.com/office/powerpoint/2010/main" val="295957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pic>
        <p:nvPicPr>
          <p:cNvPr id="3" name="Picture 2" descr="n144 zalo Tran Quang Hieu">
            <a:extLst>
              <a:ext uri="{FF2B5EF4-FFF2-40B4-BE49-F238E27FC236}">
                <a16:creationId xmlns:a16="http://schemas.microsoft.com/office/drawing/2014/main" id="{ADB42274-6073-D006-96BB-94C58D356A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5410200"/>
            <a:ext cx="4876800" cy="4876800"/>
          </a:xfrm>
          <a:prstGeom prst="rect">
            <a:avLst/>
          </a:prstGeom>
        </p:spPr>
      </p:pic>
      <p:sp>
        <p:nvSpPr>
          <p:cNvPr id="4" name="TextBox 3" descr="n144 zalo Tran Quang Hieu">
            <a:extLst>
              <a:ext uri="{FF2B5EF4-FFF2-40B4-BE49-F238E27FC236}">
                <a16:creationId xmlns:a16="http://schemas.microsoft.com/office/drawing/2014/main" id="{193FC66E-5093-E332-EE63-5A0281067464}"/>
              </a:ext>
            </a:extLst>
          </p:cNvPr>
          <p:cNvSpPr txBox="1"/>
          <p:nvPr/>
        </p:nvSpPr>
        <p:spPr>
          <a:xfrm>
            <a:off x="4953000" y="1386178"/>
            <a:ext cx="12039600" cy="584775"/>
          </a:xfrm>
          <a:prstGeom prst="rect">
            <a:avLst/>
          </a:prstGeom>
          <a:noFill/>
        </p:spPr>
        <p:txBody>
          <a:bodyPr wrap="square" rtlCol="0">
            <a:spAutoFit/>
          </a:bodyPr>
          <a:lstStyle/>
          <a:p>
            <a:r>
              <a:rPr lang="vi-VN" sz="3200" b="1" dirty="0">
                <a:solidFill>
                  <a:srgbClr val="C00000"/>
                </a:solidFill>
                <a:effectLst/>
                <a:latin typeface="#9Slide03 Montserrat SemiBold" pitchFamily="2" charset="77"/>
              </a:rPr>
              <a:t>CT vượt trội hơn nhiều so với X - quang thông thường vì:</a:t>
            </a:r>
            <a:endParaRPr lang="en-US" sz="3200" b="1" dirty="0">
              <a:solidFill>
                <a:srgbClr val="C00000"/>
              </a:solidFill>
              <a:latin typeface="#9Slide03 Montserrat SemiBold" pitchFamily="2" charset="77"/>
            </a:endParaRPr>
          </a:p>
        </p:txBody>
      </p:sp>
      <p:sp>
        <p:nvSpPr>
          <p:cNvPr id="7" name="TextBox 6" descr="n144 zalo Tran Quang Hieu">
            <a:extLst>
              <a:ext uri="{FF2B5EF4-FFF2-40B4-BE49-F238E27FC236}">
                <a16:creationId xmlns:a16="http://schemas.microsoft.com/office/drawing/2014/main" id="{61D630E2-0486-EBF9-CCE1-7DDFB00B5020}"/>
              </a:ext>
            </a:extLst>
          </p:cNvPr>
          <p:cNvSpPr txBox="1"/>
          <p:nvPr/>
        </p:nvSpPr>
        <p:spPr>
          <a:xfrm>
            <a:off x="4953000" y="2317447"/>
            <a:ext cx="12039600" cy="1191816"/>
          </a:xfrm>
          <a:prstGeom prst="roundRect">
            <a:avLst/>
          </a:prstGeom>
          <a:solidFill>
            <a:srgbClr val="92D050">
              <a:lumMod val="60000"/>
              <a:lumOff val="40000"/>
            </a:srgbClr>
          </a:solidFill>
        </p:spPr>
        <p:txBody>
          <a:bodyPr wrap="square" rtlCol="0">
            <a:spAutoFit/>
          </a:bodyPr>
          <a:lstStyle/>
          <a:p>
            <a:pPr algn="just"/>
            <a:r>
              <a:rPr lang="vi-VN" sz="3200" dirty="0">
                <a:solidFill>
                  <a:srgbClr val="000000"/>
                </a:solidFill>
                <a:effectLst/>
                <a:latin typeface="#9Slide03 Montserrat" pitchFamily="2" charset="77"/>
              </a:rPr>
              <a:t>- Cung cấp cùng lúc các hình ảnh chi tiết, chất lượng cao về nhiều loại mô, xương và mạch máu;</a:t>
            </a:r>
          </a:p>
        </p:txBody>
      </p:sp>
      <p:sp>
        <p:nvSpPr>
          <p:cNvPr id="8" name="TextBox 7" descr="n144 zalo Tran Quang Hieu">
            <a:extLst>
              <a:ext uri="{FF2B5EF4-FFF2-40B4-BE49-F238E27FC236}">
                <a16:creationId xmlns:a16="http://schemas.microsoft.com/office/drawing/2014/main" id="{F7D26D69-7EFB-257F-7B07-3BBE32A655E7}"/>
              </a:ext>
            </a:extLst>
          </p:cNvPr>
          <p:cNvSpPr txBox="1"/>
          <p:nvPr/>
        </p:nvSpPr>
        <p:spPr>
          <a:xfrm>
            <a:off x="4953000" y="3855757"/>
            <a:ext cx="12039600" cy="2281476"/>
          </a:xfrm>
          <a:prstGeom prst="roundRect">
            <a:avLst/>
          </a:prstGeom>
          <a:solidFill>
            <a:srgbClr val="92D050">
              <a:lumMod val="60000"/>
              <a:lumOff val="40000"/>
            </a:srgbClr>
          </a:solidFill>
        </p:spPr>
        <p:txBody>
          <a:bodyPr wrap="square" rtlCol="0">
            <a:spAutoFit/>
          </a:bodyPr>
          <a:lstStyle/>
          <a:p>
            <a:pPr algn="just"/>
            <a:r>
              <a:rPr lang="vi-VN" sz="3200" dirty="0">
                <a:solidFill>
                  <a:srgbClr val="000000"/>
                </a:solidFill>
                <a:effectLst/>
                <a:latin typeface="#9Slide03 Montserrat" pitchFamily="2" charset="77"/>
              </a:rPr>
              <a:t>- Hình ảnh có độ tương phản cao, cho phép phân biệt mức độ tổn thương thông qua những khác biệt có độ đậm rất nhỏ và khả năng tái tạo hình ảnh sau khi thu được dữ liệu;</a:t>
            </a:r>
          </a:p>
        </p:txBody>
      </p:sp>
      <p:sp>
        <p:nvSpPr>
          <p:cNvPr id="9" name="TextBox 8" descr="n144 zalo Tran Quang Hieu">
            <a:extLst>
              <a:ext uri="{FF2B5EF4-FFF2-40B4-BE49-F238E27FC236}">
                <a16:creationId xmlns:a16="http://schemas.microsoft.com/office/drawing/2014/main" id="{B68B52B1-3260-DA7A-5C19-E859761C9402}"/>
              </a:ext>
            </a:extLst>
          </p:cNvPr>
          <p:cNvSpPr txBox="1"/>
          <p:nvPr/>
        </p:nvSpPr>
        <p:spPr>
          <a:xfrm>
            <a:off x="4953000" y="6483727"/>
            <a:ext cx="12039600" cy="1191816"/>
          </a:xfrm>
          <a:prstGeom prst="roundRect">
            <a:avLst/>
          </a:prstGeom>
          <a:solidFill>
            <a:srgbClr val="92D050">
              <a:lumMod val="60000"/>
              <a:lumOff val="40000"/>
            </a:srgbClr>
          </a:solidFill>
        </p:spPr>
        <p:txBody>
          <a:bodyPr wrap="square" rtlCol="0">
            <a:spAutoFit/>
          </a:bodyPr>
          <a:lstStyle/>
          <a:p>
            <a:pPr algn="just"/>
            <a:r>
              <a:rPr lang="vi-VN" sz="3200" dirty="0">
                <a:solidFill>
                  <a:srgbClr val="000000"/>
                </a:solidFill>
                <a:effectLst/>
                <a:latin typeface="#9Slide03 Montserrat" pitchFamily="2" charset="77"/>
              </a:rPr>
              <a:t>- Chụp được nhiều góc chụp và cho nhiều lát cắt, tránh bỏ sót tổn thương;</a:t>
            </a:r>
          </a:p>
        </p:txBody>
      </p:sp>
      <p:sp>
        <p:nvSpPr>
          <p:cNvPr id="10" name="TextBox 9" descr="n144 zalo Tran Quang Hieu">
            <a:extLst>
              <a:ext uri="{FF2B5EF4-FFF2-40B4-BE49-F238E27FC236}">
                <a16:creationId xmlns:a16="http://schemas.microsoft.com/office/drawing/2014/main" id="{AFCE3903-86FF-C389-0AD8-F58238F95ED7}"/>
              </a:ext>
            </a:extLst>
          </p:cNvPr>
          <p:cNvSpPr txBox="1"/>
          <p:nvPr/>
        </p:nvSpPr>
        <p:spPr>
          <a:xfrm>
            <a:off x="4953000" y="8022037"/>
            <a:ext cx="12039600" cy="1191816"/>
          </a:xfrm>
          <a:prstGeom prst="roundRect">
            <a:avLst/>
          </a:prstGeom>
          <a:solidFill>
            <a:srgbClr val="92D050">
              <a:lumMod val="60000"/>
              <a:lumOff val="40000"/>
            </a:srgbClr>
          </a:solidFill>
        </p:spPr>
        <p:txBody>
          <a:bodyPr wrap="square" rtlCol="0">
            <a:spAutoFit/>
          </a:bodyPr>
          <a:lstStyle/>
          <a:p>
            <a:pPr algn="just"/>
            <a:r>
              <a:rPr lang="vi-VN" sz="3200" dirty="0">
                <a:solidFill>
                  <a:srgbClr val="000000"/>
                </a:solidFill>
                <a:effectLst/>
                <a:latin typeface="#9Slide03 Montserrat" pitchFamily="2" charset="77"/>
              </a:rPr>
              <a:t>- </a:t>
            </a:r>
            <a:r>
              <a:rPr lang="en-US" sz="3200" dirty="0">
                <a:solidFill>
                  <a:srgbClr val="000000"/>
                </a:solidFill>
                <a:effectLst/>
                <a:latin typeface="#9Slide03 Montserrat" pitchFamily="2" charset="77"/>
              </a:rPr>
              <a:t> </a:t>
            </a:r>
            <a:r>
              <a:rPr lang="en-US" sz="3200" dirty="0" err="1">
                <a:solidFill>
                  <a:srgbClr val="000000"/>
                </a:solidFill>
                <a:effectLst/>
                <a:latin typeface="#9Slide03 Montserrat" pitchFamily="2" charset="77"/>
              </a:rPr>
              <a:t>Hình</a:t>
            </a:r>
            <a:r>
              <a:rPr lang="en-US" sz="3200" dirty="0">
                <a:solidFill>
                  <a:srgbClr val="000000"/>
                </a:solidFill>
                <a:effectLst/>
                <a:latin typeface="#9Slide03 Montserrat" pitchFamily="2" charset="77"/>
              </a:rPr>
              <a:t> </a:t>
            </a:r>
            <a:r>
              <a:rPr lang="en-US" sz="3200" dirty="0" err="1">
                <a:solidFill>
                  <a:srgbClr val="000000"/>
                </a:solidFill>
                <a:effectLst/>
                <a:latin typeface="#9Slide03 Montserrat" pitchFamily="2" charset="77"/>
              </a:rPr>
              <a:t>ảnh</a:t>
            </a:r>
            <a:r>
              <a:rPr lang="en-US" sz="3200" dirty="0">
                <a:solidFill>
                  <a:srgbClr val="000000"/>
                </a:solidFill>
                <a:effectLst/>
                <a:latin typeface="#9Slide03 Montserrat" pitchFamily="2" charset="77"/>
              </a:rPr>
              <a:t> chi </a:t>
            </a:r>
            <a:r>
              <a:rPr lang="en-US" sz="3200" dirty="0" err="1">
                <a:solidFill>
                  <a:srgbClr val="000000"/>
                </a:solidFill>
                <a:effectLst/>
                <a:latin typeface="#9Slide03 Montserrat" pitchFamily="2" charset="77"/>
              </a:rPr>
              <a:t>tiết</a:t>
            </a:r>
            <a:r>
              <a:rPr lang="en-US" sz="3200" dirty="0">
                <a:solidFill>
                  <a:srgbClr val="000000"/>
                </a:solidFill>
                <a:effectLst/>
                <a:latin typeface="#9Slide03 Montserrat" pitchFamily="2" charset="77"/>
              </a:rPr>
              <a:t> </a:t>
            </a:r>
            <a:r>
              <a:rPr lang="en-US" sz="3200" dirty="0" err="1">
                <a:solidFill>
                  <a:srgbClr val="000000"/>
                </a:solidFill>
                <a:effectLst/>
                <a:latin typeface="#9Slide03 Montserrat" pitchFamily="2" charset="77"/>
              </a:rPr>
              <a:t>trung</a:t>
            </a:r>
            <a:r>
              <a:rPr lang="en-US" sz="3200" dirty="0">
                <a:solidFill>
                  <a:srgbClr val="000000"/>
                </a:solidFill>
                <a:effectLst/>
                <a:latin typeface="#9Slide03 Montserrat" pitchFamily="2" charset="77"/>
              </a:rPr>
              <a:t> </a:t>
            </a:r>
            <a:r>
              <a:rPr lang="en-US" sz="3200" dirty="0" err="1">
                <a:solidFill>
                  <a:srgbClr val="000000"/>
                </a:solidFill>
                <a:effectLst/>
                <a:latin typeface="#9Slide03 Montserrat" pitchFamily="2" charset="77"/>
              </a:rPr>
              <a:t>thực</a:t>
            </a:r>
            <a:r>
              <a:rPr lang="en-US" sz="3200" dirty="0">
                <a:solidFill>
                  <a:srgbClr val="000000"/>
                </a:solidFill>
                <a:effectLst/>
                <a:latin typeface="#9Slide03 Montserrat" pitchFamily="2" charset="77"/>
              </a:rPr>
              <a:t>, </a:t>
            </a:r>
            <a:r>
              <a:rPr lang="en-US" sz="3200" dirty="0" err="1">
                <a:solidFill>
                  <a:srgbClr val="000000"/>
                </a:solidFill>
                <a:effectLst/>
                <a:latin typeface="#9Slide03 Montserrat" pitchFamily="2" charset="77"/>
              </a:rPr>
              <a:t>thời</a:t>
            </a:r>
            <a:r>
              <a:rPr lang="en-US" sz="3200" dirty="0">
                <a:solidFill>
                  <a:srgbClr val="000000"/>
                </a:solidFill>
                <a:effectLst/>
                <a:latin typeface="#9Slide03 Montserrat" pitchFamily="2" charset="77"/>
              </a:rPr>
              <a:t> </a:t>
            </a:r>
            <a:r>
              <a:rPr lang="en-US" sz="3200" dirty="0" err="1">
                <a:solidFill>
                  <a:srgbClr val="000000"/>
                </a:solidFill>
                <a:effectLst/>
                <a:latin typeface="#9Slide03 Montserrat" pitchFamily="2" charset="77"/>
              </a:rPr>
              <a:t>gian</a:t>
            </a:r>
            <a:r>
              <a:rPr lang="en-US" sz="3200" dirty="0">
                <a:solidFill>
                  <a:srgbClr val="000000"/>
                </a:solidFill>
                <a:effectLst/>
                <a:latin typeface="#9Slide03 Montserrat" pitchFamily="2" charset="77"/>
              </a:rPr>
              <a:t> </a:t>
            </a:r>
            <a:r>
              <a:rPr lang="en-US" sz="3200" dirty="0" err="1">
                <a:solidFill>
                  <a:srgbClr val="000000"/>
                </a:solidFill>
                <a:effectLst/>
                <a:latin typeface="#9Slide03 Montserrat" pitchFamily="2" charset="77"/>
              </a:rPr>
              <a:t>chụp</a:t>
            </a:r>
            <a:r>
              <a:rPr lang="en-US" sz="3200" dirty="0">
                <a:solidFill>
                  <a:srgbClr val="000000"/>
                </a:solidFill>
                <a:effectLst/>
                <a:latin typeface="#9Slide03 Montserrat" pitchFamily="2" charset="77"/>
              </a:rPr>
              <a:t> </a:t>
            </a:r>
            <a:r>
              <a:rPr lang="en-US" sz="3200" dirty="0" err="1">
                <a:solidFill>
                  <a:srgbClr val="000000"/>
                </a:solidFill>
                <a:effectLst/>
                <a:latin typeface="#9Slide03 Montserrat" pitchFamily="2" charset="77"/>
              </a:rPr>
              <a:t>nhanh</a:t>
            </a:r>
            <a:r>
              <a:rPr lang="en-US" sz="3200" dirty="0">
                <a:solidFill>
                  <a:srgbClr val="000000"/>
                </a:solidFill>
                <a:effectLst/>
                <a:latin typeface="#9Slide03 Montserrat" pitchFamily="2" charset="77"/>
              </a:rPr>
              <a:t>, </a:t>
            </a:r>
            <a:r>
              <a:rPr lang="en-US" sz="3200" dirty="0" err="1">
                <a:solidFill>
                  <a:srgbClr val="000000"/>
                </a:solidFill>
                <a:effectLst/>
                <a:latin typeface="#9Slide03 Montserrat" pitchFamily="2" charset="77"/>
              </a:rPr>
              <a:t>mang</a:t>
            </a:r>
            <a:r>
              <a:rPr lang="en-US" sz="3200" dirty="0">
                <a:solidFill>
                  <a:srgbClr val="000000"/>
                </a:solidFill>
                <a:effectLst/>
                <a:latin typeface="#9Slide03 Montserrat" pitchFamily="2" charset="77"/>
              </a:rPr>
              <a:t> </a:t>
            </a:r>
            <a:r>
              <a:rPr lang="en-US" sz="3200" dirty="0" err="1">
                <a:solidFill>
                  <a:srgbClr val="000000"/>
                </a:solidFill>
                <a:effectLst/>
                <a:latin typeface="#9Slide03 Montserrat" pitchFamily="2" charset="77"/>
              </a:rPr>
              <a:t>lại</a:t>
            </a:r>
            <a:r>
              <a:rPr lang="en-US" sz="3200" dirty="0">
                <a:solidFill>
                  <a:srgbClr val="000000"/>
                </a:solidFill>
                <a:effectLst/>
                <a:latin typeface="#9Slide03 Montserrat" pitchFamily="2" charset="77"/>
              </a:rPr>
              <a:t> </a:t>
            </a:r>
            <a:r>
              <a:rPr lang="en-US" sz="3200" dirty="0" err="1">
                <a:solidFill>
                  <a:srgbClr val="000000"/>
                </a:solidFill>
                <a:effectLst/>
                <a:latin typeface="#9Slide03 Montserrat" pitchFamily="2" charset="77"/>
              </a:rPr>
              <a:t>giá</a:t>
            </a:r>
            <a:r>
              <a:rPr lang="en-US" sz="3200" dirty="0">
                <a:solidFill>
                  <a:srgbClr val="000000"/>
                </a:solidFill>
                <a:effectLst/>
                <a:latin typeface="#9Slide03 Montserrat" pitchFamily="2" charset="77"/>
              </a:rPr>
              <a:t> </a:t>
            </a:r>
            <a:r>
              <a:rPr lang="en-US" sz="3200" dirty="0" err="1">
                <a:solidFill>
                  <a:srgbClr val="000000"/>
                </a:solidFill>
                <a:effectLst/>
                <a:latin typeface="#9Slide03 Montserrat" pitchFamily="2" charset="77"/>
              </a:rPr>
              <a:t>trị</a:t>
            </a:r>
            <a:r>
              <a:rPr lang="en-US" sz="3200" dirty="0">
                <a:solidFill>
                  <a:srgbClr val="000000"/>
                </a:solidFill>
                <a:effectLst/>
                <a:latin typeface="#9Slide03 Montserrat" pitchFamily="2" charset="77"/>
              </a:rPr>
              <a:t> </a:t>
            </a:r>
            <a:r>
              <a:rPr lang="en-US" sz="3200" dirty="0" err="1">
                <a:solidFill>
                  <a:srgbClr val="000000"/>
                </a:solidFill>
                <a:effectLst/>
                <a:latin typeface="#9Slide03 Montserrat" pitchFamily="2" charset="77"/>
              </a:rPr>
              <a:t>chẩn</a:t>
            </a:r>
            <a:r>
              <a:rPr lang="en-US" sz="3200" dirty="0">
                <a:solidFill>
                  <a:srgbClr val="000000"/>
                </a:solidFill>
                <a:effectLst/>
                <a:latin typeface="#9Slide03 Montserrat" pitchFamily="2" charset="77"/>
              </a:rPr>
              <a:t> </a:t>
            </a:r>
            <a:r>
              <a:rPr lang="en-US" sz="3200" dirty="0" err="1">
                <a:solidFill>
                  <a:srgbClr val="000000"/>
                </a:solidFill>
                <a:effectLst/>
                <a:latin typeface="#9Slide03 Montserrat" pitchFamily="2" charset="77"/>
              </a:rPr>
              <a:t>đoán</a:t>
            </a:r>
            <a:r>
              <a:rPr lang="en-US" sz="3200" dirty="0">
                <a:solidFill>
                  <a:srgbClr val="000000"/>
                </a:solidFill>
                <a:effectLst/>
                <a:latin typeface="#9Slide03 Montserrat" pitchFamily="2" charset="77"/>
              </a:rPr>
              <a:t> </a:t>
            </a:r>
            <a:r>
              <a:rPr lang="en-US" sz="3200" dirty="0" err="1">
                <a:solidFill>
                  <a:srgbClr val="000000"/>
                </a:solidFill>
                <a:effectLst/>
                <a:latin typeface="#9Slide03 Montserrat" pitchFamily="2" charset="77"/>
              </a:rPr>
              <a:t>cao</a:t>
            </a:r>
            <a:r>
              <a:rPr lang="en-US" sz="3200" dirty="0">
                <a:solidFill>
                  <a:srgbClr val="000000"/>
                </a:solidFill>
                <a:effectLst/>
                <a:latin typeface="#9Slide03 Montserrat" pitchFamily="2" charset="77"/>
              </a:rPr>
              <a:t>.</a:t>
            </a:r>
            <a:endParaRPr lang="vi-VN" sz="3200" dirty="0">
              <a:solidFill>
                <a:srgbClr val="000000"/>
              </a:solidFill>
              <a:effectLst/>
              <a:latin typeface="#9Slide03 Montserrat" pitchFamily="2" charset="77"/>
            </a:endParaRPr>
          </a:p>
        </p:txBody>
      </p:sp>
    </p:spTree>
    <p:extLst>
      <p:ext uri="{BB962C8B-B14F-4D97-AF65-F5344CB8AC3E}">
        <p14:creationId xmlns:p14="http://schemas.microsoft.com/office/powerpoint/2010/main" val="360004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10" name="TextBox 9" descr="n144 zalo Tran Quang Hieu">
            <a:extLst>
              <a:ext uri="{FF2B5EF4-FFF2-40B4-BE49-F238E27FC236}">
                <a16:creationId xmlns:a16="http://schemas.microsoft.com/office/drawing/2014/main" id="{E6CCAA53-6D88-E8BB-3324-FD37F708C880}"/>
              </a:ext>
            </a:extLst>
          </p:cNvPr>
          <p:cNvSpPr txBox="1"/>
          <p:nvPr/>
        </p:nvSpPr>
        <p:spPr>
          <a:xfrm>
            <a:off x="1562100" y="266700"/>
            <a:ext cx="15163800" cy="912237"/>
          </a:xfrm>
          <a:prstGeom prst="rect">
            <a:avLst/>
          </a:prstGeom>
          <a:noFill/>
        </p:spPr>
        <p:txBody>
          <a:bodyPr wrap="square" rtlCol="0">
            <a:spAutoFit/>
          </a:bodyPr>
          <a:lstStyle/>
          <a:p>
            <a:pPr marL="0" marR="0" lvl="0" indent="0" algn="ctr" defTabSz="914400" rtl="0" eaLnBrk="1" fontAlgn="auto" latinLnBrk="0" hangingPunct="1">
              <a:lnSpc>
                <a:spcPct val="111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9Slide03 Montserrat ExtraBold" pitchFamily="2" charset="77"/>
                <a:ea typeface="+mn-ea"/>
                <a:cs typeface="+mn-cs"/>
              </a:rPr>
              <a:t>PHIẾU HỌC TẬP SỐ 3</a:t>
            </a:r>
          </a:p>
        </p:txBody>
      </p:sp>
      <p:grpSp>
        <p:nvGrpSpPr>
          <p:cNvPr id="1393" name="Group 1392" descr="n144 zalo Tran Quang Hieu">
            <a:extLst>
              <a:ext uri="{FF2B5EF4-FFF2-40B4-BE49-F238E27FC236}">
                <a16:creationId xmlns:a16="http://schemas.microsoft.com/office/drawing/2014/main" id="{F9630153-3722-1CB3-372F-CBD175C10557}"/>
              </a:ext>
            </a:extLst>
          </p:cNvPr>
          <p:cNvGrpSpPr/>
          <p:nvPr/>
        </p:nvGrpSpPr>
        <p:grpSpPr>
          <a:xfrm>
            <a:off x="1371600" y="2069403"/>
            <a:ext cx="7086600" cy="6500934"/>
            <a:chOff x="457200" y="1157166"/>
            <a:chExt cx="7086600" cy="9015484"/>
          </a:xfrm>
        </p:grpSpPr>
        <p:pic>
          <p:nvPicPr>
            <p:cNvPr id="689" name="Picture 688">
              <a:extLst>
                <a:ext uri="{FF2B5EF4-FFF2-40B4-BE49-F238E27FC236}">
                  <a16:creationId xmlns:a16="http://schemas.microsoft.com/office/drawing/2014/main" id="{74DC713F-68A2-8FAD-9DD6-C08D84470A7B}"/>
                </a:ext>
              </a:extLst>
            </p:cNvPr>
            <p:cNvPicPr>
              <a:picLocks noChangeAspect="1"/>
            </p:cNvPicPr>
            <p:nvPr/>
          </p:nvPicPr>
          <p:blipFill>
            <a:blip r:embed="rId2"/>
            <a:stretch>
              <a:fillRect/>
            </a:stretch>
          </p:blipFill>
          <p:spPr>
            <a:xfrm>
              <a:off x="457200" y="1468104"/>
              <a:ext cx="7086600" cy="8704546"/>
            </a:xfrm>
            <a:custGeom>
              <a:avLst/>
              <a:gdLst>
                <a:gd name="connsiteX0" fmla="*/ -235 w 1499676"/>
                <a:gd name="connsiteY0" fmla="*/ -286 h 1842068"/>
                <a:gd name="connsiteX1" fmla="*/ 1499442 w 1499676"/>
                <a:gd name="connsiteY1" fmla="*/ -286 h 1842068"/>
                <a:gd name="connsiteX2" fmla="*/ 1499442 w 1499676"/>
                <a:gd name="connsiteY2" fmla="*/ 1841783 h 1842068"/>
                <a:gd name="connsiteX3" fmla="*/ -235 w 1499676"/>
                <a:gd name="connsiteY3" fmla="*/ 1841783 h 1842068"/>
              </a:gdLst>
              <a:ahLst/>
              <a:cxnLst>
                <a:cxn ang="0">
                  <a:pos x="connsiteX0" y="connsiteY0"/>
                </a:cxn>
                <a:cxn ang="0">
                  <a:pos x="connsiteX1" y="connsiteY1"/>
                </a:cxn>
                <a:cxn ang="0">
                  <a:pos x="connsiteX2" y="connsiteY2"/>
                </a:cxn>
                <a:cxn ang="0">
                  <a:pos x="connsiteX3" y="connsiteY3"/>
                </a:cxn>
              </a:cxnLst>
              <a:rect l="l" t="t" r="r" b="b"/>
              <a:pathLst>
                <a:path w="1499676" h="1842068">
                  <a:moveTo>
                    <a:pt x="-235" y="-286"/>
                  </a:moveTo>
                  <a:lnTo>
                    <a:pt x="1499442" y="-286"/>
                  </a:lnTo>
                  <a:lnTo>
                    <a:pt x="1499442" y="1841783"/>
                  </a:lnTo>
                  <a:lnTo>
                    <a:pt x="-235" y="1841783"/>
                  </a:lnTo>
                  <a:close/>
                </a:path>
              </a:pathLst>
            </a:custGeom>
          </p:spPr>
        </p:pic>
        <p:sp>
          <p:nvSpPr>
            <p:cNvPr id="690" name="Freeform 689">
              <a:extLst>
                <a:ext uri="{FF2B5EF4-FFF2-40B4-BE49-F238E27FC236}">
                  <a16:creationId xmlns:a16="http://schemas.microsoft.com/office/drawing/2014/main" id="{0FB590C4-A4EE-417B-2083-AF950C6F6DAA}"/>
                </a:ext>
              </a:extLst>
            </p:cNvPr>
            <p:cNvSpPr/>
            <p:nvPr/>
          </p:nvSpPr>
          <p:spPr>
            <a:xfrm>
              <a:off x="921678" y="1472393"/>
              <a:ext cx="6436727" cy="8120791"/>
            </a:xfrm>
            <a:custGeom>
              <a:avLst/>
              <a:gdLst>
                <a:gd name="connsiteX0" fmla="*/ 38139 w 1362149"/>
                <a:gd name="connsiteY0" fmla="*/ 1623128 h 1749147"/>
                <a:gd name="connsiteX1" fmla="*/ 64864 w 1362149"/>
                <a:gd name="connsiteY1" fmla="*/ 1612762 h 1749147"/>
                <a:gd name="connsiteX2" fmla="*/ 85693 w 1362149"/>
                <a:gd name="connsiteY2" fmla="*/ 1633495 h 1749147"/>
                <a:gd name="connsiteX3" fmla="*/ 59633 w 1362149"/>
                <a:gd name="connsiteY3" fmla="*/ 1665452 h 1749147"/>
                <a:gd name="connsiteX4" fmla="*/ 42989 w 1362149"/>
                <a:gd name="connsiteY4" fmla="*/ 1659650 h 1749147"/>
                <a:gd name="connsiteX5" fmla="*/ 190 w 1362149"/>
                <a:gd name="connsiteY5" fmla="*/ 1677816 h 1749147"/>
                <a:gd name="connsiteX6" fmla="*/ 190 w 1362149"/>
                <a:gd name="connsiteY6" fmla="*/ 1749148 h 1749147"/>
                <a:gd name="connsiteX7" fmla="*/ 1265424 w 1362149"/>
                <a:gd name="connsiteY7" fmla="*/ 1749148 h 1749147"/>
                <a:gd name="connsiteX8" fmla="*/ 1362150 w 1362149"/>
                <a:gd name="connsiteY8" fmla="*/ 1652422 h 1749147"/>
                <a:gd name="connsiteX9" fmla="*/ 1362150 w 1362149"/>
                <a:gd name="connsiteY9" fmla="*/ 94348 h 1749147"/>
                <a:gd name="connsiteX10" fmla="*/ 1267801 w 1362149"/>
                <a:gd name="connsiteY10" fmla="*/ 0 h 1749147"/>
                <a:gd name="connsiteX11" fmla="*/ 95 w 1362149"/>
                <a:gd name="connsiteY11" fmla="*/ 0 h 1749147"/>
                <a:gd name="connsiteX12" fmla="*/ 95 w 1362149"/>
                <a:gd name="connsiteY12" fmla="*/ 79891 h 1749147"/>
                <a:gd name="connsiteX13" fmla="*/ 8560 w 1362149"/>
                <a:gd name="connsiteY13" fmla="*/ 84932 h 1749147"/>
                <a:gd name="connsiteX14" fmla="*/ 39090 w 1362149"/>
                <a:gd name="connsiteY14" fmla="*/ 91114 h 1749147"/>
                <a:gd name="connsiteX15" fmla="*/ 59443 w 1362149"/>
                <a:gd name="connsiteY15" fmla="*/ 83696 h 1749147"/>
                <a:gd name="connsiteX16" fmla="*/ 85503 w 1362149"/>
                <a:gd name="connsiteY16" fmla="*/ 115652 h 1749147"/>
                <a:gd name="connsiteX17" fmla="*/ 64769 w 1362149"/>
                <a:gd name="connsiteY17" fmla="*/ 136386 h 1749147"/>
                <a:gd name="connsiteX18" fmla="*/ 32813 w 1362149"/>
                <a:gd name="connsiteY18" fmla="*/ 110326 h 1749147"/>
                <a:gd name="connsiteX19" fmla="*/ 7323 w 1362149"/>
                <a:gd name="connsiteY19" fmla="*/ 106998 h 1749147"/>
                <a:gd name="connsiteX20" fmla="*/ 0 w 1362149"/>
                <a:gd name="connsiteY20" fmla="*/ 110231 h 1749147"/>
                <a:gd name="connsiteX21" fmla="*/ 0 w 1362149"/>
                <a:gd name="connsiteY21" fmla="*/ 263547 h 1749147"/>
                <a:gd name="connsiteX22" fmla="*/ 37378 w 1362149"/>
                <a:gd name="connsiteY22" fmla="*/ 265259 h 1749147"/>
                <a:gd name="connsiteX23" fmla="*/ 64389 w 1362149"/>
                <a:gd name="connsiteY23" fmla="*/ 253941 h 1749147"/>
                <a:gd name="connsiteX24" fmla="*/ 85503 w 1362149"/>
                <a:gd name="connsiteY24" fmla="*/ 274770 h 1749147"/>
                <a:gd name="connsiteX25" fmla="*/ 59443 w 1362149"/>
                <a:gd name="connsiteY25" fmla="*/ 306726 h 1749147"/>
                <a:gd name="connsiteX26" fmla="*/ 36141 w 1362149"/>
                <a:gd name="connsiteY26" fmla="*/ 292935 h 1749147"/>
                <a:gd name="connsiteX27" fmla="*/ 0 w 1362149"/>
                <a:gd name="connsiteY27" fmla="*/ 294077 h 1749147"/>
                <a:gd name="connsiteX28" fmla="*/ 0 w 1362149"/>
                <a:gd name="connsiteY28" fmla="*/ 461659 h 1749147"/>
                <a:gd name="connsiteX29" fmla="*/ 33383 w 1362149"/>
                <a:gd name="connsiteY29" fmla="*/ 455381 h 1749147"/>
                <a:gd name="connsiteX30" fmla="*/ 33098 w 1362149"/>
                <a:gd name="connsiteY30" fmla="*/ 445775 h 1749147"/>
                <a:gd name="connsiteX31" fmla="*/ 56400 w 1362149"/>
                <a:gd name="connsiteY31" fmla="*/ 423520 h 1749147"/>
                <a:gd name="connsiteX32" fmla="*/ 85503 w 1362149"/>
                <a:gd name="connsiteY32" fmla="*/ 455191 h 1749147"/>
                <a:gd name="connsiteX33" fmla="*/ 64294 w 1362149"/>
                <a:gd name="connsiteY33" fmla="*/ 476115 h 1749147"/>
                <a:gd name="connsiteX34" fmla="*/ 50693 w 1362149"/>
                <a:gd name="connsiteY34" fmla="*/ 475069 h 1749147"/>
                <a:gd name="connsiteX35" fmla="*/ 17595 w 1362149"/>
                <a:gd name="connsiteY35" fmla="*/ 478778 h 1749147"/>
                <a:gd name="connsiteX36" fmla="*/ 95 w 1362149"/>
                <a:gd name="connsiteY36" fmla="*/ 491428 h 1749147"/>
                <a:gd name="connsiteX37" fmla="*/ 95 w 1362149"/>
                <a:gd name="connsiteY37" fmla="*/ 597664 h 1749147"/>
                <a:gd name="connsiteX38" fmla="*/ 40231 w 1362149"/>
                <a:gd name="connsiteY38" fmla="*/ 601469 h 1749147"/>
                <a:gd name="connsiteX39" fmla="*/ 64579 w 1362149"/>
                <a:gd name="connsiteY39" fmla="*/ 593575 h 1749147"/>
                <a:gd name="connsiteX40" fmla="*/ 85693 w 1362149"/>
                <a:gd name="connsiteY40" fmla="*/ 614403 h 1749147"/>
                <a:gd name="connsiteX41" fmla="*/ 59633 w 1362149"/>
                <a:gd name="connsiteY41" fmla="*/ 646360 h 1749147"/>
                <a:gd name="connsiteX42" fmla="*/ 39470 w 1362149"/>
                <a:gd name="connsiteY42" fmla="*/ 637039 h 1749147"/>
                <a:gd name="connsiteX43" fmla="*/ 190 w 1362149"/>
                <a:gd name="connsiteY43" fmla="*/ 636088 h 1749147"/>
                <a:gd name="connsiteX44" fmla="*/ 190 w 1362149"/>
                <a:gd name="connsiteY44" fmla="*/ 781605 h 1749147"/>
                <a:gd name="connsiteX45" fmla="*/ 12649 w 1362149"/>
                <a:gd name="connsiteY45" fmla="*/ 780464 h 1749147"/>
                <a:gd name="connsiteX46" fmla="*/ 44796 w 1362149"/>
                <a:gd name="connsiteY46" fmla="*/ 767434 h 1749147"/>
                <a:gd name="connsiteX47" fmla="*/ 62962 w 1362149"/>
                <a:gd name="connsiteY47" fmla="*/ 763059 h 1749147"/>
                <a:gd name="connsiteX48" fmla="*/ 86074 w 1362149"/>
                <a:gd name="connsiteY48" fmla="*/ 786360 h 1749147"/>
                <a:gd name="connsiteX49" fmla="*/ 59633 w 1362149"/>
                <a:gd name="connsiteY49" fmla="*/ 816034 h 1749147"/>
                <a:gd name="connsiteX50" fmla="*/ 38234 w 1362149"/>
                <a:gd name="connsiteY50" fmla="*/ 805192 h 1749147"/>
                <a:gd name="connsiteX51" fmla="*/ 11033 w 1362149"/>
                <a:gd name="connsiteY51" fmla="*/ 809186 h 1749147"/>
                <a:gd name="connsiteX52" fmla="*/ 285 w 1362149"/>
                <a:gd name="connsiteY52" fmla="*/ 812040 h 1749147"/>
                <a:gd name="connsiteX53" fmla="*/ 285 w 1362149"/>
                <a:gd name="connsiteY53" fmla="*/ 933779 h 1749147"/>
                <a:gd name="connsiteX54" fmla="*/ 40041 w 1362149"/>
                <a:gd name="connsiteY54" fmla="*/ 941388 h 1749147"/>
                <a:gd name="connsiteX55" fmla="*/ 64579 w 1362149"/>
                <a:gd name="connsiteY55" fmla="*/ 933113 h 1749147"/>
                <a:gd name="connsiteX56" fmla="*/ 85788 w 1362149"/>
                <a:gd name="connsiteY56" fmla="*/ 953942 h 1749147"/>
                <a:gd name="connsiteX57" fmla="*/ 59728 w 1362149"/>
                <a:gd name="connsiteY57" fmla="*/ 985899 h 1749147"/>
                <a:gd name="connsiteX58" fmla="*/ 36141 w 1362149"/>
                <a:gd name="connsiteY58" fmla="*/ 971632 h 1749147"/>
                <a:gd name="connsiteX59" fmla="*/ 285 w 1362149"/>
                <a:gd name="connsiteY59" fmla="*/ 972869 h 1749147"/>
                <a:gd name="connsiteX60" fmla="*/ 285 w 1362149"/>
                <a:gd name="connsiteY60" fmla="*/ 1100790 h 1749147"/>
                <a:gd name="connsiteX61" fmla="*/ 40897 w 1362149"/>
                <a:gd name="connsiteY61" fmla="*/ 1110301 h 1749147"/>
                <a:gd name="connsiteX62" fmla="*/ 64959 w 1362149"/>
                <a:gd name="connsiteY62" fmla="*/ 1102978 h 1749147"/>
                <a:gd name="connsiteX63" fmla="*/ 85788 w 1362149"/>
                <a:gd name="connsiteY63" fmla="*/ 1123712 h 1749147"/>
                <a:gd name="connsiteX64" fmla="*/ 59728 w 1362149"/>
                <a:gd name="connsiteY64" fmla="*/ 1155668 h 1749147"/>
                <a:gd name="connsiteX65" fmla="*/ 36807 w 1362149"/>
                <a:gd name="connsiteY65" fmla="*/ 1142638 h 1749147"/>
                <a:gd name="connsiteX66" fmla="*/ 285 w 1362149"/>
                <a:gd name="connsiteY66" fmla="*/ 1128467 h 1749147"/>
                <a:gd name="connsiteX67" fmla="*/ 285 w 1362149"/>
                <a:gd name="connsiteY67" fmla="*/ 1277312 h 1749147"/>
                <a:gd name="connsiteX68" fmla="*/ 40136 w 1362149"/>
                <a:gd name="connsiteY68" fmla="*/ 1280927 h 1749147"/>
                <a:gd name="connsiteX69" fmla="*/ 64579 w 1362149"/>
                <a:gd name="connsiteY69" fmla="*/ 1272747 h 1749147"/>
                <a:gd name="connsiteX70" fmla="*/ 85788 w 1362149"/>
                <a:gd name="connsiteY70" fmla="*/ 1293576 h 1749147"/>
                <a:gd name="connsiteX71" fmla="*/ 59728 w 1362149"/>
                <a:gd name="connsiteY71" fmla="*/ 1325533 h 1749147"/>
                <a:gd name="connsiteX72" fmla="*/ 39280 w 1362149"/>
                <a:gd name="connsiteY72" fmla="*/ 1315927 h 1749147"/>
                <a:gd name="connsiteX73" fmla="*/ 285 w 1362149"/>
                <a:gd name="connsiteY73" fmla="*/ 1322014 h 1749147"/>
                <a:gd name="connsiteX74" fmla="*/ 285 w 1362149"/>
                <a:gd name="connsiteY74" fmla="*/ 1437476 h 1749147"/>
                <a:gd name="connsiteX75" fmla="*/ 38804 w 1362149"/>
                <a:gd name="connsiteY75" fmla="*/ 1452218 h 1749147"/>
                <a:gd name="connsiteX76" fmla="*/ 62962 w 1362149"/>
                <a:gd name="connsiteY76" fmla="*/ 1442231 h 1749147"/>
                <a:gd name="connsiteX77" fmla="*/ 86074 w 1362149"/>
                <a:gd name="connsiteY77" fmla="*/ 1465628 h 1749147"/>
                <a:gd name="connsiteX78" fmla="*/ 59633 w 1362149"/>
                <a:gd name="connsiteY78" fmla="*/ 1495302 h 1749147"/>
                <a:gd name="connsiteX79" fmla="*/ 40802 w 1362149"/>
                <a:gd name="connsiteY79" fmla="*/ 1487503 h 1749147"/>
                <a:gd name="connsiteX80" fmla="*/ 190 w 1362149"/>
                <a:gd name="connsiteY80" fmla="*/ 1495207 h 1749147"/>
                <a:gd name="connsiteX81" fmla="*/ 190 w 1362149"/>
                <a:gd name="connsiteY81" fmla="*/ 1627694 h 1749147"/>
                <a:gd name="connsiteX82" fmla="*/ 38139 w 1362149"/>
                <a:gd name="connsiteY82" fmla="*/ 1623128 h 174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362149" h="1749147">
                  <a:moveTo>
                    <a:pt x="38139" y="1623128"/>
                  </a:moveTo>
                  <a:cubicBezTo>
                    <a:pt x="43940" y="1615234"/>
                    <a:pt x="53927" y="1610669"/>
                    <a:pt x="64864" y="1612762"/>
                  </a:cubicBezTo>
                  <a:cubicBezTo>
                    <a:pt x="75231" y="1614759"/>
                    <a:pt x="83696" y="1623128"/>
                    <a:pt x="85693" y="1633495"/>
                  </a:cubicBezTo>
                  <a:cubicBezTo>
                    <a:pt x="89022" y="1650520"/>
                    <a:pt x="76087" y="1665452"/>
                    <a:pt x="59633" y="1665452"/>
                  </a:cubicBezTo>
                  <a:cubicBezTo>
                    <a:pt x="53356" y="1665452"/>
                    <a:pt x="47554" y="1663264"/>
                    <a:pt x="42989" y="1659650"/>
                  </a:cubicBezTo>
                  <a:lnTo>
                    <a:pt x="190" y="1677816"/>
                  </a:lnTo>
                  <a:lnTo>
                    <a:pt x="190" y="1749148"/>
                  </a:lnTo>
                  <a:lnTo>
                    <a:pt x="1265424" y="1749148"/>
                  </a:lnTo>
                  <a:cubicBezTo>
                    <a:pt x="1318875" y="1749148"/>
                    <a:pt x="1362150" y="1705873"/>
                    <a:pt x="1362150" y="1652422"/>
                  </a:cubicBezTo>
                  <a:lnTo>
                    <a:pt x="1362150" y="94348"/>
                  </a:lnTo>
                  <a:cubicBezTo>
                    <a:pt x="1362150" y="42228"/>
                    <a:pt x="1319921" y="0"/>
                    <a:pt x="1267801" y="0"/>
                  </a:cubicBezTo>
                  <a:lnTo>
                    <a:pt x="95" y="0"/>
                  </a:lnTo>
                  <a:lnTo>
                    <a:pt x="95" y="79891"/>
                  </a:lnTo>
                  <a:lnTo>
                    <a:pt x="8560" y="84932"/>
                  </a:lnTo>
                  <a:lnTo>
                    <a:pt x="39090" y="91114"/>
                  </a:lnTo>
                  <a:cubicBezTo>
                    <a:pt x="41087" y="88451"/>
                    <a:pt x="51549" y="83696"/>
                    <a:pt x="59443" y="83696"/>
                  </a:cubicBezTo>
                  <a:cubicBezTo>
                    <a:pt x="75897" y="83696"/>
                    <a:pt x="88832" y="98628"/>
                    <a:pt x="85503" y="115652"/>
                  </a:cubicBezTo>
                  <a:cubicBezTo>
                    <a:pt x="83506" y="126019"/>
                    <a:pt x="75136" y="134389"/>
                    <a:pt x="64769" y="136386"/>
                  </a:cubicBezTo>
                  <a:cubicBezTo>
                    <a:pt x="47745" y="139715"/>
                    <a:pt x="32813" y="126780"/>
                    <a:pt x="32813" y="110326"/>
                  </a:cubicBezTo>
                  <a:cubicBezTo>
                    <a:pt x="32813" y="109470"/>
                    <a:pt x="7323" y="106998"/>
                    <a:pt x="7323" y="106998"/>
                  </a:cubicBezTo>
                  <a:lnTo>
                    <a:pt x="0" y="110231"/>
                  </a:lnTo>
                  <a:lnTo>
                    <a:pt x="0" y="263547"/>
                  </a:lnTo>
                  <a:lnTo>
                    <a:pt x="37378" y="265259"/>
                  </a:lnTo>
                  <a:cubicBezTo>
                    <a:pt x="42989" y="256889"/>
                    <a:pt x="53261" y="251943"/>
                    <a:pt x="64389" y="253941"/>
                  </a:cubicBezTo>
                  <a:cubicBezTo>
                    <a:pt x="74946" y="255843"/>
                    <a:pt x="83410" y="264213"/>
                    <a:pt x="85503" y="274770"/>
                  </a:cubicBezTo>
                  <a:cubicBezTo>
                    <a:pt x="88832" y="291794"/>
                    <a:pt x="75897" y="306726"/>
                    <a:pt x="59443" y="306726"/>
                  </a:cubicBezTo>
                  <a:cubicBezTo>
                    <a:pt x="49362" y="306726"/>
                    <a:pt x="40612" y="301115"/>
                    <a:pt x="36141" y="292935"/>
                  </a:cubicBezTo>
                  <a:lnTo>
                    <a:pt x="0" y="294077"/>
                  </a:lnTo>
                  <a:lnTo>
                    <a:pt x="0" y="461659"/>
                  </a:lnTo>
                  <a:lnTo>
                    <a:pt x="33383" y="455381"/>
                  </a:lnTo>
                  <a:cubicBezTo>
                    <a:pt x="32717" y="452338"/>
                    <a:pt x="32622" y="449104"/>
                    <a:pt x="33098" y="445775"/>
                  </a:cubicBezTo>
                  <a:cubicBezTo>
                    <a:pt x="34905" y="434077"/>
                    <a:pt x="44606" y="424756"/>
                    <a:pt x="56400" y="423520"/>
                  </a:cubicBezTo>
                  <a:cubicBezTo>
                    <a:pt x="74185" y="421618"/>
                    <a:pt x="88927" y="437216"/>
                    <a:pt x="85503" y="455191"/>
                  </a:cubicBezTo>
                  <a:cubicBezTo>
                    <a:pt x="83506" y="465748"/>
                    <a:pt x="74851" y="474308"/>
                    <a:pt x="64294" y="476115"/>
                  </a:cubicBezTo>
                  <a:cubicBezTo>
                    <a:pt x="59443" y="476971"/>
                    <a:pt x="54783" y="476496"/>
                    <a:pt x="50693" y="475069"/>
                  </a:cubicBezTo>
                  <a:lnTo>
                    <a:pt x="17595" y="478778"/>
                  </a:lnTo>
                  <a:lnTo>
                    <a:pt x="95" y="491428"/>
                  </a:lnTo>
                  <a:lnTo>
                    <a:pt x="95" y="597664"/>
                  </a:lnTo>
                  <a:lnTo>
                    <a:pt x="40231" y="601469"/>
                  </a:lnTo>
                  <a:cubicBezTo>
                    <a:pt x="46128" y="595191"/>
                    <a:pt x="54973" y="591863"/>
                    <a:pt x="64579" y="593575"/>
                  </a:cubicBezTo>
                  <a:cubicBezTo>
                    <a:pt x="75136" y="595477"/>
                    <a:pt x="83601" y="603941"/>
                    <a:pt x="85693" y="614403"/>
                  </a:cubicBezTo>
                  <a:cubicBezTo>
                    <a:pt x="89022" y="631428"/>
                    <a:pt x="76087" y="646360"/>
                    <a:pt x="59633" y="646360"/>
                  </a:cubicBezTo>
                  <a:cubicBezTo>
                    <a:pt x="51549" y="646360"/>
                    <a:pt x="44321" y="642746"/>
                    <a:pt x="39470" y="637039"/>
                  </a:cubicBezTo>
                  <a:lnTo>
                    <a:pt x="190" y="636088"/>
                  </a:lnTo>
                  <a:lnTo>
                    <a:pt x="190" y="781605"/>
                  </a:lnTo>
                  <a:lnTo>
                    <a:pt x="12649" y="780464"/>
                  </a:lnTo>
                  <a:cubicBezTo>
                    <a:pt x="14742" y="776659"/>
                    <a:pt x="41182" y="769906"/>
                    <a:pt x="44796" y="767434"/>
                  </a:cubicBezTo>
                  <a:cubicBezTo>
                    <a:pt x="49932" y="764010"/>
                    <a:pt x="56209" y="762298"/>
                    <a:pt x="62962" y="763059"/>
                  </a:cubicBezTo>
                  <a:cubicBezTo>
                    <a:pt x="74946" y="764485"/>
                    <a:pt x="84742" y="774377"/>
                    <a:pt x="86074" y="786360"/>
                  </a:cubicBezTo>
                  <a:cubicBezTo>
                    <a:pt x="87881" y="802434"/>
                    <a:pt x="75326" y="816034"/>
                    <a:pt x="59633" y="816034"/>
                  </a:cubicBezTo>
                  <a:cubicBezTo>
                    <a:pt x="50883" y="816034"/>
                    <a:pt x="43084" y="811754"/>
                    <a:pt x="38234" y="805192"/>
                  </a:cubicBezTo>
                  <a:cubicBezTo>
                    <a:pt x="36617" y="803004"/>
                    <a:pt x="14266" y="810898"/>
                    <a:pt x="11033" y="809186"/>
                  </a:cubicBezTo>
                  <a:lnTo>
                    <a:pt x="285" y="812040"/>
                  </a:lnTo>
                  <a:lnTo>
                    <a:pt x="285" y="933779"/>
                  </a:lnTo>
                  <a:lnTo>
                    <a:pt x="40041" y="941388"/>
                  </a:lnTo>
                  <a:cubicBezTo>
                    <a:pt x="45938" y="935016"/>
                    <a:pt x="54878" y="931401"/>
                    <a:pt x="64579" y="933113"/>
                  </a:cubicBezTo>
                  <a:cubicBezTo>
                    <a:pt x="75136" y="935016"/>
                    <a:pt x="83791" y="943385"/>
                    <a:pt x="85788" y="953942"/>
                  </a:cubicBezTo>
                  <a:cubicBezTo>
                    <a:pt x="89117" y="970967"/>
                    <a:pt x="76182" y="985899"/>
                    <a:pt x="59728" y="985899"/>
                  </a:cubicBezTo>
                  <a:cubicBezTo>
                    <a:pt x="49457" y="985899"/>
                    <a:pt x="40612" y="980097"/>
                    <a:pt x="36141" y="971632"/>
                  </a:cubicBezTo>
                  <a:lnTo>
                    <a:pt x="285" y="972869"/>
                  </a:lnTo>
                  <a:lnTo>
                    <a:pt x="285" y="1100790"/>
                  </a:lnTo>
                  <a:lnTo>
                    <a:pt x="40897" y="1110301"/>
                  </a:lnTo>
                  <a:cubicBezTo>
                    <a:pt x="46794" y="1104405"/>
                    <a:pt x="55544" y="1101266"/>
                    <a:pt x="64959" y="1102978"/>
                  </a:cubicBezTo>
                  <a:cubicBezTo>
                    <a:pt x="75421" y="1104975"/>
                    <a:pt x="83791" y="1113345"/>
                    <a:pt x="85788" y="1123712"/>
                  </a:cubicBezTo>
                  <a:cubicBezTo>
                    <a:pt x="89117" y="1140736"/>
                    <a:pt x="76182" y="1155668"/>
                    <a:pt x="59728" y="1155668"/>
                  </a:cubicBezTo>
                  <a:cubicBezTo>
                    <a:pt x="50027" y="1155668"/>
                    <a:pt x="41467" y="1150437"/>
                    <a:pt x="36807" y="1142638"/>
                  </a:cubicBezTo>
                  <a:lnTo>
                    <a:pt x="285" y="1128467"/>
                  </a:lnTo>
                  <a:lnTo>
                    <a:pt x="285" y="1277312"/>
                  </a:lnTo>
                  <a:lnTo>
                    <a:pt x="40136" y="1280927"/>
                  </a:lnTo>
                  <a:cubicBezTo>
                    <a:pt x="46033" y="1274554"/>
                    <a:pt x="54973" y="1271035"/>
                    <a:pt x="64579" y="1272747"/>
                  </a:cubicBezTo>
                  <a:cubicBezTo>
                    <a:pt x="75136" y="1274649"/>
                    <a:pt x="83696" y="1283019"/>
                    <a:pt x="85788" y="1293576"/>
                  </a:cubicBezTo>
                  <a:cubicBezTo>
                    <a:pt x="89117" y="1310601"/>
                    <a:pt x="76182" y="1325533"/>
                    <a:pt x="59728" y="1325533"/>
                  </a:cubicBezTo>
                  <a:cubicBezTo>
                    <a:pt x="51549" y="1325533"/>
                    <a:pt x="44131" y="1321823"/>
                    <a:pt x="39280" y="1315927"/>
                  </a:cubicBezTo>
                  <a:lnTo>
                    <a:pt x="285" y="1322014"/>
                  </a:lnTo>
                  <a:lnTo>
                    <a:pt x="285" y="1437476"/>
                  </a:lnTo>
                  <a:lnTo>
                    <a:pt x="38804" y="1452218"/>
                  </a:lnTo>
                  <a:cubicBezTo>
                    <a:pt x="44321" y="1445275"/>
                    <a:pt x="53166" y="1441090"/>
                    <a:pt x="62962" y="1442231"/>
                  </a:cubicBezTo>
                  <a:cubicBezTo>
                    <a:pt x="75041" y="1443658"/>
                    <a:pt x="84742" y="1453549"/>
                    <a:pt x="86074" y="1465628"/>
                  </a:cubicBezTo>
                  <a:cubicBezTo>
                    <a:pt x="87881" y="1481701"/>
                    <a:pt x="75326" y="1495302"/>
                    <a:pt x="59633" y="1495302"/>
                  </a:cubicBezTo>
                  <a:cubicBezTo>
                    <a:pt x="52310" y="1495302"/>
                    <a:pt x="45652" y="1492354"/>
                    <a:pt x="40802" y="1487503"/>
                  </a:cubicBezTo>
                  <a:lnTo>
                    <a:pt x="190" y="1495207"/>
                  </a:lnTo>
                  <a:lnTo>
                    <a:pt x="190" y="1627694"/>
                  </a:lnTo>
                  <a:lnTo>
                    <a:pt x="38139" y="1623128"/>
                  </a:lnTo>
                  <a:close/>
                </a:path>
              </a:pathLst>
            </a:custGeom>
            <a:solidFill>
              <a:srgbClr val="DDDDDD"/>
            </a:soli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2" name="Freeform 691">
              <a:extLst>
                <a:ext uri="{FF2B5EF4-FFF2-40B4-BE49-F238E27FC236}">
                  <a16:creationId xmlns:a16="http://schemas.microsoft.com/office/drawing/2014/main" id="{71A71E47-1760-23A8-E0D6-68470561C2F8}"/>
                </a:ext>
              </a:extLst>
            </p:cNvPr>
            <p:cNvSpPr/>
            <p:nvPr/>
          </p:nvSpPr>
          <p:spPr>
            <a:xfrm>
              <a:off x="825486" y="1620727"/>
              <a:ext cx="6436727" cy="8120790"/>
            </a:xfrm>
            <a:custGeom>
              <a:avLst/>
              <a:gdLst>
                <a:gd name="connsiteX0" fmla="*/ 38139 w 1362149"/>
                <a:gd name="connsiteY0" fmla="*/ 1623128 h 1749147"/>
                <a:gd name="connsiteX1" fmla="*/ 64864 w 1362149"/>
                <a:gd name="connsiteY1" fmla="*/ 1612762 h 1749147"/>
                <a:gd name="connsiteX2" fmla="*/ 85693 w 1362149"/>
                <a:gd name="connsiteY2" fmla="*/ 1633495 h 1749147"/>
                <a:gd name="connsiteX3" fmla="*/ 59633 w 1362149"/>
                <a:gd name="connsiteY3" fmla="*/ 1665452 h 1749147"/>
                <a:gd name="connsiteX4" fmla="*/ 42989 w 1362149"/>
                <a:gd name="connsiteY4" fmla="*/ 1659650 h 1749147"/>
                <a:gd name="connsiteX5" fmla="*/ 190 w 1362149"/>
                <a:gd name="connsiteY5" fmla="*/ 1677816 h 1749147"/>
                <a:gd name="connsiteX6" fmla="*/ 190 w 1362149"/>
                <a:gd name="connsiteY6" fmla="*/ 1749148 h 1749147"/>
                <a:gd name="connsiteX7" fmla="*/ 1265424 w 1362149"/>
                <a:gd name="connsiteY7" fmla="*/ 1749148 h 1749147"/>
                <a:gd name="connsiteX8" fmla="*/ 1362150 w 1362149"/>
                <a:gd name="connsiteY8" fmla="*/ 1652422 h 1749147"/>
                <a:gd name="connsiteX9" fmla="*/ 1362150 w 1362149"/>
                <a:gd name="connsiteY9" fmla="*/ 94348 h 1749147"/>
                <a:gd name="connsiteX10" fmla="*/ 1267801 w 1362149"/>
                <a:gd name="connsiteY10" fmla="*/ 0 h 1749147"/>
                <a:gd name="connsiteX11" fmla="*/ 95 w 1362149"/>
                <a:gd name="connsiteY11" fmla="*/ 0 h 1749147"/>
                <a:gd name="connsiteX12" fmla="*/ 95 w 1362149"/>
                <a:gd name="connsiteY12" fmla="*/ 79891 h 1749147"/>
                <a:gd name="connsiteX13" fmla="*/ 8560 w 1362149"/>
                <a:gd name="connsiteY13" fmla="*/ 84932 h 1749147"/>
                <a:gd name="connsiteX14" fmla="*/ 39090 w 1362149"/>
                <a:gd name="connsiteY14" fmla="*/ 91114 h 1749147"/>
                <a:gd name="connsiteX15" fmla="*/ 59443 w 1362149"/>
                <a:gd name="connsiteY15" fmla="*/ 83696 h 1749147"/>
                <a:gd name="connsiteX16" fmla="*/ 85503 w 1362149"/>
                <a:gd name="connsiteY16" fmla="*/ 115652 h 1749147"/>
                <a:gd name="connsiteX17" fmla="*/ 64769 w 1362149"/>
                <a:gd name="connsiteY17" fmla="*/ 136386 h 1749147"/>
                <a:gd name="connsiteX18" fmla="*/ 32813 w 1362149"/>
                <a:gd name="connsiteY18" fmla="*/ 110326 h 1749147"/>
                <a:gd name="connsiteX19" fmla="*/ 7323 w 1362149"/>
                <a:gd name="connsiteY19" fmla="*/ 106998 h 1749147"/>
                <a:gd name="connsiteX20" fmla="*/ 0 w 1362149"/>
                <a:gd name="connsiteY20" fmla="*/ 110231 h 1749147"/>
                <a:gd name="connsiteX21" fmla="*/ 0 w 1362149"/>
                <a:gd name="connsiteY21" fmla="*/ 263547 h 1749147"/>
                <a:gd name="connsiteX22" fmla="*/ 37378 w 1362149"/>
                <a:gd name="connsiteY22" fmla="*/ 265354 h 1749147"/>
                <a:gd name="connsiteX23" fmla="*/ 64389 w 1362149"/>
                <a:gd name="connsiteY23" fmla="*/ 254036 h 1749147"/>
                <a:gd name="connsiteX24" fmla="*/ 85503 w 1362149"/>
                <a:gd name="connsiteY24" fmla="*/ 274865 h 1749147"/>
                <a:gd name="connsiteX25" fmla="*/ 59443 w 1362149"/>
                <a:gd name="connsiteY25" fmla="*/ 306821 h 1749147"/>
                <a:gd name="connsiteX26" fmla="*/ 36141 w 1362149"/>
                <a:gd name="connsiteY26" fmla="*/ 293030 h 1749147"/>
                <a:gd name="connsiteX27" fmla="*/ 0 w 1362149"/>
                <a:gd name="connsiteY27" fmla="*/ 294172 h 1749147"/>
                <a:gd name="connsiteX28" fmla="*/ 0 w 1362149"/>
                <a:gd name="connsiteY28" fmla="*/ 461754 h 1749147"/>
                <a:gd name="connsiteX29" fmla="*/ 33383 w 1362149"/>
                <a:gd name="connsiteY29" fmla="*/ 455476 h 1749147"/>
                <a:gd name="connsiteX30" fmla="*/ 33098 w 1362149"/>
                <a:gd name="connsiteY30" fmla="*/ 445870 h 1749147"/>
                <a:gd name="connsiteX31" fmla="*/ 56400 w 1362149"/>
                <a:gd name="connsiteY31" fmla="*/ 423615 h 1749147"/>
                <a:gd name="connsiteX32" fmla="*/ 85503 w 1362149"/>
                <a:gd name="connsiteY32" fmla="*/ 455286 h 1749147"/>
                <a:gd name="connsiteX33" fmla="*/ 64294 w 1362149"/>
                <a:gd name="connsiteY33" fmla="*/ 476210 h 1749147"/>
                <a:gd name="connsiteX34" fmla="*/ 50693 w 1362149"/>
                <a:gd name="connsiteY34" fmla="*/ 475164 h 1749147"/>
                <a:gd name="connsiteX35" fmla="*/ 17595 w 1362149"/>
                <a:gd name="connsiteY35" fmla="*/ 478873 h 1749147"/>
                <a:gd name="connsiteX36" fmla="*/ 95 w 1362149"/>
                <a:gd name="connsiteY36" fmla="*/ 491523 h 1749147"/>
                <a:gd name="connsiteX37" fmla="*/ 95 w 1362149"/>
                <a:gd name="connsiteY37" fmla="*/ 597759 h 1749147"/>
                <a:gd name="connsiteX38" fmla="*/ 40231 w 1362149"/>
                <a:gd name="connsiteY38" fmla="*/ 601564 h 1749147"/>
                <a:gd name="connsiteX39" fmla="*/ 64579 w 1362149"/>
                <a:gd name="connsiteY39" fmla="*/ 593670 h 1749147"/>
                <a:gd name="connsiteX40" fmla="*/ 85693 w 1362149"/>
                <a:gd name="connsiteY40" fmla="*/ 614499 h 1749147"/>
                <a:gd name="connsiteX41" fmla="*/ 59633 w 1362149"/>
                <a:gd name="connsiteY41" fmla="*/ 646455 h 1749147"/>
                <a:gd name="connsiteX42" fmla="*/ 39470 w 1362149"/>
                <a:gd name="connsiteY42" fmla="*/ 637134 h 1749147"/>
                <a:gd name="connsiteX43" fmla="*/ 190 w 1362149"/>
                <a:gd name="connsiteY43" fmla="*/ 636183 h 1749147"/>
                <a:gd name="connsiteX44" fmla="*/ 190 w 1362149"/>
                <a:gd name="connsiteY44" fmla="*/ 781700 h 1749147"/>
                <a:gd name="connsiteX45" fmla="*/ 12649 w 1362149"/>
                <a:gd name="connsiteY45" fmla="*/ 780559 h 1749147"/>
                <a:gd name="connsiteX46" fmla="*/ 44796 w 1362149"/>
                <a:gd name="connsiteY46" fmla="*/ 767529 h 1749147"/>
                <a:gd name="connsiteX47" fmla="*/ 62962 w 1362149"/>
                <a:gd name="connsiteY47" fmla="*/ 763154 h 1749147"/>
                <a:gd name="connsiteX48" fmla="*/ 86074 w 1362149"/>
                <a:gd name="connsiteY48" fmla="*/ 786455 h 1749147"/>
                <a:gd name="connsiteX49" fmla="*/ 59633 w 1362149"/>
                <a:gd name="connsiteY49" fmla="*/ 816129 h 1749147"/>
                <a:gd name="connsiteX50" fmla="*/ 38234 w 1362149"/>
                <a:gd name="connsiteY50" fmla="*/ 805287 h 1749147"/>
                <a:gd name="connsiteX51" fmla="*/ 11033 w 1362149"/>
                <a:gd name="connsiteY51" fmla="*/ 809282 h 1749147"/>
                <a:gd name="connsiteX52" fmla="*/ 285 w 1362149"/>
                <a:gd name="connsiteY52" fmla="*/ 812135 h 1749147"/>
                <a:gd name="connsiteX53" fmla="*/ 285 w 1362149"/>
                <a:gd name="connsiteY53" fmla="*/ 933874 h 1749147"/>
                <a:gd name="connsiteX54" fmla="*/ 40041 w 1362149"/>
                <a:gd name="connsiteY54" fmla="*/ 941483 h 1749147"/>
                <a:gd name="connsiteX55" fmla="*/ 64579 w 1362149"/>
                <a:gd name="connsiteY55" fmla="*/ 933208 h 1749147"/>
                <a:gd name="connsiteX56" fmla="*/ 85788 w 1362149"/>
                <a:gd name="connsiteY56" fmla="*/ 954037 h 1749147"/>
                <a:gd name="connsiteX57" fmla="*/ 59728 w 1362149"/>
                <a:gd name="connsiteY57" fmla="*/ 985994 h 1749147"/>
                <a:gd name="connsiteX58" fmla="*/ 36141 w 1362149"/>
                <a:gd name="connsiteY58" fmla="*/ 971728 h 1749147"/>
                <a:gd name="connsiteX59" fmla="*/ 285 w 1362149"/>
                <a:gd name="connsiteY59" fmla="*/ 972964 h 1749147"/>
                <a:gd name="connsiteX60" fmla="*/ 285 w 1362149"/>
                <a:gd name="connsiteY60" fmla="*/ 1100885 h 1749147"/>
                <a:gd name="connsiteX61" fmla="*/ 40897 w 1362149"/>
                <a:gd name="connsiteY61" fmla="*/ 1110396 h 1749147"/>
                <a:gd name="connsiteX62" fmla="*/ 64959 w 1362149"/>
                <a:gd name="connsiteY62" fmla="*/ 1103073 h 1749147"/>
                <a:gd name="connsiteX63" fmla="*/ 85788 w 1362149"/>
                <a:gd name="connsiteY63" fmla="*/ 1123807 h 1749147"/>
                <a:gd name="connsiteX64" fmla="*/ 59728 w 1362149"/>
                <a:gd name="connsiteY64" fmla="*/ 1155763 h 1749147"/>
                <a:gd name="connsiteX65" fmla="*/ 36807 w 1362149"/>
                <a:gd name="connsiteY65" fmla="*/ 1142733 h 1749147"/>
                <a:gd name="connsiteX66" fmla="*/ 285 w 1362149"/>
                <a:gd name="connsiteY66" fmla="*/ 1128562 h 1749147"/>
                <a:gd name="connsiteX67" fmla="*/ 285 w 1362149"/>
                <a:gd name="connsiteY67" fmla="*/ 1277408 h 1749147"/>
                <a:gd name="connsiteX68" fmla="*/ 40136 w 1362149"/>
                <a:gd name="connsiteY68" fmla="*/ 1281022 h 1749147"/>
                <a:gd name="connsiteX69" fmla="*/ 64579 w 1362149"/>
                <a:gd name="connsiteY69" fmla="*/ 1272842 h 1749147"/>
                <a:gd name="connsiteX70" fmla="*/ 85788 w 1362149"/>
                <a:gd name="connsiteY70" fmla="*/ 1293671 h 1749147"/>
                <a:gd name="connsiteX71" fmla="*/ 59728 w 1362149"/>
                <a:gd name="connsiteY71" fmla="*/ 1325628 h 1749147"/>
                <a:gd name="connsiteX72" fmla="*/ 39280 w 1362149"/>
                <a:gd name="connsiteY72" fmla="*/ 1316022 h 1749147"/>
                <a:gd name="connsiteX73" fmla="*/ 285 w 1362149"/>
                <a:gd name="connsiteY73" fmla="*/ 1322109 h 1749147"/>
                <a:gd name="connsiteX74" fmla="*/ 285 w 1362149"/>
                <a:gd name="connsiteY74" fmla="*/ 1437571 h 1749147"/>
                <a:gd name="connsiteX75" fmla="*/ 38804 w 1362149"/>
                <a:gd name="connsiteY75" fmla="*/ 1452313 h 1749147"/>
                <a:gd name="connsiteX76" fmla="*/ 62962 w 1362149"/>
                <a:gd name="connsiteY76" fmla="*/ 1442421 h 1749147"/>
                <a:gd name="connsiteX77" fmla="*/ 86074 w 1362149"/>
                <a:gd name="connsiteY77" fmla="*/ 1465723 h 1749147"/>
                <a:gd name="connsiteX78" fmla="*/ 59633 w 1362149"/>
                <a:gd name="connsiteY78" fmla="*/ 1495397 h 1749147"/>
                <a:gd name="connsiteX79" fmla="*/ 40802 w 1362149"/>
                <a:gd name="connsiteY79" fmla="*/ 1487598 h 1749147"/>
                <a:gd name="connsiteX80" fmla="*/ 190 w 1362149"/>
                <a:gd name="connsiteY80" fmla="*/ 1495302 h 1749147"/>
                <a:gd name="connsiteX81" fmla="*/ 190 w 1362149"/>
                <a:gd name="connsiteY81" fmla="*/ 1627789 h 1749147"/>
                <a:gd name="connsiteX82" fmla="*/ 38139 w 1362149"/>
                <a:gd name="connsiteY82" fmla="*/ 1623128 h 174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362149" h="1749147">
                  <a:moveTo>
                    <a:pt x="38139" y="1623128"/>
                  </a:moveTo>
                  <a:cubicBezTo>
                    <a:pt x="43940" y="1615234"/>
                    <a:pt x="53927" y="1610669"/>
                    <a:pt x="64864" y="1612762"/>
                  </a:cubicBezTo>
                  <a:cubicBezTo>
                    <a:pt x="75231" y="1614759"/>
                    <a:pt x="83696" y="1623128"/>
                    <a:pt x="85693" y="1633495"/>
                  </a:cubicBezTo>
                  <a:cubicBezTo>
                    <a:pt x="89022" y="1650520"/>
                    <a:pt x="76087" y="1665452"/>
                    <a:pt x="59633" y="1665452"/>
                  </a:cubicBezTo>
                  <a:cubicBezTo>
                    <a:pt x="53356" y="1665452"/>
                    <a:pt x="47554" y="1663264"/>
                    <a:pt x="42989" y="1659650"/>
                  </a:cubicBezTo>
                  <a:lnTo>
                    <a:pt x="190" y="1677816"/>
                  </a:lnTo>
                  <a:lnTo>
                    <a:pt x="190" y="1749148"/>
                  </a:lnTo>
                  <a:lnTo>
                    <a:pt x="1265424" y="1749148"/>
                  </a:lnTo>
                  <a:cubicBezTo>
                    <a:pt x="1318875" y="1749148"/>
                    <a:pt x="1362150" y="1705873"/>
                    <a:pt x="1362150" y="1652422"/>
                  </a:cubicBezTo>
                  <a:lnTo>
                    <a:pt x="1362150" y="94348"/>
                  </a:lnTo>
                  <a:cubicBezTo>
                    <a:pt x="1362150" y="42228"/>
                    <a:pt x="1319921" y="0"/>
                    <a:pt x="1267801" y="0"/>
                  </a:cubicBezTo>
                  <a:lnTo>
                    <a:pt x="95" y="0"/>
                  </a:lnTo>
                  <a:lnTo>
                    <a:pt x="95" y="79891"/>
                  </a:lnTo>
                  <a:lnTo>
                    <a:pt x="8560" y="84932"/>
                  </a:lnTo>
                  <a:lnTo>
                    <a:pt x="39090" y="91114"/>
                  </a:lnTo>
                  <a:cubicBezTo>
                    <a:pt x="41087" y="88451"/>
                    <a:pt x="51549" y="83696"/>
                    <a:pt x="59443" y="83696"/>
                  </a:cubicBezTo>
                  <a:cubicBezTo>
                    <a:pt x="75897" y="83696"/>
                    <a:pt x="88832" y="98628"/>
                    <a:pt x="85503" y="115652"/>
                  </a:cubicBezTo>
                  <a:cubicBezTo>
                    <a:pt x="83506" y="126019"/>
                    <a:pt x="75136" y="134389"/>
                    <a:pt x="64769" y="136386"/>
                  </a:cubicBezTo>
                  <a:cubicBezTo>
                    <a:pt x="47745" y="139715"/>
                    <a:pt x="32813" y="126780"/>
                    <a:pt x="32813" y="110326"/>
                  </a:cubicBezTo>
                  <a:cubicBezTo>
                    <a:pt x="32813" y="109470"/>
                    <a:pt x="7323" y="106998"/>
                    <a:pt x="7323" y="106998"/>
                  </a:cubicBezTo>
                  <a:lnTo>
                    <a:pt x="0" y="110231"/>
                  </a:lnTo>
                  <a:lnTo>
                    <a:pt x="0" y="263547"/>
                  </a:lnTo>
                  <a:lnTo>
                    <a:pt x="37378" y="265354"/>
                  </a:lnTo>
                  <a:cubicBezTo>
                    <a:pt x="42989" y="256984"/>
                    <a:pt x="53261" y="252039"/>
                    <a:pt x="64389" y="254036"/>
                  </a:cubicBezTo>
                  <a:cubicBezTo>
                    <a:pt x="74946" y="255938"/>
                    <a:pt x="83410" y="264308"/>
                    <a:pt x="85503" y="274865"/>
                  </a:cubicBezTo>
                  <a:cubicBezTo>
                    <a:pt x="88832" y="291889"/>
                    <a:pt x="75897" y="306821"/>
                    <a:pt x="59443" y="306821"/>
                  </a:cubicBezTo>
                  <a:cubicBezTo>
                    <a:pt x="49362" y="306821"/>
                    <a:pt x="40612" y="301210"/>
                    <a:pt x="36141" y="293030"/>
                  </a:cubicBezTo>
                  <a:lnTo>
                    <a:pt x="0" y="294172"/>
                  </a:lnTo>
                  <a:lnTo>
                    <a:pt x="0" y="461754"/>
                  </a:lnTo>
                  <a:lnTo>
                    <a:pt x="33383" y="455476"/>
                  </a:lnTo>
                  <a:cubicBezTo>
                    <a:pt x="32717" y="452433"/>
                    <a:pt x="32622" y="449199"/>
                    <a:pt x="33098" y="445870"/>
                  </a:cubicBezTo>
                  <a:cubicBezTo>
                    <a:pt x="34905" y="434172"/>
                    <a:pt x="44606" y="424851"/>
                    <a:pt x="56400" y="423615"/>
                  </a:cubicBezTo>
                  <a:cubicBezTo>
                    <a:pt x="74185" y="421713"/>
                    <a:pt x="88927" y="437311"/>
                    <a:pt x="85503" y="455286"/>
                  </a:cubicBezTo>
                  <a:cubicBezTo>
                    <a:pt x="83506" y="465843"/>
                    <a:pt x="74851" y="474403"/>
                    <a:pt x="64294" y="476210"/>
                  </a:cubicBezTo>
                  <a:cubicBezTo>
                    <a:pt x="59443" y="477066"/>
                    <a:pt x="54783" y="476591"/>
                    <a:pt x="50693" y="475164"/>
                  </a:cubicBezTo>
                  <a:lnTo>
                    <a:pt x="17595" y="478873"/>
                  </a:lnTo>
                  <a:lnTo>
                    <a:pt x="95" y="491523"/>
                  </a:lnTo>
                  <a:lnTo>
                    <a:pt x="95" y="597759"/>
                  </a:lnTo>
                  <a:lnTo>
                    <a:pt x="40231" y="601564"/>
                  </a:lnTo>
                  <a:cubicBezTo>
                    <a:pt x="46128" y="595287"/>
                    <a:pt x="54973" y="591958"/>
                    <a:pt x="64579" y="593670"/>
                  </a:cubicBezTo>
                  <a:cubicBezTo>
                    <a:pt x="75136" y="595572"/>
                    <a:pt x="83601" y="603941"/>
                    <a:pt x="85693" y="614499"/>
                  </a:cubicBezTo>
                  <a:cubicBezTo>
                    <a:pt x="89022" y="631523"/>
                    <a:pt x="76087" y="646455"/>
                    <a:pt x="59633" y="646455"/>
                  </a:cubicBezTo>
                  <a:cubicBezTo>
                    <a:pt x="51549" y="646455"/>
                    <a:pt x="44321" y="642841"/>
                    <a:pt x="39470" y="637134"/>
                  </a:cubicBezTo>
                  <a:lnTo>
                    <a:pt x="190" y="636183"/>
                  </a:lnTo>
                  <a:lnTo>
                    <a:pt x="190" y="781700"/>
                  </a:lnTo>
                  <a:lnTo>
                    <a:pt x="12649" y="780559"/>
                  </a:lnTo>
                  <a:cubicBezTo>
                    <a:pt x="14742" y="776754"/>
                    <a:pt x="41182" y="770002"/>
                    <a:pt x="44796" y="767529"/>
                  </a:cubicBezTo>
                  <a:cubicBezTo>
                    <a:pt x="49932" y="764105"/>
                    <a:pt x="56209" y="762393"/>
                    <a:pt x="62962" y="763154"/>
                  </a:cubicBezTo>
                  <a:cubicBezTo>
                    <a:pt x="74946" y="764580"/>
                    <a:pt x="84742" y="774472"/>
                    <a:pt x="86074" y="786455"/>
                  </a:cubicBezTo>
                  <a:cubicBezTo>
                    <a:pt x="87881" y="802529"/>
                    <a:pt x="75326" y="816129"/>
                    <a:pt x="59633" y="816129"/>
                  </a:cubicBezTo>
                  <a:cubicBezTo>
                    <a:pt x="50883" y="816129"/>
                    <a:pt x="43084" y="811850"/>
                    <a:pt x="38234" y="805287"/>
                  </a:cubicBezTo>
                  <a:cubicBezTo>
                    <a:pt x="36617" y="803099"/>
                    <a:pt x="14266" y="810994"/>
                    <a:pt x="11033" y="809282"/>
                  </a:cubicBezTo>
                  <a:lnTo>
                    <a:pt x="285" y="812135"/>
                  </a:lnTo>
                  <a:lnTo>
                    <a:pt x="285" y="933874"/>
                  </a:lnTo>
                  <a:lnTo>
                    <a:pt x="40041" y="941483"/>
                  </a:lnTo>
                  <a:cubicBezTo>
                    <a:pt x="45938" y="935111"/>
                    <a:pt x="54878" y="931496"/>
                    <a:pt x="64579" y="933208"/>
                  </a:cubicBezTo>
                  <a:cubicBezTo>
                    <a:pt x="75136" y="935111"/>
                    <a:pt x="83791" y="943480"/>
                    <a:pt x="85788" y="954037"/>
                  </a:cubicBezTo>
                  <a:cubicBezTo>
                    <a:pt x="89117" y="971062"/>
                    <a:pt x="76182" y="985994"/>
                    <a:pt x="59728" y="985994"/>
                  </a:cubicBezTo>
                  <a:cubicBezTo>
                    <a:pt x="49457" y="985994"/>
                    <a:pt x="40612" y="980192"/>
                    <a:pt x="36141" y="971728"/>
                  </a:cubicBezTo>
                  <a:lnTo>
                    <a:pt x="285" y="972964"/>
                  </a:lnTo>
                  <a:lnTo>
                    <a:pt x="285" y="1100885"/>
                  </a:lnTo>
                  <a:lnTo>
                    <a:pt x="40897" y="1110396"/>
                  </a:lnTo>
                  <a:cubicBezTo>
                    <a:pt x="46794" y="1104500"/>
                    <a:pt x="55544" y="1101361"/>
                    <a:pt x="64959" y="1103073"/>
                  </a:cubicBezTo>
                  <a:cubicBezTo>
                    <a:pt x="75421" y="1105070"/>
                    <a:pt x="83791" y="1113440"/>
                    <a:pt x="85788" y="1123807"/>
                  </a:cubicBezTo>
                  <a:cubicBezTo>
                    <a:pt x="89117" y="1140831"/>
                    <a:pt x="76182" y="1155763"/>
                    <a:pt x="59728" y="1155763"/>
                  </a:cubicBezTo>
                  <a:cubicBezTo>
                    <a:pt x="50027" y="1155763"/>
                    <a:pt x="41467" y="1150532"/>
                    <a:pt x="36807" y="1142733"/>
                  </a:cubicBezTo>
                  <a:lnTo>
                    <a:pt x="285" y="1128562"/>
                  </a:lnTo>
                  <a:lnTo>
                    <a:pt x="285" y="1277408"/>
                  </a:lnTo>
                  <a:lnTo>
                    <a:pt x="40136" y="1281022"/>
                  </a:lnTo>
                  <a:cubicBezTo>
                    <a:pt x="46033" y="1274649"/>
                    <a:pt x="54973" y="1271130"/>
                    <a:pt x="64579" y="1272842"/>
                  </a:cubicBezTo>
                  <a:cubicBezTo>
                    <a:pt x="75136" y="1274744"/>
                    <a:pt x="83696" y="1283114"/>
                    <a:pt x="85788" y="1293671"/>
                  </a:cubicBezTo>
                  <a:cubicBezTo>
                    <a:pt x="89117" y="1310696"/>
                    <a:pt x="76182" y="1325628"/>
                    <a:pt x="59728" y="1325628"/>
                  </a:cubicBezTo>
                  <a:cubicBezTo>
                    <a:pt x="51549" y="1325628"/>
                    <a:pt x="44131" y="1321919"/>
                    <a:pt x="39280" y="1316022"/>
                  </a:cubicBezTo>
                  <a:lnTo>
                    <a:pt x="285" y="1322109"/>
                  </a:lnTo>
                  <a:lnTo>
                    <a:pt x="285" y="1437571"/>
                  </a:lnTo>
                  <a:lnTo>
                    <a:pt x="38804" y="1452313"/>
                  </a:lnTo>
                  <a:cubicBezTo>
                    <a:pt x="44321" y="1445370"/>
                    <a:pt x="53166" y="1441185"/>
                    <a:pt x="62962" y="1442421"/>
                  </a:cubicBezTo>
                  <a:cubicBezTo>
                    <a:pt x="75041" y="1443848"/>
                    <a:pt x="84742" y="1453739"/>
                    <a:pt x="86074" y="1465723"/>
                  </a:cubicBezTo>
                  <a:cubicBezTo>
                    <a:pt x="87881" y="1481797"/>
                    <a:pt x="75326" y="1495397"/>
                    <a:pt x="59633" y="1495397"/>
                  </a:cubicBezTo>
                  <a:cubicBezTo>
                    <a:pt x="52310" y="1495397"/>
                    <a:pt x="45652" y="1492449"/>
                    <a:pt x="40802" y="1487598"/>
                  </a:cubicBezTo>
                  <a:lnTo>
                    <a:pt x="190" y="1495302"/>
                  </a:lnTo>
                  <a:lnTo>
                    <a:pt x="190" y="1627789"/>
                  </a:lnTo>
                  <a:lnTo>
                    <a:pt x="38139" y="1623128"/>
                  </a:lnTo>
                  <a:close/>
                </a:path>
              </a:pathLst>
            </a:custGeom>
            <a:gradFill>
              <a:gsLst>
                <a:gs pos="63750">
                  <a:srgbClr val="F3F4F4"/>
                </a:gs>
                <a:gs pos="100000">
                  <a:srgbClr val="EDEEEE"/>
                </a:gs>
              </a:gsLst>
              <a:lin ang="17793906" scaled="1"/>
            </a:gra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3" name="Freeform 692">
              <a:extLst>
                <a:ext uri="{FF2B5EF4-FFF2-40B4-BE49-F238E27FC236}">
                  <a16:creationId xmlns:a16="http://schemas.microsoft.com/office/drawing/2014/main" id="{01727435-687F-AC25-29B1-6C23991933F1}"/>
                </a:ext>
              </a:extLst>
            </p:cNvPr>
            <p:cNvSpPr/>
            <p:nvPr/>
          </p:nvSpPr>
          <p:spPr>
            <a:xfrm>
              <a:off x="920817" y="1456096"/>
              <a:ext cx="6438976" cy="8123441"/>
            </a:xfrm>
            <a:custGeom>
              <a:avLst/>
              <a:gdLst>
                <a:gd name="connsiteX0" fmla="*/ 1265519 w 1362625"/>
                <a:gd name="connsiteY0" fmla="*/ 1749718 h 1749718"/>
                <a:gd name="connsiteX1" fmla="*/ 0 w 1362625"/>
                <a:gd name="connsiteY1" fmla="*/ 1749718 h 1749718"/>
                <a:gd name="connsiteX2" fmla="*/ 0 w 1362625"/>
                <a:gd name="connsiteY2" fmla="*/ 1677816 h 1749718"/>
                <a:gd name="connsiteX3" fmla="*/ 190 w 1362625"/>
                <a:gd name="connsiteY3" fmla="*/ 1677721 h 1749718"/>
                <a:gd name="connsiteX4" fmla="*/ 43179 w 1362625"/>
                <a:gd name="connsiteY4" fmla="*/ 1659460 h 1749718"/>
                <a:gd name="connsiteX5" fmla="*/ 43370 w 1362625"/>
                <a:gd name="connsiteY5" fmla="*/ 1659555 h 1749718"/>
                <a:gd name="connsiteX6" fmla="*/ 59824 w 1362625"/>
                <a:gd name="connsiteY6" fmla="*/ 1665262 h 1749718"/>
                <a:gd name="connsiteX7" fmla="*/ 80082 w 1362625"/>
                <a:gd name="connsiteY7" fmla="*/ 1655656 h 1749718"/>
                <a:gd name="connsiteX8" fmla="*/ 85598 w 1362625"/>
                <a:gd name="connsiteY8" fmla="*/ 1633685 h 1749718"/>
                <a:gd name="connsiteX9" fmla="*/ 65054 w 1362625"/>
                <a:gd name="connsiteY9" fmla="*/ 1613237 h 1749718"/>
                <a:gd name="connsiteX10" fmla="*/ 38709 w 1362625"/>
                <a:gd name="connsiteY10" fmla="*/ 1623414 h 1749718"/>
                <a:gd name="connsiteX11" fmla="*/ 38614 w 1362625"/>
                <a:gd name="connsiteY11" fmla="*/ 1623509 h 1749718"/>
                <a:gd name="connsiteX12" fmla="*/ 38519 w 1362625"/>
                <a:gd name="connsiteY12" fmla="*/ 1623509 h 1749718"/>
                <a:gd name="connsiteX13" fmla="*/ 95 w 1362625"/>
                <a:gd name="connsiteY13" fmla="*/ 1628455 h 1749718"/>
                <a:gd name="connsiteX14" fmla="*/ 95 w 1362625"/>
                <a:gd name="connsiteY14" fmla="*/ 1495302 h 1749718"/>
                <a:gd name="connsiteX15" fmla="*/ 380 w 1362625"/>
                <a:gd name="connsiteY15" fmla="*/ 1495207 h 1749718"/>
                <a:gd name="connsiteX16" fmla="*/ 41182 w 1362625"/>
                <a:gd name="connsiteY16" fmla="*/ 1487503 h 1749718"/>
                <a:gd name="connsiteX17" fmla="*/ 41277 w 1362625"/>
                <a:gd name="connsiteY17" fmla="*/ 1487598 h 1749718"/>
                <a:gd name="connsiteX18" fmla="*/ 59824 w 1362625"/>
                <a:gd name="connsiteY18" fmla="*/ 1495302 h 1749718"/>
                <a:gd name="connsiteX19" fmla="*/ 79416 w 1362625"/>
                <a:gd name="connsiteY19" fmla="*/ 1486552 h 1749718"/>
                <a:gd name="connsiteX20" fmla="*/ 85883 w 1362625"/>
                <a:gd name="connsiteY20" fmla="*/ 1466009 h 1749718"/>
                <a:gd name="connsiteX21" fmla="*/ 63057 w 1362625"/>
                <a:gd name="connsiteY21" fmla="*/ 1442992 h 1749718"/>
                <a:gd name="connsiteX22" fmla="*/ 39185 w 1362625"/>
                <a:gd name="connsiteY22" fmla="*/ 1452788 h 1749718"/>
                <a:gd name="connsiteX23" fmla="*/ 38995 w 1362625"/>
                <a:gd name="connsiteY23" fmla="*/ 1452979 h 1749718"/>
                <a:gd name="connsiteX24" fmla="*/ 38804 w 1362625"/>
                <a:gd name="connsiteY24" fmla="*/ 1452883 h 1749718"/>
                <a:gd name="connsiteX25" fmla="*/ 0 w 1362625"/>
                <a:gd name="connsiteY25" fmla="*/ 1438046 h 1749718"/>
                <a:gd name="connsiteX26" fmla="*/ 0 w 1362625"/>
                <a:gd name="connsiteY26" fmla="*/ 1322014 h 1749718"/>
                <a:gd name="connsiteX27" fmla="*/ 285 w 1362625"/>
                <a:gd name="connsiteY27" fmla="*/ 1322014 h 1749718"/>
                <a:gd name="connsiteX28" fmla="*/ 39470 w 1362625"/>
                <a:gd name="connsiteY28" fmla="*/ 1315927 h 1749718"/>
                <a:gd name="connsiteX29" fmla="*/ 39565 w 1362625"/>
                <a:gd name="connsiteY29" fmla="*/ 1316117 h 1749718"/>
                <a:gd name="connsiteX30" fmla="*/ 59728 w 1362625"/>
                <a:gd name="connsiteY30" fmla="*/ 1325533 h 1749718"/>
                <a:gd name="connsiteX31" fmla="*/ 79987 w 1362625"/>
                <a:gd name="connsiteY31" fmla="*/ 1315927 h 1749718"/>
                <a:gd name="connsiteX32" fmla="*/ 85503 w 1362625"/>
                <a:gd name="connsiteY32" fmla="*/ 1293956 h 1749718"/>
                <a:gd name="connsiteX33" fmla="*/ 64579 w 1362625"/>
                <a:gd name="connsiteY33" fmla="*/ 1273413 h 1749718"/>
                <a:gd name="connsiteX34" fmla="*/ 40421 w 1362625"/>
                <a:gd name="connsiteY34" fmla="*/ 1281497 h 1749718"/>
                <a:gd name="connsiteX35" fmla="*/ 40326 w 1362625"/>
                <a:gd name="connsiteY35" fmla="*/ 1281592 h 1749718"/>
                <a:gd name="connsiteX36" fmla="*/ 40136 w 1362625"/>
                <a:gd name="connsiteY36" fmla="*/ 1281592 h 1749718"/>
                <a:gd name="connsiteX37" fmla="*/ 0 w 1362625"/>
                <a:gd name="connsiteY37" fmla="*/ 1277978 h 1749718"/>
                <a:gd name="connsiteX38" fmla="*/ 0 w 1362625"/>
                <a:gd name="connsiteY38" fmla="*/ 1128277 h 1749718"/>
                <a:gd name="connsiteX39" fmla="*/ 476 w 1362625"/>
                <a:gd name="connsiteY39" fmla="*/ 1128467 h 1749718"/>
                <a:gd name="connsiteX40" fmla="*/ 37092 w 1362625"/>
                <a:gd name="connsiteY40" fmla="*/ 1142638 h 1749718"/>
                <a:gd name="connsiteX41" fmla="*/ 37188 w 1362625"/>
                <a:gd name="connsiteY41" fmla="*/ 1142733 h 1749718"/>
                <a:gd name="connsiteX42" fmla="*/ 59824 w 1362625"/>
                <a:gd name="connsiteY42" fmla="*/ 1155573 h 1749718"/>
                <a:gd name="connsiteX43" fmla="*/ 80082 w 1362625"/>
                <a:gd name="connsiteY43" fmla="*/ 1145967 h 1749718"/>
                <a:gd name="connsiteX44" fmla="*/ 85598 w 1362625"/>
                <a:gd name="connsiteY44" fmla="*/ 1123997 h 1749718"/>
                <a:gd name="connsiteX45" fmla="*/ 65054 w 1362625"/>
                <a:gd name="connsiteY45" fmla="*/ 1103453 h 1749718"/>
                <a:gd name="connsiteX46" fmla="*/ 41277 w 1362625"/>
                <a:gd name="connsiteY46" fmla="*/ 1110682 h 1749718"/>
                <a:gd name="connsiteX47" fmla="*/ 41182 w 1362625"/>
                <a:gd name="connsiteY47" fmla="*/ 1110777 h 1749718"/>
                <a:gd name="connsiteX48" fmla="*/ 40992 w 1362625"/>
                <a:gd name="connsiteY48" fmla="*/ 1110777 h 1749718"/>
                <a:gd name="connsiteX49" fmla="*/ 95 w 1362625"/>
                <a:gd name="connsiteY49" fmla="*/ 1101171 h 1749718"/>
                <a:gd name="connsiteX50" fmla="*/ 95 w 1362625"/>
                <a:gd name="connsiteY50" fmla="*/ 972679 h 1749718"/>
                <a:gd name="connsiteX51" fmla="*/ 36522 w 1362625"/>
                <a:gd name="connsiteY51" fmla="*/ 971442 h 1749718"/>
                <a:gd name="connsiteX52" fmla="*/ 36617 w 1362625"/>
                <a:gd name="connsiteY52" fmla="*/ 971632 h 1749718"/>
                <a:gd name="connsiteX53" fmla="*/ 59919 w 1362625"/>
                <a:gd name="connsiteY53" fmla="*/ 985709 h 1749718"/>
                <a:gd name="connsiteX54" fmla="*/ 80177 w 1362625"/>
                <a:gd name="connsiteY54" fmla="*/ 976103 h 1749718"/>
                <a:gd name="connsiteX55" fmla="*/ 85693 w 1362625"/>
                <a:gd name="connsiteY55" fmla="*/ 954132 h 1749718"/>
                <a:gd name="connsiteX56" fmla="*/ 64769 w 1362625"/>
                <a:gd name="connsiteY56" fmla="*/ 933589 h 1749718"/>
                <a:gd name="connsiteX57" fmla="*/ 40612 w 1362625"/>
                <a:gd name="connsiteY57" fmla="*/ 941673 h 1749718"/>
                <a:gd name="connsiteX58" fmla="*/ 40516 w 1362625"/>
                <a:gd name="connsiteY58" fmla="*/ 941768 h 1749718"/>
                <a:gd name="connsiteX59" fmla="*/ 40326 w 1362625"/>
                <a:gd name="connsiteY59" fmla="*/ 941768 h 1749718"/>
                <a:gd name="connsiteX60" fmla="*/ 285 w 1362625"/>
                <a:gd name="connsiteY60" fmla="*/ 934160 h 1749718"/>
                <a:gd name="connsiteX61" fmla="*/ 285 w 1362625"/>
                <a:gd name="connsiteY61" fmla="*/ 811945 h 1749718"/>
                <a:gd name="connsiteX62" fmla="*/ 11413 w 1362625"/>
                <a:gd name="connsiteY62" fmla="*/ 808996 h 1749718"/>
                <a:gd name="connsiteX63" fmla="*/ 11508 w 1362625"/>
                <a:gd name="connsiteY63" fmla="*/ 809091 h 1749718"/>
                <a:gd name="connsiteX64" fmla="*/ 25299 w 1362625"/>
                <a:gd name="connsiteY64" fmla="*/ 806904 h 1749718"/>
                <a:gd name="connsiteX65" fmla="*/ 38900 w 1362625"/>
                <a:gd name="connsiteY65" fmla="*/ 805192 h 1749718"/>
                <a:gd name="connsiteX66" fmla="*/ 60109 w 1362625"/>
                <a:gd name="connsiteY66" fmla="*/ 815939 h 1749718"/>
                <a:gd name="connsiteX67" fmla="*/ 79701 w 1362625"/>
                <a:gd name="connsiteY67" fmla="*/ 807189 h 1749718"/>
                <a:gd name="connsiteX68" fmla="*/ 86169 w 1362625"/>
                <a:gd name="connsiteY68" fmla="*/ 786646 h 1749718"/>
                <a:gd name="connsiteX69" fmla="*/ 63343 w 1362625"/>
                <a:gd name="connsiteY69" fmla="*/ 763629 h 1749718"/>
                <a:gd name="connsiteX70" fmla="*/ 45367 w 1362625"/>
                <a:gd name="connsiteY70" fmla="*/ 767909 h 1749718"/>
                <a:gd name="connsiteX71" fmla="*/ 33669 w 1362625"/>
                <a:gd name="connsiteY71" fmla="*/ 772284 h 1749718"/>
                <a:gd name="connsiteX72" fmla="*/ 13410 w 1362625"/>
                <a:gd name="connsiteY72" fmla="*/ 780749 h 1749718"/>
                <a:gd name="connsiteX73" fmla="*/ 13315 w 1362625"/>
                <a:gd name="connsiteY73" fmla="*/ 780939 h 1749718"/>
                <a:gd name="connsiteX74" fmla="*/ 13125 w 1362625"/>
                <a:gd name="connsiteY74" fmla="*/ 780939 h 1749718"/>
                <a:gd name="connsiteX75" fmla="*/ 285 w 1362625"/>
                <a:gd name="connsiteY75" fmla="*/ 782080 h 1749718"/>
                <a:gd name="connsiteX76" fmla="*/ 285 w 1362625"/>
                <a:gd name="connsiteY76" fmla="*/ 636088 h 1749718"/>
                <a:gd name="connsiteX77" fmla="*/ 666 w 1362625"/>
                <a:gd name="connsiteY77" fmla="*/ 636088 h 1749718"/>
                <a:gd name="connsiteX78" fmla="*/ 40041 w 1362625"/>
                <a:gd name="connsiteY78" fmla="*/ 637039 h 1749718"/>
                <a:gd name="connsiteX79" fmla="*/ 40136 w 1362625"/>
                <a:gd name="connsiteY79" fmla="*/ 637135 h 1749718"/>
                <a:gd name="connsiteX80" fmla="*/ 60109 w 1362625"/>
                <a:gd name="connsiteY80" fmla="*/ 646265 h 1749718"/>
                <a:gd name="connsiteX81" fmla="*/ 80367 w 1362625"/>
                <a:gd name="connsiteY81" fmla="*/ 636659 h 1749718"/>
                <a:gd name="connsiteX82" fmla="*/ 85883 w 1362625"/>
                <a:gd name="connsiteY82" fmla="*/ 614689 h 1749718"/>
                <a:gd name="connsiteX83" fmla="*/ 65054 w 1362625"/>
                <a:gd name="connsiteY83" fmla="*/ 594145 h 1749718"/>
                <a:gd name="connsiteX84" fmla="*/ 40992 w 1362625"/>
                <a:gd name="connsiteY84" fmla="*/ 601944 h 1749718"/>
                <a:gd name="connsiteX85" fmla="*/ 40897 w 1362625"/>
                <a:gd name="connsiteY85" fmla="*/ 602039 h 1749718"/>
                <a:gd name="connsiteX86" fmla="*/ 40707 w 1362625"/>
                <a:gd name="connsiteY86" fmla="*/ 602039 h 1749718"/>
                <a:gd name="connsiteX87" fmla="*/ 285 w 1362625"/>
                <a:gd name="connsiteY87" fmla="*/ 598235 h 1749718"/>
                <a:gd name="connsiteX88" fmla="*/ 285 w 1362625"/>
                <a:gd name="connsiteY88" fmla="*/ 491523 h 1749718"/>
                <a:gd name="connsiteX89" fmla="*/ 380 w 1362625"/>
                <a:gd name="connsiteY89" fmla="*/ 491428 h 1749718"/>
                <a:gd name="connsiteX90" fmla="*/ 17976 w 1362625"/>
                <a:gd name="connsiteY90" fmla="*/ 478683 h 1749718"/>
                <a:gd name="connsiteX91" fmla="*/ 18071 w 1362625"/>
                <a:gd name="connsiteY91" fmla="*/ 478683 h 1749718"/>
                <a:gd name="connsiteX92" fmla="*/ 51264 w 1362625"/>
                <a:gd name="connsiteY92" fmla="*/ 474879 h 1749718"/>
                <a:gd name="connsiteX93" fmla="*/ 51359 w 1362625"/>
                <a:gd name="connsiteY93" fmla="*/ 474879 h 1749718"/>
                <a:gd name="connsiteX94" fmla="*/ 64864 w 1362625"/>
                <a:gd name="connsiteY94" fmla="*/ 475925 h 1749718"/>
                <a:gd name="connsiteX95" fmla="*/ 85788 w 1362625"/>
                <a:gd name="connsiteY95" fmla="*/ 455191 h 1749718"/>
                <a:gd name="connsiteX96" fmla="*/ 79321 w 1362625"/>
                <a:gd name="connsiteY96" fmla="*/ 432270 h 1749718"/>
                <a:gd name="connsiteX97" fmla="*/ 57065 w 1362625"/>
                <a:gd name="connsiteY97" fmla="*/ 423995 h 1749718"/>
                <a:gd name="connsiteX98" fmla="*/ 34049 w 1362625"/>
                <a:gd name="connsiteY98" fmla="*/ 445966 h 1749718"/>
                <a:gd name="connsiteX99" fmla="*/ 34239 w 1362625"/>
                <a:gd name="connsiteY99" fmla="*/ 455476 h 1749718"/>
                <a:gd name="connsiteX100" fmla="*/ 34334 w 1362625"/>
                <a:gd name="connsiteY100" fmla="*/ 455857 h 1749718"/>
                <a:gd name="connsiteX101" fmla="*/ 33954 w 1362625"/>
                <a:gd name="connsiteY101" fmla="*/ 455952 h 1749718"/>
                <a:gd name="connsiteX102" fmla="*/ 190 w 1362625"/>
                <a:gd name="connsiteY102" fmla="*/ 462324 h 1749718"/>
                <a:gd name="connsiteX103" fmla="*/ 190 w 1362625"/>
                <a:gd name="connsiteY103" fmla="*/ 293982 h 1749718"/>
                <a:gd name="connsiteX104" fmla="*/ 36807 w 1362625"/>
                <a:gd name="connsiteY104" fmla="*/ 292840 h 1749718"/>
                <a:gd name="connsiteX105" fmla="*/ 36902 w 1362625"/>
                <a:gd name="connsiteY105" fmla="*/ 293030 h 1749718"/>
                <a:gd name="connsiteX106" fmla="*/ 59919 w 1362625"/>
                <a:gd name="connsiteY106" fmla="*/ 306631 h 1749718"/>
                <a:gd name="connsiteX107" fmla="*/ 80177 w 1362625"/>
                <a:gd name="connsiteY107" fmla="*/ 297025 h 1749718"/>
                <a:gd name="connsiteX108" fmla="*/ 85693 w 1362625"/>
                <a:gd name="connsiteY108" fmla="*/ 275055 h 1749718"/>
                <a:gd name="connsiteX109" fmla="*/ 64864 w 1362625"/>
                <a:gd name="connsiteY109" fmla="*/ 254511 h 1749718"/>
                <a:gd name="connsiteX110" fmla="*/ 38139 w 1362625"/>
                <a:gd name="connsiteY110" fmla="*/ 265639 h 1749718"/>
                <a:gd name="connsiteX111" fmla="*/ 38044 w 1362625"/>
                <a:gd name="connsiteY111" fmla="*/ 265829 h 1749718"/>
                <a:gd name="connsiteX112" fmla="*/ 37853 w 1362625"/>
                <a:gd name="connsiteY112" fmla="*/ 265829 h 1749718"/>
                <a:gd name="connsiteX113" fmla="*/ 0 w 1362625"/>
                <a:gd name="connsiteY113" fmla="*/ 264022 h 1749718"/>
                <a:gd name="connsiteX114" fmla="*/ 0 w 1362625"/>
                <a:gd name="connsiteY114" fmla="*/ 110231 h 1749718"/>
                <a:gd name="connsiteX115" fmla="*/ 190 w 1362625"/>
                <a:gd name="connsiteY115" fmla="*/ 110136 h 1749718"/>
                <a:gd name="connsiteX116" fmla="*/ 7609 w 1362625"/>
                <a:gd name="connsiteY116" fmla="*/ 106902 h 1749718"/>
                <a:gd name="connsiteX117" fmla="*/ 7704 w 1362625"/>
                <a:gd name="connsiteY117" fmla="*/ 106902 h 1749718"/>
                <a:gd name="connsiteX118" fmla="*/ 33478 w 1362625"/>
                <a:gd name="connsiteY118" fmla="*/ 110612 h 1749718"/>
                <a:gd name="connsiteX119" fmla="*/ 43084 w 1362625"/>
                <a:gd name="connsiteY119" fmla="*/ 130870 h 1749718"/>
                <a:gd name="connsiteX120" fmla="*/ 65054 w 1362625"/>
                <a:gd name="connsiteY120" fmla="*/ 136386 h 1749718"/>
                <a:gd name="connsiteX121" fmla="*/ 85503 w 1362625"/>
                <a:gd name="connsiteY121" fmla="*/ 115938 h 1749718"/>
                <a:gd name="connsiteX122" fmla="*/ 79987 w 1362625"/>
                <a:gd name="connsiteY122" fmla="*/ 93968 h 1749718"/>
                <a:gd name="connsiteX123" fmla="*/ 59728 w 1362625"/>
                <a:gd name="connsiteY123" fmla="*/ 84362 h 1749718"/>
                <a:gd name="connsiteX124" fmla="*/ 39565 w 1362625"/>
                <a:gd name="connsiteY124" fmla="*/ 91590 h 1749718"/>
                <a:gd name="connsiteX125" fmla="*/ 39470 w 1362625"/>
                <a:gd name="connsiteY125" fmla="*/ 91780 h 1749718"/>
                <a:gd name="connsiteX126" fmla="*/ 39280 w 1362625"/>
                <a:gd name="connsiteY126" fmla="*/ 91780 h 1749718"/>
                <a:gd name="connsiteX127" fmla="*/ 8655 w 1362625"/>
                <a:gd name="connsiteY127" fmla="*/ 85503 h 1749718"/>
                <a:gd name="connsiteX128" fmla="*/ 0 w 1362625"/>
                <a:gd name="connsiteY128" fmla="*/ 80367 h 1749718"/>
                <a:gd name="connsiteX129" fmla="*/ 0 w 1362625"/>
                <a:gd name="connsiteY129" fmla="*/ 0 h 1749718"/>
                <a:gd name="connsiteX130" fmla="*/ 1267897 w 1362625"/>
                <a:gd name="connsiteY130" fmla="*/ 0 h 1749718"/>
                <a:gd name="connsiteX131" fmla="*/ 1362625 w 1362625"/>
                <a:gd name="connsiteY131" fmla="*/ 94633 h 1749718"/>
                <a:gd name="connsiteX132" fmla="*/ 1362625 w 1362625"/>
                <a:gd name="connsiteY132" fmla="*/ 1652707 h 1749718"/>
                <a:gd name="connsiteX133" fmla="*/ 1265519 w 1362625"/>
                <a:gd name="connsiteY133" fmla="*/ 1749718 h 1749718"/>
                <a:gd name="connsiteX134" fmla="*/ 666 w 1362625"/>
                <a:gd name="connsiteY134" fmla="*/ 1749053 h 1749718"/>
                <a:gd name="connsiteX135" fmla="*/ 1265614 w 1362625"/>
                <a:gd name="connsiteY135" fmla="*/ 1749053 h 1749718"/>
                <a:gd name="connsiteX136" fmla="*/ 1361959 w 1362625"/>
                <a:gd name="connsiteY136" fmla="*/ 1652707 h 1749718"/>
                <a:gd name="connsiteX137" fmla="*/ 1361959 w 1362625"/>
                <a:gd name="connsiteY137" fmla="*/ 94538 h 1749718"/>
                <a:gd name="connsiteX138" fmla="*/ 1267992 w 1362625"/>
                <a:gd name="connsiteY138" fmla="*/ 571 h 1749718"/>
                <a:gd name="connsiteX139" fmla="*/ 666 w 1362625"/>
                <a:gd name="connsiteY139" fmla="*/ 571 h 1749718"/>
                <a:gd name="connsiteX140" fmla="*/ 666 w 1362625"/>
                <a:gd name="connsiteY140" fmla="*/ 79891 h 1749718"/>
                <a:gd name="connsiteX141" fmla="*/ 8940 w 1362625"/>
                <a:gd name="connsiteY141" fmla="*/ 84837 h 1749718"/>
                <a:gd name="connsiteX142" fmla="*/ 39280 w 1362625"/>
                <a:gd name="connsiteY142" fmla="*/ 91019 h 1749718"/>
                <a:gd name="connsiteX143" fmla="*/ 59824 w 1362625"/>
                <a:gd name="connsiteY143" fmla="*/ 83601 h 1749718"/>
                <a:gd name="connsiteX144" fmla="*/ 80652 w 1362625"/>
                <a:gd name="connsiteY144" fmla="*/ 93397 h 1749718"/>
                <a:gd name="connsiteX145" fmla="*/ 86264 w 1362625"/>
                <a:gd name="connsiteY145" fmla="*/ 115938 h 1749718"/>
                <a:gd name="connsiteX146" fmla="*/ 65245 w 1362625"/>
                <a:gd name="connsiteY146" fmla="*/ 136957 h 1749718"/>
                <a:gd name="connsiteX147" fmla="*/ 42704 w 1362625"/>
                <a:gd name="connsiteY147" fmla="*/ 131345 h 1749718"/>
                <a:gd name="connsiteX148" fmla="*/ 32908 w 1362625"/>
                <a:gd name="connsiteY148" fmla="*/ 110707 h 1749718"/>
                <a:gd name="connsiteX149" fmla="*/ 7799 w 1362625"/>
                <a:gd name="connsiteY149" fmla="*/ 107568 h 1749718"/>
                <a:gd name="connsiteX150" fmla="*/ 761 w 1362625"/>
                <a:gd name="connsiteY150" fmla="*/ 110707 h 1749718"/>
                <a:gd name="connsiteX151" fmla="*/ 761 w 1362625"/>
                <a:gd name="connsiteY151" fmla="*/ 263452 h 1749718"/>
                <a:gd name="connsiteX152" fmla="*/ 37663 w 1362625"/>
                <a:gd name="connsiteY152" fmla="*/ 265164 h 1749718"/>
                <a:gd name="connsiteX153" fmla="*/ 64959 w 1362625"/>
                <a:gd name="connsiteY153" fmla="*/ 253941 h 1749718"/>
                <a:gd name="connsiteX154" fmla="*/ 86359 w 1362625"/>
                <a:gd name="connsiteY154" fmla="*/ 275055 h 1749718"/>
                <a:gd name="connsiteX155" fmla="*/ 80747 w 1362625"/>
                <a:gd name="connsiteY155" fmla="*/ 297596 h 1749718"/>
                <a:gd name="connsiteX156" fmla="*/ 59919 w 1362625"/>
                <a:gd name="connsiteY156" fmla="*/ 307392 h 1749718"/>
                <a:gd name="connsiteX157" fmla="*/ 36427 w 1362625"/>
                <a:gd name="connsiteY157" fmla="*/ 293601 h 1749718"/>
                <a:gd name="connsiteX158" fmla="*/ 856 w 1362625"/>
                <a:gd name="connsiteY158" fmla="*/ 294742 h 1749718"/>
                <a:gd name="connsiteX159" fmla="*/ 856 w 1362625"/>
                <a:gd name="connsiteY159" fmla="*/ 461659 h 1749718"/>
                <a:gd name="connsiteX160" fmla="*/ 33478 w 1362625"/>
                <a:gd name="connsiteY160" fmla="*/ 455476 h 1749718"/>
                <a:gd name="connsiteX161" fmla="*/ 33288 w 1362625"/>
                <a:gd name="connsiteY161" fmla="*/ 446061 h 1749718"/>
                <a:gd name="connsiteX162" fmla="*/ 56875 w 1362625"/>
                <a:gd name="connsiteY162" fmla="*/ 423520 h 1749718"/>
                <a:gd name="connsiteX163" fmla="*/ 79701 w 1362625"/>
                <a:gd name="connsiteY163" fmla="*/ 431985 h 1749718"/>
                <a:gd name="connsiteX164" fmla="*/ 86359 w 1362625"/>
                <a:gd name="connsiteY164" fmla="*/ 455572 h 1749718"/>
                <a:gd name="connsiteX165" fmla="*/ 64864 w 1362625"/>
                <a:gd name="connsiteY165" fmla="*/ 476781 h 1749718"/>
                <a:gd name="connsiteX166" fmla="*/ 51169 w 1362625"/>
                <a:gd name="connsiteY166" fmla="*/ 475735 h 1749718"/>
                <a:gd name="connsiteX167" fmla="*/ 18166 w 1362625"/>
                <a:gd name="connsiteY167" fmla="*/ 479444 h 1749718"/>
                <a:gd name="connsiteX168" fmla="*/ 856 w 1362625"/>
                <a:gd name="connsiteY168" fmla="*/ 491903 h 1749718"/>
                <a:gd name="connsiteX169" fmla="*/ 856 w 1362625"/>
                <a:gd name="connsiteY169" fmla="*/ 597664 h 1749718"/>
                <a:gd name="connsiteX170" fmla="*/ 40516 w 1362625"/>
                <a:gd name="connsiteY170" fmla="*/ 601469 h 1749718"/>
                <a:gd name="connsiteX171" fmla="*/ 65054 w 1362625"/>
                <a:gd name="connsiteY171" fmla="*/ 593575 h 1749718"/>
                <a:gd name="connsiteX172" fmla="*/ 86454 w 1362625"/>
                <a:gd name="connsiteY172" fmla="*/ 614689 h 1749718"/>
                <a:gd name="connsiteX173" fmla="*/ 80843 w 1362625"/>
                <a:gd name="connsiteY173" fmla="*/ 637230 h 1749718"/>
                <a:gd name="connsiteX174" fmla="*/ 60014 w 1362625"/>
                <a:gd name="connsiteY174" fmla="*/ 647026 h 1749718"/>
                <a:gd name="connsiteX175" fmla="*/ 39660 w 1362625"/>
                <a:gd name="connsiteY175" fmla="*/ 637705 h 1749718"/>
                <a:gd name="connsiteX176" fmla="*/ 666 w 1362625"/>
                <a:gd name="connsiteY176" fmla="*/ 636849 h 1749718"/>
                <a:gd name="connsiteX177" fmla="*/ 666 w 1362625"/>
                <a:gd name="connsiteY177" fmla="*/ 781605 h 1749718"/>
                <a:gd name="connsiteX178" fmla="*/ 12554 w 1362625"/>
                <a:gd name="connsiteY178" fmla="*/ 780559 h 1749718"/>
                <a:gd name="connsiteX179" fmla="*/ 33098 w 1362625"/>
                <a:gd name="connsiteY179" fmla="*/ 771904 h 1749718"/>
                <a:gd name="connsiteX180" fmla="*/ 44606 w 1362625"/>
                <a:gd name="connsiteY180" fmla="*/ 767624 h 1749718"/>
                <a:gd name="connsiteX181" fmla="*/ 63057 w 1362625"/>
                <a:gd name="connsiteY181" fmla="*/ 763249 h 1749718"/>
                <a:gd name="connsiteX182" fmla="*/ 86454 w 1362625"/>
                <a:gd name="connsiteY182" fmla="*/ 786836 h 1749718"/>
                <a:gd name="connsiteX183" fmla="*/ 79796 w 1362625"/>
                <a:gd name="connsiteY183" fmla="*/ 807855 h 1749718"/>
                <a:gd name="connsiteX184" fmla="*/ 59728 w 1362625"/>
                <a:gd name="connsiteY184" fmla="*/ 816795 h 1749718"/>
                <a:gd name="connsiteX185" fmla="*/ 38044 w 1362625"/>
                <a:gd name="connsiteY185" fmla="*/ 805763 h 1749718"/>
                <a:gd name="connsiteX186" fmla="*/ 25109 w 1362625"/>
                <a:gd name="connsiteY186" fmla="*/ 807760 h 1749718"/>
                <a:gd name="connsiteX187" fmla="*/ 11033 w 1362625"/>
                <a:gd name="connsiteY187" fmla="*/ 809947 h 1749718"/>
                <a:gd name="connsiteX188" fmla="*/ 666 w 1362625"/>
                <a:gd name="connsiteY188" fmla="*/ 812706 h 1749718"/>
                <a:gd name="connsiteX189" fmla="*/ 666 w 1362625"/>
                <a:gd name="connsiteY189" fmla="*/ 933874 h 1749718"/>
                <a:gd name="connsiteX190" fmla="*/ 40041 w 1362625"/>
                <a:gd name="connsiteY190" fmla="*/ 941388 h 1749718"/>
                <a:gd name="connsiteX191" fmla="*/ 64769 w 1362625"/>
                <a:gd name="connsiteY191" fmla="*/ 933208 h 1749718"/>
                <a:gd name="connsiteX192" fmla="*/ 86264 w 1362625"/>
                <a:gd name="connsiteY192" fmla="*/ 954323 h 1749718"/>
                <a:gd name="connsiteX193" fmla="*/ 80652 w 1362625"/>
                <a:gd name="connsiteY193" fmla="*/ 976863 h 1749718"/>
                <a:gd name="connsiteX194" fmla="*/ 59824 w 1362625"/>
                <a:gd name="connsiteY194" fmla="*/ 986660 h 1749718"/>
                <a:gd name="connsiteX195" fmla="*/ 36046 w 1362625"/>
                <a:gd name="connsiteY195" fmla="*/ 972393 h 1749718"/>
                <a:gd name="connsiteX196" fmla="*/ 761 w 1362625"/>
                <a:gd name="connsiteY196" fmla="*/ 973630 h 1749718"/>
                <a:gd name="connsiteX197" fmla="*/ 761 w 1362625"/>
                <a:gd name="connsiteY197" fmla="*/ 1100981 h 1749718"/>
                <a:gd name="connsiteX198" fmla="*/ 40897 w 1362625"/>
                <a:gd name="connsiteY198" fmla="*/ 1110396 h 1749718"/>
                <a:gd name="connsiteX199" fmla="*/ 65150 w 1362625"/>
                <a:gd name="connsiteY199" fmla="*/ 1103168 h 1749718"/>
                <a:gd name="connsiteX200" fmla="*/ 86264 w 1362625"/>
                <a:gd name="connsiteY200" fmla="*/ 1124187 h 1749718"/>
                <a:gd name="connsiteX201" fmla="*/ 80652 w 1362625"/>
                <a:gd name="connsiteY201" fmla="*/ 1146728 h 1749718"/>
                <a:gd name="connsiteX202" fmla="*/ 59824 w 1362625"/>
                <a:gd name="connsiteY202" fmla="*/ 1156524 h 1749718"/>
                <a:gd name="connsiteX203" fmla="*/ 36712 w 1362625"/>
                <a:gd name="connsiteY203" fmla="*/ 1143399 h 1749718"/>
                <a:gd name="connsiteX204" fmla="*/ 761 w 1362625"/>
                <a:gd name="connsiteY204" fmla="*/ 1129418 h 1749718"/>
                <a:gd name="connsiteX205" fmla="*/ 761 w 1362625"/>
                <a:gd name="connsiteY205" fmla="*/ 1277503 h 1749718"/>
                <a:gd name="connsiteX206" fmla="*/ 40136 w 1362625"/>
                <a:gd name="connsiteY206" fmla="*/ 1281022 h 1749718"/>
                <a:gd name="connsiteX207" fmla="*/ 64769 w 1362625"/>
                <a:gd name="connsiteY207" fmla="*/ 1272842 h 1749718"/>
                <a:gd name="connsiteX208" fmla="*/ 86264 w 1362625"/>
                <a:gd name="connsiteY208" fmla="*/ 1293956 h 1749718"/>
                <a:gd name="connsiteX209" fmla="*/ 80652 w 1362625"/>
                <a:gd name="connsiteY209" fmla="*/ 1316497 h 1749718"/>
                <a:gd name="connsiteX210" fmla="*/ 59824 w 1362625"/>
                <a:gd name="connsiteY210" fmla="*/ 1326294 h 1749718"/>
                <a:gd name="connsiteX211" fmla="*/ 39280 w 1362625"/>
                <a:gd name="connsiteY211" fmla="*/ 1316783 h 1749718"/>
                <a:gd name="connsiteX212" fmla="*/ 761 w 1362625"/>
                <a:gd name="connsiteY212" fmla="*/ 1322775 h 1749718"/>
                <a:gd name="connsiteX213" fmla="*/ 761 w 1362625"/>
                <a:gd name="connsiteY213" fmla="*/ 1437761 h 1749718"/>
                <a:gd name="connsiteX214" fmla="*/ 38900 w 1362625"/>
                <a:gd name="connsiteY214" fmla="*/ 1452313 h 1749718"/>
                <a:gd name="connsiteX215" fmla="*/ 63247 w 1362625"/>
                <a:gd name="connsiteY215" fmla="*/ 1442421 h 1749718"/>
                <a:gd name="connsiteX216" fmla="*/ 86644 w 1362625"/>
                <a:gd name="connsiteY216" fmla="*/ 1466104 h 1749718"/>
                <a:gd name="connsiteX217" fmla="*/ 79987 w 1362625"/>
                <a:gd name="connsiteY217" fmla="*/ 1487123 h 1749718"/>
                <a:gd name="connsiteX218" fmla="*/ 59919 w 1362625"/>
                <a:gd name="connsiteY218" fmla="*/ 1496063 h 1749718"/>
                <a:gd name="connsiteX219" fmla="*/ 40992 w 1362625"/>
                <a:gd name="connsiteY219" fmla="*/ 1488264 h 1749718"/>
                <a:gd name="connsiteX220" fmla="*/ 856 w 1362625"/>
                <a:gd name="connsiteY220" fmla="*/ 1495873 h 1749718"/>
                <a:gd name="connsiteX221" fmla="*/ 856 w 1362625"/>
                <a:gd name="connsiteY221" fmla="*/ 1627694 h 1749718"/>
                <a:gd name="connsiteX222" fmla="*/ 38329 w 1362625"/>
                <a:gd name="connsiteY222" fmla="*/ 1622843 h 1749718"/>
                <a:gd name="connsiteX223" fmla="*/ 65340 w 1362625"/>
                <a:gd name="connsiteY223" fmla="*/ 1612476 h 1749718"/>
                <a:gd name="connsiteX224" fmla="*/ 86454 w 1362625"/>
                <a:gd name="connsiteY224" fmla="*/ 1633495 h 1749718"/>
                <a:gd name="connsiteX225" fmla="*/ 80843 w 1362625"/>
                <a:gd name="connsiteY225" fmla="*/ 1656036 h 1749718"/>
                <a:gd name="connsiteX226" fmla="*/ 60014 w 1362625"/>
                <a:gd name="connsiteY226" fmla="*/ 1665832 h 1749718"/>
                <a:gd name="connsiteX227" fmla="*/ 43370 w 1362625"/>
                <a:gd name="connsiteY227" fmla="*/ 1660031 h 1749718"/>
                <a:gd name="connsiteX228" fmla="*/ 951 w 1362625"/>
                <a:gd name="connsiteY228" fmla="*/ 1678006 h 1749718"/>
                <a:gd name="connsiteX229" fmla="*/ 951 w 1362625"/>
                <a:gd name="connsiteY229" fmla="*/ 1749053 h 174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1362625" h="1749718">
                  <a:moveTo>
                    <a:pt x="1265519" y="1749718"/>
                  </a:moveTo>
                  <a:lnTo>
                    <a:pt x="0" y="1749718"/>
                  </a:lnTo>
                  <a:lnTo>
                    <a:pt x="0" y="1677816"/>
                  </a:lnTo>
                  <a:lnTo>
                    <a:pt x="190" y="1677721"/>
                  </a:lnTo>
                  <a:lnTo>
                    <a:pt x="43179" y="1659460"/>
                  </a:lnTo>
                  <a:lnTo>
                    <a:pt x="43370" y="1659555"/>
                  </a:lnTo>
                  <a:cubicBezTo>
                    <a:pt x="48030" y="1663264"/>
                    <a:pt x="53737" y="1665262"/>
                    <a:pt x="59824" y="1665262"/>
                  </a:cubicBezTo>
                  <a:cubicBezTo>
                    <a:pt x="67718" y="1665262"/>
                    <a:pt x="75041" y="1661743"/>
                    <a:pt x="80082" y="1655656"/>
                  </a:cubicBezTo>
                  <a:cubicBezTo>
                    <a:pt x="85122" y="1649569"/>
                    <a:pt x="87120" y="1641579"/>
                    <a:pt x="85598" y="1633685"/>
                  </a:cubicBezTo>
                  <a:cubicBezTo>
                    <a:pt x="83601" y="1623414"/>
                    <a:pt x="75326" y="1615139"/>
                    <a:pt x="65054" y="1613237"/>
                  </a:cubicBezTo>
                  <a:cubicBezTo>
                    <a:pt x="54878" y="1611240"/>
                    <a:pt x="44796" y="1615234"/>
                    <a:pt x="38709" y="1623414"/>
                  </a:cubicBezTo>
                  <a:lnTo>
                    <a:pt x="38614" y="1623509"/>
                  </a:lnTo>
                  <a:lnTo>
                    <a:pt x="38519" y="1623509"/>
                  </a:lnTo>
                  <a:lnTo>
                    <a:pt x="95" y="1628455"/>
                  </a:lnTo>
                  <a:lnTo>
                    <a:pt x="95" y="1495302"/>
                  </a:lnTo>
                  <a:lnTo>
                    <a:pt x="380" y="1495207"/>
                  </a:lnTo>
                  <a:lnTo>
                    <a:pt x="41182" y="1487503"/>
                  </a:lnTo>
                  <a:lnTo>
                    <a:pt x="41277" y="1487598"/>
                  </a:lnTo>
                  <a:cubicBezTo>
                    <a:pt x="46223" y="1492544"/>
                    <a:pt x="52881" y="1495302"/>
                    <a:pt x="59824" y="1495302"/>
                  </a:cubicBezTo>
                  <a:cubicBezTo>
                    <a:pt x="67242" y="1495302"/>
                    <a:pt x="74470" y="1492068"/>
                    <a:pt x="79416" y="1486552"/>
                  </a:cubicBezTo>
                  <a:cubicBezTo>
                    <a:pt x="84457" y="1480941"/>
                    <a:pt x="86739" y="1473617"/>
                    <a:pt x="85883" y="1466009"/>
                  </a:cubicBezTo>
                  <a:cubicBezTo>
                    <a:pt x="84552" y="1454120"/>
                    <a:pt x="74946" y="1444419"/>
                    <a:pt x="63057" y="1442992"/>
                  </a:cubicBezTo>
                  <a:cubicBezTo>
                    <a:pt x="53832" y="1441946"/>
                    <a:pt x="44891" y="1445560"/>
                    <a:pt x="39185" y="1452788"/>
                  </a:cubicBezTo>
                  <a:lnTo>
                    <a:pt x="38995" y="1452979"/>
                  </a:lnTo>
                  <a:lnTo>
                    <a:pt x="38804" y="1452883"/>
                  </a:lnTo>
                  <a:lnTo>
                    <a:pt x="0" y="1438046"/>
                  </a:lnTo>
                  <a:lnTo>
                    <a:pt x="0" y="1322014"/>
                  </a:lnTo>
                  <a:lnTo>
                    <a:pt x="285" y="1322014"/>
                  </a:lnTo>
                  <a:lnTo>
                    <a:pt x="39470" y="1315927"/>
                  </a:lnTo>
                  <a:lnTo>
                    <a:pt x="39565" y="1316117"/>
                  </a:lnTo>
                  <a:cubicBezTo>
                    <a:pt x="44606" y="1322109"/>
                    <a:pt x="51929" y="1325533"/>
                    <a:pt x="59728" y="1325533"/>
                  </a:cubicBezTo>
                  <a:cubicBezTo>
                    <a:pt x="67622" y="1325533"/>
                    <a:pt x="74946" y="1322014"/>
                    <a:pt x="79987" y="1315927"/>
                  </a:cubicBezTo>
                  <a:cubicBezTo>
                    <a:pt x="85027" y="1309840"/>
                    <a:pt x="87025" y="1301850"/>
                    <a:pt x="85503" y="1293956"/>
                  </a:cubicBezTo>
                  <a:cubicBezTo>
                    <a:pt x="83506" y="1283495"/>
                    <a:pt x="75041" y="1275220"/>
                    <a:pt x="64579" y="1273413"/>
                  </a:cubicBezTo>
                  <a:cubicBezTo>
                    <a:pt x="55544" y="1271796"/>
                    <a:pt x="46508" y="1274840"/>
                    <a:pt x="40421" y="1281497"/>
                  </a:cubicBezTo>
                  <a:lnTo>
                    <a:pt x="40326" y="1281592"/>
                  </a:lnTo>
                  <a:lnTo>
                    <a:pt x="40136" y="1281592"/>
                  </a:lnTo>
                  <a:lnTo>
                    <a:pt x="0" y="1277978"/>
                  </a:lnTo>
                  <a:lnTo>
                    <a:pt x="0" y="1128277"/>
                  </a:lnTo>
                  <a:lnTo>
                    <a:pt x="476" y="1128467"/>
                  </a:lnTo>
                  <a:lnTo>
                    <a:pt x="37092" y="1142638"/>
                  </a:lnTo>
                  <a:lnTo>
                    <a:pt x="37188" y="1142733"/>
                  </a:lnTo>
                  <a:cubicBezTo>
                    <a:pt x="41943" y="1150722"/>
                    <a:pt x="50598" y="1155573"/>
                    <a:pt x="59824" y="1155573"/>
                  </a:cubicBezTo>
                  <a:cubicBezTo>
                    <a:pt x="67718" y="1155573"/>
                    <a:pt x="75041" y="1152054"/>
                    <a:pt x="80082" y="1145967"/>
                  </a:cubicBezTo>
                  <a:cubicBezTo>
                    <a:pt x="85122" y="1139880"/>
                    <a:pt x="87120" y="1131891"/>
                    <a:pt x="85598" y="1123997"/>
                  </a:cubicBezTo>
                  <a:cubicBezTo>
                    <a:pt x="83601" y="1113725"/>
                    <a:pt x="75326" y="1105451"/>
                    <a:pt x="65054" y="1103453"/>
                  </a:cubicBezTo>
                  <a:cubicBezTo>
                    <a:pt x="56209" y="1101741"/>
                    <a:pt x="47554" y="1104404"/>
                    <a:pt x="41277" y="1110682"/>
                  </a:cubicBezTo>
                  <a:lnTo>
                    <a:pt x="41182" y="1110777"/>
                  </a:lnTo>
                  <a:lnTo>
                    <a:pt x="40992" y="1110777"/>
                  </a:lnTo>
                  <a:lnTo>
                    <a:pt x="95" y="1101171"/>
                  </a:lnTo>
                  <a:lnTo>
                    <a:pt x="95" y="972679"/>
                  </a:lnTo>
                  <a:lnTo>
                    <a:pt x="36522" y="971442"/>
                  </a:lnTo>
                  <a:lnTo>
                    <a:pt x="36617" y="971632"/>
                  </a:lnTo>
                  <a:cubicBezTo>
                    <a:pt x="41182" y="980287"/>
                    <a:pt x="50122" y="985709"/>
                    <a:pt x="59919" y="985709"/>
                  </a:cubicBezTo>
                  <a:cubicBezTo>
                    <a:pt x="67813" y="985709"/>
                    <a:pt x="75136" y="982190"/>
                    <a:pt x="80177" y="976103"/>
                  </a:cubicBezTo>
                  <a:cubicBezTo>
                    <a:pt x="85218" y="970016"/>
                    <a:pt x="87215" y="962026"/>
                    <a:pt x="85693" y="954132"/>
                  </a:cubicBezTo>
                  <a:cubicBezTo>
                    <a:pt x="83696" y="943670"/>
                    <a:pt x="75231" y="935396"/>
                    <a:pt x="64769" y="933589"/>
                  </a:cubicBezTo>
                  <a:cubicBezTo>
                    <a:pt x="55734" y="931972"/>
                    <a:pt x="46698" y="935016"/>
                    <a:pt x="40612" y="941673"/>
                  </a:cubicBezTo>
                  <a:lnTo>
                    <a:pt x="40516" y="941768"/>
                  </a:lnTo>
                  <a:lnTo>
                    <a:pt x="40326" y="941768"/>
                  </a:lnTo>
                  <a:lnTo>
                    <a:pt x="285" y="934160"/>
                  </a:lnTo>
                  <a:lnTo>
                    <a:pt x="285" y="811945"/>
                  </a:lnTo>
                  <a:lnTo>
                    <a:pt x="11413" y="808996"/>
                  </a:lnTo>
                  <a:lnTo>
                    <a:pt x="11508" y="809091"/>
                  </a:lnTo>
                  <a:cubicBezTo>
                    <a:pt x="13030" y="809852"/>
                    <a:pt x="19497" y="808331"/>
                    <a:pt x="25299" y="806904"/>
                  </a:cubicBezTo>
                  <a:cubicBezTo>
                    <a:pt x="33098" y="805002"/>
                    <a:pt x="37948" y="803860"/>
                    <a:pt x="38900" y="805192"/>
                  </a:cubicBezTo>
                  <a:cubicBezTo>
                    <a:pt x="43845" y="811945"/>
                    <a:pt x="51739" y="815939"/>
                    <a:pt x="60109" y="815939"/>
                  </a:cubicBezTo>
                  <a:cubicBezTo>
                    <a:pt x="67527" y="815939"/>
                    <a:pt x="74756" y="812706"/>
                    <a:pt x="79701" y="807189"/>
                  </a:cubicBezTo>
                  <a:cubicBezTo>
                    <a:pt x="84742" y="801578"/>
                    <a:pt x="87025" y="794254"/>
                    <a:pt x="86169" y="786646"/>
                  </a:cubicBezTo>
                  <a:cubicBezTo>
                    <a:pt x="84837" y="774757"/>
                    <a:pt x="75231" y="765056"/>
                    <a:pt x="63343" y="763629"/>
                  </a:cubicBezTo>
                  <a:cubicBezTo>
                    <a:pt x="56970" y="762868"/>
                    <a:pt x="50598" y="764390"/>
                    <a:pt x="45367" y="767909"/>
                  </a:cubicBezTo>
                  <a:cubicBezTo>
                    <a:pt x="43940" y="768860"/>
                    <a:pt x="39185" y="770477"/>
                    <a:pt x="33669" y="772284"/>
                  </a:cubicBezTo>
                  <a:cubicBezTo>
                    <a:pt x="25584" y="774947"/>
                    <a:pt x="14552" y="778561"/>
                    <a:pt x="13410" y="780749"/>
                  </a:cubicBezTo>
                  <a:lnTo>
                    <a:pt x="13315" y="780939"/>
                  </a:lnTo>
                  <a:lnTo>
                    <a:pt x="13125" y="780939"/>
                  </a:lnTo>
                  <a:lnTo>
                    <a:pt x="285" y="782080"/>
                  </a:lnTo>
                  <a:lnTo>
                    <a:pt x="285" y="636088"/>
                  </a:lnTo>
                  <a:lnTo>
                    <a:pt x="666" y="636088"/>
                  </a:lnTo>
                  <a:lnTo>
                    <a:pt x="40041" y="637039"/>
                  </a:lnTo>
                  <a:lnTo>
                    <a:pt x="40136" y="637135"/>
                  </a:lnTo>
                  <a:cubicBezTo>
                    <a:pt x="45177" y="642936"/>
                    <a:pt x="52405" y="646265"/>
                    <a:pt x="60109" y="646265"/>
                  </a:cubicBezTo>
                  <a:cubicBezTo>
                    <a:pt x="68003" y="646265"/>
                    <a:pt x="75326" y="642746"/>
                    <a:pt x="80367" y="636659"/>
                  </a:cubicBezTo>
                  <a:cubicBezTo>
                    <a:pt x="85408" y="630572"/>
                    <a:pt x="87405" y="622583"/>
                    <a:pt x="85883" y="614689"/>
                  </a:cubicBezTo>
                  <a:cubicBezTo>
                    <a:pt x="83886" y="604322"/>
                    <a:pt x="75516" y="596047"/>
                    <a:pt x="65054" y="594145"/>
                  </a:cubicBezTo>
                  <a:cubicBezTo>
                    <a:pt x="56114" y="592528"/>
                    <a:pt x="47174" y="595477"/>
                    <a:pt x="40992" y="601944"/>
                  </a:cubicBezTo>
                  <a:lnTo>
                    <a:pt x="40897" y="602039"/>
                  </a:lnTo>
                  <a:lnTo>
                    <a:pt x="40707" y="602039"/>
                  </a:lnTo>
                  <a:lnTo>
                    <a:pt x="285" y="598235"/>
                  </a:lnTo>
                  <a:lnTo>
                    <a:pt x="285" y="491523"/>
                  </a:lnTo>
                  <a:lnTo>
                    <a:pt x="380" y="491428"/>
                  </a:lnTo>
                  <a:lnTo>
                    <a:pt x="17976" y="478683"/>
                  </a:lnTo>
                  <a:lnTo>
                    <a:pt x="18071" y="478683"/>
                  </a:lnTo>
                  <a:lnTo>
                    <a:pt x="51264" y="474879"/>
                  </a:lnTo>
                  <a:lnTo>
                    <a:pt x="51359" y="474879"/>
                  </a:lnTo>
                  <a:cubicBezTo>
                    <a:pt x="55639" y="476400"/>
                    <a:pt x="60204" y="476686"/>
                    <a:pt x="64864" y="475925"/>
                  </a:cubicBezTo>
                  <a:cubicBezTo>
                    <a:pt x="75421" y="474023"/>
                    <a:pt x="83791" y="465748"/>
                    <a:pt x="85788" y="455191"/>
                  </a:cubicBezTo>
                  <a:cubicBezTo>
                    <a:pt x="87405" y="446822"/>
                    <a:pt x="85027" y="438452"/>
                    <a:pt x="79321" y="432270"/>
                  </a:cubicBezTo>
                  <a:cubicBezTo>
                    <a:pt x="73614" y="426088"/>
                    <a:pt x="65530" y="423139"/>
                    <a:pt x="57065" y="423995"/>
                  </a:cubicBezTo>
                  <a:cubicBezTo>
                    <a:pt x="45462" y="425232"/>
                    <a:pt x="35761" y="434553"/>
                    <a:pt x="34049" y="445966"/>
                  </a:cubicBezTo>
                  <a:cubicBezTo>
                    <a:pt x="33573" y="449199"/>
                    <a:pt x="33669" y="452338"/>
                    <a:pt x="34239" y="455476"/>
                  </a:cubicBezTo>
                  <a:lnTo>
                    <a:pt x="34334" y="455857"/>
                  </a:lnTo>
                  <a:lnTo>
                    <a:pt x="33954" y="455952"/>
                  </a:lnTo>
                  <a:lnTo>
                    <a:pt x="190" y="462324"/>
                  </a:lnTo>
                  <a:lnTo>
                    <a:pt x="190" y="293982"/>
                  </a:lnTo>
                  <a:lnTo>
                    <a:pt x="36807" y="292840"/>
                  </a:lnTo>
                  <a:lnTo>
                    <a:pt x="36902" y="293030"/>
                  </a:lnTo>
                  <a:cubicBezTo>
                    <a:pt x="41563" y="301400"/>
                    <a:pt x="50313" y="306631"/>
                    <a:pt x="59919" y="306631"/>
                  </a:cubicBezTo>
                  <a:cubicBezTo>
                    <a:pt x="67813" y="306631"/>
                    <a:pt x="75136" y="303112"/>
                    <a:pt x="80177" y="297025"/>
                  </a:cubicBezTo>
                  <a:cubicBezTo>
                    <a:pt x="85218" y="290938"/>
                    <a:pt x="87215" y="282949"/>
                    <a:pt x="85693" y="275055"/>
                  </a:cubicBezTo>
                  <a:cubicBezTo>
                    <a:pt x="83696" y="264688"/>
                    <a:pt x="75326" y="256414"/>
                    <a:pt x="64864" y="254511"/>
                  </a:cubicBezTo>
                  <a:cubicBezTo>
                    <a:pt x="54307" y="252609"/>
                    <a:pt x="44131" y="256889"/>
                    <a:pt x="38139" y="265639"/>
                  </a:cubicBezTo>
                  <a:lnTo>
                    <a:pt x="38044" y="265829"/>
                  </a:lnTo>
                  <a:lnTo>
                    <a:pt x="37853" y="265829"/>
                  </a:lnTo>
                  <a:lnTo>
                    <a:pt x="0" y="264022"/>
                  </a:lnTo>
                  <a:lnTo>
                    <a:pt x="0" y="110231"/>
                  </a:lnTo>
                  <a:lnTo>
                    <a:pt x="190" y="110136"/>
                  </a:lnTo>
                  <a:lnTo>
                    <a:pt x="7609" y="106902"/>
                  </a:lnTo>
                  <a:lnTo>
                    <a:pt x="7704" y="106902"/>
                  </a:lnTo>
                  <a:cubicBezTo>
                    <a:pt x="33478" y="109470"/>
                    <a:pt x="33478" y="110231"/>
                    <a:pt x="33478" y="110612"/>
                  </a:cubicBezTo>
                  <a:cubicBezTo>
                    <a:pt x="33478" y="118506"/>
                    <a:pt x="36997" y="125924"/>
                    <a:pt x="43084" y="130870"/>
                  </a:cubicBezTo>
                  <a:cubicBezTo>
                    <a:pt x="49171" y="135911"/>
                    <a:pt x="57160" y="137908"/>
                    <a:pt x="65054" y="136386"/>
                  </a:cubicBezTo>
                  <a:cubicBezTo>
                    <a:pt x="75326" y="134389"/>
                    <a:pt x="83506" y="126114"/>
                    <a:pt x="85503" y="115938"/>
                  </a:cubicBezTo>
                  <a:cubicBezTo>
                    <a:pt x="87025" y="108044"/>
                    <a:pt x="85027" y="100055"/>
                    <a:pt x="79987" y="93968"/>
                  </a:cubicBezTo>
                  <a:cubicBezTo>
                    <a:pt x="74946" y="87881"/>
                    <a:pt x="67622" y="84362"/>
                    <a:pt x="59728" y="84362"/>
                  </a:cubicBezTo>
                  <a:cubicBezTo>
                    <a:pt x="51739" y="84362"/>
                    <a:pt x="41467" y="89212"/>
                    <a:pt x="39565" y="91590"/>
                  </a:cubicBezTo>
                  <a:lnTo>
                    <a:pt x="39470" y="91780"/>
                  </a:lnTo>
                  <a:lnTo>
                    <a:pt x="39280" y="91780"/>
                  </a:lnTo>
                  <a:lnTo>
                    <a:pt x="8655" y="85503"/>
                  </a:lnTo>
                  <a:lnTo>
                    <a:pt x="0" y="80367"/>
                  </a:lnTo>
                  <a:lnTo>
                    <a:pt x="0" y="0"/>
                  </a:lnTo>
                  <a:lnTo>
                    <a:pt x="1267897" y="0"/>
                  </a:lnTo>
                  <a:cubicBezTo>
                    <a:pt x="1320111" y="0"/>
                    <a:pt x="1362625" y="42514"/>
                    <a:pt x="1362625" y="94633"/>
                  </a:cubicBezTo>
                  <a:lnTo>
                    <a:pt x="1362625" y="1652707"/>
                  </a:lnTo>
                  <a:cubicBezTo>
                    <a:pt x="1362625" y="1706158"/>
                    <a:pt x="1319065" y="1749718"/>
                    <a:pt x="1265519" y="1749718"/>
                  </a:cubicBezTo>
                  <a:close/>
                  <a:moveTo>
                    <a:pt x="666" y="1749053"/>
                  </a:moveTo>
                  <a:lnTo>
                    <a:pt x="1265614" y="1749053"/>
                  </a:lnTo>
                  <a:cubicBezTo>
                    <a:pt x="1318780" y="1749053"/>
                    <a:pt x="1361959" y="1705778"/>
                    <a:pt x="1361959" y="1652707"/>
                  </a:cubicBezTo>
                  <a:lnTo>
                    <a:pt x="1361959" y="94538"/>
                  </a:lnTo>
                  <a:cubicBezTo>
                    <a:pt x="1361959" y="42704"/>
                    <a:pt x="1319826" y="571"/>
                    <a:pt x="1267992" y="571"/>
                  </a:cubicBezTo>
                  <a:lnTo>
                    <a:pt x="666" y="571"/>
                  </a:lnTo>
                  <a:lnTo>
                    <a:pt x="666" y="79891"/>
                  </a:lnTo>
                  <a:lnTo>
                    <a:pt x="8940" y="84837"/>
                  </a:lnTo>
                  <a:lnTo>
                    <a:pt x="39280" y="91019"/>
                  </a:lnTo>
                  <a:cubicBezTo>
                    <a:pt x="41658" y="88166"/>
                    <a:pt x="52215" y="83601"/>
                    <a:pt x="59824" y="83601"/>
                  </a:cubicBezTo>
                  <a:cubicBezTo>
                    <a:pt x="67908" y="83601"/>
                    <a:pt x="75516" y="87215"/>
                    <a:pt x="80652" y="93397"/>
                  </a:cubicBezTo>
                  <a:cubicBezTo>
                    <a:pt x="85788" y="99674"/>
                    <a:pt x="87881" y="107853"/>
                    <a:pt x="86264" y="115938"/>
                  </a:cubicBezTo>
                  <a:cubicBezTo>
                    <a:pt x="84266" y="126495"/>
                    <a:pt x="75802" y="134960"/>
                    <a:pt x="65245" y="136957"/>
                  </a:cubicBezTo>
                  <a:cubicBezTo>
                    <a:pt x="57160" y="138574"/>
                    <a:pt x="48981" y="136481"/>
                    <a:pt x="42704" y="131345"/>
                  </a:cubicBezTo>
                  <a:cubicBezTo>
                    <a:pt x="36522" y="126209"/>
                    <a:pt x="32908" y="118696"/>
                    <a:pt x="32908" y="110707"/>
                  </a:cubicBezTo>
                  <a:cubicBezTo>
                    <a:pt x="31386" y="110041"/>
                    <a:pt x="16929" y="108424"/>
                    <a:pt x="7799" y="107568"/>
                  </a:cubicBezTo>
                  <a:lnTo>
                    <a:pt x="761" y="110707"/>
                  </a:lnTo>
                  <a:lnTo>
                    <a:pt x="761" y="263452"/>
                  </a:lnTo>
                  <a:lnTo>
                    <a:pt x="37663" y="265164"/>
                  </a:lnTo>
                  <a:cubicBezTo>
                    <a:pt x="43750" y="256223"/>
                    <a:pt x="54212" y="251943"/>
                    <a:pt x="64959" y="253941"/>
                  </a:cubicBezTo>
                  <a:cubicBezTo>
                    <a:pt x="75707" y="255843"/>
                    <a:pt x="84266" y="264403"/>
                    <a:pt x="86359" y="275055"/>
                  </a:cubicBezTo>
                  <a:cubicBezTo>
                    <a:pt x="87976" y="283139"/>
                    <a:pt x="85883" y="291319"/>
                    <a:pt x="80747" y="297596"/>
                  </a:cubicBezTo>
                  <a:cubicBezTo>
                    <a:pt x="75612" y="303873"/>
                    <a:pt x="68003" y="307392"/>
                    <a:pt x="59919" y="307392"/>
                  </a:cubicBezTo>
                  <a:cubicBezTo>
                    <a:pt x="50122" y="307392"/>
                    <a:pt x="41182" y="302066"/>
                    <a:pt x="36427" y="293601"/>
                  </a:cubicBezTo>
                  <a:lnTo>
                    <a:pt x="856" y="294742"/>
                  </a:lnTo>
                  <a:lnTo>
                    <a:pt x="856" y="461659"/>
                  </a:lnTo>
                  <a:lnTo>
                    <a:pt x="33478" y="455476"/>
                  </a:lnTo>
                  <a:cubicBezTo>
                    <a:pt x="32908" y="452433"/>
                    <a:pt x="32813" y="449294"/>
                    <a:pt x="33288" y="446061"/>
                  </a:cubicBezTo>
                  <a:cubicBezTo>
                    <a:pt x="35095" y="434267"/>
                    <a:pt x="44987" y="424756"/>
                    <a:pt x="56875" y="423520"/>
                  </a:cubicBezTo>
                  <a:cubicBezTo>
                    <a:pt x="65530" y="422569"/>
                    <a:pt x="73805" y="425707"/>
                    <a:pt x="79701" y="431985"/>
                  </a:cubicBezTo>
                  <a:cubicBezTo>
                    <a:pt x="85598" y="438357"/>
                    <a:pt x="87976" y="446917"/>
                    <a:pt x="86359" y="455572"/>
                  </a:cubicBezTo>
                  <a:cubicBezTo>
                    <a:pt x="84362" y="466319"/>
                    <a:pt x="75707" y="474879"/>
                    <a:pt x="64864" y="476781"/>
                  </a:cubicBezTo>
                  <a:cubicBezTo>
                    <a:pt x="60109" y="477637"/>
                    <a:pt x="55544" y="477256"/>
                    <a:pt x="51169" y="475735"/>
                  </a:cubicBezTo>
                  <a:lnTo>
                    <a:pt x="18166" y="479444"/>
                  </a:lnTo>
                  <a:lnTo>
                    <a:pt x="856" y="491903"/>
                  </a:lnTo>
                  <a:lnTo>
                    <a:pt x="856" y="597664"/>
                  </a:lnTo>
                  <a:lnTo>
                    <a:pt x="40516" y="601469"/>
                  </a:lnTo>
                  <a:cubicBezTo>
                    <a:pt x="46794" y="594906"/>
                    <a:pt x="55924" y="591958"/>
                    <a:pt x="65054" y="593575"/>
                  </a:cubicBezTo>
                  <a:cubicBezTo>
                    <a:pt x="75707" y="595572"/>
                    <a:pt x="84362" y="604037"/>
                    <a:pt x="86454" y="614689"/>
                  </a:cubicBezTo>
                  <a:cubicBezTo>
                    <a:pt x="88071" y="622773"/>
                    <a:pt x="85978" y="630952"/>
                    <a:pt x="80843" y="637230"/>
                  </a:cubicBezTo>
                  <a:cubicBezTo>
                    <a:pt x="75707" y="643507"/>
                    <a:pt x="68098" y="647026"/>
                    <a:pt x="60014" y="647026"/>
                  </a:cubicBezTo>
                  <a:cubicBezTo>
                    <a:pt x="52215" y="647026"/>
                    <a:pt x="44796" y="643602"/>
                    <a:pt x="39660" y="637705"/>
                  </a:cubicBezTo>
                  <a:lnTo>
                    <a:pt x="666" y="636849"/>
                  </a:lnTo>
                  <a:lnTo>
                    <a:pt x="666" y="781605"/>
                  </a:lnTo>
                  <a:lnTo>
                    <a:pt x="12554" y="780559"/>
                  </a:lnTo>
                  <a:cubicBezTo>
                    <a:pt x="14171" y="778181"/>
                    <a:pt x="24253" y="774852"/>
                    <a:pt x="33098" y="771904"/>
                  </a:cubicBezTo>
                  <a:cubicBezTo>
                    <a:pt x="38614" y="770097"/>
                    <a:pt x="43370" y="768480"/>
                    <a:pt x="44606" y="767624"/>
                  </a:cubicBezTo>
                  <a:cubicBezTo>
                    <a:pt x="49932" y="764010"/>
                    <a:pt x="56495" y="762393"/>
                    <a:pt x="63057" y="763249"/>
                  </a:cubicBezTo>
                  <a:cubicBezTo>
                    <a:pt x="75231" y="764771"/>
                    <a:pt x="85122" y="774662"/>
                    <a:pt x="86454" y="786836"/>
                  </a:cubicBezTo>
                  <a:cubicBezTo>
                    <a:pt x="87310" y="794635"/>
                    <a:pt x="84932" y="802148"/>
                    <a:pt x="79796" y="807855"/>
                  </a:cubicBezTo>
                  <a:cubicBezTo>
                    <a:pt x="74660" y="813561"/>
                    <a:pt x="67337" y="816795"/>
                    <a:pt x="59728" y="816795"/>
                  </a:cubicBezTo>
                  <a:cubicBezTo>
                    <a:pt x="51169" y="816795"/>
                    <a:pt x="43084" y="812706"/>
                    <a:pt x="38044" y="805763"/>
                  </a:cubicBezTo>
                  <a:cubicBezTo>
                    <a:pt x="37378" y="804811"/>
                    <a:pt x="30625" y="806428"/>
                    <a:pt x="25109" y="807760"/>
                  </a:cubicBezTo>
                  <a:cubicBezTo>
                    <a:pt x="18832" y="809282"/>
                    <a:pt x="12935" y="810708"/>
                    <a:pt x="11033" y="809947"/>
                  </a:cubicBezTo>
                  <a:lnTo>
                    <a:pt x="666" y="812706"/>
                  </a:lnTo>
                  <a:lnTo>
                    <a:pt x="666" y="933874"/>
                  </a:lnTo>
                  <a:lnTo>
                    <a:pt x="40041" y="941388"/>
                  </a:lnTo>
                  <a:cubicBezTo>
                    <a:pt x="46318" y="934635"/>
                    <a:pt x="55544" y="931592"/>
                    <a:pt x="64769" y="933208"/>
                  </a:cubicBezTo>
                  <a:cubicBezTo>
                    <a:pt x="75516" y="935111"/>
                    <a:pt x="84171" y="943575"/>
                    <a:pt x="86264" y="954323"/>
                  </a:cubicBezTo>
                  <a:cubicBezTo>
                    <a:pt x="87881" y="962407"/>
                    <a:pt x="85788" y="970586"/>
                    <a:pt x="80652" y="976863"/>
                  </a:cubicBezTo>
                  <a:cubicBezTo>
                    <a:pt x="75516" y="983141"/>
                    <a:pt x="67908" y="986660"/>
                    <a:pt x="59824" y="986660"/>
                  </a:cubicBezTo>
                  <a:cubicBezTo>
                    <a:pt x="49837" y="986660"/>
                    <a:pt x="40707" y="981238"/>
                    <a:pt x="36046" y="972393"/>
                  </a:cubicBezTo>
                  <a:lnTo>
                    <a:pt x="761" y="973630"/>
                  </a:lnTo>
                  <a:lnTo>
                    <a:pt x="761" y="1100981"/>
                  </a:lnTo>
                  <a:lnTo>
                    <a:pt x="40897" y="1110396"/>
                  </a:lnTo>
                  <a:cubicBezTo>
                    <a:pt x="47269" y="1104119"/>
                    <a:pt x="56114" y="1101456"/>
                    <a:pt x="65150" y="1103168"/>
                  </a:cubicBezTo>
                  <a:cubicBezTo>
                    <a:pt x="75707" y="1105165"/>
                    <a:pt x="84171" y="1113630"/>
                    <a:pt x="86264" y="1124187"/>
                  </a:cubicBezTo>
                  <a:cubicBezTo>
                    <a:pt x="87881" y="1132271"/>
                    <a:pt x="85788" y="1140451"/>
                    <a:pt x="80652" y="1146728"/>
                  </a:cubicBezTo>
                  <a:cubicBezTo>
                    <a:pt x="75516" y="1153005"/>
                    <a:pt x="67908" y="1156524"/>
                    <a:pt x="59824" y="1156524"/>
                  </a:cubicBezTo>
                  <a:cubicBezTo>
                    <a:pt x="50408" y="1156524"/>
                    <a:pt x="41563" y="1151483"/>
                    <a:pt x="36712" y="1143399"/>
                  </a:cubicBezTo>
                  <a:lnTo>
                    <a:pt x="761" y="1129418"/>
                  </a:lnTo>
                  <a:lnTo>
                    <a:pt x="761" y="1277503"/>
                  </a:lnTo>
                  <a:lnTo>
                    <a:pt x="40136" y="1281022"/>
                  </a:lnTo>
                  <a:cubicBezTo>
                    <a:pt x="46413" y="1274269"/>
                    <a:pt x="55639" y="1271225"/>
                    <a:pt x="64769" y="1272842"/>
                  </a:cubicBezTo>
                  <a:cubicBezTo>
                    <a:pt x="75516" y="1274745"/>
                    <a:pt x="84171" y="1283209"/>
                    <a:pt x="86264" y="1293956"/>
                  </a:cubicBezTo>
                  <a:cubicBezTo>
                    <a:pt x="87881" y="1302041"/>
                    <a:pt x="85788" y="1310220"/>
                    <a:pt x="80652" y="1316497"/>
                  </a:cubicBezTo>
                  <a:cubicBezTo>
                    <a:pt x="75516" y="1322775"/>
                    <a:pt x="67908" y="1326294"/>
                    <a:pt x="59824" y="1326294"/>
                  </a:cubicBezTo>
                  <a:cubicBezTo>
                    <a:pt x="51834" y="1326294"/>
                    <a:pt x="44416" y="1322775"/>
                    <a:pt x="39280" y="1316783"/>
                  </a:cubicBezTo>
                  <a:lnTo>
                    <a:pt x="761" y="1322775"/>
                  </a:lnTo>
                  <a:lnTo>
                    <a:pt x="761" y="1437761"/>
                  </a:lnTo>
                  <a:lnTo>
                    <a:pt x="38900" y="1452313"/>
                  </a:lnTo>
                  <a:cubicBezTo>
                    <a:pt x="44796" y="1444989"/>
                    <a:pt x="53832" y="1441375"/>
                    <a:pt x="63247" y="1442421"/>
                  </a:cubicBezTo>
                  <a:cubicBezTo>
                    <a:pt x="75421" y="1443848"/>
                    <a:pt x="85313" y="1453835"/>
                    <a:pt x="86644" y="1466104"/>
                  </a:cubicBezTo>
                  <a:cubicBezTo>
                    <a:pt x="87500" y="1473903"/>
                    <a:pt x="85122" y="1481416"/>
                    <a:pt x="79987" y="1487123"/>
                  </a:cubicBezTo>
                  <a:cubicBezTo>
                    <a:pt x="74851" y="1492829"/>
                    <a:pt x="67527" y="1496063"/>
                    <a:pt x="59919" y="1496063"/>
                  </a:cubicBezTo>
                  <a:cubicBezTo>
                    <a:pt x="52785" y="1496063"/>
                    <a:pt x="46033" y="1493305"/>
                    <a:pt x="40992" y="1488264"/>
                  </a:cubicBezTo>
                  <a:lnTo>
                    <a:pt x="856" y="1495873"/>
                  </a:lnTo>
                  <a:lnTo>
                    <a:pt x="856" y="1627694"/>
                  </a:lnTo>
                  <a:lnTo>
                    <a:pt x="38329" y="1622843"/>
                  </a:lnTo>
                  <a:cubicBezTo>
                    <a:pt x="44606" y="1614474"/>
                    <a:pt x="54878" y="1610479"/>
                    <a:pt x="65340" y="1612476"/>
                  </a:cubicBezTo>
                  <a:cubicBezTo>
                    <a:pt x="75897" y="1614474"/>
                    <a:pt x="84362" y="1622938"/>
                    <a:pt x="86454" y="1633495"/>
                  </a:cubicBezTo>
                  <a:cubicBezTo>
                    <a:pt x="88071" y="1641579"/>
                    <a:pt x="85978" y="1649759"/>
                    <a:pt x="80843" y="1656036"/>
                  </a:cubicBezTo>
                  <a:cubicBezTo>
                    <a:pt x="75707" y="1662313"/>
                    <a:pt x="68098" y="1665832"/>
                    <a:pt x="60014" y="1665832"/>
                  </a:cubicBezTo>
                  <a:cubicBezTo>
                    <a:pt x="53927" y="1665832"/>
                    <a:pt x="48125" y="1663835"/>
                    <a:pt x="43370" y="1660031"/>
                  </a:cubicBezTo>
                  <a:lnTo>
                    <a:pt x="951" y="1678006"/>
                  </a:lnTo>
                  <a:lnTo>
                    <a:pt x="951" y="1749053"/>
                  </a:lnTo>
                  <a:close/>
                </a:path>
              </a:pathLst>
            </a:custGeom>
            <a:gradFill>
              <a:gsLst>
                <a:gs pos="0">
                  <a:srgbClr val="C1C5C6"/>
                </a:gs>
                <a:gs pos="50000">
                  <a:srgbClr val="DADAD9"/>
                </a:gs>
                <a:gs pos="100000">
                  <a:srgbClr val="EEEEEE"/>
                </a:gs>
              </a:gsLst>
              <a:lin ang="0" scaled="1"/>
            </a:gra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18" name="Graphic 2">
              <a:extLst>
                <a:ext uri="{FF2B5EF4-FFF2-40B4-BE49-F238E27FC236}">
                  <a16:creationId xmlns:a16="http://schemas.microsoft.com/office/drawing/2014/main" id="{72651FDB-4510-53C0-CBD7-8F101B9E5DAA}"/>
                </a:ext>
              </a:extLst>
            </p:cNvPr>
            <p:cNvGrpSpPr/>
            <p:nvPr/>
          </p:nvGrpSpPr>
          <p:grpSpPr>
            <a:xfrm>
              <a:off x="2924547" y="1157166"/>
              <a:ext cx="2239504" cy="614654"/>
              <a:chOff x="7689309" y="3129759"/>
              <a:chExt cx="473927" cy="132391"/>
            </a:xfrm>
          </p:grpSpPr>
          <p:sp>
            <p:nvSpPr>
              <p:cNvPr id="719" name="Freeform 718">
                <a:extLst>
                  <a:ext uri="{FF2B5EF4-FFF2-40B4-BE49-F238E27FC236}">
                    <a16:creationId xmlns:a16="http://schemas.microsoft.com/office/drawing/2014/main" id="{9DCF2561-B76B-2ABC-3D2E-734401EA69B9}"/>
                  </a:ext>
                </a:extLst>
              </p:cNvPr>
              <p:cNvSpPr/>
              <p:nvPr/>
            </p:nvSpPr>
            <p:spPr>
              <a:xfrm>
                <a:off x="7689309" y="3129759"/>
                <a:ext cx="473737" cy="126399"/>
              </a:xfrm>
              <a:custGeom>
                <a:avLst/>
                <a:gdLst>
                  <a:gd name="connsiteX0" fmla="*/ 0 w 473737"/>
                  <a:gd name="connsiteY0" fmla="*/ 125734 h 126399"/>
                  <a:gd name="connsiteX1" fmla="*/ 8655 w 473737"/>
                  <a:gd name="connsiteY1" fmla="*/ 109470 h 126399"/>
                  <a:gd name="connsiteX2" fmla="*/ 190 w 473737"/>
                  <a:gd name="connsiteY2" fmla="*/ 93112 h 126399"/>
                  <a:gd name="connsiteX3" fmla="*/ 8845 w 473737"/>
                  <a:gd name="connsiteY3" fmla="*/ 74565 h 126399"/>
                  <a:gd name="connsiteX4" fmla="*/ 285 w 473737"/>
                  <a:gd name="connsiteY4" fmla="*/ 58207 h 126399"/>
                  <a:gd name="connsiteX5" fmla="*/ 8940 w 473737"/>
                  <a:gd name="connsiteY5" fmla="*/ 44226 h 126399"/>
                  <a:gd name="connsiteX6" fmla="*/ 476 w 473737"/>
                  <a:gd name="connsiteY6" fmla="*/ 27867 h 126399"/>
                  <a:gd name="connsiteX7" fmla="*/ 9130 w 473737"/>
                  <a:gd name="connsiteY7" fmla="*/ 16359 h 126399"/>
                  <a:gd name="connsiteX8" fmla="*/ 666 w 473737"/>
                  <a:gd name="connsiteY8" fmla="*/ 0 h 126399"/>
                  <a:gd name="connsiteX9" fmla="*/ 473737 w 473737"/>
                  <a:gd name="connsiteY9" fmla="*/ 666 h 126399"/>
                  <a:gd name="connsiteX10" fmla="*/ 463370 w 473737"/>
                  <a:gd name="connsiteY10" fmla="*/ 18071 h 126399"/>
                  <a:gd name="connsiteX11" fmla="*/ 473547 w 473737"/>
                  <a:gd name="connsiteY11" fmla="*/ 29769 h 126399"/>
                  <a:gd name="connsiteX12" fmla="*/ 463275 w 473737"/>
                  <a:gd name="connsiteY12" fmla="*/ 49552 h 126399"/>
                  <a:gd name="connsiteX13" fmla="*/ 473357 w 473737"/>
                  <a:gd name="connsiteY13" fmla="*/ 63628 h 126399"/>
                  <a:gd name="connsiteX14" fmla="*/ 463656 w 473737"/>
                  <a:gd name="connsiteY14" fmla="*/ 78655 h 126399"/>
                  <a:gd name="connsiteX15" fmla="*/ 473262 w 473737"/>
                  <a:gd name="connsiteY15" fmla="*/ 92636 h 126399"/>
                  <a:gd name="connsiteX16" fmla="*/ 464036 w 473737"/>
                  <a:gd name="connsiteY16" fmla="*/ 110136 h 126399"/>
                  <a:gd name="connsiteX17" fmla="*/ 473072 w 473737"/>
                  <a:gd name="connsiteY17" fmla="*/ 126400 h 12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3737" h="126399">
                    <a:moveTo>
                      <a:pt x="0" y="125734"/>
                    </a:moveTo>
                    <a:lnTo>
                      <a:pt x="8655" y="109470"/>
                    </a:lnTo>
                    <a:lnTo>
                      <a:pt x="190" y="93112"/>
                    </a:lnTo>
                    <a:lnTo>
                      <a:pt x="8845" y="74565"/>
                    </a:lnTo>
                    <a:lnTo>
                      <a:pt x="285" y="58207"/>
                    </a:lnTo>
                    <a:lnTo>
                      <a:pt x="8940" y="44226"/>
                    </a:lnTo>
                    <a:lnTo>
                      <a:pt x="476" y="27867"/>
                    </a:lnTo>
                    <a:lnTo>
                      <a:pt x="9130" y="16359"/>
                    </a:lnTo>
                    <a:lnTo>
                      <a:pt x="666" y="0"/>
                    </a:lnTo>
                    <a:lnTo>
                      <a:pt x="473737" y="666"/>
                    </a:lnTo>
                    <a:lnTo>
                      <a:pt x="463370" y="18071"/>
                    </a:lnTo>
                    <a:lnTo>
                      <a:pt x="473547" y="29769"/>
                    </a:lnTo>
                    <a:lnTo>
                      <a:pt x="463275" y="49552"/>
                    </a:lnTo>
                    <a:lnTo>
                      <a:pt x="473357" y="63628"/>
                    </a:lnTo>
                    <a:lnTo>
                      <a:pt x="463656" y="78655"/>
                    </a:lnTo>
                    <a:lnTo>
                      <a:pt x="473262" y="92636"/>
                    </a:lnTo>
                    <a:lnTo>
                      <a:pt x="464036" y="110136"/>
                    </a:lnTo>
                    <a:lnTo>
                      <a:pt x="473072" y="126400"/>
                    </a:lnTo>
                    <a:close/>
                  </a:path>
                </a:pathLst>
              </a:custGeom>
              <a:solidFill>
                <a:srgbClr val="FFFFFF">
                  <a:alpha val="40000"/>
                </a:srgbClr>
              </a:soli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0" name="Freeform 719">
                <a:extLst>
                  <a:ext uri="{FF2B5EF4-FFF2-40B4-BE49-F238E27FC236}">
                    <a16:creationId xmlns:a16="http://schemas.microsoft.com/office/drawing/2014/main" id="{ADE92BB3-6C57-F5F4-A621-FF95C229ED05}"/>
                  </a:ext>
                </a:extLst>
              </p:cNvPr>
              <p:cNvSpPr/>
              <p:nvPr/>
            </p:nvSpPr>
            <p:spPr>
              <a:xfrm>
                <a:off x="7689499" y="3135656"/>
                <a:ext cx="473737" cy="126494"/>
              </a:xfrm>
              <a:custGeom>
                <a:avLst/>
                <a:gdLst>
                  <a:gd name="connsiteX0" fmla="*/ 0 w 473737"/>
                  <a:gd name="connsiteY0" fmla="*/ 125734 h 126494"/>
                  <a:gd name="connsiteX1" fmla="*/ 8655 w 473737"/>
                  <a:gd name="connsiteY1" fmla="*/ 109470 h 126494"/>
                  <a:gd name="connsiteX2" fmla="*/ 95 w 473737"/>
                  <a:gd name="connsiteY2" fmla="*/ 93207 h 126494"/>
                  <a:gd name="connsiteX3" fmla="*/ 8845 w 473737"/>
                  <a:gd name="connsiteY3" fmla="*/ 74565 h 126494"/>
                  <a:gd name="connsiteX4" fmla="*/ 285 w 473737"/>
                  <a:gd name="connsiteY4" fmla="*/ 58207 h 126494"/>
                  <a:gd name="connsiteX5" fmla="*/ 8940 w 473737"/>
                  <a:gd name="connsiteY5" fmla="*/ 44321 h 126494"/>
                  <a:gd name="connsiteX6" fmla="*/ 476 w 473737"/>
                  <a:gd name="connsiteY6" fmla="*/ 27962 h 126494"/>
                  <a:gd name="connsiteX7" fmla="*/ 9130 w 473737"/>
                  <a:gd name="connsiteY7" fmla="*/ 16359 h 126494"/>
                  <a:gd name="connsiteX8" fmla="*/ 666 w 473737"/>
                  <a:gd name="connsiteY8" fmla="*/ 0 h 126494"/>
                  <a:gd name="connsiteX9" fmla="*/ 473737 w 473737"/>
                  <a:gd name="connsiteY9" fmla="*/ 761 h 126494"/>
                  <a:gd name="connsiteX10" fmla="*/ 463371 w 473737"/>
                  <a:gd name="connsiteY10" fmla="*/ 18166 h 126494"/>
                  <a:gd name="connsiteX11" fmla="*/ 473547 w 473737"/>
                  <a:gd name="connsiteY11" fmla="*/ 29864 h 126494"/>
                  <a:gd name="connsiteX12" fmla="*/ 463180 w 473737"/>
                  <a:gd name="connsiteY12" fmla="*/ 49552 h 126494"/>
                  <a:gd name="connsiteX13" fmla="*/ 473357 w 473737"/>
                  <a:gd name="connsiteY13" fmla="*/ 63628 h 126494"/>
                  <a:gd name="connsiteX14" fmla="*/ 463656 w 473737"/>
                  <a:gd name="connsiteY14" fmla="*/ 78750 h 126494"/>
                  <a:gd name="connsiteX15" fmla="*/ 473262 w 473737"/>
                  <a:gd name="connsiteY15" fmla="*/ 92731 h 126494"/>
                  <a:gd name="connsiteX16" fmla="*/ 464036 w 473737"/>
                  <a:gd name="connsiteY16" fmla="*/ 110136 h 126494"/>
                  <a:gd name="connsiteX17" fmla="*/ 473072 w 473737"/>
                  <a:gd name="connsiteY17" fmla="*/ 126495 h 12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3737" h="126494">
                    <a:moveTo>
                      <a:pt x="0" y="125734"/>
                    </a:moveTo>
                    <a:lnTo>
                      <a:pt x="8655" y="109470"/>
                    </a:lnTo>
                    <a:lnTo>
                      <a:pt x="95" y="93207"/>
                    </a:lnTo>
                    <a:lnTo>
                      <a:pt x="8845" y="74565"/>
                    </a:lnTo>
                    <a:lnTo>
                      <a:pt x="285" y="58207"/>
                    </a:lnTo>
                    <a:lnTo>
                      <a:pt x="8940" y="44321"/>
                    </a:lnTo>
                    <a:lnTo>
                      <a:pt x="476" y="27962"/>
                    </a:lnTo>
                    <a:lnTo>
                      <a:pt x="9130" y="16359"/>
                    </a:lnTo>
                    <a:lnTo>
                      <a:pt x="666" y="0"/>
                    </a:lnTo>
                    <a:lnTo>
                      <a:pt x="473737" y="761"/>
                    </a:lnTo>
                    <a:lnTo>
                      <a:pt x="463371" y="18166"/>
                    </a:lnTo>
                    <a:lnTo>
                      <a:pt x="473547" y="29864"/>
                    </a:lnTo>
                    <a:lnTo>
                      <a:pt x="463180" y="49552"/>
                    </a:lnTo>
                    <a:lnTo>
                      <a:pt x="473357" y="63628"/>
                    </a:lnTo>
                    <a:lnTo>
                      <a:pt x="463656" y="78750"/>
                    </a:lnTo>
                    <a:lnTo>
                      <a:pt x="473262" y="92731"/>
                    </a:lnTo>
                    <a:lnTo>
                      <a:pt x="464036" y="110136"/>
                    </a:lnTo>
                    <a:lnTo>
                      <a:pt x="473072" y="126495"/>
                    </a:lnTo>
                    <a:close/>
                  </a:path>
                </a:pathLst>
              </a:custGeom>
              <a:gradFill>
                <a:gsLst>
                  <a:gs pos="0">
                    <a:srgbClr val="04BED3"/>
                  </a:gs>
                  <a:gs pos="48460">
                    <a:srgbClr val="37DFF2"/>
                  </a:gs>
                  <a:gs pos="100000">
                    <a:srgbClr val="04C4D9"/>
                  </a:gs>
                </a:gsLst>
                <a:lin ang="3776691" scaled="1"/>
              </a:gra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394" name="Group 1393" descr="n144 zalo Tran Quang Hieu">
            <a:extLst>
              <a:ext uri="{FF2B5EF4-FFF2-40B4-BE49-F238E27FC236}">
                <a16:creationId xmlns:a16="http://schemas.microsoft.com/office/drawing/2014/main" id="{2F11DC34-8D36-1937-5F47-8D898B169C41}"/>
              </a:ext>
            </a:extLst>
          </p:cNvPr>
          <p:cNvGrpSpPr/>
          <p:nvPr/>
        </p:nvGrpSpPr>
        <p:grpSpPr>
          <a:xfrm>
            <a:off x="9829800" y="2069403"/>
            <a:ext cx="7086600" cy="6500934"/>
            <a:chOff x="457200" y="1157166"/>
            <a:chExt cx="7086600" cy="9015484"/>
          </a:xfrm>
        </p:grpSpPr>
        <p:pic>
          <p:nvPicPr>
            <p:cNvPr id="1395" name="Picture 1394">
              <a:extLst>
                <a:ext uri="{FF2B5EF4-FFF2-40B4-BE49-F238E27FC236}">
                  <a16:creationId xmlns:a16="http://schemas.microsoft.com/office/drawing/2014/main" id="{E0CC4223-9720-8842-BBB0-6D1E4B04A4B6}"/>
                </a:ext>
              </a:extLst>
            </p:cNvPr>
            <p:cNvPicPr>
              <a:picLocks noChangeAspect="1"/>
            </p:cNvPicPr>
            <p:nvPr/>
          </p:nvPicPr>
          <p:blipFill>
            <a:blip r:embed="rId2"/>
            <a:stretch>
              <a:fillRect/>
            </a:stretch>
          </p:blipFill>
          <p:spPr>
            <a:xfrm>
              <a:off x="457200" y="1468104"/>
              <a:ext cx="7086600" cy="8704546"/>
            </a:xfrm>
            <a:custGeom>
              <a:avLst/>
              <a:gdLst>
                <a:gd name="connsiteX0" fmla="*/ -235 w 1499676"/>
                <a:gd name="connsiteY0" fmla="*/ -286 h 1842068"/>
                <a:gd name="connsiteX1" fmla="*/ 1499442 w 1499676"/>
                <a:gd name="connsiteY1" fmla="*/ -286 h 1842068"/>
                <a:gd name="connsiteX2" fmla="*/ 1499442 w 1499676"/>
                <a:gd name="connsiteY2" fmla="*/ 1841783 h 1842068"/>
                <a:gd name="connsiteX3" fmla="*/ -235 w 1499676"/>
                <a:gd name="connsiteY3" fmla="*/ 1841783 h 1842068"/>
              </a:gdLst>
              <a:ahLst/>
              <a:cxnLst>
                <a:cxn ang="0">
                  <a:pos x="connsiteX0" y="connsiteY0"/>
                </a:cxn>
                <a:cxn ang="0">
                  <a:pos x="connsiteX1" y="connsiteY1"/>
                </a:cxn>
                <a:cxn ang="0">
                  <a:pos x="connsiteX2" y="connsiteY2"/>
                </a:cxn>
                <a:cxn ang="0">
                  <a:pos x="connsiteX3" y="connsiteY3"/>
                </a:cxn>
              </a:cxnLst>
              <a:rect l="l" t="t" r="r" b="b"/>
              <a:pathLst>
                <a:path w="1499676" h="1842068">
                  <a:moveTo>
                    <a:pt x="-235" y="-286"/>
                  </a:moveTo>
                  <a:lnTo>
                    <a:pt x="1499442" y="-286"/>
                  </a:lnTo>
                  <a:lnTo>
                    <a:pt x="1499442" y="1841783"/>
                  </a:lnTo>
                  <a:lnTo>
                    <a:pt x="-235" y="1841783"/>
                  </a:lnTo>
                  <a:close/>
                </a:path>
              </a:pathLst>
            </a:custGeom>
          </p:spPr>
        </p:pic>
        <p:sp>
          <p:nvSpPr>
            <p:cNvPr id="1396" name="Freeform 1395">
              <a:extLst>
                <a:ext uri="{FF2B5EF4-FFF2-40B4-BE49-F238E27FC236}">
                  <a16:creationId xmlns:a16="http://schemas.microsoft.com/office/drawing/2014/main" id="{CFDD2A4A-9FD4-7A19-41D8-2E4DB69C13FE}"/>
                </a:ext>
              </a:extLst>
            </p:cNvPr>
            <p:cNvSpPr/>
            <p:nvPr/>
          </p:nvSpPr>
          <p:spPr>
            <a:xfrm>
              <a:off x="921678" y="1472393"/>
              <a:ext cx="6436727" cy="8120791"/>
            </a:xfrm>
            <a:custGeom>
              <a:avLst/>
              <a:gdLst>
                <a:gd name="connsiteX0" fmla="*/ 38139 w 1362149"/>
                <a:gd name="connsiteY0" fmla="*/ 1623128 h 1749147"/>
                <a:gd name="connsiteX1" fmla="*/ 64864 w 1362149"/>
                <a:gd name="connsiteY1" fmla="*/ 1612762 h 1749147"/>
                <a:gd name="connsiteX2" fmla="*/ 85693 w 1362149"/>
                <a:gd name="connsiteY2" fmla="*/ 1633495 h 1749147"/>
                <a:gd name="connsiteX3" fmla="*/ 59633 w 1362149"/>
                <a:gd name="connsiteY3" fmla="*/ 1665452 h 1749147"/>
                <a:gd name="connsiteX4" fmla="*/ 42989 w 1362149"/>
                <a:gd name="connsiteY4" fmla="*/ 1659650 h 1749147"/>
                <a:gd name="connsiteX5" fmla="*/ 190 w 1362149"/>
                <a:gd name="connsiteY5" fmla="*/ 1677816 h 1749147"/>
                <a:gd name="connsiteX6" fmla="*/ 190 w 1362149"/>
                <a:gd name="connsiteY6" fmla="*/ 1749148 h 1749147"/>
                <a:gd name="connsiteX7" fmla="*/ 1265424 w 1362149"/>
                <a:gd name="connsiteY7" fmla="*/ 1749148 h 1749147"/>
                <a:gd name="connsiteX8" fmla="*/ 1362150 w 1362149"/>
                <a:gd name="connsiteY8" fmla="*/ 1652422 h 1749147"/>
                <a:gd name="connsiteX9" fmla="*/ 1362150 w 1362149"/>
                <a:gd name="connsiteY9" fmla="*/ 94348 h 1749147"/>
                <a:gd name="connsiteX10" fmla="*/ 1267801 w 1362149"/>
                <a:gd name="connsiteY10" fmla="*/ 0 h 1749147"/>
                <a:gd name="connsiteX11" fmla="*/ 95 w 1362149"/>
                <a:gd name="connsiteY11" fmla="*/ 0 h 1749147"/>
                <a:gd name="connsiteX12" fmla="*/ 95 w 1362149"/>
                <a:gd name="connsiteY12" fmla="*/ 79891 h 1749147"/>
                <a:gd name="connsiteX13" fmla="*/ 8560 w 1362149"/>
                <a:gd name="connsiteY13" fmla="*/ 84932 h 1749147"/>
                <a:gd name="connsiteX14" fmla="*/ 39090 w 1362149"/>
                <a:gd name="connsiteY14" fmla="*/ 91114 h 1749147"/>
                <a:gd name="connsiteX15" fmla="*/ 59443 w 1362149"/>
                <a:gd name="connsiteY15" fmla="*/ 83696 h 1749147"/>
                <a:gd name="connsiteX16" fmla="*/ 85503 w 1362149"/>
                <a:gd name="connsiteY16" fmla="*/ 115652 h 1749147"/>
                <a:gd name="connsiteX17" fmla="*/ 64769 w 1362149"/>
                <a:gd name="connsiteY17" fmla="*/ 136386 h 1749147"/>
                <a:gd name="connsiteX18" fmla="*/ 32813 w 1362149"/>
                <a:gd name="connsiteY18" fmla="*/ 110326 h 1749147"/>
                <a:gd name="connsiteX19" fmla="*/ 7323 w 1362149"/>
                <a:gd name="connsiteY19" fmla="*/ 106998 h 1749147"/>
                <a:gd name="connsiteX20" fmla="*/ 0 w 1362149"/>
                <a:gd name="connsiteY20" fmla="*/ 110231 h 1749147"/>
                <a:gd name="connsiteX21" fmla="*/ 0 w 1362149"/>
                <a:gd name="connsiteY21" fmla="*/ 263547 h 1749147"/>
                <a:gd name="connsiteX22" fmla="*/ 37378 w 1362149"/>
                <a:gd name="connsiteY22" fmla="*/ 265259 h 1749147"/>
                <a:gd name="connsiteX23" fmla="*/ 64389 w 1362149"/>
                <a:gd name="connsiteY23" fmla="*/ 253941 h 1749147"/>
                <a:gd name="connsiteX24" fmla="*/ 85503 w 1362149"/>
                <a:gd name="connsiteY24" fmla="*/ 274770 h 1749147"/>
                <a:gd name="connsiteX25" fmla="*/ 59443 w 1362149"/>
                <a:gd name="connsiteY25" fmla="*/ 306726 h 1749147"/>
                <a:gd name="connsiteX26" fmla="*/ 36141 w 1362149"/>
                <a:gd name="connsiteY26" fmla="*/ 292935 h 1749147"/>
                <a:gd name="connsiteX27" fmla="*/ 0 w 1362149"/>
                <a:gd name="connsiteY27" fmla="*/ 294077 h 1749147"/>
                <a:gd name="connsiteX28" fmla="*/ 0 w 1362149"/>
                <a:gd name="connsiteY28" fmla="*/ 461659 h 1749147"/>
                <a:gd name="connsiteX29" fmla="*/ 33383 w 1362149"/>
                <a:gd name="connsiteY29" fmla="*/ 455381 h 1749147"/>
                <a:gd name="connsiteX30" fmla="*/ 33098 w 1362149"/>
                <a:gd name="connsiteY30" fmla="*/ 445775 h 1749147"/>
                <a:gd name="connsiteX31" fmla="*/ 56400 w 1362149"/>
                <a:gd name="connsiteY31" fmla="*/ 423520 h 1749147"/>
                <a:gd name="connsiteX32" fmla="*/ 85503 w 1362149"/>
                <a:gd name="connsiteY32" fmla="*/ 455191 h 1749147"/>
                <a:gd name="connsiteX33" fmla="*/ 64294 w 1362149"/>
                <a:gd name="connsiteY33" fmla="*/ 476115 h 1749147"/>
                <a:gd name="connsiteX34" fmla="*/ 50693 w 1362149"/>
                <a:gd name="connsiteY34" fmla="*/ 475069 h 1749147"/>
                <a:gd name="connsiteX35" fmla="*/ 17595 w 1362149"/>
                <a:gd name="connsiteY35" fmla="*/ 478778 h 1749147"/>
                <a:gd name="connsiteX36" fmla="*/ 95 w 1362149"/>
                <a:gd name="connsiteY36" fmla="*/ 491428 h 1749147"/>
                <a:gd name="connsiteX37" fmla="*/ 95 w 1362149"/>
                <a:gd name="connsiteY37" fmla="*/ 597664 h 1749147"/>
                <a:gd name="connsiteX38" fmla="*/ 40231 w 1362149"/>
                <a:gd name="connsiteY38" fmla="*/ 601469 h 1749147"/>
                <a:gd name="connsiteX39" fmla="*/ 64579 w 1362149"/>
                <a:gd name="connsiteY39" fmla="*/ 593575 h 1749147"/>
                <a:gd name="connsiteX40" fmla="*/ 85693 w 1362149"/>
                <a:gd name="connsiteY40" fmla="*/ 614403 h 1749147"/>
                <a:gd name="connsiteX41" fmla="*/ 59633 w 1362149"/>
                <a:gd name="connsiteY41" fmla="*/ 646360 h 1749147"/>
                <a:gd name="connsiteX42" fmla="*/ 39470 w 1362149"/>
                <a:gd name="connsiteY42" fmla="*/ 637039 h 1749147"/>
                <a:gd name="connsiteX43" fmla="*/ 190 w 1362149"/>
                <a:gd name="connsiteY43" fmla="*/ 636088 h 1749147"/>
                <a:gd name="connsiteX44" fmla="*/ 190 w 1362149"/>
                <a:gd name="connsiteY44" fmla="*/ 781605 h 1749147"/>
                <a:gd name="connsiteX45" fmla="*/ 12649 w 1362149"/>
                <a:gd name="connsiteY45" fmla="*/ 780464 h 1749147"/>
                <a:gd name="connsiteX46" fmla="*/ 44796 w 1362149"/>
                <a:gd name="connsiteY46" fmla="*/ 767434 h 1749147"/>
                <a:gd name="connsiteX47" fmla="*/ 62962 w 1362149"/>
                <a:gd name="connsiteY47" fmla="*/ 763059 h 1749147"/>
                <a:gd name="connsiteX48" fmla="*/ 86074 w 1362149"/>
                <a:gd name="connsiteY48" fmla="*/ 786360 h 1749147"/>
                <a:gd name="connsiteX49" fmla="*/ 59633 w 1362149"/>
                <a:gd name="connsiteY49" fmla="*/ 816034 h 1749147"/>
                <a:gd name="connsiteX50" fmla="*/ 38234 w 1362149"/>
                <a:gd name="connsiteY50" fmla="*/ 805192 h 1749147"/>
                <a:gd name="connsiteX51" fmla="*/ 11033 w 1362149"/>
                <a:gd name="connsiteY51" fmla="*/ 809186 h 1749147"/>
                <a:gd name="connsiteX52" fmla="*/ 285 w 1362149"/>
                <a:gd name="connsiteY52" fmla="*/ 812040 h 1749147"/>
                <a:gd name="connsiteX53" fmla="*/ 285 w 1362149"/>
                <a:gd name="connsiteY53" fmla="*/ 933779 h 1749147"/>
                <a:gd name="connsiteX54" fmla="*/ 40041 w 1362149"/>
                <a:gd name="connsiteY54" fmla="*/ 941388 h 1749147"/>
                <a:gd name="connsiteX55" fmla="*/ 64579 w 1362149"/>
                <a:gd name="connsiteY55" fmla="*/ 933113 h 1749147"/>
                <a:gd name="connsiteX56" fmla="*/ 85788 w 1362149"/>
                <a:gd name="connsiteY56" fmla="*/ 953942 h 1749147"/>
                <a:gd name="connsiteX57" fmla="*/ 59728 w 1362149"/>
                <a:gd name="connsiteY57" fmla="*/ 985899 h 1749147"/>
                <a:gd name="connsiteX58" fmla="*/ 36141 w 1362149"/>
                <a:gd name="connsiteY58" fmla="*/ 971632 h 1749147"/>
                <a:gd name="connsiteX59" fmla="*/ 285 w 1362149"/>
                <a:gd name="connsiteY59" fmla="*/ 972869 h 1749147"/>
                <a:gd name="connsiteX60" fmla="*/ 285 w 1362149"/>
                <a:gd name="connsiteY60" fmla="*/ 1100790 h 1749147"/>
                <a:gd name="connsiteX61" fmla="*/ 40897 w 1362149"/>
                <a:gd name="connsiteY61" fmla="*/ 1110301 h 1749147"/>
                <a:gd name="connsiteX62" fmla="*/ 64959 w 1362149"/>
                <a:gd name="connsiteY62" fmla="*/ 1102978 h 1749147"/>
                <a:gd name="connsiteX63" fmla="*/ 85788 w 1362149"/>
                <a:gd name="connsiteY63" fmla="*/ 1123712 h 1749147"/>
                <a:gd name="connsiteX64" fmla="*/ 59728 w 1362149"/>
                <a:gd name="connsiteY64" fmla="*/ 1155668 h 1749147"/>
                <a:gd name="connsiteX65" fmla="*/ 36807 w 1362149"/>
                <a:gd name="connsiteY65" fmla="*/ 1142638 h 1749147"/>
                <a:gd name="connsiteX66" fmla="*/ 285 w 1362149"/>
                <a:gd name="connsiteY66" fmla="*/ 1128467 h 1749147"/>
                <a:gd name="connsiteX67" fmla="*/ 285 w 1362149"/>
                <a:gd name="connsiteY67" fmla="*/ 1277312 h 1749147"/>
                <a:gd name="connsiteX68" fmla="*/ 40136 w 1362149"/>
                <a:gd name="connsiteY68" fmla="*/ 1280927 h 1749147"/>
                <a:gd name="connsiteX69" fmla="*/ 64579 w 1362149"/>
                <a:gd name="connsiteY69" fmla="*/ 1272747 h 1749147"/>
                <a:gd name="connsiteX70" fmla="*/ 85788 w 1362149"/>
                <a:gd name="connsiteY70" fmla="*/ 1293576 h 1749147"/>
                <a:gd name="connsiteX71" fmla="*/ 59728 w 1362149"/>
                <a:gd name="connsiteY71" fmla="*/ 1325533 h 1749147"/>
                <a:gd name="connsiteX72" fmla="*/ 39280 w 1362149"/>
                <a:gd name="connsiteY72" fmla="*/ 1315927 h 1749147"/>
                <a:gd name="connsiteX73" fmla="*/ 285 w 1362149"/>
                <a:gd name="connsiteY73" fmla="*/ 1322014 h 1749147"/>
                <a:gd name="connsiteX74" fmla="*/ 285 w 1362149"/>
                <a:gd name="connsiteY74" fmla="*/ 1437476 h 1749147"/>
                <a:gd name="connsiteX75" fmla="*/ 38804 w 1362149"/>
                <a:gd name="connsiteY75" fmla="*/ 1452218 h 1749147"/>
                <a:gd name="connsiteX76" fmla="*/ 62962 w 1362149"/>
                <a:gd name="connsiteY76" fmla="*/ 1442231 h 1749147"/>
                <a:gd name="connsiteX77" fmla="*/ 86074 w 1362149"/>
                <a:gd name="connsiteY77" fmla="*/ 1465628 h 1749147"/>
                <a:gd name="connsiteX78" fmla="*/ 59633 w 1362149"/>
                <a:gd name="connsiteY78" fmla="*/ 1495302 h 1749147"/>
                <a:gd name="connsiteX79" fmla="*/ 40802 w 1362149"/>
                <a:gd name="connsiteY79" fmla="*/ 1487503 h 1749147"/>
                <a:gd name="connsiteX80" fmla="*/ 190 w 1362149"/>
                <a:gd name="connsiteY80" fmla="*/ 1495207 h 1749147"/>
                <a:gd name="connsiteX81" fmla="*/ 190 w 1362149"/>
                <a:gd name="connsiteY81" fmla="*/ 1627694 h 1749147"/>
                <a:gd name="connsiteX82" fmla="*/ 38139 w 1362149"/>
                <a:gd name="connsiteY82" fmla="*/ 1623128 h 174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362149" h="1749147">
                  <a:moveTo>
                    <a:pt x="38139" y="1623128"/>
                  </a:moveTo>
                  <a:cubicBezTo>
                    <a:pt x="43940" y="1615234"/>
                    <a:pt x="53927" y="1610669"/>
                    <a:pt x="64864" y="1612762"/>
                  </a:cubicBezTo>
                  <a:cubicBezTo>
                    <a:pt x="75231" y="1614759"/>
                    <a:pt x="83696" y="1623128"/>
                    <a:pt x="85693" y="1633495"/>
                  </a:cubicBezTo>
                  <a:cubicBezTo>
                    <a:pt x="89022" y="1650520"/>
                    <a:pt x="76087" y="1665452"/>
                    <a:pt x="59633" y="1665452"/>
                  </a:cubicBezTo>
                  <a:cubicBezTo>
                    <a:pt x="53356" y="1665452"/>
                    <a:pt x="47554" y="1663264"/>
                    <a:pt x="42989" y="1659650"/>
                  </a:cubicBezTo>
                  <a:lnTo>
                    <a:pt x="190" y="1677816"/>
                  </a:lnTo>
                  <a:lnTo>
                    <a:pt x="190" y="1749148"/>
                  </a:lnTo>
                  <a:lnTo>
                    <a:pt x="1265424" y="1749148"/>
                  </a:lnTo>
                  <a:cubicBezTo>
                    <a:pt x="1318875" y="1749148"/>
                    <a:pt x="1362150" y="1705873"/>
                    <a:pt x="1362150" y="1652422"/>
                  </a:cubicBezTo>
                  <a:lnTo>
                    <a:pt x="1362150" y="94348"/>
                  </a:lnTo>
                  <a:cubicBezTo>
                    <a:pt x="1362150" y="42228"/>
                    <a:pt x="1319921" y="0"/>
                    <a:pt x="1267801" y="0"/>
                  </a:cubicBezTo>
                  <a:lnTo>
                    <a:pt x="95" y="0"/>
                  </a:lnTo>
                  <a:lnTo>
                    <a:pt x="95" y="79891"/>
                  </a:lnTo>
                  <a:lnTo>
                    <a:pt x="8560" y="84932"/>
                  </a:lnTo>
                  <a:lnTo>
                    <a:pt x="39090" y="91114"/>
                  </a:lnTo>
                  <a:cubicBezTo>
                    <a:pt x="41087" y="88451"/>
                    <a:pt x="51549" y="83696"/>
                    <a:pt x="59443" y="83696"/>
                  </a:cubicBezTo>
                  <a:cubicBezTo>
                    <a:pt x="75897" y="83696"/>
                    <a:pt x="88832" y="98628"/>
                    <a:pt x="85503" y="115652"/>
                  </a:cubicBezTo>
                  <a:cubicBezTo>
                    <a:pt x="83506" y="126019"/>
                    <a:pt x="75136" y="134389"/>
                    <a:pt x="64769" y="136386"/>
                  </a:cubicBezTo>
                  <a:cubicBezTo>
                    <a:pt x="47745" y="139715"/>
                    <a:pt x="32813" y="126780"/>
                    <a:pt x="32813" y="110326"/>
                  </a:cubicBezTo>
                  <a:cubicBezTo>
                    <a:pt x="32813" y="109470"/>
                    <a:pt x="7323" y="106998"/>
                    <a:pt x="7323" y="106998"/>
                  </a:cubicBezTo>
                  <a:lnTo>
                    <a:pt x="0" y="110231"/>
                  </a:lnTo>
                  <a:lnTo>
                    <a:pt x="0" y="263547"/>
                  </a:lnTo>
                  <a:lnTo>
                    <a:pt x="37378" y="265259"/>
                  </a:lnTo>
                  <a:cubicBezTo>
                    <a:pt x="42989" y="256889"/>
                    <a:pt x="53261" y="251943"/>
                    <a:pt x="64389" y="253941"/>
                  </a:cubicBezTo>
                  <a:cubicBezTo>
                    <a:pt x="74946" y="255843"/>
                    <a:pt x="83410" y="264213"/>
                    <a:pt x="85503" y="274770"/>
                  </a:cubicBezTo>
                  <a:cubicBezTo>
                    <a:pt x="88832" y="291794"/>
                    <a:pt x="75897" y="306726"/>
                    <a:pt x="59443" y="306726"/>
                  </a:cubicBezTo>
                  <a:cubicBezTo>
                    <a:pt x="49362" y="306726"/>
                    <a:pt x="40612" y="301115"/>
                    <a:pt x="36141" y="292935"/>
                  </a:cubicBezTo>
                  <a:lnTo>
                    <a:pt x="0" y="294077"/>
                  </a:lnTo>
                  <a:lnTo>
                    <a:pt x="0" y="461659"/>
                  </a:lnTo>
                  <a:lnTo>
                    <a:pt x="33383" y="455381"/>
                  </a:lnTo>
                  <a:cubicBezTo>
                    <a:pt x="32717" y="452338"/>
                    <a:pt x="32622" y="449104"/>
                    <a:pt x="33098" y="445775"/>
                  </a:cubicBezTo>
                  <a:cubicBezTo>
                    <a:pt x="34905" y="434077"/>
                    <a:pt x="44606" y="424756"/>
                    <a:pt x="56400" y="423520"/>
                  </a:cubicBezTo>
                  <a:cubicBezTo>
                    <a:pt x="74185" y="421618"/>
                    <a:pt x="88927" y="437216"/>
                    <a:pt x="85503" y="455191"/>
                  </a:cubicBezTo>
                  <a:cubicBezTo>
                    <a:pt x="83506" y="465748"/>
                    <a:pt x="74851" y="474308"/>
                    <a:pt x="64294" y="476115"/>
                  </a:cubicBezTo>
                  <a:cubicBezTo>
                    <a:pt x="59443" y="476971"/>
                    <a:pt x="54783" y="476496"/>
                    <a:pt x="50693" y="475069"/>
                  </a:cubicBezTo>
                  <a:lnTo>
                    <a:pt x="17595" y="478778"/>
                  </a:lnTo>
                  <a:lnTo>
                    <a:pt x="95" y="491428"/>
                  </a:lnTo>
                  <a:lnTo>
                    <a:pt x="95" y="597664"/>
                  </a:lnTo>
                  <a:lnTo>
                    <a:pt x="40231" y="601469"/>
                  </a:lnTo>
                  <a:cubicBezTo>
                    <a:pt x="46128" y="595191"/>
                    <a:pt x="54973" y="591863"/>
                    <a:pt x="64579" y="593575"/>
                  </a:cubicBezTo>
                  <a:cubicBezTo>
                    <a:pt x="75136" y="595477"/>
                    <a:pt x="83601" y="603941"/>
                    <a:pt x="85693" y="614403"/>
                  </a:cubicBezTo>
                  <a:cubicBezTo>
                    <a:pt x="89022" y="631428"/>
                    <a:pt x="76087" y="646360"/>
                    <a:pt x="59633" y="646360"/>
                  </a:cubicBezTo>
                  <a:cubicBezTo>
                    <a:pt x="51549" y="646360"/>
                    <a:pt x="44321" y="642746"/>
                    <a:pt x="39470" y="637039"/>
                  </a:cubicBezTo>
                  <a:lnTo>
                    <a:pt x="190" y="636088"/>
                  </a:lnTo>
                  <a:lnTo>
                    <a:pt x="190" y="781605"/>
                  </a:lnTo>
                  <a:lnTo>
                    <a:pt x="12649" y="780464"/>
                  </a:lnTo>
                  <a:cubicBezTo>
                    <a:pt x="14742" y="776659"/>
                    <a:pt x="41182" y="769906"/>
                    <a:pt x="44796" y="767434"/>
                  </a:cubicBezTo>
                  <a:cubicBezTo>
                    <a:pt x="49932" y="764010"/>
                    <a:pt x="56209" y="762298"/>
                    <a:pt x="62962" y="763059"/>
                  </a:cubicBezTo>
                  <a:cubicBezTo>
                    <a:pt x="74946" y="764485"/>
                    <a:pt x="84742" y="774377"/>
                    <a:pt x="86074" y="786360"/>
                  </a:cubicBezTo>
                  <a:cubicBezTo>
                    <a:pt x="87881" y="802434"/>
                    <a:pt x="75326" y="816034"/>
                    <a:pt x="59633" y="816034"/>
                  </a:cubicBezTo>
                  <a:cubicBezTo>
                    <a:pt x="50883" y="816034"/>
                    <a:pt x="43084" y="811754"/>
                    <a:pt x="38234" y="805192"/>
                  </a:cubicBezTo>
                  <a:cubicBezTo>
                    <a:pt x="36617" y="803004"/>
                    <a:pt x="14266" y="810898"/>
                    <a:pt x="11033" y="809186"/>
                  </a:cubicBezTo>
                  <a:lnTo>
                    <a:pt x="285" y="812040"/>
                  </a:lnTo>
                  <a:lnTo>
                    <a:pt x="285" y="933779"/>
                  </a:lnTo>
                  <a:lnTo>
                    <a:pt x="40041" y="941388"/>
                  </a:lnTo>
                  <a:cubicBezTo>
                    <a:pt x="45938" y="935016"/>
                    <a:pt x="54878" y="931401"/>
                    <a:pt x="64579" y="933113"/>
                  </a:cubicBezTo>
                  <a:cubicBezTo>
                    <a:pt x="75136" y="935016"/>
                    <a:pt x="83791" y="943385"/>
                    <a:pt x="85788" y="953942"/>
                  </a:cubicBezTo>
                  <a:cubicBezTo>
                    <a:pt x="89117" y="970967"/>
                    <a:pt x="76182" y="985899"/>
                    <a:pt x="59728" y="985899"/>
                  </a:cubicBezTo>
                  <a:cubicBezTo>
                    <a:pt x="49457" y="985899"/>
                    <a:pt x="40612" y="980097"/>
                    <a:pt x="36141" y="971632"/>
                  </a:cubicBezTo>
                  <a:lnTo>
                    <a:pt x="285" y="972869"/>
                  </a:lnTo>
                  <a:lnTo>
                    <a:pt x="285" y="1100790"/>
                  </a:lnTo>
                  <a:lnTo>
                    <a:pt x="40897" y="1110301"/>
                  </a:lnTo>
                  <a:cubicBezTo>
                    <a:pt x="46794" y="1104405"/>
                    <a:pt x="55544" y="1101266"/>
                    <a:pt x="64959" y="1102978"/>
                  </a:cubicBezTo>
                  <a:cubicBezTo>
                    <a:pt x="75421" y="1104975"/>
                    <a:pt x="83791" y="1113345"/>
                    <a:pt x="85788" y="1123712"/>
                  </a:cubicBezTo>
                  <a:cubicBezTo>
                    <a:pt x="89117" y="1140736"/>
                    <a:pt x="76182" y="1155668"/>
                    <a:pt x="59728" y="1155668"/>
                  </a:cubicBezTo>
                  <a:cubicBezTo>
                    <a:pt x="50027" y="1155668"/>
                    <a:pt x="41467" y="1150437"/>
                    <a:pt x="36807" y="1142638"/>
                  </a:cubicBezTo>
                  <a:lnTo>
                    <a:pt x="285" y="1128467"/>
                  </a:lnTo>
                  <a:lnTo>
                    <a:pt x="285" y="1277312"/>
                  </a:lnTo>
                  <a:lnTo>
                    <a:pt x="40136" y="1280927"/>
                  </a:lnTo>
                  <a:cubicBezTo>
                    <a:pt x="46033" y="1274554"/>
                    <a:pt x="54973" y="1271035"/>
                    <a:pt x="64579" y="1272747"/>
                  </a:cubicBezTo>
                  <a:cubicBezTo>
                    <a:pt x="75136" y="1274649"/>
                    <a:pt x="83696" y="1283019"/>
                    <a:pt x="85788" y="1293576"/>
                  </a:cubicBezTo>
                  <a:cubicBezTo>
                    <a:pt x="89117" y="1310601"/>
                    <a:pt x="76182" y="1325533"/>
                    <a:pt x="59728" y="1325533"/>
                  </a:cubicBezTo>
                  <a:cubicBezTo>
                    <a:pt x="51549" y="1325533"/>
                    <a:pt x="44131" y="1321823"/>
                    <a:pt x="39280" y="1315927"/>
                  </a:cubicBezTo>
                  <a:lnTo>
                    <a:pt x="285" y="1322014"/>
                  </a:lnTo>
                  <a:lnTo>
                    <a:pt x="285" y="1437476"/>
                  </a:lnTo>
                  <a:lnTo>
                    <a:pt x="38804" y="1452218"/>
                  </a:lnTo>
                  <a:cubicBezTo>
                    <a:pt x="44321" y="1445275"/>
                    <a:pt x="53166" y="1441090"/>
                    <a:pt x="62962" y="1442231"/>
                  </a:cubicBezTo>
                  <a:cubicBezTo>
                    <a:pt x="75041" y="1443658"/>
                    <a:pt x="84742" y="1453549"/>
                    <a:pt x="86074" y="1465628"/>
                  </a:cubicBezTo>
                  <a:cubicBezTo>
                    <a:pt x="87881" y="1481701"/>
                    <a:pt x="75326" y="1495302"/>
                    <a:pt x="59633" y="1495302"/>
                  </a:cubicBezTo>
                  <a:cubicBezTo>
                    <a:pt x="52310" y="1495302"/>
                    <a:pt x="45652" y="1492354"/>
                    <a:pt x="40802" y="1487503"/>
                  </a:cubicBezTo>
                  <a:lnTo>
                    <a:pt x="190" y="1495207"/>
                  </a:lnTo>
                  <a:lnTo>
                    <a:pt x="190" y="1627694"/>
                  </a:lnTo>
                  <a:lnTo>
                    <a:pt x="38139" y="1623128"/>
                  </a:lnTo>
                  <a:close/>
                </a:path>
              </a:pathLst>
            </a:custGeom>
            <a:solidFill>
              <a:srgbClr val="DDDDDD"/>
            </a:soli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7" name="Freeform 1396">
              <a:extLst>
                <a:ext uri="{FF2B5EF4-FFF2-40B4-BE49-F238E27FC236}">
                  <a16:creationId xmlns:a16="http://schemas.microsoft.com/office/drawing/2014/main" id="{F36056EE-B692-A5FA-B7DE-73FBFB06975B}"/>
                </a:ext>
              </a:extLst>
            </p:cNvPr>
            <p:cNvSpPr/>
            <p:nvPr/>
          </p:nvSpPr>
          <p:spPr>
            <a:xfrm>
              <a:off x="825486" y="1620727"/>
              <a:ext cx="6436727" cy="8120790"/>
            </a:xfrm>
            <a:custGeom>
              <a:avLst/>
              <a:gdLst>
                <a:gd name="connsiteX0" fmla="*/ 38139 w 1362149"/>
                <a:gd name="connsiteY0" fmla="*/ 1623128 h 1749147"/>
                <a:gd name="connsiteX1" fmla="*/ 64864 w 1362149"/>
                <a:gd name="connsiteY1" fmla="*/ 1612762 h 1749147"/>
                <a:gd name="connsiteX2" fmla="*/ 85693 w 1362149"/>
                <a:gd name="connsiteY2" fmla="*/ 1633495 h 1749147"/>
                <a:gd name="connsiteX3" fmla="*/ 59633 w 1362149"/>
                <a:gd name="connsiteY3" fmla="*/ 1665452 h 1749147"/>
                <a:gd name="connsiteX4" fmla="*/ 42989 w 1362149"/>
                <a:gd name="connsiteY4" fmla="*/ 1659650 h 1749147"/>
                <a:gd name="connsiteX5" fmla="*/ 190 w 1362149"/>
                <a:gd name="connsiteY5" fmla="*/ 1677816 h 1749147"/>
                <a:gd name="connsiteX6" fmla="*/ 190 w 1362149"/>
                <a:gd name="connsiteY6" fmla="*/ 1749148 h 1749147"/>
                <a:gd name="connsiteX7" fmla="*/ 1265424 w 1362149"/>
                <a:gd name="connsiteY7" fmla="*/ 1749148 h 1749147"/>
                <a:gd name="connsiteX8" fmla="*/ 1362150 w 1362149"/>
                <a:gd name="connsiteY8" fmla="*/ 1652422 h 1749147"/>
                <a:gd name="connsiteX9" fmla="*/ 1362150 w 1362149"/>
                <a:gd name="connsiteY9" fmla="*/ 94348 h 1749147"/>
                <a:gd name="connsiteX10" fmla="*/ 1267801 w 1362149"/>
                <a:gd name="connsiteY10" fmla="*/ 0 h 1749147"/>
                <a:gd name="connsiteX11" fmla="*/ 95 w 1362149"/>
                <a:gd name="connsiteY11" fmla="*/ 0 h 1749147"/>
                <a:gd name="connsiteX12" fmla="*/ 95 w 1362149"/>
                <a:gd name="connsiteY12" fmla="*/ 79891 h 1749147"/>
                <a:gd name="connsiteX13" fmla="*/ 8560 w 1362149"/>
                <a:gd name="connsiteY13" fmla="*/ 84932 h 1749147"/>
                <a:gd name="connsiteX14" fmla="*/ 39090 w 1362149"/>
                <a:gd name="connsiteY14" fmla="*/ 91114 h 1749147"/>
                <a:gd name="connsiteX15" fmla="*/ 59443 w 1362149"/>
                <a:gd name="connsiteY15" fmla="*/ 83696 h 1749147"/>
                <a:gd name="connsiteX16" fmla="*/ 85503 w 1362149"/>
                <a:gd name="connsiteY16" fmla="*/ 115652 h 1749147"/>
                <a:gd name="connsiteX17" fmla="*/ 64769 w 1362149"/>
                <a:gd name="connsiteY17" fmla="*/ 136386 h 1749147"/>
                <a:gd name="connsiteX18" fmla="*/ 32813 w 1362149"/>
                <a:gd name="connsiteY18" fmla="*/ 110326 h 1749147"/>
                <a:gd name="connsiteX19" fmla="*/ 7323 w 1362149"/>
                <a:gd name="connsiteY19" fmla="*/ 106998 h 1749147"/>
                <a:gd name="connsiteX20" fmla="*/ 0 w 1362149"/>
                <a:gd name="connsiteY20" fmla="*/ 110231 h 1749147"/>
                <a:gd name="connsiteX21" fmla="*/ 0 w 1362149"/>
                <a:gd name="connsiteY21" fmla="*/ 263547 h 1749147"/>
                <a:gd name="connsiteX22" fmla="*/ 37378 w 1362149"/>
                <a:gd name="connsiteY22" fmla="*/ 265354 h 1749147"/>
                <a:gd name="connsiteX23" fmla="*/ 64389 w 1362149"/>
                <a:gd name="connsiteY23" fmla="*/ 254036 h 1749147"/>
                <a:gd name="connsiteX24" fmla="*/ 85503 w 1362149"/>
                <a:gd name="connsiteY24" fmla="*/ 274865 h 1749147"/>
                <a:gd name="connsiteX25" fmla="*/ 59443 w 1362149"/>
                <a:gd name="connsiteY25" fmla="*/ 306821 h 1749147"/>
                <a:gd name="connsiteX26" fmla="*/ 36141 w 1362149"/>
                <a:gd name="connsiteY26" fmla="*/ 293030 h 1749147"/>
                <a:gd name="connsiteX27" fmla="*/ 0 w 1362149"/>
                <a:gd name="connsiteY27" fmla="*/ 294172 h 1749147"/>
                <a:gd name="connsiteX28" fmla="*/ 0 w 1362149"/>
                <a:gd name="connsiteY28" fmla="*/ 461754 h 1749147"/>
                <a:gd name="connsiteX29" fmla="*/ 33383 w 1362149"/>
                <a:gd name="connsiteY29" fmla="*/ 455476 h 1749147"/>
                <a:gd name="connsiteX30" fmla="*/ 33098 w 1362149"/>
                <a:gd name="connsiteY30" fmla="*/ 445870 h 1749147"/>
                <a:gd name="connsiteX31" fmla="*/ 56400 w 1362149"/>
                <a:gd name="connsiteY31" fmla="*/ 423615 h 1749147"/>
                <a:gd name="connsiteX32" fmla="*/ 85503 w 1362149"/>
                <a:gd name="connsiteY32" fmla="*/ 455286 h 1749147"/>
                <a:gd name="connsiteX33" fmla="*/ 64294 w 1362149"/>
                <a:gd name="connsiteY33" fmla="*/ 476210 h 1749147"/>
                <a:gd name="connsiteX34" fmla="*/ 50693 w 1362149"/>
                <a:gd name="connsiteY34" fmla="*/ 475164 h 1749147"/>
                <a:gd name="connsiteX35" fmla="*/ 17595 w 1362149"/>
                <a:gd name="connsiteY35" fmla="*/ 478873 h 1749147"/>
                <a:gd name="connsiteX36" fmla="*/ 95 w 1362149"/>
                <a:gd name="connsiteY36" fmla="*/ 491523 h 1749147"/>
                <a:gd name="connsiteX37" fmla="*/ 95 w 1362149"/>
                <a:gd name="connsiteY37" fmla="*/ 597759 h 1749147"/>
                <a:gd name="connsiteX38" fmla="*/ 40231 w 1362149"/>
                <a:gd name="connsiteY38" fmla="*/ 601564 h 1749147"/>
                <a:gd name="connsiteX39" fmla="*/ 64579 w 1362149"/>
                <a:gd name="connsiteY39" fmla="*/ 593670 h 1749147"/>
                <a:gd name="connsiteX40" fmla="*/ 85693 w 1362149"/>
                <a:gd name="connsiteY40" fmla="*/ 614499 h 1749147"/>
                <a:gd name="connsiteX41" fmla="*/ 59633 w 1362149"/>
                <a:gd name="connsiteY41" fmla="*/ 646455 h 1749147"/>
                <a:gd name="connsiteX42" fmla="*/ 39470 w 1362149"/>
                <a:gd name="connsiteY42" fmla="*/ 637134 h 1749147"/>
                <a:gd name="connsiteX43" fmla="*/ 190 w 1362149"/>
                <a:gd name="connsiteY43" fmla="*/ 636183 h 1749147"/>
                <a:gd name="connsiteX44" fmla="*/ 190 w 1362149"/>
                <a:gd name="connsiteY44" fmla="*/ 781700 h 1749147"/>
                <a:gd name="connsiteX45" fmla="*/ 12649 w 1362149"/>
                <a:gd name="connsiteY45" fmla="*/ 780559 h 1749147"/>
                <a:gd name="connsiteX46" fmla="*/ 44796 w 1362149"/>
                <a:gd name="connsiteY46" fmla="*/ 767529 h 1749147"/>
                <a:gd name="connsiteX47" fmla="*/ 62962 w 1362149"/>
                <a:gd name="connsiteY47" fmla="*/ 763154 h 1749147"/>
                <a:gd name="connsiteX48" fmla="*/ 86074 w 1362149"/>
                <a:gd name="connsiteY48" fmla="*/ 786455 h 1749147"/>
                <a:gd name="connsiteX49" fmla="*/ 59633 w 1362149"/>
                <a:gd name="connsiteY49" fmla="*/ 816129 h 1749147"/>
                <a:gd name="connsiteX50" fmla="*/ 38234 w 1362149"/>
                <a:gd name="connsiteY50" fmla="*/ 805287 h 1749147"/>
                <a:gd name="connsiteX51" fmla="*/ 11033 w 1362149"/>
                <a:gd name="connsiteY51" fmla="*/ 809282 h 1749147"/>
                <a:gd name="connsiteX52" fmla="*/ 285 w 1362149"/>
                <a:gd name="connsiteY52" fmla="*/ 812135 h 1749147"/>
                <a:gd name="connsiteX53" fmla="*/ 285 w 1362149"/>
                <a:gd name="connsiteY53" fmla="*/ 933874 h 1749147"/>
                <a:gd name="connsiteX54" fmla="*/ 40041 w 1362149"/>
                <a:gd name="connsiteY54" fmla="*/ 941483 h 1749147"/>
                <a:gd name="connsiteX55" fmla="*/ 64579 w 1362149"/>
                <a:gd name="connsiteY55" fmla="*/ 933208 h 1749147"/>
                <a:gd name="connsiteX56" fmla="*/ 85788 w 1362149"/>
                <a:gd name="connsiteY56" fmla="*/ 954037 h 1749147"/>
                <a:gd name="connsiteX57" fmla="*/ 59728 w 1362149"/>
                <a:gd name="connsiteY57" fmla="*/ 985994 h 1749147"/>
                <a:gd name="connsiteX58" fmla="*/ 36141 w 1362149"/>
                <a:gd name="connsiteY58" fmla="*/ 971728 h 1749147"/>
                <a:gd name="connsiteX59" fmla="*/ 285 w 1362149"/>
                <a:gd name="connsiteY59" fmla="*/ 972964 h 1749147"/>
                <a:gd name="connsiteX60" fmla="*/ 285 w 1362149"/>
                <a:gd name="connsiteY60" fmla="*/ 1100885 h 1749147"/>
                <a:gd name="connsiteX61" fmla="*/ 40897 w 1362149"/>
                <a:gd name="connsiteY61" fmla="*/ 1110396 h 1749147"/>
                <a:gd name="connsiteX62" fmla="*/ 64959 w 1362149"/>
                <a:gd name="connsiteY62" fmla="*/ 1103073 h 1749147"/>
                <a:gd name="connsiteX63" fmla="*/ 85788 w 1362149"/>
                <a:gd name="connsiteY63" fmla="*/ 1123807 h 1749147"/>
                <a:gd name="connsiteX64" fmla="*/ 59728 w 1362149"/>
                <a:gd name="connsiteY64" fmla="*/ 1155763 h 1749147"/>
                <a:gd name="connsiteX65" fmla="*/ 36807 w 1362149"/>
                <a:gd name="connsiteY65" fmla="*/ 1142733 h 1749147"/>
                <a:gd name="connsiteX66" fmla="*/ 285 w 1362149"/>
                <a:gd name="connsiteY66" fmla="*/ 1128562 h 1749147"/>
                <a:gd name="connsiteX67" fmla="*/ 285 w 1362149"/>
                <a:gd name="connsiteY67" fmla="*/ 1277408 h 1749147"/>
                <a:gd name="connsiteX68" fmla="*/ 40136 w 1362149"/>
                <a:gd name="connsiteY68" fmla="*/ 1281022 h 1749147"/>
                <a:gd name="connsiteX69" fmla="*/ 64579 w 1362149"/>
                <a:gd name="connsiteY69" fmla="*/ 1272842 h 1749147"/>
                <a:gd name="connsiteX70" fmla="*/ 85788 w 1362149"/>
                <a:gd name="connsiteY70" fmla="*/ 1293671 h 1749147"/>
                <a:gd name="connsiteX71" fmla="*/ 59728 w 1362149"/>
                <a:gd name="connsiteY71" fmla="*/ 1325628 h 1749147"/>
                <a:gd name="connsiteX72" fmla="*/ 39280 w 1362149"/>
                <a:gd name="connsiteY72" fmla="*/ 1316022 h 1749147"/>
                <a:gd name="connsiteX73" fmla="*/ 285 w 1362149"/>
                <a:gd name="connsiteY73" fmla="*/ 1322109 h 1749147"/>
                <a:gd name="connsiteX74" fmla="*/ 285 w 1362149"/>
                <a:gd name="connsiteY74" fmla="*/ 1437571 h 1749147"/>
                <a:gd name="connsiteX75" fmla="*/ 38804 w 1362149"/>
                <a:gd name="connsiteY75" fmla="*/ 1452313 h 1749147"/>
                <a:gd name="connsiteX76" fmla="*/ 62962 w 1362149"/>
                <a:gd name="connsiteY76" fmla="*/ 1442421 h 1749147"/>
                <a:gd name="connsiteX77" fmla="*/ 86074 w 1362149"/>
                <a:gd name="connsiteY77" fmla="*/ 1465723 h 1749147"/>
                <a:gd name="connsiteX78" fmla="*/ 59633 w 1362149"/>
                <a:gd name="connsiteY78" fmla="*/ 1495397 h 1749147"/>
                <a:gd name="connsiteX79" fmla="*/ 40802 w 1362149"/>
                <a:gd name="connsiteY79" fmla="*/ 1487598 h 1749147"/>
                <a:gd name="connsiteX80" fmla="*/ 190 w 1362149"/>
                <a:gd name="connsiteY80" fmla="*/ 1495302 h 1749147"/>
                <a:gd name="connsiteX81" fmla="*/ 190 w 1362149"/>
                <a:gd name="connsiteY81" fmla="*/ 1627789 h 1749147"/>
                <a:gd name="connsiteX82" fmla="*/ 38139 w 1362149"/>
                <a:gd name="connsiteY82" fmla="*/ 1623128 h 174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362149" h="1749147">
                  <a:moveTo>
                    <a:pt x="38139" y="1623128"/>
                  </a:moveTo>
                  <a:cubicBezTo>
                    <a:pt x="43940" y="1615234"/>
                    <a:pt x="53927" y="1610669"/>
                    <a:pt x="64864" y="1612762"/>
                  </a:cubicBezTo>
                  <a:cubicBezTo>
                    <a:pt x="75231" y="1614759"/>
                    <a:pt x="83696" y="1623128"/>
                    <a:pt x="85693" y="1633495"/>
                  </a:cubicBezTo>
                  <a:cubicBezTo>
                    <a:pt x="89022" y="1650520"/>
                    <a:pt x="76087" y="1665452"/>
                    <a:pt x="59633" y="1665452"/>
                  </a:cubicBezTo>
                  <a:cubicBezTo>
                    <a:pt x="53356" y="1665452"/>
                    <a:pt x="47554" y="1663264"/>
                    <a:pt x="42989" y="1659650"/>
                  </a:cubicBezTo>
                  <a:lnTo>
                    <a:pt x="190" y="1677816"/>
                  </a:lnTo>
                  <a:lnTo>
                    <a:pt x="190" y="1749148"/>
                  </a:lnTo>
                  <a:lnTo>
                    <a:pt x="1265424" y="1749148"/>
                  </a:lnTo>
                  <a:cubicBezTo>
                    <a:pt x="1318875" y="1749148"/>
                    <a:pt x="1362150" y="1705873"/>
                    <a:pt x="1362150" y="1652422"/>
                  </a:cubicBezTo>
                  <a:lnTo>
                    <a:pt x="1362150" y="94348"/>
                  </a:lnTo>
                  <a:cubicBezTo>
                    <a:pt x="1362150" y="42228"/>
                    <a:pt x="1319921" y="0"/>
                    <a:pt x="1267801" y="0"/>
                  </a:cubicBezTo>
                  <a:lnTo>
                    <a:pt x="95" y="0"/>
                  </a:lnTo>
                  <a:lnTo>
                    <a:pt x="95" y="79891"/>
                  </a:lnTo>
                  <a:lnTo>
                    <a:pt x="8560" y="84932"/>
                  </a:lnTo>
                  <a:lnTo>
                    <a:pt x="39090" y="91114"/>
                  </a:lnTo>
                  <a:cubicBezTo>
                    <a:pt x="41087" y="88451"/>
                    <a:pt x="51549" y="83696"/>
                    <a:pt x="59443" y="83696"/>
                  </a:cubicBezTo>
                  <a:cubicBezTo>
                    <a:pt x="75897" y="83696"/>
                    <a:pt x="88832" y="98628"/>
                    <a:pt x="85503" y="115652"/>
                  </a:cubicBezTo>
                  <a:cubicBezTo>
                    <a:pt x="83506" y="126019"/>
                    <a:pt x="75136" y="134389"/>
                    <a:pt x="64769" y="136386"/>
                  </a:cubicBezTo>
                  <a:cubicBezTo>
                    <a:pt x="47745" y="139715"/>
                    <a:pt x="32813" y="126780"/>
                    <a:pt x="32813" y="110326"/>
                  </a:cubicBezTo>
                  <a:cubicBezTo>
                    <a:pt x="32813" y="109470"/>
                    <a:pt x="7323" y="106998"/>
                    <a:pt x="7323" y="106998"/>
                  </a:cubicBezTo>
                  <a:lnTo>
                    <a:pt x="0" y="110231"/>
                  </a:lnTo>
                  <a:lnTo>
                    <a:pt x="0" y="263547"/>
                  </a:lnTo>
                  <a:lnTo>
                    <a:pt x="37378" y="265354"/>
                  </a:lnTo>
                  <a:cubicBezTo>
                    <a:pt x="42989" y="256984"/>
                    <a:pt x="53261" y="252039"/>
                    <a:pt x="64389" y="254036"/>
                  </a:cubicBezTo>
                  <a:cubicBezTo>
                    <a:pt x="74946" y="255938"/>
                    <a:pt x="83410" y="264308"/>
                    <a:pt x="85503" y="274865"/>
                  </a:cubicBezTo>
                  <a:cubicBezTo>
                    <a:pt x="88832" y="291889"/>
                    <a:pt x="75897" y="306821"/>
                    <a:pt x="59443" y="306821"/>
                  </a:cubicBezTo>
                  <a:cubicBezTo>
                    <a:pt x="49362" y="306821"/>
                    <a:pt x="40612" y="301210"/>
                    <a:pt x="36141" y="293030"/>
                  </a:cubicBezTo>
                  <a:lnTo>
                    <a:pt x="0" y="294172"/>
                  </a:lnTo>
                  <a:lnTo>
                    <a:pt x="0" y="461754"/>
                  </a:lnTo>
                  <a:lnTo>
                    <a:pt x="33383" y="455476"/>
                  </a:lnTo>
                  <a:cubicBezTo>
                    <a:pt x="32717" y="452433"/>
                    <a:pt x="32622" y="449199"/>
                    <a:pt x="33098" y="445870"/>
                  </a:cubicBezTo>
                  <a:cubicBezTo>
                    <a:pt x="34905" y="434172"/>
                    <a:pt x="44606" y="424851"/>
                    <a:pt x="56400" y="423615"/>
                  </a:cubicBezTo>
                  <a:cubicBezTo>
                    <a:pt x="74185" y="421713"/>
                    <a:pt x="88927" y="437311"/>
                    <a:pt x="85503" y="455286"/>
                  </a:cubicBezTo>
                  <a:cubicBezTo>
                    <a:pt x="83506" y="465843"/>
                    <a:pt x="74851" y="474403"/>
                    <a:pt x="64294" y="476210"/>
                  </a:cubicBezTo>
                  <a:cubicBezTo>
                    <a:pt x="59443" y="477066"/>
                    <a:pt x="54783" y="476591"/>
                    <a:pt x="50693" y="475164"/>
                  </a:cubicBezTo>
                  <a:lnTo>
                    <a:pt x="17595" y="478873"/>
                  </a:lnTo>
                  <a:lnTo>
                    <a:pt x="95" y="491523"/>
                  </a:lnTo>
                  <a:lnTo>
                    <a:pt x="95" y="597759"/>
                  </a:lnTo>
                  <a:lnTo>
                    <a:pt x="40231" y="601564"/>
                  </a:lnTo>
                  <a:cubicBezTo>
                    <a:pt x="46128" y="595287"/>
                    <a:pt x="54973" y="591958"/>
                    <a:pt x="64579" y="593670"/>
                  </a:cubicBezTo>
                  <a:cubicBezTo>
                    <a:pt x="75136" y="595572"/>
                    <a:pt x="83601" y="603941"/>
                    <a:pt x="85693" y="614499"/>
                  </a:cubicBezTo>
                  <a:cubicBezTo>
                    <a:pt x="89022" y="631523"/>
                    <a:pt x="76087" y="646455"/>
                    <a:pt x="59633" y="646455"/>
                  </a:cubicBezTo>
                  <a:cubicBezTo>
                    <a:pt x="51549" y="646455"/>
                    <a:pt x="44321" y="642841"/>
                    <a:pt x="39470" y="637134"/>
                  </a:cubicBezTo>
                  <a:lnTo>
                    <a:pt x="190" y="636183"/>
                  </a:lnTo>
                  <a:lnTo>
                    <a:pt x="190" y="781700"/>
                  </a:lnTo>
                  <a:lnTo>
                    <a:pt x="12649" y="780559"/>
                  </a:lnTo>
                  <a:cubicBezTo>
                    <a:pt x="14742" y="776754"/>
                    <a:pt x="41182" y="770002"/>
                    <a:pt x="44796" y="767529"/>
                  </a:cubicBezTo>
                  <a:cubicBezTo>
                    <a:pt x="49932" y="764105"/>
                    <a:pt x="56209" y="762393"/>
                    <a:pt x="62962" y="763154"/>
                  </a:cubicBezTo>
                  <a:cubicBezTo>
                    <a:pt x="74946" y="764580"/>
                    <a:pt x="84742" y="774472"/>
                    <a:pt x="86074" y="786455"/>
                  </a:cubicBezTo>
                  <a:cubicBezTo>
                    <a:pt x="87881" y="802529"/>
                    <a:pt x="75326" y="816129"/>
                    <a:pt x="59633" y="816129"/>
                  </a:cubicBezTo>
                  <a:cubicBezTo>
                    <a:pt x="50883" y="816129"/>
                    <a:pt x="43084" y="811850"/>
                    <a:pt x="38234" y="805287"/>
                  </a:cubicBezTo>
                  <a:cubicBezTo>
                    <a:pt x="36617" y="803099"/>
                    <a:pt x="14266" y="810994"/>
                    <a:pt x="11033" y="809282"/>
                  </a:cubicBezTo>
                  <a:lnTo>
                    <a:pt x="285" y="812135"/>
                  </a:lnTo>
                  <a:lnTo>
                    <a:pt x="285" y="933874"/>
                  </a:lnTo>
                  <a:lnTo>
                    <a:pt x="40041" y="941483"/>
                  </a:lnTo>
                  <a:cubicBezTo>
                    <a:pt x="45938" y="935111"/>
                    <a:pt x="54878" y="931496"/>
                    <a:pt x="64579" y="933208"/>
                  </a:cubicBezTo>
                  <a:cubicBezTo>
                    <a:pt x="75136" y="935111"/>
                    <a:pt x="83791" y="943480"/>
                    <a:pt x="85788" y="954037"/>
                  </a:cubicBezTo>
                  <a:cubicBezTo>
                    <a:pt x="89117" y="971062"/>
                    <a:pt x="76182" y="985994"/>
                    <a:pt x="59728" y="985994"/>
                  </a:cubicBezTo>
                  <a:cubicBezTo>
                    <a:pt x="49457" y="985994"/>
                    <a:pt x="40612" y="980192"/>
                    <a:pt x="36141" y="971728"/>
                  </a:cubicBezTo>
                  <a:lnTo>
                    <a:pt x="285" y="972964"/>
                  </a:lnTo>
                  <a:lnTo>
                    <a:pt x="285" y="1100885"/>
                  </a:lnTo>
                  <a:lnTo>
                    <a:pt x="40897" y="1110396"/>
                  </a:lnTo>
                  <a:cubicBezTo>
                    <a:pt x="46794" y="1104500"/>
                    <a:pt x="55544" y="1101361"/>
                    <a:pt x="64959" y="1103073"/>
                  </a:cubicBezTo>
                  <a:cubicBezTo>
                    <a:pt x="75421" y="1105070"/>
                    <a:pt x="83791" y="1113440"/>
                    <a:pt x="85788" y="1123807"/>
                  </a:cubicBezTo>
                  <a:cubicBezTo>
                    <a:pt x="89117" y="1140831"/>
                    <a:pt x="76182" y="1155763"/>
                    <a:pt x="59728" y="1155763"/>
                  </a:cubicBezTo>
                  <a:cubicBezTo>
                    <a:pt x="50027" y="1155763"/>
                    <a:pt x="41467" y="1150532"/>
                    <a:pt x="36807" y="1142733"/>
                  </a:cubicBezTo>
                  <a:lnTo>
                    <a:pt x="285" y="1128562"/>
                  </a:lnTo>
                  <a:lnTo>
                    <a:pt x="285" y="1277408"/>
                  </a:lnTo>
                  <a:lnTo>
                    <a:pt x="40136" y="1281022"/>
                  </a:lnTo>
                  <a:cubicBezTo>
                    <a:pt x="46033" y="1274649"/>
                    <a:pt x="54973" y="1271130"/>
                    <a:pt x="64579" y="1272842"/>
                  </a:cubicBezTo>
                  <a:cubicBezTo>
                    <a:pt x="75136" y="1274744"/>
                    <a:pt x="83696" y="1283114"/>
                    <a:pt x="85788" y="1293671"/>
                  </a:cubicBezTo>
                  <a:cubicBezTo>
                    <a:pt x="89117" y="1310696"/>
                    <a:pt x="76182" y="1325628"/>
                    <a:pt x="59728" y="1325628"/>
                  </a:cubicBezTo>
                  <a:cubicBezTo>
                    <a:pt x="51549" y="1325628"/>
                    <a:pt x="44131" y="1321919"/>
                    <a:pt x="39280" y="1316022"/>
                  </a:cubicBezTo>
                  <a:lnTo>
                    <a:pt x="285" y="1322109"/>
                  </a:lnTo>
                  <a:lnTo>
                    <a:pt x="285" y="1437571"/>
                  </a:lnTo>
                  <a:lnTo>
                    <a:pt x="38804" y="1452313"/>
                  </a:lnTo>
                  <a:cubicBezTo>
                    <a:pt x="44321" y="1445370"/>
                    <a:pt x="53166" y="1441185"/>
                    <a:pt x="62962" y="1442421"/>
                  </a:cubicBezTo>
                  <a:cubicBezTo>
                    <a:pt x="75041" y="1443848"/>
                    <a:pt x="84742" y="1453739"/>
                    <a:pt x="86074" y="1465723"/>
                  </a:cubicBezTo>
                  <a:cubicBezTo>
                    <a:pt x="87881" y="1481797"/>
                    <a:pt x="75326" y="1495397"/>
                    <a:pt x="59633" y="1495397"/>
                  </a:cubicBezTo>
                  <a:cubicBezTo>
                    <a:pt x="52310" y="1495397"/>
                    <a:pt x="45652" y="1492449"/>
                    <a:pt x="40802" y="1487598"/>
                  </a:cubicBezTo>
                  <a:lnTo>
                    <a:pt x="190" y="1495302"/>
                  </a:lnTo>
                  <a:lnTo>
                    <a:pt x="190" y="1627789"/>
                  </a:lnTo>
                  <a:lnTo>
                    <a:pt x="38139" y="1623128"/>
                  </a:lnTo>
                  <a:close/>
                </a:path>
              </a:pathLst>
            </a:custGeom>
            <a:gradFill>
              <a:gsLst>
                <a:gs pos="63750">
                  <a:srgbClr val="F3F4F4"/>
                </a:gs>
                <a:gs pos="100000">
                  <a:srgbClr val="EDEEEE"/>
                </a:gs>
              </a:gsLst>
              <a:lin ang="17793906" scaled="1"/>
            </a:gra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8" name="Freeform 1397">
              <a:extLst>
                <a:ext uri="{FF2B5EF4-FFF2-40B4-BE49-F238E27FC236}">
                  <a16:creationId xmlns:a16="http://schemas.microsoft.com/office/drawing/2014/main" id="{CCA95438-45FE-94BF-36F3-51B051339F82}"/>
                </a:ext>
              </a:extLst>
            </p:cNvPr>
            <p:cNvSpPr/>
            <p:nvPr/>
          </p:nvSpPr>
          <p:spPr>
            <a:xfrm>
              <a:off x="920817" y="1456096"/>
              <a:ext cx="6438976" cy="8123441"/>
            </a:xfrm>
            <a:custGeom>
              <a:avLst/>
              <a:gdLst>
                <a:gd name="connsiteX0" fmla="*/ 1265519 w 1362625"/>
                <a:gd name="connsiteY0" fmla="*/ 1749718 h 1749718"/>
                <a:gd name="connsiteX1" fmla="*/ 0 w 1362625"/>
                <a:gd name="connsiteY1" fmla="*/ 1749718 h 1749718"/>
                <a:gd name="connsiteX2" fmla="*/ 0 w 1362625"/>
                <a:gd name="connsiteY2" fmla="*/ 1677816 h 1749718"/>
                <a:gd name="connsiteX3" fmla="*/ 190 w 1362625"/>
                <a:gd name="connsiteY3" fmla="*/ 1677721 h 1749718"/>
                <a:gd name="connsiteX4" fmla="*/ 43179 w 1362625"/>
                <a:gd name="connsiteY4" fmla="*/ 1659460 h 1749718"/>
                <a:gd name="connsiteX5" fmla="*/ 43370 w 1362625"/>
                <a:gd name="connsiteY5" fmla="*/ 1659555 h 1749718"/>
                <a:gd name="connsiteX6" fmla="*/ 59824 w 1362625"/>
                <a:gd name="connsiteY6" fmla="*/ 1665262 h 1749718"/>
                <a:gd name="connsiteX7" fmla="*/ 80082 w 1362625"/>
                <a:gd name="connsiteY7" fmla="*/ 1655656 h 1749718"/>
                <a:gd name="connsiteX8" fmla="*/ 85598 w 1362625"/>
                <a:gd name="connsiteY8" fmla="*/ 1633685 h 1749718"/>
                <a:gd name="connsiteX9" fmla="*/ 65054 w 1362625"/>
                <a:gd name="connsiteY9" fmla="*/ 1613237 h 1749718"/>
                <a:gd name="connsiteX10" fmla="*/ 38709 w 1362625"/>
                <a:gd name="connsiteY10" fmla="*/ 1623414 h 1749718"/>
                <a:gd name="connsiteX11" fmla="*/ 38614 w 1362625"/>
                <a:gd name="connsiteY11" fmla="*/ 1623509 h 1749718"/>
                <a:gd name="connsiteX12" fmla="*/ 38519 w 1362625"/>
                <a:gd name="connsiteY12" fmla="*/ 1623509 h 1749718"/>
                <a:gd name="connsiteX13" fmla="*/ 95 w 1362625"/>
                <a:gd name="connsiteY13" fmla="*/ 1628455 h 1749718"/>
                <a:gd name="connsiteX14" fmla="*/ 95 w 1362625"/>
                <a:gd name="connsiteY14" fmla="*/ 1495302 h 1749718"/>
                <a:gd name="connsiteX15" fmla="*/ 380 w 1362625"/>
                <a:gd name="connsiteY15" fmla="*/ 1495207 h 1749718"/>
                <a:gd name="connsiteX16" fmla="*/ 41182 w 1362625"/>
                <a:gd name="connsiteY16" fmla="*/ 1487503 h 1749718"/>
                <a:gd name="connsiteX17" fmla="*/ 41277 w 1362625"/>
                <a:gd name="connsiteY17" fmla="*/ 1487598 h 1749718"/>
                <a:gd name="connsiteX18" fmla="*/ 59824 w 1362625"/>
                <a:gd name="connsiteY18" fmla="*/ 1495302 h 1749718"/>
                <a:gd name="connsiteX19" fmla="*/ 79416 w 1362625"/>
                <a:gd name="connsiteY19" fmla="*/ 1486552 h 1749718"/>
                <a:gd name="connsiteX20" fmla="*/ 85883 w 1362625"/>
                <a:gd name="connsiteY20" fmla="*/ 1466009 h 1749718"/>
                <a:gd name="connsiteX21" fmla="*/ 63057 w 1362625"/>
                <a:gd name="connsiteY21" fmla="*/ 1442992 h 1749718"/>
                <a:gd name="connsiteX22" fmla="*/ 39185 w 1362625"/>
                <a:gd name="connsiteY22" fmla="*/ 1452788 h 1749718"/>
                <a:gd name="connsiteX23" fmla="*/ 38995 w 1362625"/>
                <a:gd name="connsiteY23" fmla="*/ 1452979 h 1749718"/>
                <a:gd name="connsiteX24" fmla="*/ 38804 w 1362625"/>
                <a:gd name="connsiteY24" fmla="*/ 1452883 h 1749718"/>
                <a:gd name="connsiteX25" fmla="*/ 0 w 1362625"/>
                <a:gd name="connsiteY25" fmla="*/ 1438046 h 1749718"/>
                <a:gd name="connsiteX26" fmla="*/ 0 w 1362625"/>
                <a:gd name="connsiteY26" fmla="*/ 1322014 h 1749718"/>
                <a:gd name="connsiteX27" fmla="*/ 285 w 1362625"/>
                <a:gd name="connsiteY27" fmla="*/ 1322014 h 1749718"/>
                <a:gd name="connsiteX28" fmla="*/ 39470 w 1362625"/>
                <a:gd name="connsiteY28" fmla="*/ 1315927 h 1749718"/>
                <a:gd name="connsiteX29" fmla="*/ 39565 w 1362625"/>
                <a:gd name="connsiteY29" fmla="*/ 1316117 h 1749718"/>
                <a:gd name="connsiteX30" fmla="*/ 59728 w 1362625"/>
                <a:gd name="connsiteY30" fmla="*/ 1325533 h 1749718"/>
                <a:gd name="connsiteX31" fmla="*/ 79987 w 1362625"/>
                <a:gd name="connsiteY31" fmla="*/ 1315927 h 1749718"/>
                <a:gd name="connsiteX32" fmla="*/ 85503 w 1362625"/>
                <a:gd name="connsiteY32" fmla="*/ 1293956 h 1749718"/>
                <a:gd name="connsiteX33" fmla="*/ 64579 w 1362625"/>
                <a:gd name="connsiteY33" fmla="*/ 1273413 h 1749718"/>
                <a:gd name="connsiteX34" fmla="*/ 40421 w 1362625"/>
                <a:gd name="connsiteY34" fmla="*/ 1281497 h 1749718"/>
                <a:gd name="connsiteX35" fmla="*/ 40326 w 1362625"/>
                <a:gd name="connsiteY35" fmla="*/ 1281592 h 1749718"/>
                <a:gd name="connsiteX36" fmla="*/ 40136 w 1362625"/>
                <a:gd name="connsiteY36" fmla="*/ 1281592 h 1749718"/>
                <a:gd name="connsiteX37" fmla="*/ 0 w 1362625"/>
                <a:gd name="connsiteY37" fmla="*/ 1277978 h 1749718"/>
                <a:gd name="connsiteX38" fmla="*/ 0 w 1362625"/>
                <a:gd name="connsiteY38" fmla="*/ 1128277 h 1749718"/>
                <a:gd name="connsiteX39" fmla="*/ 476 w 1362625"/>
                <a:gd name="connsiteY39" fmla="*/ 1128467 h 1749718"/>
                <a:gd name="connsiteX40" fmla="*/ 37092 w 1362625"/>
                <a:gd name="connsiteY40" fmla="*/ 1142638 h 1749718"/>
                <a:gd name="connsiteX41" fmla="*/ 37188 w 1362625"/>
                <a:gd name="connsiteY41" fmla="*/ 1142733 h 1749718"/>
                <a:gd name="connsiteX42" fmla="*/ 59824 w 1362625"/>
                <a:gd name="connsiteY42" fmla="*/ 1155573 h 1749718"/>
                <a:gd name="connsiteX43" fmla="*/ 80082 w 1362625"/>
                <a:gd name="connsiteY43" fmla="*/ 1145967 h 1749718"/>
                <a:gd name="connsiteX44" fmla="*/ 85598 w 1362625"/>
                <a:gd name="connsiteY44" fmla="*/ 1123997 h 1749718"/>
                <a:gd name="connsiteX45" fmla="*/ 65054 w 1362625"/>
                <a:gd name="connsiteY45" fmla="*/ 1103453 h 1749718"/>
                <a:gd name="connsiteX46" fmla="*/ 41277 w 1362625"/>
                <a:gd name="connsiteY46" fmla="*/ 1110682 h 1749718"/>
                <a:gd name="connsiteX47" fmla="*/ 41182 w 1362625"/>
                <a:gd name="connsiteY47" fmla="*/ 1110777 h 1749718"/>
                <a:gd name="connsiteX48" fmla="*/ 40992 w 1362625"/>
                <a:gd name="connsiteY48" fmla="*/ 1110777 h 1749718"/>
                <a:gd name="connsiteX49" fmla="*/ 95 w 1362625"/>
                <a:gd name="connsiteY49" fmla="*/ 1101171 h 1749718"/>
                <a:gd name="connsiteX50" fmla="*/ 95 w 1362625"/>
                <a:gd name="connsiteY50" fmla="*/ 972679 h 1749718"/>
                <a:gd name="connsiteX51" fmla="*/ 36522 w 1362625"/>
                <a:gd name="connsiteY51" fmla="*/ 971442 h 1749718"/>
                <a:gd name="connsiteX52" fmla="*/ 36617 w 1362625"/>
                <a:gd name="connsiteY52" fmla="*/ 971632 h 1749718"/>
                <a:gd name="connsiteX53" fmla="*/ 59919 w 1362625"/>
                <a:gd name="connsiteY53" fmla="*/ 985709 h 1749718"/>
                <a:gd name="connsiteX54" fmla="*/ 80177 w 1362625"/>
                <a:gd name="connsiteY54" fmla="*/ 976103 h 1749718"/>
                <a:gd name="connsiteX55" fmla="*/ 85693 w 1362625"/>
                <a:gd name="connsiteY55" fmla="*/ 954132 h 1749718"/>
                <a:gd name="connsiteX56" fmla="*/ 64769 w 1362625"/>
                <a:gd name="connsiteY56" fmla="*/ 933589 h 1749718"/>
                <a:gd name="connsiteX57" fmla="*/ 40612 w 1362625"/>
                <a:gd name="connsiteY57" fmla="*/ 941673 h 1749718"/>
                <a:gd name="connsiteX58" fmla="*/ 40516 w 1362625"/>
                <a:gd name="connsiteY58" fmla="*/ 941768 h 1749718"/>
                <a:gd name="connsiteX59" fmla="*/ 40326 w 1362625"/>
                <a:gd name="connsiteY59" fmla="*/ 941768 h 1749718"/>
                <a:gd name="connsiteX60" fmla="*/ 285 w 1362625"/>
                <a:gd name="connsiteY60" fmla="*/ 934160 h 1749718"/>
                <a:gd name="connsiteX61" fmla="*/ 285 w 1362625"/>
                <a:gd name="connsiteY61" fmla="*/ 811945 h 1749718"/>
                <a:gd name="connsiteX62" fmla="*/ 11413 w 1362625"/>
                <a:gd name="connsiteY62" fmla="*/ 808996 h 1749718"/>
                <a:gd name="connsiteX63" fmla="*/ 11508 w 1362625"/>
                <a:gd name="connsiteY63" fmla="*/ 809091 h 1749718"/>
                <a:gd name="connsiteX64" fmla="*/ 25299 w 1362625"/>
                <a:gd name="connsiteY64" fmla="*/ 806904 h 1749718"/>
                <a:gd name="connsiteX65" fmla="*/ 38900 w 1362625"/>
                <a:gd name="connsiteY65" fmla="*/ 805192 h 1749718"/>
                <a:gd name="connsiteX66" fmla="*/ 60109 w 1362625"/>
                <a:gd name="connsiteY66" fmla="*/ 815939 h 1749718"/>
                <a:gd name="connsiteX67" fmla="*/ 79701 w 1362625"/>
                <a:gd name="connsiteY67" fmla="*/ 807189 h 1749718"/>
                <a:gd name="connsiteX68" fmla="*/ 86169 w 1362625"/>
                <a:gd name="connsiteY68" fmla="*/ 786646 h 1749718"/>
                <a:gd name="connsiteX69" fmla="*/ 63343 w 1362625"/>
                <a:gd name="connsiteY69" fmla="*/ 763629 h 1749718"/>
                <a:gd name="connsiteX70" fmla="*/ 45367 w 1362625"/>
                <a:gd name="connsiteY70" fmla="*/ 767909 h 1749718"/>
                <a:gd name="connsiteX71" fmla="*/ 33669 w 1362625"/>
                <a:gd name="connsiteY71" fmla="*/ 772284 h 1749718"/>
                <a:gd name="connsiteX72" fmla="*/ 13410 w 1362625"/>
                <a:gd name="connsiteY72" fmla="*/ 780749 h 1749718"/>
                <a:gd name="connsiteX73" fmla="*/ 13315 w 1362625"/>
                <a:gd name="connsiteY73" fmla="*/ 780939 h 1749718"/>
                <a:gd name="connsiteX74" fmla="*/ 13125 w 1362625"/>
                <a:gd name="connsiteY74" fmla="*/ 780939 h 1749718"/>
                <a:gd name="connsiteX75" fmla="*/ 285 w 1362625"/>
                <a:gd name="connsiteY75" fmla="*/ 782080 h 1749718"/>
                <a:gd name="connsiteX76" fmla="*/ 285 w 1362625"/>
                <a:gd name="connsiteY76" fmla="*/ 636088 h 1749718"/>
                <a:gd name="connsiteX77" fmla="*/ 666 w 1362625"/>
                <a:gd name="connsiteY77" fmla="*/ 636088 h 1749718"/>
                <a:gd name="connsiteX78" fmla="*/ 40041 w 1362625"/>
                <a:gd name="connsiteY78" fmla="*/ 637039 h 1749718"/>
                <a:gd name="connsiteX79" fmla="*/ 40136 w 1362625"/>
                <a:gd name="connsiteY79" fmla="*/ 637135 h 1749718"/>
                <a:gd name="connsiteX80" fmla="*/ 60109 w 1362625"/>
                <a:gd name="connsiteY80" fmla="*/ 646265 h 1749718"/>
                <a:gd name="connsiteX81" fmla="*/ 80367 w 1362625"/>
                <a:gd name="connsiteY81" fmla="*/ 636659 h 1749718"/>
                <a:gd name="connsiteX82" fmla="*/ 85883 w 1362625"/>
                <a:gd name="connsiteY82" fmla="*/ 614689 h 1749718"/>
                <a:gd name="connsiteX83" fmla="*/ 65054 w 1362625"/>
                <a:gd name="connsiteY83" fmla="*/ 594145 h 1749718"/>
                <a:gd name="connsiteX84" fmla="*/ 40992 w 1362625"/>
                <a:gd name="connsiteY84" fmla="*/ 601944 h 1749718"/>
                <a:gd name="connsiteX85" fmla="*/ 40897 w 1362625"/>
                <a:gd name="connsiteY85" fmla="*/ 602039 h 1749718"/>
                <a:gd name="connsiteX86" fmla="*/ 40707 w 1362625"/>
                <a:gd name="connsiteY86" fmla="*/ 602039 h 1749718"/>
                <a:gd name="connsiteX87" fmla="*/ 285 w 1362625"/>
                <a:gd name="connsiteY87" fmla="*/ 598235 h 1749718"/>
                <a:gd name="connsiteX88" fmla="*/ 285 w 1362625"/>
                <a:gd name="connsiteY88" fmla="*/ 491523 h 1749718"/>
                <a:gd name="connsiteX89" fmla="*/ 380 w 1362625"/>
                <a:gd name="connsiteY89" fmla="*/ 491428 h 1749718"/>
                <a:gd name="connsiteX90" fmla="*/ 17976 w 1362625"/>
                <a:gd name="connsiteY90" fmla="*/ 478683 h 1749718"/>
                <a:gd name="connsiteX91" fmla="*/ 18071 w 1362625"/>
                <a:gd name="connsiteY91" fmla="*/ 478683 h 1749718"/>
                <a:gd name="connsiteX92" fmla="*/ 51264 w 1362625"/>
                <a:gd name="connsiteY92" fmla="*/ 474879 h 1749718"/>
                <a:gd name="connsiteX93" fmla="*/ 51359 w 1362625"/>
                <a:gd name="connsiteY93" fmla="*/ 474879 h 1749718"/>
                <a:gd name="connsiteX94" fmla="*/ 64864 w 1362625"/>
                <a:gd name="connsiteY94" fmla="*/ 475925 h 1749718"/>
                <a:gd name="connsiteX95" fmla="*/ 85788 w 1362625"/>
                <a:gd name="connsiteY95" fmla="*/ 455191 h 1749718"/>
                <a:gd name="connsiteX96" fmla="*/ 79321 w 1362625"/>
                <a:gd name="connsiteY96" fmla="*/ 432270 h 1749718"/>
                <a:gd name="connsiteX97" fmla="*/ 57065 w 1362625"/>
                <a:gd name="connsiteY97" fmla="*/ 423995 h 1749718"/>
                <a:gd name="connsiteX98" fmla="*/ 34049 w 1362625"/>
                <a:gd name="connsiteY98" fmla="*/ 445966 h 1749718"/>
                <a:gd name="connsiteX99" fmla="*/ 34239 w 1362625"/>
                <a:gd name="connsiteY99" fmla="*/ 455476 h 1749718"/>
                <a:gd name="connsiteX100" fmla="*/ 34334 w 1362625"/>
                <a:gd name="connsiteY100" fmla="*/ 455857 h 1749718"/>
                <a:gd name="connsiteX101" fmla="*/ 33954 w 1362625"/>
                <a:gd name="connsiteY101" fmla="*/ 455952 h 1749718"/>
                <a:gd name="connsiteX102" fmla="*/ 190 w 1362625"/>
                <a:gd name="connsiteY102" fmla="*/ 462324 h 1749718"/>
                <a:gd name="connsiteX103" fmla="*/ 190 w 1362625"/>
                <a:gd name="connsiteY103" fmla="*/ 293982 h 1749718"/>
                <a:gd name="connsiteX104" fmla="*/ 36807 w 1362625"/>
                <a:gd name="connsiteY104" fmla="*/ 292840 h 1749718"/>
                <a:gd name="connsiteX105" fmla="*/ 36902 w 1362625"/>
                <a:gd name="connsiteY105" fmla="*/ 293030 h 1749718"/>
                <a:gd name="connsiteX106" fmla="*/ 59919 w 1362625"/>
                <a:gd name="connsiteY106" fmla="*/ 306631 h 1749718"/>
                <a:gd name="connsiteX107" fmla="*/ 80177 w 1362625"/>
                <a:gd name="connsiteY107" fmla="*/ 297025 h 1749718"/>
                <a:gd name="connsiteX108" fmla="*/ 85693 w 1362625"/>
                <a:gd name="connsiteY108" fmla="*/ 275055 h 1749718"/>
                <a:gd name="connsiteX109" fmla="*/ 64864 w 1362625"/>
                <a:gd name="connsiteY109" fmla="*/ 254511 h 1749718"/>
                <a:gd name="connsiteX110" fmla="*/ 38139 w 1362625"/>
                <a:gd name="connsiteY110" fmla="*/ 265639 h 1749718"/>
                <a:gd name="connsiteX111" fmla="*/ 38044 w 1362625"/>
                <a:gd name="connsiteY111" fmla="*/ 265829 h 1749718"/>
                <a:gd name="connsiteX112" fmla="*/ 37853 w 1362625"/>
                <a:gd name="connsiteY112" fmla="*/ 265829 h 1749718"/>
                <a:gd name="connsiteX113" fmla="*/ 0 w 1362625"/>
                <a:gd name="connsiteY113" fmla="*/ 264022 h 1749718"/>
                <a:gd name="connsiteX114" fmla="*/ 0 w 1362625"/>
                <a:gd name="connsiteY114" fmla="*/ 110231 h 1749718"/>
                <a:gd name="connsiteX115" fmla="*/ 190 w 1362625"/>
                <a:gd name="connsiteY115" fmla="*/ 110136 h 1749718"/>
                <a:gd name="connsiteX116" fmla="*/ 7609 w 1362625"/>
                <a:gd name="connsiteY116" fmla="*/ 106902 h 1749718"/>
                <a:gd name="connsiteX117" fmla="*/ 7704 w 1362625"/>
                <a:gd name="connsiteY117" fmla="*/ 106902 h 1749718"/>
                <a:gd name="connsiteX118" fmla="*/ 33478 w 1362625"/>
                <a:gd name="connsiteY118" fmla="*/ 110612 h 1749718"/>
                <a:gd name="connsiteX119" fmla="*/ 43084 w 1362625"/>
                <a:gd name="connsiteY119" fmla="*/ 130870 h 1749718"/>
                <a:gd name="connsiteX120" fmla="*/ 65054 w 1362625"/>
                <a:gd name="connsiteY120" fmla="*/ 136386 h 1749718"/>
                <a:gd name="connsiteX121" fmla="*/ 85503 w 1362625"/>
                <a:gd name="connsiteY121" fmla="*/ 115938 h 1749718"/>
                <a:gd name="connsiteX122" fmla="*/ 79987 w 1362625"/>
                <a:gd name="connsiteY122" fmla="*/ 93968 h 1749718"/>
                <a:gd name="connsiteX123" fmla="*/ 59728 w 1362625"/>
                <a:gd name="connsiteY123" fmla="*/ 84362 h 1749718"/>
                <a:gd name="connsiteX124" fmla="*/ 39565 w 1362625"/>
                <a:gd name="connsiteY124" fmla="*/ 91590 h 1749718"/>
                <a:gd name="connsiteX125" fmla="*/ 39470 w 1362625"/>
                <a:gd name="connsiteY125" fmla="*/ 91780 h 1749718"/>
                <a:gd name="connsiteX126" fmla="*/ 39280 w 1362625"/>
                <a:gd name="connsiteY126" fmla="*/ 91780 h 1749718"/>
                <a:gd name="connsiteX127" fmla="*/ 8655 w 1362625"/>
                <a:gd name="connsiteY127" fmla="*/ 85503 h 1749718"/>
                <a:gd name="connsiteX128" fmla="*/ 0 w 1362625"/>
                <a:gd name="connsiteY128" fmla="*/ 80367 h 1749718"/>
                <a:gd name="connsiteX129" fmla="*/ 0 w 1362625"/>
                <a:gd name="connsiteY129" fmla="*/ 0 h 1749718"/>
                <a:gd name="connsiteX130" fmla="*/ 1267897 w 1362625"/>
                <a:gd name="connsiteY130" fmla="*/ 0 h 1749718"/>
                <a:gd name="connsiteX131" fmla="*/ 1362625 w 1362625"/>
                <a:gd name="connsiteY131" fmla="*/ 94633 h 1749718"/>
                <a:gd name="connsiteX132" fmla="*/ 1362625 w 1362625"/>
                <a:gd name="connsiteY132" fmla="*/ 1652707 h 1749718"/>
                <a:gd name="connsiteX133" fmla="*/ 1265519 w 1362625"/>
                <a:gd name="connsiteY133" fmla="*/ 1749718 h 1749718"/>
                <a:gd name="connsiteX134" fmla="*/ 666 w 1362625"/>
                <a:gd name="connsiteY134" fmla="*/ 1749053 h 1749718"/>
                <a:gd name="connsiteX135" fmla="*/ 1265614 w 1362625"/>
                <a:gd name="connsiteY135" fmla="*/ 1749053 h 1749718"/>
                <a:gd name="connsiteX136" fmla="*/ 1361959 w 1362625"/>
                <a:gd name="connsiteY136" fmla="*/ 1652707 h 1749718"/>
                <a:gd name="connsiteX137" fmla="*/ 1361959 w 1362625"/>
                <a:gd name="connsiteY137" fmla="*/ 94538 h 1749718"/>
                <a:gd name="connsiteX138" fmla="*/ 1267992 w 1362625"/>
                <a:gd name="connsiteY138" fmla="*/ 571 h 1749718"/>
                <a:gd name="connsiteX139" fmla="*/ 666 w 1362625"/>
                <a:gd name="connsiteY139" fmla="*/ 571 h 1749718"/>
                <a:gd name="connsiteX140" fmla="*/ 666 w 1362625"/>
                <a:gd name="connsiteY140" fmla="*/ 79891 h 1749718"/>
                <a:gd name="connsiteX141" fmla="*/ 8940 w 1362625"/>
                <a:gd name="connsiteY141" fmla="*/ 84837 h 1749718"/>
                <a:gd name="connsiteX142" fmla="*/ 39280 w 1362625"/>
                <a:gd name="connsiteY142" fmla="*/ 91019 h 1749718"/>
                <a:gd name="connsiteX143" fmla="*/ 59824 w 1362625"/>
                <a:gd name="connsiteY143" fmla="*/ 83601 h 1749718"/>
                <a:gd name="connsiteX144" fmla="*/ 80652 w 1362625"/>
                <a:gd name="connsiteY144" fmla="*/ 93397 h 1749718"/>
                <a:gd name="connsiteX145" fmla="*/ 86264 w 1362625"/>
                <a:gd name="connsiteY145" fmla="*/ 115938 h 1749718"/>
                <a:gd name="connsiteX146" fmla="*/ 65245 w 1362625"/>
                <a:gd name="connsiteY146" fmla="*/ 136957 h 1749718"/>
                <a:gd name="connsiteX147" fmla="*/ 42704 w 1362625"/>
                <a:gd name="connsiteY147" fmla="*/ 131345 h 1749718"/>
                <a:gd name="connsiteX148" fmla="*/ 32908 w 1362625"/>
                <a:gd name="connsiteY148" fmla="*/ 110707 h 1749718"/>
                <a:gd name="connsiteX149" fmla="*/ 7799 w 1362625"/>
                <a:gd name="connsiteY149" fmla="*/ 107568 h 1749718"/>
                <a:gd name="connsiteX150" fmla="*/ 761 w 1362625"/>
                <a:gd name="connsiteY150" fmla="*/ 110707 h 1749718"/>
                <a:gd name="connsiteX151" fmla="*/ 761 w 1362625"/>
                <a:gd name="connsiteY151" fmla="*/ 263452 h 1749718"/>
                <a:gd name="connsiteX152" fmla="*/ 37663 w 1362625"/>
                <a:gd name="connsiteY152" fmla="*/ 265164 h 1749718"/>
                <a:gd name="connsiteX153" fmla="*/ 64959 w 1362625"/>
                <a:gd name="connsiteY153" fmla="*/ 253941 h 1749718"/>
                <a:gd name="connsiteX154" fmla="*/ 86359 w 1362625"/>
                <a:gd name="connsiteY154" fmla="*/ 275055 h 1749718"/>
                <a:gd name="connsiteX155" fmla="*/ 80747 w 1362625"/>
                <a:gd name="connsiteY155" fmla="*/ 297596 h 1749718"/>
                <a:gd name="connsiteX156" fmla="*/ 59919 w 1362625"/>
                <a:gd name="connsiteY156" fmla="*/ 307392 h 1749718"/>
                <a:gd name="connsiteX157" fmla="*/ 36427 w 1362625"/>
                <a:gd name="connsiteY157" fmla="*/ 293601 h 1749718"/>
                <a:gd name="connsiteX158" fmla="*/ 856 w 1362625"/>
                <a:gd name="connsiteY158" fmla="*/ 294742 h 1749718"/>
                <a:gd name="connsiteX159" fmla="*/ 856 w 1362625"/>
                <a:gd name="connsiteY159" fmla="*/ 461659 h 1749718"/>
                <a:gd name="connsiteX160" fmla="*/ 33478 w 1362625"/>
                <a:gd name="connsiteY160" fmla="*/ 455476 h 1749718"/>
                <a:gd name="connsiteX161" fmla="*/ 33288 w 1362625"/>
                <a:gd name="connsiteY161" fmla="*/ 446061 h 1749718"/>
                <a:gd name="connsiteX162" fmla="*/ 56875 w 1362625"/>
                <a:gd name="connsiteY162" fmla="*/ 423520 h 1749718"/>
                <a:gd name="connsiteX163" fmla="*/ 79701 w 1362625"/>
                <a:gd name="connsiteY163" fmla="*/ 431985 h 1749718"/>
                <a:gd name="connsiteX164" fmla="*/ 86359 w 1362625"/>
                <a:gd name="connsiteY164" fmla="*/ 455572 h 1749718"/>
                <a:gd name="connsiteX165" fmla="*/ 64864 w 1362625"/>
                <a:gd name="connsiteY165" fmla="*/ 476781 h 1749718"/>
                <a:gd name="connsiteX166" fmla="*/ 51169 w 1362625"/>
                <a:gd name="connsiteY166" fmla="*/ 475735 h 1749718"/>
                <a:gd name="connsiteX167" fmla="*/ 18166 w 1362625"/>
                <a:gd name="connsiteY167" fmla="*/ 479444 h 1749718"/>
                <a:gd name="connsiteX168" fmla="*/ 856 w 1362625"/>
                <a:gd name="connsiteY168" fmla="*/ 491903 h 1749718"/>
                <a:gd name="connsiteX169" fmla="*/ 856 w 1362625"/>
                <a:gd name="connsiteY169" fmla="*/ 597664 h 1749718"/>
                <a:gd name="connsiteX170" fmla="*/ 40516 w 1362625"/>
                <a:gd name="connsiteY170" fmla="*/ 601469 h 1749718"/>
                <a:gd name="connsiteX171" fmla="*/ 65054 w 1362625"/>
                <a:gd name="connsiteY171" fmla="*/ 593575 h 1749718"/>
                <a:gd name="connsiteX172" fmla="*/ 86454 w 1362625"/>
                <a:gd name="connsiteY172" fmla="*/ 614689 h 1749718"/>
                <a:gd name="connsiteX173" fmla="*/ 80843 w 1362625"/>
                <a:gd name="connsiteY173" fmla="*/ 637230 h 1749718"/>
                <a:gd name="connsiteX174" fmla="*/ 60014 w 1362625"/>
                <a:gd name="connsiteY174" fmla="*/ 647026 h 1749718"/>
                <a:gd name="connsiteX175" fmla="*/ 39660 w 1362625"/>
                <a:gd name="connsiteY175" fmla="*/ 637705 h 1749718"/>
                <a:gd name="connsiteX176" fmla="*/ 666 w 1362625"/>
                <a:gd name="connsiteY176" fmla="*/ 636849 h 1749718"/>
                <a:gd name="connsiteX177" fmla="*/ 666 w 1362625"/>
                <a:gd name="connsiteY177" fmla="*/ 781605 h 1749718"/>
                <a:gd name="connsiteX178" fmla="*/ 12554 w 1362625"/>
                <a:gd name="connsiteY178" fmla="*/ 780559 h 1749718"/>
                <a:gd name="connsiteX179" fmla="*/ 33098 w 1362625"/>
                <a:gd name="connsiteY179" fmla="*/ 771904 h 1749718"/>
                <a:gd name="connsiteX180" fmla="*/ 44606 w 1362625"/>
                <a:gd name="connsiteY180" fmla="*/ 767624 h 1749718"/>
                <a:gd name="connsiteX181" fmla="*/ 63057 w 1362625"/>
                <a:gd name="connsiteY181" fmla="*/ 763249 h 1749718"/>
                <a:gd name="connsiteX182" fmla="*/ 86454 w 1362625"/>
                <a:gd name="connsiteY182" fmla="*/ 786836 h 1749718"/>
                <a:gd name="connsiteX183" fmla="*/ 79796 w 1362625"/>
                <a:gd name="connsiteY183" fmla="*/ 807855 h 1749718"/>
                <a:gd name="connsiteX184" fmla="*/ 59728 w 1362625"/>
                <a:gd name="connsiteY184" fmla="*/ 816795 h 1749718"/>
                <a:gd name="connsiteX185" fmla="*/ 38044 w 1362625"/>
                <a:gd name="connsiteY185" fmla="*/ 805763 h 1749718"/>
                <a:gd name="connsiteX186" fmla="*/ 25109 w 1362625"/>
                <a:gd name="connsiteY186" fmla="*/ 807760 h 1749718"/>
                <a:gd name="connsiteX187" fmla="*/ 11033 w 1362625"/>
                <a:gd name="connsiteY187" fmla="*/ 809947 h 1749718"/>
                <a:gd name="connsiteX188" fmla="*/ 666 w 1362625"/>
                <a:gd name="connsiteY188" fmla="*/ 812706 h 1749718"/>
                <a:gd name="connsiteX189" fmla="*/ 666 w 1362625"/>
                <a:gd name="connsiteY189" fmla="*/ 933874 h 1749718"/>
                <a:gd name="connsiteX190" fmla="*/ 40041 w 1362625"/>
                <a:gd name="connsiteY190" fmla="*/ 941388 h 1749718"/>
                <a:gd name="connsiteX191" fmla="*/ 64769 w 1362625"/>
                <a:gd name="connsiteY191" fmla="*/ 933208 h 1749718"/>
                <a:gd name="connsiteX192" fmla="*/ 86264 w 1362625"/>
                <a:gd name="connsiteY192" fmla="*/ 954323 h 1749718"/>
                <a:gd name="connsiteX193" fmla="*/ 80652 w 1362625"/>
                <a:gd name="connsiteY193" fmla="*/ 976863 h 1749718"/>
                <a:gd name="connsiteX194" fmla="*/ 59824 w 1362625"/>
                <a:gd name="connsiteY194" fmla="*/ 986660 h 1749718"/>
                <a:gd name="connsiteX195" fmla="*/ 36046 w 1362625"/>
                <a:gd name="connsiteY195" fmla="*/ 972393 h 1749718"/>
                <a:gd name="connsiteX196" fmla="*/ 761 w 1362625"/>
                <a:gd name="connsiteY196" fmla="*/ 973630 h 1749718"/>
                <a:gd name="connsiteX197" fmla="*/ 761 w 1362625"/>
                <a:gd name="connsiteY197" fmla="*/ 1100981 h 1749718"/>
                <a:gd name="connsiteX198" fmla="*/ 40897 w 1362625"/>
                <a:gd name="connsiteY198" fmla="*/ 1110396 h 1749718"/>
                <a:gd name="connsiteX199" fmla="*/ 65150 w 1362625"/>
                <a:gd name="connsiteY199" fmla="*/ 1103168 h 1749718"/>
                <a:gd name="connsiteX200" fmla="*/ 86264 w 1362625"/>
                <a:gd name="connsiteY200" fmla="*/ 1124187 h 1749718"/>
                <a:gd name="connsiteX201" fmla="*/ 80652 w 1362625"/>
                <a:gd name="connsiteY201" fmla="*/ 1146728 h 1749718"/>
                <a:gd name="connsiteX202" fmla="*/ 59824 w 1362625"/>
                <a:gd name="connsiteY202" fmla="*/ 1156524 h 1749718"/>
                <a:gd name="connsiteX203" fmla="*/ 36712 w 1362625"/>
                <a:gd name="connsiteY203" fmla="*/ 1143399 h 1749718"/>
                <a:gd name="connsiteX204" fmla="*/ 761 w 1362625"/>
                <a:gd name="connsiteY204" fmla="*/ 1129418 h 1749718"/>
                <a:gd name="connsiteX205" fmla="*/ 761 w 1362625"/>
                <a:gd name="connsiteY205" fmla="*/ 1277503 h 1749718"/>
                <a:gd name="connsiteX206" fmla="*/ 40136 w 1362625"/>
                <a:gd name="connsiteY206" fmla="*/ 1281022 h 1749718"/>
                <a:gd name="connsiteX207" fmla="*/ 64769 w 1362625"/>
                <a:gd name="connsiteY207" fmla="*/ 1272842 h 1749718"/>
                <a:gd name="connsiteX208" fmla="*/ 86264 w 1362625"/>
                <a:gd name="connsiteY208" fmla="*/ 1293956 h 1749718"/>
                <a:gd name="connsiteX209" fmla="*/ 80652 w 1362625"/>
                <a:gd name="connsiteY209" fmla="*/ 1316497 h 1749718"/>
                <a:gd name="connsiteX210" fmla="*/ 59824 w 1362625"/>
                <a:gd name="connsiteY210" fmla="*/ 1326294 h 1749718"/>
                <a:gd name="connsiteX211" fmla="*/ 39280 w 1362625"/>
                <a:gd name="connsiteY211" fmla="*/ 1316783 h 1749718"/>
                <a:gd name="connsiteX212" fmla="*/ 761 w 1362625"/>
                <a:gd name="connsiteY212" fmla="*/ 1322775 h 1749718"/>
                <a:gd name="connsiteX213" fmla="*/ 761 w 1362625"/>
                <a:gd name="connsiteY213" fmla="*/ 1437761 h 1749718"/>
                <a:gd name="connsiteX214" fmla="*/ 38900 w 1362625"/>
                <a:gd name="connsiteY214" fmla="*/ 1452313 h 1749718"/>
                <a:gd name="connsiteX215" fmla="*/ 63247 w 1362625"/>
                <a:gd name="connsiteY215" fmla="*/ 1442421 h 1749718"/>
                <a:gd name="connsiteX216" fmla="*/ 86644 w 1362625"/>
                <a:gd name="connsiteY216" fmla="*/ 1466104 h 1749718"/>
                <a:gd name="connsiteX217" fmla="*/ 79987 w 1362625"/>
                <a:gd name="connsiteY217" fmla="*/ 1487123 h 1749718"/>
                <a:gd name="connsiteX218" fmla="*/ 59919 w 1362625"/>
                <a:gd name="connsiteY218" fmla="*/ 1496063 h 1749718"/>
                <a:gd name="connsiteX219" fmla="*/ 40992 w 1362625"/>
                <a:gd name="connsiteY219" fmla="*/ 1488264 h 1749718"/>
                <a:gd name="connsiteX220" fmla="*/ 856 w 1362625"/>
                <a:gd name="connsiteY220" fmla="*/ 1495873 h 1749718"/>
                <a:gd name="connsiteX221" fmla="*/ 856 w 1362625"/>
                <a:gd name="connsiteY221" fmla="*/ 1627694 h 1749718"/>
                <a:gd name="connsiteX222" fmla="*/ 38329 w 1362625"/>
                <a:gd name="connsiteY222" fmla="*/ 1622843 h 1749718"/>
                <a:gd name="connsiteX223" fmla="*/ 65340 w 1362625"/>
                <a:gd name="connsiteY223" fmla="*/ 1612476 h 1749718"/>
                <a:gd name="connsiteX224" fmla="*/ 86454 w 1362625"/>
                <a:gd name="connsiteY224" fmla="*/ 1633495 h 1749718"/>
                <a:gd name="connsiteX225" fmla="*/ 80843 w 1362625"/>
                <a:gd name="connsiteY225" fmla="*/ 1656036 h 1749718"/>
                <a:gd name="connsiteX226" fmla="*/ 60014 w 1362625"/>
                <a:gd name="connsiteY226" fmla="*/ 1665832 h 1749718"/>
                <a:gd name="connsiteX227" fmla="*/ 43370 w 1362625"/>
                <a:gd name="connsiteY227" fmla="*/ 1660031 h 1749718"/>
                <a:gd name="connsiteX228" fmla="*/ 951 w 1362625"/>
                <a:gd name="connsiteY228" fmla="*/ 1678006 h 1749718"/>
                <a:gd name="connsiteX229" fmla="*/ 951 w 1362625"/>
                <a:gd name="connsiteY229" fmla="*/ 1749053 h 174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1362625" h="1749718">
                  <a:moveTo>
                    <a:pt x="1265519" y="1749718"/>
                  </a:moveTo>
                  <a:lnTo>
                    <a:pt x="0" y="1749718"/>
                  </a:lnTo>
                  <a:lnTo>
                    <a:pt x="0" y="1677816"/>
                  </a:lnTo>
                  <a:lnTo>
                    <a:pt x="190" y="1677721"/>
                  </a:lnTo>
                  <a:lnTo>
                    <a:pt x="43179" y="1659460"/>
                  </a:lnTo>
                  <a:lnTo>
                    <a:pt x="43370" y="1659555"/>
                  </a:lnTo>
                  <a:cubicBezTo>
                    <a:pt x="48030" y="1663264"/>
                    <a:pt x="53737" y="1665262"/>
                    <a:pt x="59824" y="1665262"/>
                  </a:cubicBezTo>
                  <a:cubicBezTo>
                    <a:pt x="67718" y="1665262"/>
                    <a:pt x="75041" y="1661743"/>
                    <a:pt x="80082" y="1655656"/>
                  </a:cubicBezTo>
                  <a:cubicBezTo>
                    <a:pt x="85122" y="1649569"/>
                    <a:pt x="87120" y="1641579"/>
                    <a:pt x="85598" y="1633685"/>
                  </a:cubicBezTo>
                  <a:cubicBezTo>
                    <a:pt x="83601" y="1623414"/>
                    <a:pt x="75326" y="1615139"/>
                    <a:pt x="65054" y="1613237"/>
                  </a:cubicBezTo>
                  <a:cubicBezTo>
                    <a:pt x="54878" y="1611240"/>
                    <a:pt x="44796" y="1615234"/>
                    <a:pt x="38709" y="1623414"/>
                  </a:cubicBezTo>
                  <a:lnTo>
                    <a:pt x="38614" y="1623509"/>
                  </a:lnTo>
                  <a:lnTo>
                    <a:pt x="38519" y="1623509"/>
                  </a:lnTo>
                  <a:lnTo>
                    <a:pt x="95" y="1628455"/>
                  </a:lnTo>
                  <a:lnTo>
                    <a:pt x="95" y="1495302"/>
                  </a:lnTo>
                  <a:lnTo>
                    <a:pt x="380" y="1495207"/>
                  </a:lnTo>
                  <a:lnTo>
                    <a:pt x="41182" y="1487503"/>
                  </a:lnTo>
                  <a:lnTo>
                    <a:pt x="41277" y="1487598"/>
                  </a:lnTo>
                  <a:cubicBezTo>
                    <a:pt x="46223" y="1492544"/>
                    <a:pt x="52881" y="1495302"/>
                    <a:pt x="59824" y="1495302"/>
                  </a:cubicBezTo>
                  <a:cubicBezTo>
                    <a:pt x="67242" y="1495302"/>
                    <a:pt x="74470" y="1492068"/>
                    <a:pt x="79416" y="1486552"/>
                  </a:cubicBezTo>
                  <a:cubicBezTo>
                    <a:pt x="84457" y="1480941"/>
                    <a:pt x="86739" y="1473617"/>
                    <a:pt x="85883" y="1466009"/>
                  </a:cubicBezTo>
                  <a:cubicBezTo>
                    <a:pt x="84552" y="1454120"/>
                    <a:pt x="74946" y="1444419"/>
                    <a:pt x="63057" y="1442992"/>
                  </a:cubicBezTo>
                  <a:cubicBezTo>
                    <a:pt x="53832" y="1441946"/>
                    <a:pt x="44891" y="1445560"/>
                    <a:pt x="39185" y="1452788"/>
                  </a:cubicBezTo>
                  <a:lnTo>
                    <a:pt x="38995" y="1452979"/>
                  </a:lnTo>
                  <a:lnTo>
                    <a:pt x="38804" y="1452883"/>
                  </a:lnTo>
                  <a:lnTo>
                    <a:pt x="0" y="1438046"/>
                  </a:lnTo>
                  <a:lnTo>
                    <a:pt x="0" y="1322014"/>
                  </a:lnTo>
                  <a:lnTo>
                    <a:pt x="285" y="1322014"/>
                  </a:lnTo>
                  <a:lnTo>
                    <a:pt x="39470" y="1315927"/>
                  </a:lnTo>
                  <a:lnTo>
                    <a:pt x="39565" y="1316117"/>
                  </a:lnTo>
                  <a:cubicBezTo>
                    <a:pt x="44606" y="1322109"/>
                    <a:pt x="51929" y="1325533"/>
                    <a:pt x="59728" y="1325533"/>
                  </a:cubicBezTo>
                  <a:cubicBezTo>
                    <a:pt x="67622" y="1325533"/>
                    <a:pt x="74946" y="1322014"/>
                    <a:pt x="79987" y="1315927"/>
                  </a:cubicBezTo>
                  <a:cubicBezTo>
                    <a:pt x="85027" y="1309840"/>
                    <a:pt x="87025" y="1301850"/>
                    <a:pt x="85503" y="1293956"/>
                  </a:cubicBezTo>
                  <a:cubicBezTo>
                    <a:pt x="83506" y="1283495"/>
                    <a:pt x="75041" y="1275220"/>
                    <a:pt x="64579" y="1273413"/>
                  </a:cubicBezTo>
                  <a:cubicBezTo>
                    <a:pt x="55544" y="1271796"/>
                    <a:pt x="46508" y="1274840"/>
                    <a:pt x="40421" y="1281497"/>
                  </a:cubicBezTo>
                  <a:lnTo>
                    <a:pt x="40326" y="1281592"/>
                  </a:lnTo>
                  <a:lnTo>
                    <a:pt x="40136" y="1281592"/>
                  </a:lnTo>
                  <a:lnTo>
                    <a:pt x="0" y="1277978"/>
                  </a:lnTo>
                  <a:lnTo>
                    <a:pt x="0" y="1128277"/>
                  </a:lnTo>
                  <a:lnTo>
                    <a:pt x="476" y="1128467"/>
                  </a:lnTo>
                  <a:lnTo>
                    <a:pt x="37092" y="1142638"/>
                  </a:lnTo>
                  <a:lnTo>
                    <a:pt x="37188" y="1142733"/>
                  </a:lnTo>
                  <a:cubicBezTo>
                    <a:pt x="41943" y="1150722"/>
                    <a:pt x="50598" y="1155573"/>
                    <a:pt x="59824" y="1155573"/>
                  </a:cubicBezTo>
                  <a:cubicBezTo>
                    <a:pt x="67718" y="1155573"/>
                    <a:pt x="75041" y="1152054"/>
                    <a:pt x="80082" y="1145967"/>
                  </a:cubicBezTo>
                  <a:cubicBezTo>
                    <a:pt x="85122" y="1139880"/>
                    <a:pt x="87120" y="1131891"/>
                    <a:pt x="85598" y="1123997"/>
                  </a:cubicBezTo>
                  <a:cubicBezTo>
                    <a:pt x="83601" y="1113725"/>
                    <a:pt x="75326" y="1105451"/>
                    <a:pt x="65054" y="1103453"/>
                  </a:cubicBezTo>
                  <a:cubicBezTo>
                    <a:pt x="56209" y="1101741"/>
                    <a:pt x="47554" y="1104404"/>
                    <a:pt x="41277" y="1110682"/>
                  </a:cubicBezTo>
                  <a:lnTo>
                    <a:pt x="41182" y="1110777"/>
                  </a:lnTo>
                  <a:lnTo>
                    <a:pt x="40992" y="1110777"/>
                  </a:lnTo>
                  <a:lnTo>
                    <a:pt x="95" y="1101171"/>
                  </a:lnTo>
                  <a:lnTo>
                    <a:pt x="95" y="972679"/>
                  </a:lnTo>
                  <a:lnTo>
                    <a:pt x="36522" y="971442"/>
                  </a:lnTo>
                  <a:lnTo>
                    <a:pt x="36617" y="971632"/>
                  </a:lnTo>
                  <a:cubicBezTo>
                    <a:pt x="41182" y="980287"/>
                    <a:pt x="50122" y="985709"/>
                    <a:pt x="59919" y="985709"/>
                  </a:cubicBezTo>
                  <a:cubicBezTo>
                    <a:pt x="67813" y="985709"/>
                    <a:pt x="75136" y="982190"/>
                    <a:pt x="80177" y="976103"/>
                  </a:cubicBezTo>
                  <a:cubicBezTo>
                    <a:pt x="85218" y="970016"/>
                    <a:pt x="87215" y="962026"/>
                    <a:pt x="85693" y="954132"/>
                  </a:cubicBezTo>
                  <a:cubicBezTo>
                    <a:pt x="83696" y="943670"/>
                    <a:pt x="75231" y="935396"/>
                    <a:pt x="64769" y="933589"/>
                  </a:cubicBezTo>
                  <a:cubicBezTo>
                    <a:pt x="55734" y="931972"/>
                    <a:pt x="46698" y="935016"/>
                    <a:pt x="40612" y="941673"/>
                  </a:cubicBezTo>
                  <a:lnTo>
                    <a:pt x="40516" y="941768"/>
                  </a:lnTo>
                  <a:lnTo>
                    <a:pt x="40326" y="941768"/>
                  </a:lnTo>
                  <a:lnTo>
                    <a:pt x="285" y="934160"/>
                  </a:lnTo>
                  <a:lnTo>
                    <a:pt x="285" y="811945"/>
                  </a:lnTo>
                  <a:lnTo>
                    <a:pt x="11413" y="808996"/>
                  </a:lnTo>
                  <a:lnTo>
                    <a:pt x="11508" y="809091"/>
                  </a:lnTo>
                  <a:cubicBezTo>
                    <a:pt x="13030" y="809852"/>
                    <a:pt x="19497" y="808331"/>
                    <a:pt x="25299" y="806904"/>
                  </a:cubicBezTo>
                  <a:cubicBezTo>
                    <a:pt x="33098" y="805002"/>
                    <a:pt x="37948" y="803860"/>
                    <a:pt x="38900" y="805192"/>
                  </a:cubicBezTo>
                  <a:cubicBezTo>
                    <a:pt x="43845" y="811945"/>
                    <a:pt x="51739" y="815939"/>
                    <a:pt x="60109" y="815939"/>
                  </a:cubicBezTo>
                  <a:cubicBezTo>
                    <a:pt x="67527" y="815939"/>
                    <a:pt x="74756" y="812706"/>
                    <a:pt x="79701" y="807189"/>
                  </a:cubicBezTo>
                  <a:cubicBezTo>
                    <a:pt x="84742" y="801578"/>
                    <a:pt x="87025" y="794254"/>
                    <a:pt x="86169" y="786646"/>
                  </a:cubicBezTo>
                  <a:cubicBezTo>
                    <a:pt x="84837" y="774757"/>
                    <a:pt x="75231" y="765056"/>
                    <a:pt x="63343" y="763629"/>
                  </a:cubicBezTo>
                  <a:cubicBezTo>
                    <a:pt x="56970" y="762868"/>
                    <a:pt x="50598" y="764390"/>
                    <a:pt x="45367" y="767909"/>
                  </a:cubicBezTo>
                  <a:cubicBezTo>
                    <a:pt x="43940" y="768860"/>
                    <a:pt x="39185" y="770477"/>
                    <a:pt x="33669" y="772284"/>
                  </a:cubicBezTo>
                  <a:cubicBezTo>
                    <a:pt x="25584" y="774947"/>
                    <a:pt x="14552" y="778561"/>
                    <a:pt x="13410" y="780749"/>
                  </a:cubicBezTo>
                  <a:lnTo>
                    <a:pt x="13315" y="780939"/>
                  </a:lnTo>
                  <a:lnTo>
                    <a:pt x="13125" y="780939"/>
                  </a:lnTo>
                  <a:lnTo>
                    <a:pt x="285" y="782080"/>
                  </a:lnTo>
                  <a:lnTo>
                    <a:pt x="285" y="636088"/>
                  </a:lnTo>
                  <a:lnTo>
                    <a:pt x="666" y="636088"/>
                  </a:lnTo>
                  <a:lnTo>
                    <a:pt x="40041" y="637039"/>
                  </a:lnTo>
                  <a:lnTo>
                    <a:pt x="40136" y="637135"/>
                  </a:lnTo>
                  <a:cubicBezTo>
                    <a:pt x="45177" y="642936"/>
                    <a:pt x="52405" y="646265"/>
                    <a:pt x="60109" y="646265"/>
                  </a:cubicBezTo>
                  <a:cubicBezTo>
                    <a:pt x="68003" y="646265"/>
                    <a:pt x="75326" y="642746"/>
                    <a:pt x="80367" y="636659"/>
                  </a:cubicBezTo>
                  <a:cubicBezTo>
                    <a:pt x="85408" y="630572"/>
                    <a:pt x="87405" y="622583"/>
                    <a:pt x="85883" y="614689"/>
                  </a:cubicBezTo>
                  <a:cubicBezTo>
                    <a:pt x="83886" y="604322"/>
                    <a:pt x="75516" y="596047"/>
                    <a:pt x="65054" y="594145"/>
                  </a:cubicBezTo>
                  <a:cubicBezTo>
                    <a:pt x="56114" y="592528"/>
                    <a:pt x="47174" y="595477"/>
                    <a:pt x="40992" y="601944"/>
                  </a:cubicBezTo>
                  <a:lnTo>
                    <a:pt x="40897" y="602039"/>
                  </a:lnTo>
                  <a:lnTo>
                    <a:pt x="40707" y="602039"/>
                  </a:lnTo>
                  <a:lnTo>
                    <a:pt x="285" y="598235"/>
                  </a:lnTo>
                  <a:lnTo>
                    <a:pt x="285" y="491523"/>
                  </a:lnTo>
                  <a:lnTo>
                    <a:pt x="380" y="491428"/>
                  </a:lnTo>
                  <a:lnTo>
                    <a:pt x="17976" y="478683"/>
                  </a:lnTo>
                  <a:lnTo>
                    <a:pt x="18071" y="478683"/>
                  </a:lnTo>
                  <a:lnTo>
                    <a:pt x="51264" y="474879"/>
                  </a:lnTo>
                  <a:lnTo>
                    <a:pt x="51359" y="474879"/>
                  </a:lnTo>
                  <a:cubicBezTo>
                    <a:pt x="55639" y="476400"/>
                    <a:pt x="60204" y="476686"/>
                    <a:pt x="64864" y="475925"/>
                  </a:cubicBezTo>
                  <a:cubicBezTo>
                    <a:pt x="75421" y="474023"/>
                    <a:pt x="83791" y="465748"/>
                    <a:pt x="85788" y="455191"/>
                  </a:cubicBezTo>
                  <a:cubicBezTo>
                    <a:pt x="87405" y="446822"/>
                    <a:pt x="85027" y="438452"/>
                    <a:pt x="79321" y="432270"/>
                  </a:cubicBezTo>
                  <a:cubicBezTo>
                    <a:pt x="73614" y="426088"/>
                    <a:pt x="65530" y="423139"/>
                    <a:pt x="57065" y="423995"/>
                  </a:cubicBezTo>
                  <a:cubicBezTo>
                    <a:pt x="45462" y="425232"/>
                    <a:pt x="35761" y="434553"/>
                    <a:pt x="34049" y="445966"/>
                  </a:cubicBezTo>
                  <a:cubicBezTo>
                    <a:pt x="33573" y="449199"/>
                    <a:pt x="33669" y="452338"/>
                    <a:pt x="34239" y="455476"/>
                  </a:cubicBezTo>
                  <a:lnTo>
                    <a:pt x="34334" y="455857"/>
                  </a:lnTo>
                  <a:lnTo>
                    <a:pt x="33954" y="455952"/>
                  </a:lnTo>
                  <a:lnTo>
                    <a:pt x="190" y="462324"/>
                  </a:lnTo>
                  <a:lnTo>
                    <a:pt x="190" y="293982"/>
                  </a:lnTo>
                  <a:lnTo>
                    <a:pt x="36807" y="292840"/>
                  </a:lnTo>
                  <a:lnTo>
                    <a:pt x="36902" y="293030"/>
                  </a:lnTo>
                  <a:cubicBezTo>
                    <a:pt x="41563" y="301400"/>
                    <a:pt x="50313" y="306631"/>
                    <a:pt x="59919" y="306631"/>
                  </a:cubicBezTo>
                  <a:cubicBezTo>
                    <a:pt x="67813" y="306631"/>
                    <a:pt x="75136" y="303112"/>
                    <a:pt x="80177" y="297025"/>
                  </a:cubicBezTo>
                  <a:cubicBezTo>
                    <a:pt x="85218" y="290938"/>
                    <a:pt x="87215" y="282949"/>
                    <a:pt x="85693" y="275055"/>
                  </a:cubicBezTo>
                  <a:cubicBezTo>
                    <a:pt x="83696" y="264688"/>
                    <a:pt x="75326" y="256414"/>
                    <a:pt x="64864" y="254511"/>
                  </a:cubicBezTo>
                  <a:cubicBezTo>
                    <a:pt x="54307" y="252609"/>
                    <a:pt x="44131" y="256889"/>
                    <a:pt x="38139" y="265639"/>
                  </a:cubicBezTo>
                  <a:lnTo>
                    <a:pt x="38044" y="265829"/>
                  </a:lnTo>
                  <a:lnTo>
                    <a:pt x="37853" y="265829"/>
                  </a:lnTo>
                  <a:lnTo>
                    <a:pt x="0" y="264022"/>
                  </a:lnTo>
                  <a:lnTo>
                    <a:pt x="0" y="110231"/>
                  </a:lnTo>
                  <a:lnTo>
                    <a:pt x="190" y="110136"/>
                  </a:lnTo>
                  <a:lnTo>
                    <a:pt x="7609" y="106902"/>
                  </a:lnTo>
                  <a:lnTo>
                    <a:pt x="7704" y="106902"/>
                  </a:lnTo>
                  <a:cubicBezTo>
                    <a:pt x="33478" y="109470"/>
                    <a:pt x="33478" y="110231"/>
                    <a:pt x="33478" y="110612"/>
                  </a:cubicBezTo>
                  <a:cubicBezTo>
                    <a:pt x="33478" y="118506"/>
                    <a:pt x="36997" y="125924"/>
                    <a:pt x="43084" y="130870"/>
                  </a:cubicBezTo>
                  <a:cubicBezTo>
                    <a:pt x="49171" y="135911"/>
                    <a:pt x="57160" y="137908"/>
                    <a:pt x="65054" y="136386"/>
                  </a:cubicBezTo>
                  <a:cubicBezTo>
                    <a:pt x="75326" y="134389"/>
                    <a:pt x="83506" y="126114"/>
                    <a:pt x="85503" y="115938"/>
                  </a:cubicBezTo>
                  <a:cubicBezTo>
                    <a:pt x="87025" y="108044"/>
                    <a:pt x="85027" y="100055"/>
                    <a:pt x="79987" y="93968"/>
                  </a:cubicBezTo>
                  <a:cubicBezTo>
                    <a:pt x="74946" y="87881"/>
                    <a:pt x="67622" y="84362"/>
                    <a:pt x="59728" y="84362"/>
                  </a:cubicBezTo>
                  <a:cubicBezTo>
                    <a:pt x="51739" y="84362"/>
                    <a:pt x="41467" y="89212"/>
                    <a:pt x="39565" y="91590"/>
                  </a:cubicBezTo>
                  <a:lnTo>
                    <a:pt x="39470" y="91780"/>
                  </a:lnTo>
                  <a:lnTo>
                    <a:pt x="39280" y="91780"/>
                  </a:lnTo>
                  <a:lnTo>
                    <a:pt x="8655" y="85503"/>
                  </a:lnTo>
                  <a:lnTo>
                    <a:pt x="0" y="80367"/>
                  </a:lnTo>
                  <a:lnTo>
                    <a:pt x="0" y="0"/>
                  </a:lnTo>
                  <a:lnTo>
                    <a:pt x="1267897" y="0"/>
                  </a:lnTo>
                  <a:cubicBezTo>
                    <a:pt x="1320111" y="0"/>
                    <a:pt x="1362625" y="42514"/>
                    <a:pt x="1362625" y="94633"/>
                  </a:cubicBezTo>
                  <a:lnTo>
                    <a:pt x="1362625" y="1652707"/>
                  </a:lnTo>
                  <a:cubicBezTo>
                    <a:pt x="1362625" y="1706158"/>
                    <a:pt x="1319065" y="1749718"/>
                    <a:pt x="1265519" y="1749718"/>
                  </a:cubicBezTo>
                  <a:close/>
                  <a:moveTo>
                    <a:pt x="666" y="1749053"/>
                  </a:moveTo>
                  <a:lnTo>
                    <a:pt x="1265614" y="1749053"/>
                  </a:lnTo>
                  <a:cubicBezTo>
                    <a:pt x="1318780" y="1749053"/>
                    <a:pt x="1361959" y="1705778"/>
                    <a:pt x="1361959" y="1652707"/>
                  </a:cubicBezTo>
                  <a:lnTo>
                    <a:pt x="1361959" y="94538"/>
                  </a:lnTo>
                  <a:cubicBezTo>
                    <a:pt x="1361959" y="42704"/>
                    <a:pt x="1319826" y="571"/>
                    <a:pt x="1267992" y="571"/>
                  </a:cubicBezTo>
                  <a:lnTo>
                    <a:pt x="666" y="571"/>
                  </a:lnTo>
                  <a:lnTo>
                    <a:pt x="666" y="79891"/>
                  </a:lnTo>
                  <a:lnTo>
                    <a:pt x="8940" y="84837"/>
                  </a:lnTo>
                  <a:lnTo>
                    <a:pt x="39280" y="91019"/>
                  </a:lnTo>
                  <a:cubicBezTo>
                    <a:pt x="41658" y="88166"/>
                    <a:pt x="52215" y="83601"/>
                    <a:pt x="59824" y="83601"/>
                  </a:cubicBezTo>
                  <a:cubicBezTo>
                    <a:pt x="67908" y="83601"/>
                    <a:pt x="75516" y="87215"/>
                    <a:pt x="80652" y="93397"/>
                  </a:cubicBezTo>
                  <a:cubicBezTo>
                    <a:pt x="85788" y="99674"/>
                    <a:pt x="87881" y="107853"/>
                    <a:pt x="86264" y="115938"/>
                  </a:cubicBezTo>
                  <a:cubicBezTo>
                    <a:pt x="84266" y="126495"/>
                    <a:pt x="75802" y="134960"/>
                    <a:pt x="65245" y="136957"/>
                  </a:cubicBezTo>
                  <a:cubicBezTo>
                    <a:pt x="57160" y="138574"/>
                    <a:pt x="48981" y="136481"/>
                    <a:pt x="42704" y="131345"/>
                  </a:cubicBezTo>
                  <a:cubicBezTo>
                    <a:pt x="36522" y="126209"/>
                    <a:pt x="32908" y="118696"/>
                    <a:pt x="32908" y="110707"/>
                  </a:cubicBezTo>
                  <a:cubicBezTo>
                    <a:pt x="31386" y="110041"/>
                    <a:pt x="16929" y="108424"/>
                    <a:pt x="7799" y="107568"/>
                  </a:cubicBezTo>
                  <a:lnTo>
                    <a:pt x="761" y="110707"/>
                  </a:lnTo>
                  <a:lnTo>
                    <a:pt x="761" y="263452"/>
                  </a:lnTo>
                  <a:lnTo>
                    <a:pt x="37663" y="265164"/>
                  </a:lnTo>
                  <a:cubicBezTo>
                    <a:pt x="43750" y="256223"/>
                    <a:pt x="54212" y="251943"/>
                    <a:pt x="64959" y="253941"/>
                  </a:cubicBezTo>
                  <a:cubicBezTo>
                    <a:pt x="75707" y="255843"/>
                    <a:pt x="84266" y="264403"/>
                    <a:pt x="86359" y="275055"/>
                  </a:cubicBezTo>
                  <a:cubicBezTo>
                    <a:pt x="87976" y="283139"/>
                    <a:pt x="85883" y="291319"/>
                    <a:pt x="80747" y="297596"/>
                  </a:cubicBezTo>
                  <a:cubicBezTo>
                    <a:pt x="75612" y="303873"/>
                    <a:pt x="68003" y="307392"/>
                    <a:pt x="59919" y="307392"/>
                  </a:cubicBezTo>
                  <a:cubicBezTo>
                    <a:pt x="50122" y="307392"/>
                    <a:pt x="41182" y="302066"/>
                    <a:pt x="36427" y="293601"/>
                  </a:cubicBezTo>
                  <a:lnTo>
                    <a:pt x="856" y="294742"/>
                  </a:lnTo>
                  <a:lnTo>
                    <a:pt x="856" y="461659"/>
                  </a:lnTo>
                  <a:lnTo>
                    <a:pt x="33478" y="455476"/>
                  </a:lnTo>
                  <a:cubicBezTo>
                    <a:pt x="32908" y="452433"/>
                    <a:pt x="32813" y="449294"/>
                    <a:pt x="33288" y="446061"/>
                  </a:cubicBezTo>
                  <a:cubicBezTo>
                    <a:pt x="35095" y="434267"/>
                    <a:pt x="44987" y="424756"/>
                    <a:pt x="56875" y="423520"/>
                  </a:cubicBezTo>
                  <a:cubicBezTo>
                    <a:pt x="65530" y="422569"/>
                    <a:pt x="73805" y="425707"/>
                    <a:pt x="79701" y="431985"/>
                  </a:cubicBezTo>
                  <a:cubicBezTo>
                    <a:pt x="85598" y="438357"/>
                    <a:pt x="87976" y="446917"/>
                    <a:pt x="86359" y="455572"/>
                  </a:cubicBezTo>
                  <a:cubicBezTo>
                    <a:pt x="84362" y="466319"/>
                    <a:pt x="75707" y="474879"/>
                    <a:pt x="64864" y="476781"/>
                  </a:cubicBezTo>
                  <a:cubicBezTo>
                    <a:pt x="60109" y="477637"/>
                    <a:pt x="55544" y="477256"/>
                    <a:pt x="51169" y="475735"/>
                  </a:cubicBezTo>
                  <a:lnTo>
                    <a:pt x="18166" y="479444"/>
                  </a:lnTo>
                  <a:lnTo>
                    <a:pt x="856" y="491903"/>
                  </a:lnTo>
                  <a:lnTo>
                    <a:pt x="856" y="597664"/>
                  </a:lnTo>
                  <a:lnTo>
                    <a:pt x="40516" y="601469"/>
                  </a:lnTo>
                  <a:cubicBezTo>
                    <a:pt x="46794" y="594906"/>
                    <a:pt x="55924" y="591958"/>
                    <a:pt x="65054" y="593575"/>
                  </a:cubicBezTo>
                  <a:cubicBezTo>
                    <a:pt x="75707" y="595572"/>
                    <a:pt x="84362" y="604037"/>
                    <a:pt x="86454" y="614689"/>
                  </a:cubicBezTo>
                  <a:cubicBezTo>
                    <a:pt x="88071" y="622773"/>
                    <a:pt x="85978" y="630952"/>
                    <a:pt x="80843" y="637230"/>
                  </a:cubicBezTo>
                  <a:cubicBezTo>
                    <a:pt x="75707" y="643507"/>
                    <a:pt x="68098" y="647026"/>
                    <a:pt x="60014" y="647026"/>
                  </a:cubicBezTo>
                  <a:cubicBezTo>
                    <a:pt x="52215" y="647026"/>
                    <a:pt x="44796" y="643602"/>
                    <a:pt x="39660" y="637705"/>
                  </a:cubicBezTo>
                  <a:lnTo>
                    <a:pt x="666" y="636849"/>
                  </a:lnTo>
                  <a:lnTo>
                    <a:pt x="666" y="781605"/>
                  </a:lnTo>
                  <a:lnTo>
                    <a:pt x="12554" y="780559"/>
                  </a:lnTo>
                  <a:cubicBezTo>
                    <a:pt x="14171" y="778181"/>
                    <a:pt x="24253" y="774852"/>
                    <a:pt x="33098" y="771904"/>
                  </a:cubicBezTo>
                  <a:cubicBezTo>
                    <a:pt x="38614" y="770097"/>
                    <a:pt x="43370" y="768480"/>
                    <a:pt x="44606" y="767624"/>
                  </a:cubicBezTo>
                  <a:cubicBezTo>
                    <a:pt x="49932" y="764010"/>
                    <a:pt x="56495" y="762393"/>
                    <a:pt x="63057" y="763249"/>
                  </a:cubicBezTo>
                  <a:cubicBezTo>
                    <a:pt x="75231" y="764771"/>
                    <a:pt x="85122" y="774662"/>
                    <a:pt x="86454" y="786836"/>
                  </a:cubicBezTo>
                  <a:cubicBezTo>
                    <a:pt x="87310" y="794635"/>
                    <a:pt x="84932" y="802148"/>
                    <a:pt x="79796" y="807855"/>
                  </a:cubicBezTo>
                  <a:cubicBezTo>
                    <a:pt x="74660" y="813561"/>
                    <a:pt x="67337" y="816795"/>
                    <a:pt x="59728" y="816795"/>
                  </a:cubicBezTo>
                  <a:cubicBezTo>
                    <a:pt x="51169" y="816795"/>
                    <a:pt x="43084" y="812706"/>
                    <a:pt x="38044" y="805763"/>
                  </a:cubicBezTo>
                  <a:cubicBezTo>
                    <a:pt x="37378" y="804811"/>
                    <a:pt x="30625" y="806428"/>
                    <a:pt x="25109" y="807760"/>
                  </a:cubicBezTo>
                  <a:cubicBezTo>
                    <a:pt x="18832" y="809282"/>
                    <a:pt x="12935" y="810708"/>
                    <a:pt x="11033" y="809947"/>
                  </a:cubicBezTo>
                  <a:lnTo>
                    <a:pt x="666" y="812706"/>
                  </a:lnTo>
                  <a:lnTo>
                    <a:pt x="666" y="933874"/>
                  </a:lnTo>
                  <a:lnTo>
                    <a:pt x="40041" y="941388"/>
                  </a:lnTo>
                  <a:cubicBezTo>
                    <a:pt x="46318" y="934635"/>
                    <a:pt x="55544" y="931592"/>
                    <a:pt x="64769" y="933208"/>
                  </a:cubicBezTo>
                  <a:cubicBezTo>
                    <a:pt x="75516" y="935111"/>
                    <a:pt x="84171" y="943575"/>
                    <a:pt x="86264" y="954323"/>
                  </a:cubicBezTo>
                  <a:cubicBezTo>
                    <a:pt x="87881" y="962407"/>
                    <a:pt x="85788" y="970586"/>
                    <a:pt x="80652" y="976863"/>
                  </a:cubicBezTo>
                  <a:cubicBezTo>
                    <a:pt x="75516" y="983141"/>
                    <a:pt x="67908" y="986660"/>
                    <a:pt x="59824" y="986660"/>
                  </a:cubicBezTo>
                  <a:cubicBezTo>
                    <a:pt x="49837" y="986660"/>
                    <a:pt x="40707" y="981238"/>
                    <a:pt x="36046" y="972393"/>
                  </a:cubicBezTo>
                  <a:lnTo>
                    <a:pt x="761" y="973630"/>
                  </a:lnTo>
                  <a:lnTo>
                    <a:pt x="761" y="1100981"/>
                  </a:lnTo>
                  <a:lnTo>
                    <a:pt x="40897" y="1110396"/>
                  </a:lnTo>
                  <a:cubicBezTo>
                    <a:pt x="47269" y="1104119"/>
                    <a:pt x="56114" y="1101456"/>
                    <a:pt x="65150" y="1103168"/>
                  </a:cubicBezTo>
                  <a:cubicBezTo>
                    <a:pt x="75707" y="1105165"/>
                    <a:pt x="84171" y="1113630"/>
                    <a:pt x="86264" y="1124187"/>
                  </a:cubicBezTo>
                  <a:cubicBezTo>
                    <a:pt x="87881" y="1132271"/>
                    <a:pt x="85788" y="1140451"/>
                    <a:pt x="80652" y="1146728"/>
                  </a:cubicBezTo>
                  <a:cubicBezTo>
                    <a:pt x="75516" y="1153005"/>
                    <a:pt x="67908" y="1156524"/>
                    <a:pt x="59824" y="1156524"/>
                  </a:cubicBezTo>
                  <a:cubicBezTo>
                    <a:pt x="50408" y="1156524"/>
                    <a:pt x="41563" y="1151483"/>
                    <a:pt x="36712" y="1143399"/>
                  </a:cubicBezTo>
                  <a:lnTo>
                    <a:pt x="761" y="1129418"/>
                  </a:lnTo>
                  <a:lnTo>
                    <a:pt x="761" y="1277503"/>
                  </a:lnTo>
                  <a:lnTo>
                    <a:pt x="40136" y="1281022"/>
                  </a:lnTo>
                  <a:cubicBezTo>
                    <a:pt x="46413" y="1274269"/>
                    <a:pt x="55639" y="1271225"/>
                    <a:pt x="64769" y="1272842"/>
                  </a:cubicBezTo>
                  <a:cubicBezTo>
                    <a:pt x="75516" y="1274745"/>
                    <a:pt x="84171" y="1283209"/>
                    <a:pt x="86264" y="1293956"/>
                  </a:cubicBezTo>
                  <a:cubicBezTo>
                    <a:pt x="87881" y="1302041"/>
                    <a:pt x="85788" y="1310220"/>
                    <a:pt x="80652" y="1316497"/>
                  </a:cubicBezTo>
                  <a:cubicBezTo>
                    <a:pt x="75516" y="1322775"/>
                    <a:pt x="67908" y="1326294"/>
                    <a:pt x="59824" y="1326294"/>
                  </a:cubicBezTo>
                  <a:cubicBezTo>
                    <a:pt x="51834" y="1326294"/>
                    <a:pt x="44416" y="1322775"/>
                    <a:pt x="39280" y="1316783"/>
                  </a:cubicBezTo>
                  <a:lnTo>
                    <a:pt x="761" y="1322775"/>
                  </a:lnTo>
                  <a:lnTo>
                    <a:pt x="761" y="1437761"/>
                  </a:lnTo>
                  <a:lnTo>
                    <a:pt x="38900" y="1452313"/>
                  </a:lnTo>
                  <a:cubicBezTo>
                    <a:pt x="44796" y="1444989"/>
                    <a:pt x="53832" y="1441375"/>
                    <a:pt x="63247" y="1442421"/>
                  </a:cubicBezTo>
                  <a:cubicBezTo>
                    <a:pt x="75421" y="1443848"/>
                    <a:pt x="85313" y="1453835"/>
                    <a:pt x="86644" y="1466104"/>
                  </a:cubicBezTo>
                  <a:cubicBezTo>
                    <a:pt x="87500" y="1473903"/>
                    <a:pt x="85122" y="1481416"/>
                    <a:pt x="79987" y="1487123"/>
                  </a:cubicBezTo>
                  <a:cubicBezTo>
                    <a:pt x="74851" y="1492829"/>
                    <a:pt x="67527" y="1496063"/>
                    <a:pt x="59919" y="1496063"/>
                  </a:cubicBezTo>
                  <a:cubicBezTo>
                    <a:pt x="52785" y="1496063"/>
                    <a:pt x="46033" y="1493305"/>
                    <a:pt x="40992" y="1488264"/>
                  </a:cubicBezTo>
                  <a:lnTo>
                    <a:pt x="856" y="1495873"/>
                  </a:lnTo>
                  <a:lnTo>
                    <a:pt x="856" y="1627694"/>
                  </a:lnTo>
                  <a:lnTo>
                    <a:pt x="38329" y="1622843"/>
                  </a:lnTo>
                  <a:cubicBezTo>
                    <a:pt x="44606" y="1614474"/>
                    <a:pt x="54878" y="1610479"/>
                    <a:pt x="65340" y="1612476"/>
                  </a:cubicBezTo>
                  <a:cubicBezTo>
                    <a:pt x="75897" y="1614474"/>
                    <a:pt x="84362" y="1622938"/>
                    <a:pt x="86454" y="1633495"/>
                  </a:cubicBezTo>
                  <a:cubicBezTo>
                    <a:pt x="88071" y="1641579"/>
                    <a:pt x="85978" y="1649759"/>
                    <a:pt x="80843" y="1656036"/>
                  </a:cubicBezTo>
                  <a:cubicBezTo>
                    <a:pt x="75707" y="1662313"/>
                    <a:pt x="68098" y="1665832"/>
                    <a:pt x="60014" y="1665832"/>
                  </a:cubicBezTo>
                  <a:cubicBezTo>
                    <a:pt x="53927" y="1665832"/>
                    <a:pt x="48125" y="1663835"/>
                    <a:pt x="43370" y="1660031"/>
                  </a:cubicBezTo>
                  <a:lnTo>
                    <a:pt x="951" y="1678006"/>
                  </a:lnTo>
                  <a:lnTo>
                    <a:pt x="951" y="1749053"/>
                  </a:lnTo>
                  <a:close/>
                </a:path>
              </a:pathLst>
            </a:custGeom>
            <a:gradFill>
              <a:gsLst>
                <a:gs pos="0">
                  <a:srgbClr val="C1C5C6"/>
                </a:gs>
                <a:gs pos="50000">
                  <a:srgbClr val="DADAD9"/>
                </a:gs>
                <a:gs pos="100000">
                  <a:srgbClr val="EEEEEE"/>
                </a:gs>
              </a:gsLst>
              <a:lin ang="0" scaled="1"/>
            </a:gra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99" name="Graphic 2">
              <a:extLst>
                <a:ext uri="{FF2B5EF4-FFF2-40B4-BE49-F238E27FC236}">
                  <a16:creationId xmlns:a16="http://schemas.microsoft.com/office/drawing/2014/main" id="{6123277B-0F96-F058-83F5-5C037EC0101E}"/>
                </a:ext>
              </a:extLst>
            </p:cNvPr>
            <p:cNvGrpSpPr/>
            <p:nvPr/>
          </p:nvGrpSpPr>
          <p:grpSpPr>
            <a:xfrm>
              <a:off x="2924547" y="1157166"/>
              <a:ext cx="2239504" cy="614654"/>
              <a:chOff x="7689309" y="3129759"/>
              <a:chExt cx="473927" cy="132391"/>
            </a:xfrm>
          </p:grpSpPr>
          <p:sp>
            <p:nvSpPr>
              <p:cNvPr id="1400" name="Freeform 1399">
                <a:extLst>
                  <a:ext uri="{FF2B5EF4-FFF2-40B4-BE49-F238E27FC236}">
                    <a16:creationId xmlns:a16="http://schemas.microsoft.com/office/drawing/2014/main" id="{EDC3F20A-6EDE-0539-F407-8ED8AF1EFA59}"/>
                  </a:ext>
                </a:extLst>
              </p:cNvPr>
              <p:cNvSpPr/>
              <p:nvPr/>
            </p:nvSpPr>
            <p:spPr>
              <a:xfrm>
                <a:off x="7689309" y="3129759"/>
                <a:ext cx="473737" cy="126399"/>
              </a:xfrm>
              <a:custGeom>
                <a:avLst/>
                <a:gdLst>
                  <a:gd name="connsiteX0" fmla="*/ 0 w 473737"/>
                  <a:gd name="connsiteY0" fmla="*/ 125734 h 126399"/>
                  <a:gd name="connsiteX1" fmla="*/ 8655 w 473737"/>
                  <a:gd name="connsiteY1" fmla="*/ 109470 h 126399"/>
                  <a:gd name="connsiteX2" fmla="*/ 190 w 473737"/>
                  <a:gd name="connsiteY2" fmla="*/ 93112 h 126399"/>
                  <a:gd name="connsiteX3" fmla="*/ 8845 w 473737"/>
                  <a:gd name="connsiteY3" fmla="*/ 74565 h 126399"/>
                  <a:gd name="connsiteX4" fmla="*/ 285 w 473737"/>
                  <a:gd name="connsiteY4" fmla="*/ 58207 h 126399"/>
                  <a:gd name="connsiteX5" fmla="*/ 8940 w 473737"/>
                  <a:gd name="connsiteY5" fmla="*/ 44226 h 126399"/>
                  <a:gd name="connsiteX6" fmla="*/ 476 w 473737"/>
                  <a:gd name="connsiteY6" fmla="*/ 27867 h 126399"/>
                  <a:gd name="connsiteX7" fmla="*/ 9130 w 473737"/>
                  <a:gd name="connsiteY7" fmla="*/ 16359 h 126399"/>
                  <a:gd name="connsiteX8" fmla="*/ 666 w 473737"/>
                  <a:gd name="connsiteY8" fmla="*/ 0 h 126399"/>
                  <a:gd name="connsiteX9" fmla="*/ 473737 w 473737"/>
                  <a:gd name="connsiteY9" fmla="*/ 666 h 126399"/>
                  <a:gd name="connsiteX10" fmla="*/ 463370 w 473737"/>
                  <a:gd name="connsiteY10" fmla="*/ 18071 h 126399"/>
                  <a:gd name="connsiteX11" fmla="*/ 473547 w 473737"/>
                  <a:gd name="connsiteY11" fmla="*/ 29769 h 126399"/>
                  <a:gd name="connsiteX12" fmla="*/ 463275 w 473737"/>
                  <a:gd name="connsiteY12" fmla="*/ 49552 h 126399"/>
                  <a:gd name="connsiteX13" fmla="*/ 473357 w 473737"/>
                  <a:gd name="connsiteY13" fmla="*/ 63628 h 126399"/>
                  <a:gd name="connsiteX14" fmla="*/ 463656 w 473737"/>
                  <a:gd name="connsiteY14" fmla="*/ 78655 h 126399"/>
                  <a:gd name="connsiteX15" fmla="*/ 473262 w 473737"/>
                  <a:gd name="connsiteY15" fmla="*/ 92636 h 126399"/>
                  <a:gd name="connsiteX16" fmla="*/ 464036 w 473737"/>
                  <a:gd name="connsiteY16" fmla="*/ 110136 h 126399"/>
                  <a:gd name="connsiteX17" fmla="*/ 473072 w 473737"/>
                  <a:gd name="connsiteY17" fmla="*/ 126400 h 12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3737" h="126399">
                    <a:moveTo>
                      <a:pt x="0" y="125734"/>
                    </a:moveTo>
                    <a:lnTo>
                      <a:pt x="8655" y="109470"/>
                    </a:lnTo>
                    <a:lnTo>
                      <a:pt x="190" y="93112"/>
                    </a:lnTo>
                    <a:lnTo>
                      <a:pt x="8845" y="74565"/>
                    </a:lnTo>
                    <a:lnTo>
                      <a:pt x="285" y="58207"/>
                    </a:lnTo>
                    <a:lnTo>
                      <a:pt x="8940" y="44226"/>
                    </a:lnTo>
                    <a:lnTo>
                      <a:pt x="476" y="27867"/>
                    </a:lnTo>
                    <a:lnTo>
                      <a:pt x="9130" y="16359"/>
                    </a:lnTo>
                    <a:lnTo>
                      <a:pt x="666" y="0"/>
                    </a:lnTo>
                    <a:lnTo>
                      <a:pt x="473737" y="666"/>
                    </a:lnTo>
                    <a:lnTo>
                      <a:pt x="463370" y="18071"/>
                    </a:lnTo>
                    <a:lnTo>
                      <a:pt x="473547" y="29769"/>
                    </a:lnTo>
                    <a:lnTo>
                      <a:pt x="463275" y="49552"/>
                    </a:lnTo>
                    <a:lnTo>
                      <a:pt x="473357" y="63628"/>
                    </a:lnTo>
                    <a:lnTo>
                      <a:pt x="463656" y="78655"/>
                    </a:lnTo>
                    <a:lnTo>
                      <a:pt x="473262" y="92636"/>
                    </a:lnTo>
                    <a:lnTo>
                      <a:pt x="464036" y="110136"/>
                    </a:lnTo>
                    <a:lnTo>
                      <a:pt x="473072" y="126400"/>
                    </a:lnTo>
                    <a:close/>
                  </a:path>
                </a:pathLst>
              </a:custGeom>
              <a:solidFill>
                <a:srgbClr val="FFFFFF">
                  <a:alpha val="40000"/>
                </a:srgbClr>
              </a:soli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01" name="Freeform 1400">
                <a:extLst>
                  <a:ext uri="{FF2B5EF4-FFF2-40B4-BE49-F238E27FC236}">
                    <a16:creationId xmlns:a16="http://schemas.microsoft.com/office/drawing/2014/main" id="{70E4A3DA-5982-447E-9126-D3977C8D9B4D}"/>
                  </a:ext>
                </a:extLst>
              </p:cNvPr>
              <p:cNvSpPr/>
              <p:nvPr/>
            </p:nvSpPr>
            <p:spPr>
              <a:xfrm>
                <a:off x="7689499" y="3135656"/>
                <a:ext cx="473737" cy="126494"/>
              </a:xfrm>
              <a:custGeom>
                <a:avLst/>
                <a:gdLst>
                  <a:gd name="connsiteX0" fmla="*/ 0 w 473737"/>
                  <a:gd name="connsiteY0" fmla="*/ 125734 h 126494"/>
                  <a:gd name="connsiteX1" fmla="*/ 8655 w 473737"/>
                  <a:gd name="connsiteY1" fmla="*/ 109470 h 126494"/>
                  <a:gd name="connsiteX2" fmla="*/ 95 w 473737"/>
                  <a:gd name="connsiteY2" fmla="*/ 93207 h 126494"/>
                  <a:gd name="connsiteX3" fmla="*/ 8845 w 473737"/>
                  <a:gd name="connsiteY3" fmla="*/ 74565 h 126494"/>
                  <a:gd name="connsiteX4" fmla="*/ 285 w 473737"/>
                  <a:gd name="connsiteY4" fmla="*/ 58207 h 126494"/>
                  <a:gd name="connsiteX5" fmla="*/ 8940 w 473737"/>
                  <a:gd name="connsiteY5" fmla="*/ 44321 h 126494"/>
                  <a:gd name="connsiteX6" fmla="*/ 476 w 473737"/>
                  <a:gd name="connsiteY6" fmla="*/ 27962 h 126494"/>
                  <a:gd name="connsiteX7" fmla="*/ 9130 w 473737"/>
                  <a:gd name="connsiteY7" fmla="*/ 16359 h 126494"/>
                  <a:gd name="connsiteX8" fmla="*/ 666 w 473737"/>
                  <a:gd name="connsiteY8" fmla="*/ 0 h 126494"/>
                  <a:gd name="connsiteX9" fmla="*/ 473737 w 473737"/>
                  <a:gd name="connsiteY9" fmla="*/ 761 h 126494"/>
                  <a:gd name="connsiteX10" fmla="*/ 463371 w 473737"/>
                  <a:gd name="connsiteY10" fmla="*/ 18166 h 126494"/>
                  <a:gd name="connsiteX11" fmla="*/ 473547 w 473737"/>
                  <a:gd name="connsiteY11" fmla="*/ 29864 h 126494"/>
                  <a:gd name="connsiteX12" fmla="*/ 463180 w 473737"/>
                  <a:gd name="connsiteY12" fmla="*/ 49552 h 126494"/>
                  <a:gd name="connsiteX13" fmla="*/ 473357 w 473737"/>
                  <a:gd name="connsiteY13" fmla="*/ 63628 h 126494"/>
                  <a:gd name="connsiteX14" fmla="*/ 463656 w 473737"/>
                  <a:gd name="connsiteY14" fmla="*/ 78750 h 126494"/>
                  <a:gd name="connsiteX15" fmla="*/ 473262 w 473737"/>
                  <a:gd name="connsiteY15" fmla="*/ 92731 h 126494"/>
                  <a:gd name="connsiteX16" fmla="*/ 464036 w 473737"/>
                  <a:gd name="connsiteY16" fmla="*/ 110136 h 126494"/>
                  <a:gd name="connsiteX17" fmla="*/ 473072 w 473737"/>
                  <a:gd name="connsiteY17" fmla="*/ 126495 h 12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3737" h="126494">
                    <a:moveTo>
                      <a:pt x="0" y="125734"/>
                    </a:moveTo>
                    <a:lnTo>
                      <a:pt x="8655" y="109470"/>
                    </a:lnTo>
                    <a:lnTo>
                      <a:pt x="95" y="93207"/>
                    </a:lnTo>
                    <a:lnTo>
                      <a:pt x="8845" y="74565"/>
                    </a:lnTo>
                    <a:lnTo>
                      <a:pt x="285" y="58207"/>
                    </a:lnTo>
                    <a:lnTo>
                      <a:pt x="8940" y="44321"/>
                    </a:lnTo>
                    <a:lnTo>
                      <a:pt x="476" y="27962"/>
                    </a:lnTo>
                    <a:lnTo>
                      <a:pt x="9130" y="16359"/>
                    </a:lnTo>
                    <a:lnTo>
                      <a:pt x="666" y="0"/>
                    </a:lnTo>
                    <a:lnTo>
                      <a:pt x="473737" y="761"/>
                    </a:lnTo>
                    <a:lnTo>
                      <a:pt x="463371" y="18166"/>
                    </a:lnTo>
                    <a:lnTo>
                      <a:pt x="473547" y="29864"/>
                    </a:lnTo>
                    <a:lnTo>
                      <a:pt x="463180" y="49552"/>
                    </a:lnTo>
                    <a:lnTo>
                      <a:pt x="473357" y="63628"/>
                    </a:lnTo>
                    <a:lnTo>
                      <a:pt x="463656" y="78750"/>
                    </a:lnTo>
                    <a:lnTo>
                      <a:pt x="473262" y="92731"/>
                    </a:lnTo>
                    <a:lnTo>
                      <a:pt x="464036" y="110136"/>
                    </a:lnTo>
                    <a:lnTo>
                      <a:pt x="473072" y="126495"/>
                    </a:lnTo>
                    <a:close/>
                  </a:path>
                </a:pathLst>
              </a:custGeom>
              <a:gradFill>
                <a:gsLst>
                  <a:gs pos="0">
                    <a:srgbClr val="04BED3"/>
                  </a:gs>
                  <a:gs pos="48460">
                    <a:srgbClr val="37DFF2"/>
                  </a:gs>
                  <a:gs pos="100000">
                    <a:srgbClr val="04C4D9"/>
                  </a:gs>
                </a:gsLst>
                <a:lin ang="3776691" scaled="1"/>
              </a:gradFill>
              <a:ln w="95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402" name="TextBox 1401" descr="n144 zalo Tran Quang Hieu">
            <a:extLst>
              <a:ext uri="{FF2B5EF4-FFF2-40B4-BE49-F238E27FC236}">
                <a16:creationId xmlns:a16="http://schemas.microsoft.com/office/drawing/2014/main" id="{97F9CD46-0DD4-23E2-EEA0-43557A2D455C}"/>
              </a:ext>
            </a:extLst>
          </p:cNvPr>
          <p:cNvSpPr txBox="1"/>
          <p:nvPr/>
        </p:nvSpPr>
        <p:spPr>
          <a:xfrm>
            <a:off x="2045794" y="3150045"/>
            <a:ext cx="5738213"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333333"/>
                </a:solidFill>
                <a:effectLst/>
                <a:uLnTx/>
                <a:uFillTx/>
                <a:latin typeface="#9Slide03 Montserrat Medium" pitchFamily="2" charset="77"/>
                <a:ea typeface="+mn-ea"/>
                <a:cs typeface="+mn-cs"/>
              </a:rPr>
              <a:t>Câu</a:t>
            </a:r>
            <a:r>
              <a:rPr kumimoji="0" lang="en-US" sz="3600" b="0" i="0" u="none" strike="noStrike" kern="1200" cap="none" spc="0" normalizeH="0" baseline="0" noProof="0" dirty="0">
                <a:ln>
                  <a:noFill/>
                </a:ln>
                <a:solidFill>
                  <a:srgbClr val="333333"/>
                </a:solidFill>
                <a:effectLst/>
                <a:uLnTx/>
                <a:uFillTx/>
                <a:latin typeface="#9Slide03 Montserrat Medium"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Medium" pitchFamily="2" charset="77"/>
                <a:ea typeface="+mn-ea"/>
                <a:cs typeface="+mn-cs"/>
              </a:rPr>
              <a:t>hỏi</a:t>
            </a:r>
            <a:r>
              <a:rPr kumimoji="0" lang="en-US" sz="3600" b="0" i="0" u="none" strike="noStrike" kern="1200" cap="none" spc="0" normalizeH="0" baseline="0" noProof="0" dirty="0">
                <a:ln>
                  <a:noFill/>
                </a:ln>
                <a:solidFill>
                  <a:srgbClr val="333333"/>
                </a:solidFill>
                <a:effectLst/>
                <a:uLnTx/>
                <a:uFillTx/>
                <a:latin typeface="#9Slide03 Montserrat Medium" pitchFamily="2" charset="77"/>
                <a:ea typeface="+mn-ea"/>
                <a:cs typeface="+mn-cs"/>
              </a:rPr>
              <a:t> 1: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Giải</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thích</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lí</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do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tại</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sao</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bệnh</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nhân</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có</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thể</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được</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yêu</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cầu</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nín</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thở</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trong</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khi</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chụp</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cắt</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lớp</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a:t>
            </a:r>
            <a:endParaRPr kumimoji="0" lang="en-US" sz="3600" b="0" i="0" u="none" strike="noStrike" kern="1200" cap="none" spc="0" normalizeH="0" baseline="0" noProof="0" dirty="0">
              <a:ln>
                <a:noFill/>
              </a:ln>
              <a:solidFill>
                <a:prstClr val="black"/>
              </a:solidFill>
              <a:effectLst/>
              <a:uLnTx/>
              <a:uFillTx/>
              <a:latin typeface="#9Slide03 Montserrat" pitchFamily="2" charset="77"/>
              <a:ea typeface="+mn-ea"/>
              <a:cs typeface="+mn-cs"/>
            </a:endParaRPr>
          </a:p>
        </p:txBody>
      </p:sp>
      <p:sp>
        <p:nvSpPr>
          <p:cNvPr id="1403" name="TextBox 1402" descr="n144 zalo Tran Quang Hieu">
            <a:extLst>
              <a:ext uri="{FF2B5EF4-FFF2-40B4-BE49-F238E27FC236}">
                <a16:creationId xmlns:a16="http://schemas.microsoft.com/office/drawing/2014/main" id="{748739A1-B088-287B-4AB0-A480D64F33E9}"/>
              </a:ext>
            </a:extLst>
          </p:cNvPr>
          <p:cNvSpPr txBox="1"/>
          <p:nvPr/>
        </p:nvSpPr>
        <p:spPr>
          <a:xfrm>
            <a:off x="10713709" y="3150045"/>
            <a:ext cx="573821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333333"/>
                </a:solidFill>
                <a:effectLst/>
                <a:uLnTx/>
                <a:uFillTx/>
                <a:latin typeface="#9Slide03 Montserrat Medium" pitchFamily="2" charset="77"/>
                <a:ea typeface="+mn-ea"/>
                <a:cs typeface="+mn-cs"/>
              </a:rPr>
              <a:t>Câu</a:t>
            </a:r>
            <a:r>
              <a:rPr kumimoji="0" lang="en-US" sz="3600" b="0" i="0" u="none" strike="noStrike" kern="1200" cap="none" spc="0" normalizeH="0" baseline="0" noProof="0" dirty="0">
                <a:ln>
                  <a:noFill/>
                </a:ln>
                <a:solidFill>
                  <a:srgbClr val="333333"/>
                </a:solidFill>
                <a:effectLst/>
                <a:uLnTx/>
                <a:uFillTx/>
                <a:latin typeface="#9Slide03 Montserrat Medium"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Medium" pitchFamily="2" charset="77"/>
                <a:ea typeface="+mn-ea"/>
                <a:cs typeface="+mn-cs"/>
              </a:rPr>
              <a:t>hỏi</a:t>
            </a:r>
            <a:r>
              <a:rPr kumimoji="0" lang="en-US" sz="3600" b="0" i="0" u="none" strike="noStrike" kern="1200" cap="none" spc="0" normalizeH="0" baseline="0" noProof="0" dirty="0">
                <a:ln>
                  <a:noFill/>
                </a:ln>
                <a:solidFill>
                  <a:srgbClr val="333333"/>
                </a:solidFill>
                <a:effectLst/>
                <a:uLnTx/>
                <a:uFillTx/>
                <a:latin typeface="#9Slide03 Montserrat Medium" pitchFamily="2" charset="77"/>
                <a:ea typeface="+mn-ea"/>
                <a:cs typeface="+mn-cs"/>
              </a:rPr>
              <a:t> 2: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Giải</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thích</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lí</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do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tại</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sao</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khi</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chụp</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não</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thì</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chụp</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cắt</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lớp</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lại</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thích</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hợp</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hơn</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 X-</a:t>
            </a:r>
            <a:r>
              <a:rPr kumimoji="0" lang="en-US" sz="3600" b="0" i="0" u="none" strike="noStrike" kern="1200" cap="none" spc="0" normalizeH="0" baseline="0" noProof="0" dirty="0" err="1">
                <a:ln>
                  <a:noFill/>
                </a:ln>
                <a:solidFill>
                  <a:srgbClr val="333333"/>
                </a:solidFill>
                <a:effectLst/>
                <a:uLnTx/>
                <a:uFillTx/>
                <a:latin typeface="#9Slide03 Montserrat" pitchFamily="2" charset="77"/>
                <a:ea typeface="+mn-ea"/>
                <a:cs typeface="+mn-cs"/>
              </a:rPr>
              <a:t>quang</a:t>
            </a:r>
            <a:r>
              <a:rPr kumimoji="0" lang="en-US" sz="3600" b="0" i="0" u="none" strike="noStrike" kern="1200" cap="none" spc="0" normalizeH="0" baseline="0" noProof="0" dirty="0">
                <a:ln>
                  <a:noFill/>
                </a:ln>
                <a:solidFill>
                  <a:srgbClr val="333333"/>
                </a:solidFill>
                <a:effectLst/>
                <a:uLnTx/>
                <a:uFillTx/>
                <a:latin typeface="#9Slide03 Montserrat" pitchFamily="2" charset="77"/>
                <a:ea typeface="+mn-ea"/>
                <a:cs typeface="+mn-cs"/>
              </a:rPr>
              <a:t>.</a:t>
            </a:r>
          </a:p>
        </p:txBody>
      </p:sp>
      <p:pic>
        <p:nvPicPr>
          <p:cNvPr id="3" name="Picture 2" descr="n144 zalo Tran Quang Hieu">
            <a:extLst>
              <a:ext uri="{FF2B5EF4-FFF2-40B4-BE49-F238E27FC236}">
                <a16:creationId xmlns:a16="http://schemas.microsoft.com/office/drawing/2014/main" id="{A75FFB7C-8350-88EF-1BC8-F2C2E6C8002A}"/>
              </a:ext>
            </a:extLst>
          </p:cNvPr>
          <p:cNvPicPr>
            <a:picLocks noChangeAspect="1"/>
          </p:cNvPicPr>
          <p:nvPr/>
        </p:nvPicPr>
        <p:blipFill>
          <a:blip r:embed="rId3"/>
          <a:stretch>
            <a:fillRect/>
          </a:stretch>
        </p:blipFill>
        <p:spPr>
          <a:xfrm>
            <a:off x="12222820" y="5652433"/>
            <a:ext cx="2719990" cy="2519278"/>
          </a:xfrm>
          <a:prstGeom prst="rect">
            <a:avLst/>
          </a:prstGeom>
        </p:spPr>
      </p:pic>
    </p:spTree>
    <p:extLst>
      <p:ext uri="{BB962C8B-B14F-4D97-AF65-F5344CB8AC3E}">
        <p14:creationId xmlns:p14="http://schemas.microsoft.com/office/powerpoint/2010/main" val="1807672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02"/>
                                        </p:tgtEl>
                                        <p:attrNameLst>
                                          <p:attrName>style.visibility</p:attrName>
                                        </p:attrNameLst>
                                      </p:cBhvr>
                                      <p:to>
                                        <p:strVal val="visible"/>
                                      </p:to>
                                    </p:set>
                                    <p:animEffect transition="in" filter="wipe(left)">
                                      <p:cBhvr>
                                        <p:cTn id="7" dur="500"/>
                                        <p:tgtEl>
                                          <p:spTgt spid="140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03"/>
                                        </p:tgtEl>
                                        <p:attrNameLst>
                                          <p:attrName>style.visibility</p:attrName>
                                        </p:attrNameLst>
                                      </p:cBhvr>
                                      <p:to>
                                        <p:strVal val="visible"/>
                                      </p:to>
                                    </p:set>
                                    <p:animEffect transition="in" filter="wipe(left)">
                                      <p:cBhvr>
                                        <p:cTn id="10" dur="500"/>
                                        <p:tgtEl>
                                          <p:spTgt spid="1403"/>
                                        </p:tgtEl>
                                      </p:cBhvr>
                                    </p:animEffec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 grpId="0"/>
      <p:bldP spid="1403"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10" name="TextBox 9" descr="n144 zalo Tran Quang Hieu">
            <a:extLst>
              <a:ext uri="{FF2B5EF4-FFF2-40B4-BE49-F238E27FC236}">
                <a16:creationId xmlns:a16="http://schemas.microsoft.com/office/drawing/2014/main" id="{E6CCAA53-6D88-E8BB-3324-FD37F708C880}"/>
              </a:ext>
            </a:extLst>
          </p:cNvPr>
          <p:cNvSpPr txBox="1"/>
          <p:nvPr/>
        </p:nvSpPr>
        <p:spPr>
          <a:xfrm>
            <a:off x="1562100" y="266700"/>
            <a:ext cx="15163800" cy="912237"/>
          </a:xfrm>
          <a:prstGeom prst="rect">
            <a:avLst/>
          </a:prstGeom>
          <a:noFill/>
        </p:spPr>
        <p:txBody>
          <a:bodyPr wrap="square" rtlCol="0">
            <a:spAutoFit/>
          </a:bodyPr>
          <a:lstStyle/>
          <a:p>
            <a:pPr marL="0" marR="0" lvl="0" indent="0" algn="ctr" defTabSz="914400" rtl="0" eaLnBrk="1" fontAlgn="auto" latinLnBrk="0" hangingPunct="1">
              <a:lnSpc>
                <a:spcPct val="111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9Slide03 Montserrat ExtraBold" pitchFamily="2" charset="77"/>
                <a:ea typeface="+mn-ea"/>
                <a:cs typeface="+mn-cs"/>
              </a:rPr>
              <a:t>PHIẾU HỌC TẬP SỐ 3</a:t>
            </a:r>
          </a:p>
        </p:txBody>
      </p:sp>
      <p:pic>
        <p:nvPicPr>
          <p:cNvPr id="2" name="5 Minutes timer (Đồng hồ đếm ngược 5 phút).mp4" descr="n144 zalo Tran Quang Hieu">
            <a:hlinkClick r:id="" action="ppaction://media"/>
            <a:extLst>
              <a:ext uri="{FF2B5EF4-FFF2-40B4-BE49-F238E27FC236}">
                <a16:creationId xmlns:a16="http://schemas.microsoft.com/office/drawing/2014/main" id="{E472BB7C-8C6A-8F69-8DBB-48C289E9E3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34400" y="2628900"/>
            <a:ext cx="9354504" cy="5257800"/>
          </a:xfrm>
          <a:prstGeom prst="rect">
            <a:avLst/>
          </a:prstGeom>
        </p:spPr>
      </p:pic>
      <p:pic>
        <p:nvPicPr>
          <p:cNvPr id="4" name="Picture 3" descr="n144 zalo Tran Quang Hieu">
            <a:extLst>
              <a:ext uri="{FF2B5EF4-FFF2-40B4-BE49-F238E27FC236}">
                <a16:creationId xmlns:a16="http://schemas.microsoft.com/office/drawing/2014/main" id="{D779D410-18B2-2837-DD1D-4095386F0CA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29" b="90780" l="9929" r="89982">
                        <a14:foregroundMark x1="22074" y1="81649" x2="23936" y2="84220"/>
                        <a14:foregroundMark x1="30319" y1="75975" x2="31915" y2="76684"/>
                        <a14:foregroundMark x1="33511" y1="89184" x2="36702" y2="90780"/>
                      </a14:backgroundRemoval>
                    </a14:imgEffect>
                  </a14:imgLayer>
                </a14:imgProps>
              </a:ext>
              <a:ext uri="{28A0092B-C50C-407E-A947-70E740481C1C}">
                <a14:useLocalDpi xmlns:a14="http://schemas.microsoft.com/office/drawing/2010/main" val="0"/>
              </a:ext>
            </a:extLst>
          </a:blip>
          <a:stretch>
            <a:fillRect/>
          </a:stretch>
        </p:blipFill>
        <p:spPr>
          <a:xfrm>
            <a:off x="-1676400" y="-266700"/>
            <a:ext cx="10820400" cy="10820400"/>
          </a:xfrm>
          <a:prstGeom prst="rect">
            <a:avLst/>
          </a:prstGeom>
        </p:spPr>
      </p:pic>
    </p:spTree>
    <p:extLst>
      <p:ext uri="{BB962C8B-B14F-4D97-AF65-F5344CB8AC3E}">
        <p14:creationId xmlns:p14="http://schemas.microsoft.com/office/powerpoint/2010/main" val="2741732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10" name="TextBox 9" descr="n144 zalo Tran Quang Hieu">
            <a:extLst>
              <a:ext uri="{FF2B5EF4-FFF2-40B4-BE49-F238E27FC236}">
                <a16:creationId xmlns:a16="http://schemas.microsoft.com/office/drawing/2014/main" id="{E6CCAA53-6D88-E8BB-3324-FD37F708C880}"/>
              </a:ext>
            </a:extLst>
          </p:cNvPr>
          <p:cNvSpPr txBox="1"/>
          <p:nvPr/>
        </p:nvSpPr>
        <p:spPr>
          <a:xfrm>
            <a:off x="1562100" y="266700"/>
            <a:ext cx="15163800" cy="912237"/>
          </a:xfrm>
          <a:prstGeom prst="rect">
            <a:avLst/>
          </a:prstGeom>
          <a:noFill/>
        </p:spPr>
        <p:txBody>
          <a:bodyPr wrap="square" rtlCol="0">
            <a:spAutoFit/>
          </a:bodyPr>
          <a:lstStyle/>
          <a:p>
            <a:pPr marL="0" marR="0" lvl="0" indent="0" algn="ctr" defTabSz="914400" rtl="0" eaLnBrk="1" fontAlgn="auto" latinLnBrk="0" hangingPunct="1">
              <a:lnSpc>
                <a:spcPct val="111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9Slide03 Montserrat ExtraBold" pitchFamily="2" charset="77"/>
                <a:ea typeface="+mn-ea"/>
                <a:cs typeface="+mn-cs"/>
              </a:rPr>
              <a:t>TRẢ LỜI PHIẾU HỌC TẬP SỐ 3</a:t>
            </a:r>
          </a:p>
        </p:txBody>
      </p:sp>
      <p:pic>
        <p:nvPicPr>
          <p:cNvPr id="3" name="Picture 2" descr="n144 zalo Tran Quang Hieu">
            <a:extLst>
              <a:ext uri="{FF2B5EF4-FFF2-40B4-BE49-F238E27FC236}">
                <a16:creationId xmlns:a16="http://schemas.microsoft.com/office/drawing/2014/main" id="{A567A71E-B2F6-AA72-4229-1CDEADAE5D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095500"/>
            <a:ext cx="10210800" cy="6807200"/>
          </a:xfrm>
          <a:prstGeom prst="rect">
            <a:avLst/>
          </a:prstGeom>
        </p:spPr>
      </p:pic>
      <p:sp>
        <p:nvSpPr>
          <p:cNvPr id="4" name="Rectangle 3" descr="n144 zalo Tran Quang Hieu">
            <a:extLst>
              <a:ext uri="{FF2B5EF4-FFF2-40B4-BE49-F238E27FC236}">
                <a16:creationId xmlns:a16="http://schemas.microsoft.com/office/drawing/2014/main" id="{FD3C490B-FA3B-B071-9FAD-7152CD834478}"/>
              </a:ext>
            </a:extLst>
          </p:cNvPr>
          <p:cNvSpPr/>
          <p:nvPr/>
        </p:nvSpPr>
        <p:spPr>
          <a:xfrm>
            <a:off x="457200" y="2095500"/>
            <a:ext cx="9906000" cy="6705600"/>
          </a:xfrm>
          <a:prstGeom prst="rect">
            <a:avLst/>
          </a:prstGeom>
          <a:solidFill>
            <a:schemeClr val="bg2">
              <a:alpha val="6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n144 zalo Tran Quang Hieu">
            <a:extLst>
              <a:ext uri="{FF2B5EF4-FFF2-40B4-BE49-F238E27FC236}">
                <a16:creationId xmlns:a16="http://schemas.microsoft.com/office/drawing/2014/main" id="{7501EB7D-C849-41C6-5483-0AA5583653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3900"/>
            <a:ext cx="1524000" cy="1524000"/>
          </a:xfrm>
          <a:prstGeom prst="rect">
            <a:avLst/>
          </a:prstGeom>
        </p:spPr>
      </p:pic>
      <p:sp>
        <p:nvSpPr>
          <p:cNvPr id="7" name="TextBox 6" descr="n144 zalo Tran Quang Hieu">
            <a:extLst>
              <a:ext uri="{FF2B5EF4-FFF2-40B4-BE49-F238E27FC236}">
                <a16:creationId xmlns:a16="http://schemas.microsoft.com/office/drawing/2014/main" id="{A5E6AE11-6D44-40F7-7786-CA585398099D}"/>
              </a:ext>
            </a:extLst>
          </p:cNvPr>
          <p:cNvSpPr txBox="1"/>
          <p:nvPr/>
        </p:nvSpPr>
        <p:spPr>
          <a:xfrm>
            <a:off x="762000" y="2552700"/>
            <a:ext cx="9372600" cy="5123134"/>
          </a:xfrm>
          <a:prstGeom prst="rect">
            <a:avLst/>
          </a:prstGeom>
          <a:noFill/>
        </p:spPr>
        <p:txBody>
          <a:bodyPr wrap="square" rtlCol="0">
            <a:spAutoFit/>
          </a:bodyPr>
          <a:lstStyle/>
          <a:p>
            <a:pPr marL="0" marR="0" lvl="0" indent="0" algn="just" defTabSz="914400" rtl="0" eaLnBrk="1" fontAlgn="auto" latinLnBrk="0" hangingPunct="1">
              <a:lnSpc>
                <a:spcPct val="117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333333"/>
                </a:solidFill>
                <a:effectLst/>
                <a:uLnTx/>
                <a:uFillTx/>
                <a:latin typeface="#9Slide03 Montserrat SemiBold" pitchFamily="2" charset="77"/>
                <a:ea typeface="+mn-ea"/>
                <a:cs typeface="+mn-cs"/>
              </a:rPr>
              <a:t>1. </a:t>
            </a:r>
            <a:r>
              <a:rPr lang="en-US" sz="3400" b="1" dirty="0" err="1">
                <a:solidFill>
                  <a:srgbClr val="333333"/>
                </a:solidFill>
                <a:latin typeface="#9Slide03 Montserrat SemiBold" pitchFamily="2" charset="77"/>
              </a:rPr>
              <a:t>Giải</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thích</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lí</a:t>
            </a:r>
            <a:r>
              <a:rPr lang="en-US" sz="3400" b="1" dirty="0">
                <a:solidFill>
                  <a:srgbClr val="333333"/>
                </a:solidFill>
                <a:latin typeface="#9Slide03 Montserrat SemiBold" pitchFamily="2" charset="77"/>
              </a:rPr>
              <a:t> do </a:t>
            </a:r>
            <a:r>
              <a:rPr lang="en-US" sz="3400" b="1" dirty="0" err="1">
                <a:solidFill>
                  <a:srgbClr val="333333"/>
                </a:solidFill>
                <a:latin typeface="#9Slide03 Montserrat SemiBold" pitchFamily="2" charset="77"/>
              </a:rPr>
              <a:t>tại</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sao</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bệnh</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nhân</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có</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thể</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được</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yêu</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cầu</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nín</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thở</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trong</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khi</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chụp</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cắt</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lớp</a:t>
            </a:r>
            <a:r>
              <a:rPr lang="en-US" sz="3400" b="1" dirty="0">
                <a:solidFill>
                  <a:srgbClr val="333333"/>
                </a:solidFill>
                <a:latin typeface="#9Slide03 Montserrat SemiBold" pitchFamily="2" charset="77"/>
              </a:rPr>
              <a:t>:</a:t>
            </a:r>
            <a:endParaRPr kumimoji="0" lang="en-US" sz="3400" b="1" i="0" u="none" strike="noStrike" kern="1200" cap="none" spc="0" normalizeH="0" baseline="0" noProof="0" dirty="0">
              <a:ln>
                <a:noFill/>
              </a:ln>
              <a:solidFill>
                <a:srgbClr val="333333"/>
              </a:solidFill>
              <a:effectLst/>
              <a:uLnTx/>
              <a:uFillTx/>
              <a:latin typeface="#9Slide03 Montserrat SemiBold" pitchFamily="2" charset="77"/>
              <a:ea typeface="+mn-ea"/>
              <a:cs typeface="+mn-cs"/>
            </a:endParaRPr>
          </a:p>
          <a:p>
            <a:pPr algn="just">
              <a:lnSpc>
                <a:spcPct val="117000"/>
              </a:lnSpc>
            </a:pPr>
            <a:r>
              <a:rPr lang="vi-VN" sz="3400" dirty="0">
                <a:solidFill>
                  <a:srgbClr val="333333"/>
                </a:solidFill>
                <a:latin typeface="#9Slide03 Montserrat" pitchFamily="2" charset="77"/>
              </a:rPr>
              <a:t>Vì chuyển động cơ thể có thể làm mờ và giảm chất lượng hình ảnh. Bệnh nhân được yêu cầu nín thở trong khoảng thời gian ngắn trong lúc chụp để lồng ngực không di chuyển lên xuống.</a:t>
            </a:r>
          </a:p>
        </p:txBody>
      </p:sp>
      <p:pic>
        <p:nvPicPr>
          <p:cNvPr id="2" name="Picture 1" descr="n144 zalo Tran Quang Hieu">
            <a:extLst>
              <a:ext uri="{FF2B5EF4-FFF2-40B4-BE49-F238E27FC236}">
                <a16:creationId xmlns:a16="http://schemas.microsoft.com/office/drawing/2014/main" id="{691A5D7A-C0F8-1686-98B9-15E147E604AD}"/>
              </a:ext>
            </a:extLst>
          </p:cNvPr>
          <p:cNvPicPr>
            <a:picLocks noChangeAspect="1"/>
          </p:cNvPicPr>
          <p:nvPr/>
        </p:nvPicPr>
        <p:blipFill>
          <a:blip r:embed="rId4"/>
          <a:stretch>
            <a:fillRect/>
          </a:stretch>
        </p:blipFill>
        <p:spPr>
          <a:xfrm>
            <a:off x="11150600" y="2959100"/>
            <a:ext cx="6375400" cy="4368800"/>
          </a:xfrm>
          <a:prstGeom prst="roundRect">
            <a:avLst/>
          </a:prstGeom>
        </p:spPr>
      </p:pic>
    </p:spTree>
    <p:extLst>
      <p:ext uri="{BB962C8B-B14F-4D97-AF65-F5344CB8AC3E}">
        <p14:creationId xmlns:p14="http://schemas.microsoft.com/office/powerpoint/2010/main" val="3923129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pic>
        <p:nvPicPr>
          <p:cNvPr id="3" name="Picture 2" descr="n144 zalo Tran Quang Hieu">
            <a:extLst>
              <a:ext uri="{FF2B5EF4-FFF2-40B4-BE49-F238E27FC236}">
                <a16:creationId xmlns:a16="http://schemas.microsoft.com/office/drawing/2014/main" id="{A567A71E-B2F6-AA72-4229-1CDEADAE5D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799" y="1409700"/>
            <a:ext cx="10591801" cy="8305800"/>
          </a:xfrm>
          <a:prstGeom prst="rect">
            <a:avLst/>
          </a:prstGeom>
        </p:spPr>
      </p:pic>
      <p:sp>
        <p:nvSpPr>
          <p:cNvPr id="4" name="Rectangle 3" descr="n144 zalo Tran Quang Hieu">
            <a:extLst>
              <a:ext uri="{FF2B5EF4-FFF2-40B4-BE49-F238E27FC236}">
                <a16:creationId xmlns:a16="http://schemas.microsoft.com/office/drawing/2014/main" id="{FD3C490B-FA3B-B071-9FAD-7152CD834478}"/>
              </a:ext>
            </a:extLst>
          </p:cNvPr>
          <p:cNvSpPr/>
          <p:nvPr/>
        </p:nvSpPr>
        <p:spPr>
          <a:xfrm>
            <a:off x="457200" y="1409700"/>
            <a:ext cx="10407596" cy="8181833"/>
          </a:xfrm>
          <a:prstGeom prst="rect">
            <a:avLst/>
          </a:prstGeom>
          <a:solidFill>
            <a:schemeClr val="bg2">
              <a:alpha val="6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n144 zalo Tran Quang Hieu">
            <a:extLst>
              <a:ext uri="{FF2B5EF4-FFF2-40B4-BE49-F238E27FC236}">
                <a16:creationId xmlns:a16="http://schemas.microsoft.com/office/drawing/2014/main" id="{7501EB7D-C849-41C6-5483-0AA5583653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
            <a:ext cx="1524000" cy="1524000"/>
          </a:xfrm>
          <a:prstGeom prst="rect">
            <a:avLst/>
          </a:prstGeom>
        </p:spPr>
      </p:pic>
      <p:sp>
        <p:nvSpPr>
          <p:cNvPr id="7" name="TextBox 6" descr="n144 zalo Tran Quang Hieu">
            <a:extLst>
              <a:ext uri="{FF2B5EF4-FFF2-40B4-BE49-F238E27FC236}">
                <a16:creationId xmlns:a16="http://schemas.microsoft.com/office/drawing/2014/main" id="{A5E6AE11-6D44-40F7-7786-CA585398099D}"/>
              </a:ext>
            </a:extLst>
          </p:cNvPr>
          <p:cNvSpPr txBox="1"/>
          <p:nvPr/>
        </p:nvSpPr>
        <p:spPr>
          <a:xfrm>
            <a:off x="762000" y="2272841"/>
            <a:ext cx="10177339" cy="6455550"/>
          </a:xfrm>
          <a:prstGeom prst="rect">
            <a:avLst/>
          </a:prstGeom>
          <a:noFill/>
        </p:spPr>
        <p:txBody>
          <a:bodyPr wrap="square" rtlCol="0">
            <a:spAutoFit/>
          </a:bodyPr>
          <a:lstStyle/>
          <a:p>
            <a:pPr marL="0" marR="0" lvl="0" indent="0" algn="just" defTabSz="914400" rtl="0" eaLnBrk="1" fontAlgn="auto" latinLnBrk="0" hangingPunct="1">
              <a:lnSpc>
                <a:spcPct val="117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333333"/>
                </a:solidFill>
                <a:effectLst/>
                <a:uLnTx/>
                <a:uFillTx/>
                <a:latin typeface="#9Slide03 Montserrat SemiBold" pitchFamily="2" charset="77"/>
                <a:ea typeface="+mn-ea"/>
                <a:cs typeface="+mn-cs"/>
              </a:rPr>
              <a:t>2. </a:t>
            </a:r>
            <a:r>
              <a:rPr lang="en-US" sz="3400" b="1" dirty="0" err="1">
                <a:solidFill>
                  <a:srgbClr val="333333"/>
                </a:solidFill>
                <a:latin typeface="#9Slide03 Montserrat SemiBold" pitchFamily="2" charset="77"/>
              </a:rPr>
              <a:t>Giải</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thích</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lí</a:t>
            </a:r>
            <a:r>
              <a:rPr lang="en-US" sz="3400" b="1" dirty="0">
                <a:solidFill>
                  <a:srgbClr val="333333"/>
                </a:solidFill>
                <a:latin typeface="#9Slide03 Montserrat SemiBold" pitchFamily="2" charset="77"/>
              </a:rPr>
              <a:t> do </a:t>
            </a:r>
            <a:r>
              <a:rPr lang="en-US" sz="3400" b="1" dirty="0" err="1">
                <a:solidFill>
                  <a:srgbClr val="333333"/>
                </a:solidFill>
                <a:latin typeface="#9Slide03 Montserrat SemiBold" pitchFamily="2" charset="77"/>
              </a:rPr>
              <a:t>tại</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sao</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khi</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chụp</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não</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thì</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chụp</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cắt</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lớp</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lại</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thích</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hợp</a:t>
            </a:r>
            <a:r>
              <a:rPr lang="en-US" sz="3400" b="1" dirty="0">
                <a:solidFill>
                  <a:srgbClr val="333333"/>
                </a:solidFill>
                <a:latin typeface="#9Slide03 Montserrat SemiBold" pitchFamily="2" charset="77"/>
              </a:rPr>
              <a:t> </a:t>
            </a:r>
            <a:r>
              <a:rPr lang="en-US" sz="3400" b="1" dirty="0" err="1">
                <a:solidFill>
                  <a:srgbClr val="333333"/>
                </a:solidFill>
                <a:latin typeface="#9Slide03 Montserrat SemiBold" pitchFamily="2" charset="77"/>
              </a:rPr>
              <a:t>hơn</a:t>
            </a:r>
            <a:r>
              <a:rPr lang="en-US" sz="3400" b="1" dirty="0">
                <a:solidFill>
                  <a:srgbClr val="333333"/>
                </a:solidFill>
                <a:latin typeface="#9Slide03 Montserrat SemiBold" pitchFamily="2" charset="77"/>
              </a:rPr>
              <a:t> X-</a:t>
            </a:r>
            <a:r>
              <a:rPr lang="en-US" sz="3400" b="1" dirty="0" err="1">
                <a:solidFill>
                  <a:srgbClr val="333333"/>
                </a:solidFill>
                <a:latin typeface="#9Slide03 Montserrat SemiBold" pitchFamily="2" charset="77"/>
              </a:rPr>
              <a:t>quang</a:t>
            </a:r>
            <a:r>
              <a:rPr lang="en-US" sz="3200" dirty="0">
                <a:solidFill>
                  <a:srgbClr val="333333"/>
                </a:solidFill>
                <a:latin typeface="#9Slide03 Montserrat" pitchFamily="2" charset="77"/>
              </a:rPr>
              <a:t>:</a:t>
            </a:r>
            <a:endParaRPr kumimoji="0" lang="en-US" sz="3200" b="0" i="0" u="none" strike="noStrike" kern="1200" cap="none" spc="0" normalizeH="0" baseline="0" noProof="0" dirty="0">
              <a:ln>
                <a:noFill/>
              </a:ln>
              <a:solidFill>
                <a:srgbClr val="333333"/>
              </a:solidFill>
              <a:effectLst/>
              <a:uLnTx/>
              <a:uFillTx/>
              <a:latin typeface="#9Slide03 Montserrat" pitchFamily="2" charset="77"/>
              <a:ea typeface="+mn-ea"/>
              <a:cs typeface="+mn-cs"/>
            </a:endParaRPr>
          </a:p>
          <a:p>
            <a:pPr algn="just">
              <a:lnSpc>
                <a:spcPct val="117000"/>
              </a:lnSpc>
            </a:pPr>
            <a:r>
              <a:rPr lang="vi-VN" sz="3400" dirty="0">
                <a:solidFill>
                  <a:srgbClr val="333333"/>
                </a:solidFill>
                <a:latin typeface="#9Slide03 Montserrat" pitchFamily="2" charset="77"/>
              </a:rPr>
              <a:t>So với chụp X - quang, chụp cắt lớp có những ưu điểm:</a:t>
            </a:r>
          </a:p>
          <a:p>
            <a:pPr algn="just">
              <a:lnSpc>
                <a:spcPct val="117000"/>
              </a:lnSpc>
            </a:pPr>
            <a:r>
              <a:rPr lang="vi-VN" sz="3400" dirty="0">
                <a:solidFill>
                  <a:srgbClr val="333333"/>
                </a:solidFill>
                <a:latin typeface="#9Slide03 Montserrat" pitchFamily="2" charset="77"/>
              </a:rPr>
              <a:t>- Hình ảnh chụp được rõ nét</a:t>
            </a:r>
          </a:p>
          <a:p>
            <a:pPr algn="just">
              <a:lnSpc>
                <a:spcPct val="117000"/>
              </a:lnSpc>
            </a:pPr>
            <a:r>
              <a:rPr lang="vi-VN" sz="3400" dirty="0">
                <a:solidFill>
                  <a:srgbClr val="333333"/>
                </a:solidFill>
                <a:latin typeface="#9Slide03 Montserrat" pitchFamily="2" charset="77"/>
              </a:rPr>
              <a:t>- Độ phân giải hình ảnh mô mềm cao hơn nhiều so với chụp X quang;</a:t>
            </a:r>
          </a:p>
          <a:p>
            <a:pPr algn="just">
              <a:lnSpc>
                <a:spcPct val="117000"/>
              </a:lnSpc>
            </a:pPr>
            <a:r>
              <a:rPr lang="vi-VN" sz="3400" dirty="0">
                <a:solidFill>
                  <a:srgbClr val="333333"/>
                </a:solidFill>
                <a:latin typeface="#9Slide03 Montserrat" pitchFamily="2" charset="77"/>
              </a:rPr>
              <a:t>- Thời gian chụp nhanh, nhất là khi cần khảo sát và đánh giá bệnh nhân phải cấp cứu;</a:t>
            </a:r>
          </a:p>
          <a:p>
            <a:pPr algn="just">
              <a:lnSpc>
                <a:spcPct val="117000"/>
              </a:lnSpc>
            </a:pPr>
            <a:r>
              <a:rPr lang="vi-VN" sz="3400" dirty="0">
                <a:solidFill>
                  <a:srgbClr val="333333"/>
                </a:solidFill>
                <a:latin typeface="#9Slide03 Montserrat" pitchFamily="2" charset="77"/>
              </a:rPr>
              <a:t>- Độ phân giải không gian cao.</a:t>
            </a:r>
          </a:p>
        </p:txBody>
      </p:sp>
      <p:sp>
        <p:nvSpPr>
          <p:cNvPr id="2" name="TextBox 1" descr="n144 zalo Tran Quang Hieu">
            <a:extLst>
              <a:ext uri="{FF2B5EF4-FFF2-40B4-BE49-F238E27FC236}">
                <a16:creationId xmlns:a16="http://schemas.microsoft.com/office/drawing/2014/main" id="{31193C9B-B825-48D4-C448-1C54626727F4}"/>
              </a:ext>
            </a:extLst>
          </p:cNvPr>
          <p:cNvSpPr txBox="1"/>
          <p:nvPr/>
        </p:nvSpPr>
        <p:spPr>
          <a:xfrm>
            <a:off x="1562100" y="266700"/>
            <a:ext cx="15163800" cy="912237"/>
          </a:xfrm>
          <a:prstGeom prst="rect">
            <a:avLst/>
          </a:prstGeom>
          <a:noFill/>
        </p:spPr>
        <p:txBody>
          <a:bodyPr wrap="square" rtlCol="0">
            <a:spAutoFit/>
          </a:bodyPr>
          <a:lstStyle/>
          <a:p>
            <a:pPr marL="0" marR="0" lvl="0" indent="0" algn="ctr" defTabSz="914400" rtl="0" eaLnBrk="1" fontAlgn="auto" latinLnBrk="0" hangingPunct="1">
              <a:lnSpc>
                <a:spcPct val="111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9Slide03 Montserrat ExtraBold" pitchFamily="2" charset="77"/>
                <a:ea typeface="+mn-ea"/>
                <a:cs typeface="+mn-cs"/>
              </a:rPr>
              <a:t>TRẢ LỜI PHIẾU HỌC TẬP SỐ 3</a:t>
            </a:r>
          </a:p>
        </p:txBody>
      </p:sp>
      <p:pic>
        <p:nvPicPr>
          <p:cNvPr id="8" name="Picture 7" descr="n144 zalo Tran Quang Hieu">
            <a:extLst>
              <a:ext uri="{FF2B5EF4-FFF2-40B4-BE49-F238E27FC236}">
                <a16:creationId xmlns:a16="http://schemas.microsoft.com/office/drawing/2014/main" id="{B6EBB347-BA61-5951-59A3-1E8ADFD094E6}"/>
              </a:ext>
            </a:extLst>
          </p:cNvPr>
          <p:cNvPicPr>
            <a:picLocks noChangeAspect="1"/>
          </p:cNvPicPr>
          <p:nvPr/>
        </p:nvPicPr>
        <p:blipFill>
          <a:blip r:embed="rId4"/>
          <a:stretch>
            <a:fillRect/>
          </a:stretch>
        </p:blipFill>
        <p:spPr>
          <a:xfrm>
            <a:off x="11544630" y="2589464"/>
            <a:ext cx="6286170" cy="5822304"/>
          </a:xfrm>
          <a:prstGeom prst="rect">
            <a:avLst/>
          </a:prstGeom>
        </p:spPr>
      </p:pic>
    </p:spTree>
    <p:extLst>
      <p:ext uri="{BB962C8B-B14F-4D97-AF65-F5344CB8AC3E}">
        <p14:creationId xmlns:p14="http://schemas.microsoft.com/office/powerpoint/2010/main" val="2800782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Freeform 2" descr="n144 zalo Tran Quang Hieu"/>
          <p:cNvSpPr/>
          <p:nvPr/>
        </p:nvSpPr>
        <p:spPr>
          <a:xfrm>
            <a:off x="8495022" y="335553"/>
            <a:ext cx="9363408" cy="11704259"/>
          </a:xfrm>
          <a:custGeom>
            <a:avLst/>
            <a:gdLst/>
            <a:ahLst/>
            <a:cxnLst/>
            <a:rect l="l" t="t" r="r" b="b"/>
            <a:pathLst>
              <a:path w="9363408" h="11704259">
                <a:moveTo>
                  <a:pt x="0" y="0"/>
                </a:moveTo>
                <a:lnTo>
                  <a:pt x="9363408" y="0"/>
                </a:lnTo>
                <a:lnTo>
                  <a:pt x="9363408" y="11704260"/>
                </a:lnTo>
                <a:lnTo>
                  <a:pt x="0" y="117042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descr="n144 zalo Tran Quang Hieu"/>
          <p:cNvSpPr/>
          <p:nvPr/>
        </p:nvSpPr>
        <p:spPr>
          <a:xfrm rot="-1296080">
            <a:off x="-1326305" y="351420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AutoShape 4" descr="n144 zalo Tran Quang Hieu"/>
          <p:cNvSpPr/>
          <p:nvPr/>
        </p:nvSpPr>
        <p:spPr>
          <a:xfrm>
            <a:off x="1202208" y="9210675"/>
            <a:ext cx="1696332" cy="0"/>
          </a:xfrm>
          <a:prstGeom prst="line">
            <a:avLst/>
          </a:prstGeom>
          <a:ln w="95250" cap="flat">
            <a:solidFill>
              <a:srgbClr val="5E597F"/>
            </a:solidFill>
            <a:prstDash val="solid"/>
            <a:headEnd type="none" w="sm" len="sm"/>
            <a:tailEnd type="triangle" w="lg" len="med"/>
          </a:ln>
        </p:spPr>
        <p:txBody>
          <a:bodyPr/>
          <a:lstStyle/>
          <a:p>
            <a:endParaRPr lang="en-US"/>
          </a:p>
        </p:txBody>
      </p:sp>
      <p:sp>
        <p:nvSpPr>
          <p:cNvPr id="7" name="TextBox 6" descr="n144 zalo Tran Quang Hieu">
            <a:extLst>
              <a:ext uri="{FF2B5EF4-FFF2-40B4-BE49-F238E27FC236}">
                <a16:creationId xmlns:a16="http://schemas.microsoft.com/office/drawing/2014/main" id="{B33F34B8-C7E0-741A-DD38-D362A0E2600B}"/>
              </a:ext>
            </a:extLst>
          </p:cNvPr>
          <p:cNvSpPr txBox="1"/>
          <p:nvPr/>
        </p:nvSpPr>
        <p:spPr>
          <a:xfrm>
            <a:off x="-609600" y="495300"/>
            <a:ext cx="11734800" cy="2043316"/>
          </a:xfrm>
          <a:prstGeom prst="rect">
            <a:avLst/>
          </a:prstGeom>
          <a:noFill/>
        </p:spPr>
        <p:txBody>
          <a:bodyPr wrap="square" rtlCol="0">
            <a:spAutoFit/>
          </a:bodyPr>
          <a:lstStyle/>
          <a:p>
            <a:pPr algn="ctr">
              <a:lnSpc>
                <a:spcPct val="123000"/>
              </a:lnSpc>
            </a:pPr>
            <a:r>
              <a:rPr lang="en-US" sz="11500" dirty="0">
                <a:solidFill>
                  <a:srgbClr val="002060"/>
                </a:solidFill>
                <a:latin typeface="#9SLIDE03 SFU FUTURA_05 EXTRABO" pitchFamily="2" charset="77"/>
              </a:rPr>
              <a:t>LUYỆN TẬP</a:t>
            </a: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descr="n144 zalo Tran Quang Hieu">
            <a:extLst>
              <a:ext uri="{FF2B5EF4-FFF2-40B4-BE49-F238E27FC236}">
                <a16:creationId xmlns:a16="http://schemas.microsoft.com/office/drawing/2014/main" id="{8AEC34FE-14ED-4B93-9D39-ED374429BAC6}"/>
              </a:ext>
            </a:extLst>
          </p:cNvPr>
          <p:cNvPicPr>
            <a:picLocks noChangeAspect="1"/>
          </p:cNvPicPr>
          <p:nvPr/>
        </p:nvPicPr>
        <p:blipFill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20010"/>
          <a:stretch/>
        </p:blipFill>
        <p:spPr>
          <a:xfrm>
            <a:off x="10094068" y="599066"/>
            <a:ext cx="8185889" cy="9687935"/>
          </a:xfrm>
          <a:prstGeom prst="rect">
            <a:avLst/>
          </a:prstGeom>
        </p:spPr>
      </p:pic>
      <p:pic>
        <p:nvPicPr>
          <p:cNvPr id="239" name="Picture 238" descr="n144 zalo Tran Quang Hieu">
            <a:extLst>
              <a:ext uri="{FF2B5EF4-FFF2-40B4-BE49-F238E27FC236}">
                <a16:creationId xmlns:a16="http://schemas.microsoft.com/office/drawing/2014/main" id="{99A8E9FF-284F-4426-8260-CCF19F3D83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62" y="386752"/>
            <a:ext cx="9876377" cy="9876377"/>
          </a:xfrm>
          <a:prstGeom prst="rect">
            <a:avLst/>
          </a:prstGeom>
        </p:spPr>
      </p:pic>
      <p:sp>
        <p:nvSpPr>
          <p:cNvPr id="20" name="Rectangle 19" descr="n144 zalo Tran Quang Hieu">
            <a:extLst>
              <a:ext uri="{FF2B5EF4-FFF2-40B4-BE49-F238E27FC236}">
                <a16:creationId xmlns:a16="http://schemas.microsoft.com/office/drawing/2014/main" id="{C16B18A0-A736-4E2F-AFE0-C3E6CE1834BE}"/>
              </a:ext>
            </a:extLst>
          </p:cNvPr>
          <p:cNvSpPr/>
          <p:nvPr/>
        </p:nvSpPr>
        <p:spPr>
          <a:xfrm>
            <a:off x="4390943" y="4753854"/>
            <a:ext cx="1234440" cy="1097280"/>
          </a:xfrm>
          <a:prstGeom prst="rect">
            <a:avLst/>
          </a:prstGeom>
          <a:solidFill>
            <a:schemeClr val="accent4">
              <a:lumMod val="40000"/>
              <a:lumOff val="60000"/>
            </a:schemeClr>
          </a:solidFill>
          <a:ln w="38100">
            <a:solidFill>
              <a:srgbClr val="D6D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b="1" i="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22" name="Graphic 21" descr="n144 zalo Tran Quang Hieu">
            <a:extLst>
              <a:ext uri="{FF2B5EF4-FFF2-40B4-BE49-F238E27FC236}">
                <a16:creationId xmlns:a16="http://schemas.microsoft.com/office/drawing/2014/main" id="{5F6C1E40-A7A8-41B5-A287-C2BB5529DC6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44658" y="4748973"/>
            <a:ext cx="1102161" cy="1102161"/>
          </a:xfrm>
          <a:prstGeom prst="rect">
            <a:avLst/>
          </a:prstGeom>
        </p:spPr>
      </p:pic>
      <p:sp>
        <p:nvSpPr>
          <p:cNvPr id="23" name="Rectangle 22" descr="n144 zalo Tran Quang Hieu">
            <a:extLst>
              <a:ext uri="{FF2B5EF4-FFF2-40B4-BE49-F238E27FC236}">
                <a16:creationId xmlns:a16="http://schemas.microsoft.com/office/drawing/2014/main" id="{E4825608-BC36-4CAB-9F33-B8AA02FB22E7}"/>
              </a:ext>
            </a:extLst>
          </p:cNvPr>
          <p:cNvSpPr/>
          <p:nvPr/>
        </p:nvSpPr>
        <p:spPr>
          <a:xfrm>
            <a:off x="4371567" y="5979977"/>
            <a:ext cx="1234440" cy="562791"/>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i="1">
                <a:solidFill>
                  <a:prstClr val="white"/>
                </a:solidFill>
                <a:latin typeface="Tahoma" panose="020B0604030504040204" pitchFamily="34" charset="0"/>
                <a:ea typeface="Tahoma" panose="020B0604030504040204" pitchFamily="34" charset="0"/>
                <a:cs typeface="Tahoma" panose="020B0604030504040204" pitchFamily="34" charset="0"/>
              </a:rPr>
              <a:t>5</a:t>
            </a:r>
          </a:p>
        </p:txBody>
      </p:sp>
      <p:sp>
        <p:nvSpPr>
          <p:cNvPr id="24" name="Rectangle 23" descr="n144 zalo Tran Quang Hieu">
            <a:extLst>
              <a:ext uri="{FF2B5EF4-FFF2-40B4-BE49-F238E27FC236}">
                <a16:creationId xmlns:a16="http://schemas.microsoft.com/office/drawing/2014/main" id="{90308B39-4A90-4E8E-8A1A-2FA911757021}"/>
              </a:ext>
            </a:extLst>
          </p:cNvPr>
          <p:cNvSpPr/>
          <p:nvPr/>
        </p:nvSpPr>
        <p:spPr>
          <a:xfrm>
            <a:off x="4371567" y="6609722"/>
            <a:ext cx="1234440" cy="562791"/>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i="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sp>
        <p:nvSpPr>
          <p:cNvPr id="25" name="Rectangle 24" descr="n144 zalo Tran Quang Hieu">
            <a:extLst>
              <a:ext uri="{FF2B5EF4-FFF2-40B4-BE49-F238E27FC236}">
                <a16:creationId xmlns:a16="http://schemas.microsoft.com/office/drawing/2014/main" id="{4BD09D84-2D4E-42FC-A61B-46A403BDE416}"/>
              </a:ext>
            </a:extLst>
          </p:cNvPr>
          <p:cNvSpPr/>
          <p:nvPr/>
        </p:nvSpPr>
        <p:spPr>
          <a:xfrm>
            <a:off x="4368903" y="7239467"/>
            <a:ext cx="1234440" cy="562791"/>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i="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sp>
        <p:nvSpPr>
          <p:cNvPr id="26" name="Rectangle 25" descr="n144 zalo Tran Quang Hieu">
            <a:extLst>
              <a:ext uri="{FF2B5EF4-FFF2-40B4-BE49-F238E27FC236}">
                <a16:creationId xmlns:a16="http://schemas.microsoft.com/office/drawing/2014/main" id="{732C9279-66C1-41C1-9144-F6B39205325D}"/>
              </a:ext>
            </a:extLst>
          </p:cNvPr>
          <p:cNvSpPr/>
          <p:nvPr/>
        </p:nvSpPr>
        <p:spPr>
          <a:xfrm>
            <a:off x="4368903" y="7869212"/>
            <a:ext cx="1234440" cy="562791"/>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i="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sp>
        <p:nvSpPr>
          <p:cNvPr id="27" name="Rectangle 26" descr="n144 zalo Tran Quang Hieu">
            <a:extLst>
              <a:ext uri="{FF2B5EF4-FFF2-40B4-BE49-F238E27FC236}">
                <a16:creationId xmlns:a16="http://schemas.microsoft.com/office/drawing/2014/main" id="{55080397-139F-40C4-B32D-0C8DC9AC0416}"/>
              </a:ext>
            </a:extLst>
          </p:cNvPr>
          <p:cNvSpPr/>
          <p:nvPr/>
        </p:nvSpPr>
        <p:spPr>
          <a:xfrm>
            <a:off x="4368903" y="8498957"/>
            <a:ext cx="1234440" cy="662496"/>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sp>
        <p:nvSpPr>
          <p:cNvPr id="124" name="Rectangle 123" descr="n144 zalo Tran Quang Hieu">
            <a:extLst>
              <a:ext uri="{FF2B5EF4-FFF2-40B4-BE49-F238E27FC236}">
                <a16:creationId xmlns:a16="http://schemas.microsoft.com/office/drawing/2014/main" id="{376D258F-668A-4B7D-BE37-B666616E18F1}"/>
              </a:ext>
            </a:extLst>
          </p:cNvPr>
          <p:cNvSpPr/>
          <p:nvPr/>
        </p:nvSpPr>
        <p:spPr>
          <a:xfrm flipV="1">
            <a:off x="4390943" y="1441137"/>
            <a:ext cx="1234440" cy="562791"/>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sp>
        <p:nvSpPr>
          <p:cNvPr id="125" name="Rectangle 124" descr="n144 zalo Tran Quang Hieu">
            <a:extLst>
              <a:ext uri="{FF2B5EF4-FFF2-40B4-BE49-F238E27FC236}">
                <a16:creationId xmlns:a16="http://schemas.microsoft.com/office/drawing/2014/main" id="{723D141F-3FFE-4394-BB51-2230CD1EA64E}"/>
              </a:ext>
            </a:extLst>
          </p:cNvPr>
          <p:cNvSpPr/>
          <p:nvPr/>
        </p:nvSpPr>
        <p:spPr>
          <a:xfrm flipV="1">
            <a:off x="4390943" y="2070882"/>
            <a:ext cx="1234440" cy="562791"/>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i="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sp>
        <p:nvSpPr>
          <p:cNvPr id="126" name="Rectangle 125" descr="n144 zalo Tran Quang Hieu">
            <a:extLst>
              <a:ext uri="{FF2B5EF4-FFF2-40B4-BE49-F238E27FC236}">
                <a16:creationId xmlns:a16="http://schemas.microsoft.com/office/drawing/2014/main" id="{F9C992D1-36E9-4234-8031-1085FCB09955}"/>
              </a:ext>
            </a:extLst>
          </p:cNvPr>
          <p:cNvSpPr/>
          <p:nvPr/>
        </p:nvSpPr>
        <p:spPr>
          <a:xfrm flipV="1">
            <a:off x="4388279" y="2700627"/>
            <a:ext cx="1234440" cy="562791"/>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i="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sp>
        <p:nvSpPr>
          <p:cNvPr id="127" name="Rectangle 126" descr="n144 zalo Tran Quang Hieu">
            <a:extLst>
              <a:ext uri="{FF2B5EF4-FFF2-40B4-BE49-F238E27FC236}">
                <a16:creationId xmlns:a16="http://schemas.microsoft.com/office/drawing/2014/main" id="{33511072-D701-4B82-AA39-94DF42E7745F}"/>
              </a:ext>
            </a:extLst>
          </p:cNvPr>
          <p:cNvSpPr/>
          <p:nvPr/>
        </p:nvSpPr>
        <p:spPr>
          <a:xfrm flipV="1">
            <a:off x="4388279" y="3330372"/>
            <a:ext cx="1234440" cy="562791"/>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i="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sp>
        <p:nvSpPr>
          <p:cNvPr id="128" name="Rectangle 127" descr="n144 zalo Tran Quang Hieu">
            <a:extLst>
              <a:ext uri="{FF2B5EF4-FFF2-40B4-BE49-F238E27FC236}">
                <a16:creationId xmlns:a16="http://schemas.microsoft.com/office/drawing/2014/main" id="{388D9D29-DC8F-4B84-BCAF-4BE1B8B12261}"/>
              </a:ext>
            </a:extLst>
          </p:cNvPr>
          <p:cNvSpPr/>
          <p:nvPr/>
        </p:nvSpPr>
        <p:spPr>
          <a:xfrm flipV="1">
            <a:off x="4388279" y="3960117"/>
            <a:ext cx="1234440" cy="662496"/>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i="1">
                <a:solidFill>
                  <a:prstClr val="white"/>
                </a:solidFill>
                <a:latin typeface="Tahoma" panose="020B0604030504040204" pitchFamily="34" charset="0"/>
                <a:ea typeface="Tahoma" panose="020B0604030504040204" pitchFamily="34" charset="0"/>
                <a:cs typeface="Tahoma" panose="020B0604030504040204" pitchFamily="34" charset="0"/>
              </a:rPr>
              <a:t>5</a:t>
            </a:r>
          </a:p>
        </p:txBody>
      </p:sp>
      <p:sp>
        <p:nvSpPr>
          <p:cNvPr id="132" name="Rectangle 131" descr="n144 zalo Tran Quang Hieu">
            <a:extLst>
              <a:ext uri="{FF2B5EF4-FFF2-40B4-BE49-F238E27FC236}">
                <a16:creationId xmlns:a16="http://schemas.microsoft.com/office/drawing/2014/main" id="{407A7BE8-B441-4D0D-93B7-7A77DFE2FA71}"/>
              </a:ext>
            </a:extLst>
          </p:cNvPr>
          <p:cNvSpPr/>
          <p:nvPr/>
        </p:nvSpPr>
        <p:spPr>
          <a:xfrm rot="16200000" flipH="1">
            <a:off x="8045403" y="5022431"/>
            <a:ext cx="1234440" cy="562791"/>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sp>
        <p:nvSpPr>
          <p:cNvPr id="133" name="Rectangle 132" descr="n144 zalo Tran Quang Hieu">
            <a:extLst>
              <a:ext uri="{FF2B5EF4-FFF2-40B4-BE49-F238E27FC236}">
                <a16:creationId xmlns:a16="http://schemas.microsoft.com/office/drawing/2014/main" id="{60220C83-1142-49DC-ABE1-BB1C270FA63F}"/>
              </a:ext>
            </a:extLst>
          </p:cNvPr>
          <p:cNvSpPr/>
          <p:nvPr/>
        </p:nvSpPr>
        <p:spPr>
          <a:xfrm rot="16200000" flipH="1">
            <a:off x="7415658" y="5022431"/>
            <a:ext cx="1234440" cy="562791"/>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i="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sp>
        <p:nvSpPr>
          <p:cNvPr id="134" name="Rectangle 133" descr="n144 zalo Tran Quang Hieu">
            <a:extLst>
              <a:ext uri="{FF2B5EF4-FFF2-40B4-BE49-F238E27FC236}">
                <a16:creationId xmlns:a16="http://schemas.microsoft.com/office/drawing/2014/main" id="{CF2EEF55-1143-49A6-8E12-C22BD2186CC5}"/>
              </a:ext>
            </a:extLst>
          </p:cNvPr>
          <p:cNvSpPr/>
          <p:nvPr/>
        </p:nvSpPr>
        <p:spPr>
          <a:xfrm rot="16200000" flipH="1">
            <a:off x="6785913" y="5019767"/>
            <a:ext cx="1234440" cy="562791"/>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i="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sp>
        <p:nvSpPr>
          <p:cNvPr id="135" name="Rectangle 134" descr="n144 zalo Tran Quang Hieu">
            <a:extLst>
              <a:ext uri="{FF2B5EF4-FFF2-40B4-BE49-F238E27FC236}">
                <a16:creationId xmlns:a16="http://schemas.microsoft.com/office/drawing/2014/main" id="{99957919-D3FA-4145-8938-70F4A8F064C6}"/>
              </a:ext>
            </a:extLst>
          </p:cNvPr>
          <p:cNvSpPr/>
          <p:nvPr/>
        </p:nvSpPr>
        <p:spPr>
          <a:xfrm rot="16200000" flipH="1">
            <a:off x="6156168" y="5019767"/>
            <a:ext cx="1234440" cy="562791"/>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i="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sp>
        <p:nvSpPr>
          <p:cNvPr id="136" name="Rectangle 135" descr="n144 zalo Tran Quang Hieu">
            <a:extLst>
              <a:ext uri="{FF2B5EF4-FFF2-40B4-BE49-F238E27FC236}">
                <a16:creationId xmlns:a16="http://schemas.microsoft.com/office/drawing/2014/main" id="{B9EF99F5-D271-4D91-9B53-779DC5A5012D}"/>
              </a:ext>
            </a:extLst>
          </p:cNvPr>
          <p:cNvSpPr/>
          <p:nvPr/>
        </p:nvSpPr>
        <p:spPr>
          <a:xfrm rot="16200000" flipH="1">
            <a:off x="5476571" y="4969914"/>
            <a:ext cx="1234440" cy="662496"/>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i="1">
                <a:solidFill>
                  <a:prstClr val="white"/>
                </a:solidFill>
                <a:latin typeface="Tahoma" panose="020B0604030504040204" pitchFamily="34" charset="0"/>
                <a:ea typeface="Tahoma" panose="020B0604030504040204" pitchFamily="34" charset="0"/>
                <a:cs typeface="Tahoma" panose="020B0604030504040204" pitchFamily="34" charset="0"/>
              </a:rPr>
              <a:t>5</a:t>
            </a:r>
          </a:p>
        </p:txBody>
      </p:sp>
      <p:sp>
        <p:nvSpPr>
          <p:cNvPr id="138" name="Rectangle 137" descr="n144 zalo Tran Quang Hieu">
            <a:extLst>
              <a:ext uri="{FF2B5EF4-FFF2-40B4-BE49-F238E27FC236}">
                <a16:creationId xmlns:a16="http://schemas.microsoft.com/office/drawing/2014/main" id="{D47136BD-EBC3-442F-B3D2-7D8B7A533442}"/>
              </a:ext>
            </a:extLst>
          </p:cNvPr>
          <p:cNvSpPr/>
          <p:nvPr/>
        </p:nvSpPr>
        <p:spPr>
          <a:xfrm rot="5400000">
            <a:off x="3384465" y="5013245"/>
            <a:ext cx="1234440" cy="562791"/>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i="1">
                <a:solidFill>
                  <a:prstClr val="white"/>
                </a:solidFill>
                <a:latin typeface="Tahoma" panose="020B0604030504040204" pitchFamily="34" charset="0"/>
                <a:ea typeface="Tahoma" panose="020B0604030504040204" pitchFamily="34" charset="0"/>
                <a:cs typeface="Tahoma" panose="020B0604030504040204" pitchFamily="34" charset="0"/>
              </a:rPr>
              <a:t>5</a:t>
            </a:r>
          </a:p>
        </p:txBody>
      </p:sp>
      <p:sp>
        <p:nvSpPr>
          <p:cNvPr id="139" name="Rectangle 138" descr="n144 zalo Tran Quang Hieu">
            <a:extLst>
              <a:ext uri="{FF2B5EF4-FFF2-40B4-BE49-F238E27FC236}">
                <a16:creationId xmlns:a16="http://schemas.microsoft.com/office/drawing/2014/main" id="{8019255C-C4AE-4597-81D2-5248B7E44954}"/>
              </a:ext>
            </a:extLst>
          </p:cNvPr>
          <p:cNvSpPr/>
          <p:nvPr/>
        </p:nvSpPr>
        <p:spPr>
          <a:xfrm rot="5400000">
            <a:off x="2754720" y="5013245"/>
            <a:ext cx="1234440" cy="562791"/>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i="1">
                <a:solidFill>
                  <a:prstClr val="white"/>
                </a:solidFill>
                <a:latin typeface="Tahoma" panose="020B0604030504040204" pitchFamily="34" charset="0"/>
                <a:ea typeface="Tahoma" panose="020B0604030504040204" pitchFamily="34" charset="0"/>
                <a:cs typeface="Tahoma" panose="020B0604030504040204" pitchFamily="34" charset="0"/>
              </a:rPr>
              <a:t>4</a:t>
            </a:r>
          </a:p>
        </p:txBody>
      </p:sp>
      <p:sp>
        <p:nvSpPr>
          <p:cNvPr id="140" name="Rectangle 139" descr="n144 zalo Tran Quang Hieu">
            <a:extLst>
              <a:ext uri="{FF2B5EF4-FFF2-40B4-BE49-F238E27FC236}">
                <a16:creationId xmlns:a16="http://schemas.microsoft.com/office/drawing/2014/main" id="{86CF5CBC-EDF8-47D3-BAE9-525305C1D3E1}"/>
              </a:ext>
            </a:extLst>
          </p:cNvPr>
          <p:cNvSpPr/>
          <p:nvPr/>
        </p:nvSpPr>
        <p:spPr>
          <a:xfrm rot="5400000">
            <a:off x="2124975" y="5010581"/>
            <a:ext cx="1234440" cy="562791"/>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i="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sp>
        <p:nvSpPr>
          <p:cNvPr id="141" name="Rectangle 140" descr="n144 zalo Tran Quang Hieu">
            <a:extLst>
              <a:ext uri="{FF2B5EF4-FFF2-40B4-BE49-F238E27FC236}">
                <a16:creationId xmlns:a16="http://schemas.microsoft.com/office/drawing/2014/main" id="{262BB680-A354-4E73-86F7-2C850C5BA389}"/>
              </a:ext>
            </a:extLst>
          </p:cNvPr>
          <p:cNvSpPr/>
          <p:nvPr/>
        </p:nvSpPr>
        <p:spPr>
          <a:xfrm rot="5400000">
            <a:off x="1495230" y="5010581"/>
            <a:ext cx="1234440" cy="562791"/>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i="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sp>
        <p:nvSpPr>
          <p:cNvPr id="142" name="Rectangle 141" descr="n144 zalo Tran Quang Hieu">
            <a:extLst>
              <a:ext uri="{FF2B5EF4-FFF2-40B4-BE49-F238E27FC236}">
                <a16:creationId xmlns:a16="http://schemas.microsoft.com/office/drawing/2014/main" id="{BA562D12-0ACE-4B44-8709-BEA30F4DCAAD}"/>
              </a:ext>
            </a:extLst>
          </p:cNvPr>
          <p:cNvSpPr/>
          <p:nvPr/>
        </p:nvSpPr>
        <p:spPr>
          <a:xfrm rot="5400000">
            <a:off x="815633" y="4960728"/>
            <a:ext cx="1234440" cy="662496"/>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6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sp>
        <p:nvSpPr>
          <p:cNvPr id="242" name="Heart 241" descr="n144 zalo Tran Quang Hieu">
            <a:hlinkClick r:id="rId11" action="ppaction://hlinksldjump"/>
            <a:extLst>
              <a:ext uri="{FF2B5EF4-FFF2-40B4-BE49-F238E27FC236}">
                <a16:creationId xmlns:a16="http://schemas.microsoft.com/office/drawing/2014/main" id="{5F5B57A4-4D96-4305-A676-21FE298079BB}"/>
              </a:ext>
            </a:extLst>
          </p:cNvPr>
          <p:cNvSpPr/>
          <p:nvPr/>
        </p:nvSpPr>
        <p:spPr>
          <a:xfrm>
            <a:off x="6297135" y="9254918"/>
            <a:ext cx="629745" cy="629745"/>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Calibri"/>
              </a:rPr>
              <a:t>1</a:t>
            </a:r>
          </a:p>
        </p:txBody>
      </p:sp>
      <p:sp>
        <p:nvSpPr>
          <p:cNvPr id="243" name="Heart 242" descr="n144 zalo Tran Quang Hieu">
            <a:hlinkClick r:id="rId12" action="ppaction://hlinksldjump"/>
            <a:extLst>
              <a:ext uri="{FF2B5EF4-FFF2-40B4-BE49-F238E27FC236}">
                <a16:creationId xmlns:a16="http://schemas.microsoft.com/office/drawing/2014/main" id="{9D22B43D-FC78-4EF8-80F2-DD48C649EB43}"/>
              </a:ext>
            </a:extLst>
          </p:cNvPr>
          <p:cNvSpPr/>
          <p:nvPr/>
        </p:nvSpPr>
        <p:spPr>
          <a:xfrm>
            <a:off x="6956685" y="9254918"/>
            <a:ext cx="629745" cy="629745"/>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Calibri"/>
              </a:rPr>
              <a:t>2</a:t>
            </a:r>
          </a:p>
        </p:txBody>
      </p:sp>
      <p:sp>
        <p:nvSpPr>
          <p:cNvPr id="244" name="Heart 243" descr="n144 zalo Tran Quang Hieu">
            <a:hlinkClick r:id="rId13" action="ppaction://hlinksldjump"/>
            <a:extLst>
              <a:ext uri="{FF2B5EF4-FFF2-40B4-BE49-F238E27FC236}">
                <a16:creationId xmlns:a16="http://schemas.microsoft.com/office/drawing/2014/main" id="{615FB659-83BC-4FB2-898E-D9B129FCE0B6}"/>
              </a:ext>
            </a:extLst>
          </p:cNvPr>
          <p:cNvSpPr/>
          <p:nvPr/>
        </p:nvSpPr>
        <p:spPr>
          <a:xfrm>
            <a:off x="7616235" y="9254918"/>
            <a:ext cx="629745" cy="629745"/>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Calibri"/>
              </a:rPr>
              <a:t>3</a:t>
            </a:r>
          </a:p>
        </p:txBody>
      </p:sp>
      <p:sp>
        <p:nvSpPr>
          <p:cNvPr id="245" name="Heart 244" descr="n144 zalo Tran Quang Hieu">
            <a:hlinkClick r:id="rId14" action="ppaction://hlinksldjump"/>
            <a:extLst>
              <a:ext uri="{FF2B5EF4-FFF2-40B4-BE49-F238E27FC236}">
                <a16:creationId xmlns:a16="http://schemas.microsoft.com/office/drawing/2014/main" id="{569094D0-CB92-42A2-B795-A988DC4E5C64}"/>
              </a:ext>
            </a:extLst>
          </p:cNvPr>
          <p:cNvSpPr/>
          <p:nvPr/>
        </p:nvSpPr>
        <p:spPr>
          <a:xfrm>
            <a:off x="8275785" y="9254918"/>
            <a:ext cx="629745" cy="629745"/>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Calibri"/>
              </a:rPr>
              <a:t>4</a:t>
            </a:r>
          </a:p>
        </p:txBody>
      </p:sp>
      <p:sp>
        <p:nvSpPr>
          <p:cNvPr id="246" name="Heart 245" descr="n144 zalo Tran Quang Hieu">
            <a:hlinkClick r:id="rId15" action="ppaction://hlinksldjump"/>
            <a:extLst>
              <a:ext uri="{FF2B5EF4-FFF2-40B4-BE49-F238E27FC236}">
                <a16:creationId xmlns:a16="http://schemas.microsoft.com/office/drawing/2014/main" id="{82AF909D-B519-4A1D-AEDE-62463562C191}"/>
              </a:ext>
            </a:extLst>
          </p:cNvPr>
          <p:cNvSpPr/>
          <p:nvPr/>
        </p:nvSpPr>
        <p:spPr>
          <a:xfrm>
            <a:off x="8935334" y="9254918"/>
            <a:ext cx="629745" cy="629745"/>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Calibri"/>
              </a:rPr>
              <a:t>5</a:t>
            </a:r>
          </a:p>
        </p:txBody>
      </p:sp>
      <p:sp>
        <p:nvSpPr>
          <p:cNvPr id="34" name="Heart 33" descr="n144 zalo Tran Quang Hieu">
            <a:hlinkClick r:id="rId16" action="ppaction://hlinksldjump"/>
            <a:extLst>
              <a:ext uri="{FF2B5EF4-FFF2-40B4-BE49-F238E27FC236}">
                <a16:creationId xmlns:a16="http://schemas.microsoft.com/office/drawing/2014/main" id="{7B018FE0-F270-49FB-952D-D698FE0F0099}"/>
              </a:ext>
            </a:extLst>
          </p:cNvPr>
          <p:cNvSpPr/>
          <p:nvPr/>
        </p:nvSpPr>
        <p:spPr>
          <a:xfrm>
            <a:off x="6297135" y="745230"/>
            <a:ext cx="629745" cy="629745"/>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Calibri"/>
              </a:rPr>
              <a:t>1</a:t>
            </a:r>
          </a:p>
        </p:txBody>
      </p:sp>
      <p:sp>
        <p:nvSpPr>
          <p:cNvPr id="35" name="Heart 34" descr="n144 zalo Tran Quang Hieu">
            <a:hlinkClick r:id="rId17" action="ppaction://hlinksldjump"/>
            <a:extLst>
              <a:ext uri="{FF2B5EF4-FFF2-40B4-BE49-F238E27FC236}">
                <a16:creationId xmlns:a16="http://schemas.microsoft.com/office/drawing/2014/main" id="{39F31CEA-865C-4173-82D0-F2E3D5C4318C}"/>
              </a:ext>
            </a:extLst>
          </p:cNvPr>
          <p:cNvSpPr/>
          <p:nvPr/>
        </p:nvSpPr>
        <p:spPr>
          <a:xfrm>
            <a:off x="6956685" y="745230"/>
            <a:ext cx="629745" cy="629745"/>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Calibri"/>
              </a:rPr>
              <a:t>2</a:t>
            </a:r>
          </a:p>
        </p:txBody>
      </p:sp>
      <p:sp>
        <p:nvSpPr>
          <p:cNvPr id="36" name="Heart 35" descr="n144 zalo Tran Quang Hieu">
            <a:hlinkClick r:id="rId18" action="ppaction://hlinksldjump"/>
            <a:extLst>
              <a:ext uri="{FF2B5EF4-FFF2-40B4-BE49-F238E27FC236}">
                <a16:creationId xmlns:a16="http://schemas.microsoft.com/office/drawing/2014/main" id="{8FA385EA-481C-4FB7-99B5-35AE2B8C0329}"/>
              </a:ext>
            </a:extLst>
          </p:cNvPr>
          <p:cNvSpPr/>
          <p:nvPr/>
        </p:nvSpPr>
        <p:spPr>
          <a:xfrm>
            <a:off x="7616235" y="745230"/>
            <a:ext cx="629745" cy="629745"/>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Calibri"/>
              </a:rPr>
              <a:t>3</a:t>
            </a:r>
          </a:p>
        </p:txBody>
      </p:sp>
      <p:sp>
        <p:nvSpPr>
          <p:cNvPr id="37" name="Heart 36" descr="n144 zalo Tran Quang Hieu">
            <a:hlinkClick r:id="rId19" action="ppaction://hlinksldjump"/>
            <a:extLst>
              <a:ext uri="{FF2B5EF4-FFF2-40B4-BE49-F238E27FC236}">
                <a16:creationId xmlns:a16="http://schemas.microsoft.com/office/drawing/2014/main" id="{04CBAC34-5C6E-481D-ADE4-7759D3E712EE}"/>
              </a:ext>
            </a:extLst>
          </p:cNvPr>
          <p:cNvSpPr/>
          <p:nvPr/>
        </p:nvSpPr>
        <p:spPr>
          <a:xfrm>
            <a:off x="8275785" y="745230"/>
            <a:ext cx="629745" cy="629745"/>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Calibri"/>
              </a:rPr>
              <a:t>4</a:t>
            </a:r>
          </a:p>
        </p:txBody>
      </p:sp>
      <p:sp>
        <p:nvSpPr>
          <p:cNvPr id="38" name="Heart 37" descr="n144 zalo Tran Quang Hieu">
            <a:hlinkClick r:id="rId20" action="ppaction://hlinksldjump"/>
            <a:extLst>
              <a:ext uri="{FF2B5EF4-FFF2-40B4-BE49-F238E27FC236}">
                <a16:creationId xmlns:a16="http://schemas.microsoft.com/office/drawing/2014/main" id="{3F18E9B7-15C8-433F-BC28-3F49983C9021}"/>
              </a:ext>
            </a:extLst>
          </p:cNvPr>
          <p:cNvSpPr/>
          <p:nvPr/>
        </p:nvSpPr>
        <p:spPr>
          <a:xfrm>
            <a:off x="8935334" y="745230"/>
            <a:ext cx="629745" cy="629745"/>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Calibri"/>
              </a:rPr>
              <a:t>5</a:t>
            </a:r>
          </a:p>
        </p:txBody>
      </p:sp>
      <p:sp>
        <p:nvSpPr>
          <p:cNvPr id="39" name="Heart 38" descr="n144 zalo Tran Quang Hieu">
            <a:hlinkClick r:id="rId21" action="ppaction://hlinksldjump"/>
            <a:extLst>
              <a:ext uri="{FF2B5EF4-FFF2-40B4-BE49-F238E27FC236}">
                <a16:creationId xmlns:a16="http://schemas.microsoft.com/office/drawing/2014/main" id="{BE9E5718-16FD-4F64-8BC8-4B47CFF9F31A}"/>
              </a:ext>
            </a:extLst>
          </p:cNvPr>
          <p:cNvSpPr/>
          <p:nvPr/>
        </p:nvSpPr>
        <p:spPr>
          <a:xfrm>
            <a:off x="398085" y="745230"/>
            <a:ext cx="629745" cy="629745"/>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Calibri"/>
              </a:rPr>
              <a:t>1</a:t>
            </a:r>
          </a:p>
        </p:txBody>
      </p:sp>
      <p:sp>
        <p:nvSpPr>
          <p:cNvPr id="40" name="Heart 39" descr="n144 zalo Tran Quang Hieu">
            <a:hlinkClick r:id="rId22" action="ppaction://hlinksldjump"/>
            <a:extLst>
              <a:ext uri="{FF2B5EF4-FFF2-40B4-BE49-F238E27FC236}">
                <a16:creationId xmlns:a16="http://schemas.microsoft.com/office/drawing/2014/main" id="{E4A9514D-C166-421C-A363-E6F0F9F98E94}"/>
              </a:ext>
            </a:extLst>
          </p:cNvPr>
          <p:cNvSpPr/>
          <p:nvPr/>
        </p:nvSpPr>
        <p:spPr>
          <a:xfrm>
            <a:off x="1057635" y="745230"/>
            <a:ext cx="629745" cy="629745"/>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Calibri"/>
              </a:rPr>
              <a:t>2</a:t>
            </a:r>
          </a:p>
        </p:txBody>
      </p:sp>
      <p:sp>
        <p:nvSpPr>
          <p:cNvPr id="41" name="Heart 40" descr="n144 zalo Tran Quang Hieu">
            <a:hlinkClick r:id="rId23" action="ppaction://hlinksldjump"/>
            <a:extLst>
              <a:ext uri="{FF2B5EF4-FFF2-40B4-BE49-F238E27FC236}">
                <a16:creationId xmlns:a16="http://schemas.microsoft.com/office/drawing/2014/main" id="{6E397F83-1DE4-4D07-9EE2-B05E08E6448A}"/>
              </a:ext>
            </a:extLst>
          </p:cNvPr>
          <p:cNvSpPr/>
          <p:nvPr/>
        </p:nvSpPr>
        <p:spPr>
          <a:xfrm>
            <a:off x="1717185" y="745230"/>
            <a:ext cx="629745" cy="629745"/>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Calibri"/>
              </a:rPr>
              <a:t>3</a:t>
            </a:r>
          </a:p>
        </p:txBody>
      </p:sp>
      <p:sp>
        <p:nvSpPr>
          <p:cNvPr id="42" name="Heart 41" descr="n144 zalo Tran Quang Hieu">
            <a:hlinkClick r:id="rId24" action="ppaction://hlinksldjump"/>
            <a:extLst>
              <a:ext uri="{FF2B5EF4-FFF2-40B4-BE49-F238E27FC236}">
                <a16:creationId xmlns:a16="http://schemas.microsoft.com/office/drawing/2014/main" id="{0DE641A1-FA58-4766-A528-A47D66AFD679}"/>
              </a:ext>
            </a:extLst>
          </p:cNvPr>
          <p:cNvSpPr/>
          <p:nvPr/>
        </p:nvSpPr>
        <p:spPr>
          <a:xfrm>
            <a:off x="2376735" y="745230"/>
            <a:ext cx="629745" cy="629745"/>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Calibri"/>
              </a:rPr>
              <a:t>4</a:t>
            </a:r>
          </a:p>
        </p:txBody>
      </p:sp>
      <p:sp>
        <p:nvSpPr>
          <p:cNvPr id="43" name="Heart 42" descr="n144 zalo Tran Quang Hieu">
            <a:hlinkClick r:id="rId25" action="ppaction://hlinksldjump"/>
            <a:extLst>
              <a:ext uri="{FF2B5EF4-FFF2-40B4-BE49-F238E27FC236}">
                <a16:creationId xmlns:a16="http://schemas.microsoft.com/office/drawing/2014/main" id="{922268A4-09A1-407A-B85D-C21273E94E14}"/>
              </a:ext>
            </a:extLst>
          </p:cNvPr>
          <p:cNvSpPr/>
          <p:nvPr/>
        </p:nvSpPr>
        <p:spPr>
          <a:xfrm>
            <a:off x="3036284" y="745230"/>
            <a:ext cx="629745" cy="629745"/>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Calibri"/>
              </a:rPr>
              <a:t>5</a:t>
            </a:r>
          </a:p>
        </p:txBody>
      </p:sp>
      <p:sp>
        <p:nvSpPr>
          <p:cNvPr id="44" name="Heart 43" descr="n144 zalo Tran Quang Hieu">
            <a:hlinkClick r:id="rId26" action="ppaction://hlinksldjump"/>
            <a:extLst>
              <a:ext uri="{FF2B5EF4-FFF2-40B4-BE49-F238E27FC236}">
                <a16:creationId xmlns:a16="http://schemas.microsoft.com/office/drawing/2014/main" id="{D1EC04FD-1466-4652-84D9-71C3F32AA0D0}"/>
              </a:ext>
            </a:extLst>
          </p:cNvPr>
          <p:cNvSpPr/>
          <p:nvPr/>
        </p:nvSpPr>
        <p:spPr>
          <a:xfrm>
            <a:off x="398085" y="9270504"/>
            <a:ext cx="629745" cy="629745"/>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Calibri"/>
              </a:rPr>
              <a:t>1</a:t>
            </a:r>
          </a:p>
        </p:txBody>
      </p:sp>
      <p:sp>
        <p:nvSpPr>
          <p:cNvPr id="45" name="Heart 44" descr="n144 zalo Tran Quang Hieu">
            <a:hlinkClick r:id="rId27" action="ppaction://hlinksldjump"/>
            <a:extLst>
              <a:ext uri="{FF2B5EF4-FFF2-40B4-BE49-F238E27FC236}">
                <a16:creationId xmlns:a16="http://schemas.microsoft.com/office/drawing/2014/main" id="{247E2EB7-A522-416D-B098-DD95329A5A8F}"/>
              </a:ext>
            </a:extLst>
          </p:cNvPr>
          <p:cNvSpPr/>
          <p:nvPr/>
        </p:nvSpPr>
        <p:spPr>
          <a:xfrm>
            <a:off x="1057635" y="9270504"/>
            <a:ext cx="629745" cy="629745"/>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Calibri"/>
              </a:rPr>
              <a:t>2</a:t>
            </a:r>
          </a:p>
        </p:txBody>
      </p:sp>
      <p:sp>
        <p:nvSpPr>
          <p:cNvPr id="46" name="Heart 45" descr="n144 zalo Tran Quang Hieu">
            <a:hlinkClick r:id="rId28" action="ppaction://hlinksldjump"/>
            <a:extLst>
              <a:ext uri="{FF2B5EF4-FFF2-40B4-BE49-F238E27FC236}">
                <a16:creationId xmlns:a16="http://schemas.microsoft.com/office/drawing/2014/main" id="{AF6FF570-3B60-47B7-8513-CCCCD101B336}"/>
              </a:ext>
            </a:extLst>
          </p:cNvPr>
          <p:cNvSpPr/>
          <p:nvPr/>
        </p:nvSpPr>
        <p:spPr>
          <a:xfrm>
            <a:off x="1717185" y="9270504"/>
            <a:ext cx="629745" cy="629745"/>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Calibri"/>
              </a:rPr>
              <a:t>3</a:t>
            </a:r>
          </a:p>
        </p:txBody>
      </p:sp>
      <p:sp>
        <p:nvSpPr>
          <p:cNvPr id="47" name="Heart 46" descr="n144 zalo Tran Quang Hieu">
            <a:hlinkClick r:id="rId29" action="ppaction://hlinksldjump"/>
            <a:extLst>
              <a:ext uri="{FF2B5EF4-FFF2-40B4-BE49-F238E27FC236}">
                <a16:creationId xmlns:a16="http://schemas.microsoft.com/office/drawing/2014/main" id="{02F3D216-DD88-4FDE-84AC-5BFBA45F0238}"/>
              </a:ext>
            </a:extLst>
          </p:cNvPr>
          <p:cNvSpPr/>
          <p:nvPr/>
        </p:nvSpPr>
        <p:spPr>
          <a:xfrm>
            <a:off x="2376735" y="9270504"/>
            <a:ext cx="629745" cy="629745"/>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Calibri"/>
              </a:rPr>
              <a:t>4</a:t>
            </a:r>
          </a:p>
        </p:txBody>
      </p:sp>
      <p:sp>
        <p:nvSpPr>
          <p:cNvPr id="48" name="Heart 47" descr="n144 zalo Tran Quang Hieu">
            <a:hlinkClick r:id="rId30" action="ppaction://hlinksldjump"/>
            <a:extLst>
              <a:ext uri="{FF2B5EF4-FFF2-40B4-BE49-F238E27FC236}">
                <a16:creationId xmlns:a16="http://schemas.microsoft.com/office/drawing/2014/main" id="{C81C30D8-EB79-4A1B-9699-3530802BCA43}"/>
              </a:ext>
            </a:extLst>
          </p:cNvPr>
          <p:cNvSpPr/>
          <p:nvPr/>
        </p:nvSpPr>
        <p:spPr>
          <a:xfrm>
            <a:off x="3036284" y="9270504"/>
            <a:ext cx="629745" cy="629745"/>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Calibri"/>
              </a:rPr>
              <a:t>5</a:t>
            </a:r>
          </a:p>
        </p:txBody>
      </p:sp>
      <p:pic>
        <p:nvPicPr>
          <p:cNvPr id="49" name="Graphic 48" descr="n144 zalo Tran Quang Hieu">
            <a:extLst>
              <a:ext uri="{FF2B5EF4-FFF2-40B4-BE49-F238E27FC236}">
                <a16:creationId xmlns:a16="http://schemas.microsoft.com/office/drawing/2014/main" id="{E2A5426B-6F1D-49B8-8B1A-4E66D2AEF89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84473" y="7214081"/>
            <a:ext cx="1953290" cy="1953290"/>
          </a:xfrm>
          <a:prstGeom prst="rect">
            <a:avLst/>
          </a:prstGeom>
        </p:spPr>
      </p:pic>
      <p:pic>
        <p:nvPicPr>
          <p:cNvPr id="50" name="Graphic 49" descr="n144 zalo Tran Quang Hieu">
            <a:extLst>
              <a:ext uri="{FF2B5EF4-FFF2-40B4-BE49-F238E27FC236}">
                <a16:creationId xmlns:a16="http://schemas.microsoft.com/office/drawing/2014/main" id="{57A9986D-BAAD-46DF-ADE7-5194893C375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7031" y="1363396"/>
            <a:ext cx="1953290" cy="1953290"/>
          </a:xfrm>
          <a:prstGeom prst="rect">
            <a:avLst/>
          </a:prstGeom>
        </p:spPr>
      </p:pic>
      <p:pic>
        <p:nvPicPr>
          <p:cNvPr id="51" name="Graphic 50" descr="n144 zalo Tran Quang Hieu">
            <a:extLst>
              <a:ext uri="{FF2B5EF4-FFF2-40B4-BE49-F238E27FC236}">
                <a16:creationId xmlns:a16="http://schemas.microsoft.com/office/drawing/2014/main" id="{0267F2CA-D74B-4D8C-89F1-2A6A19C0EF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262" y="6478714"/>
            <a:ext cx="3306074" cy="1953290"/>
          </a:xfrm>
          <a:prstGeom prst="rect">
            <a:avLst/>
          </a:prstGeom>
        </p:spPr>
      </p:pic>
      <p:pic>
        <p:nvPicPr>
          <p:cNvPr id="52" name="Graphic 51" descr="n144 zalo Tran Quang Hieu">
            <a:extLst>
              <a:ext uri="{FF2B5EF4-FFF2-40B4-BE49-F238E27FC236}">
                <a16:creationId xmlns:a16="http://schemas.microsoft.com/office/drawing/2014/main" id="{56A27F92-8AC3-4426-8490-CE8BC29339D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84473" y="1310129"/>
            <a:ext cx="1953290" cy="1953290"/>
          </a:xfrm>
          <a:prstGeom prst="rect">
            <a:avLst/>
          </a:prstGeom>
        </p:spPr>
      </p:pic>
      <p:sp>
        <p:nvSpPr>
          <p:cNvPr id="54" name="Rectangle 53" descr="n144 zalo Tran Quang Hieu">
            <a:extLst>
              <a:ext uri="{FF2B5EF4-FFF2-40B4-BE49-F238E27FC236}">
                <a16:creationId xmlns:a16="http://schemas.microsoft.com/office/drawing/2014/main" id="{0B4D8A0A-CE99-4465-BDEA-66E0426DA542}"/>
              </a:ext>
            </a:extLst>
          </p:cNvPr>
          <p:cNvSpPr/>
          <p:nvPr/>
        </p:nvSpPr>
        <p:spPr>
          <a:xfrm>
            <a:off x="10041900" y="2070882"/>
            <a:ext cx="8000908" cy="2862322"/>
          </a:xfrm>
          <a:prstGeom prst="rect">
            <a:avLst/>
          </a:prstGeom>
        </p:spPr>
        <p:txBody>
          <a:bodyPr wrap="none">
            <a:spAutoFit/>
          </a:bodyPr>
          <a:lstStyle/>
          <a:p>
            <a:pPr algn="ctr" defTabSz="1371600"/>
            <a:r>
              <a:rPr lang="en-US" sz="9000" b="1">
                <a:ln w="6600">
                  <a:solidFill>
                    <a:srgbClr val="ED7D31"/>
                  </a:solidFill>
                  <a:prstDash val="solid"/>
                </a:ln>
                <a:solidFill>
                  <a:srgbClr val="FFFF00"/>
                </a:solidFill>
                <a:effectLst>
                  <a:outerShdw dist="38100" dir="2700000" algn="tl" rotWithShape="0">
                    <a:srgbClr val="ED7D31"/>
                  </a:outerShdw>
                </a:effectLst>
                <a:latin typeface="Helvetica Neue"/>
              </a:rPr>
              <a:t>TRÒ CH</a:t>
            </a:r>
            <a:r>
              <a:rPr lang="vi-VN" sz="9000" b="1">
                <a:ln w="6600">
                  <a:solidFill>
                    <a:srgbClr val="ED7D31"/>
                  </a:solidFill>
                  <a:prstDash val="solid"/>
                </a:ln>
                <a:solidFill>
                  <a:srgbClr val="FFFF00"/>
                </a:solidFill>
                <a:effectLst>
                  <a:outerShdw dist="38100" dir="2700000" algn="tl" rotWithShape="0">
                    <a:srgbClr val="ED7D31"/>
                  </a:outerShdw>
                </a:effectLst>
                <a:latin typeface="Helvetica Neue"/>
              </a:rPr>
              <a:t>Ơ</a:t>
            </a:r>
            <a:r>
              <a:rPr lang="en-US" sz="9000" b="1">
                <a:ln w="6600">
                  <a:solidFill>
                    <a:srgbClr val="ED7D31"/>
                  </a:solidFill>
                  <a:prstDash val="solid"/>
                </a:ln>
                <a:solidFill>
                  <a:srgbClr val="FFFF00"/>
                </a:solidFill>
                <a:effectLst>
                  <a:outerShdw dist="38100" dir="2700000" algn="tl" rotWithShape="0">
                    <a:srgbClr val="ED7D31"/>
                  </a:outerShdw>
                </a:effectLst>
                <a:latin typeface="Helvetica Neue"/>
              </a:rPr>
              <a:t>I </a:t>
            </a:r>
          </a:p>
          <a:p>
            <a:pPr algn="ctr" defTabSz="1371600"/>
            <a:r>
              <a:rPr lang="en-US" sz="9000" b="1">
                <a:ln w="6600">
                  <a:solidFill>
                    <a:srgbClr val="ED7D31"/>
                  </a:solidFill>
                  <a:prstDash val="solid"/>
                </a:ln>
                <a:solidFill>
                  <a:srgbClr val="FFFF00"/>
                </a:solidFill>
                <a:effectLst>
                  <a:outerShdw dist="38100" dir="2700000" algn="tl" rotWithShape="0">
                    <a:srgbClr val="ED7D31"/>
                  </a:outerShdw>
                </a:effectLst>
                <a:latin typeface="Helvetica Neue"/>
              </a:rPr>
              <a:t>CỜ CÁ NGỰA</a:t>
            </a:r>
            <a:endParaRPr lang="en-US" sz="9000" b="1">
              <a:ln w="6600">
                <a:solidFill>
                  <a:srgbClr val="ED7D31"/>
                </a:solidFill>
                <a:prstDash val="solid"/>
              </a:ln>
              <a:solidFill>
                <a:srgbClr val="FFFF00"/>
              </a:solidFill>
              <a:effectLst>
                <a:outerShdw dist="38100" dir="2700000" algn="tl" rotWithShape="0">
                  <a:srgbClr val="ED7D31"/>
                </a:outerShdw>
              </a:effectLst>
              <a:latin typeface="Calibri"/>
            </a:endParaRPr>
          </a:p>
        </p:txBody>
      </p:sp>
      <p:sp>
        <p:nvSpPr>
          <p:cNvPr id="5" name="Flowchart: Summing Junction 4" descr="n144 zalo Tran Quang Hieu">
            <a:hlinkClick r:id="" action="ppaction://noaction"/>
            <a:extLst>
              <a:ext uri="{FF2B5EF4-FFF2-40B4-BE49-F238E27FC236}">
                <a16:creationId xmlns:a16="http://schemas.microsoft.com/office/drawing/2014/main" id="{355D16C9-03FE-4EA0-80D4-E7B4D67FB917}"/>
              </a:ext>
            </a:extLst>
          </p:cNvPr>
          <p:cNvSpPr/>
          <p:nvPr/>
        </p:nvSpPr>
        <p:spPr>
          <a:xfrm>
            <a:off x="17457324" y="72326"/>
            <a:ext cx="628851" cy="628851"/>
          </a:xfrm>
          <a:prstGeom prst="flowChartSummingJunction">
            <a:avLst/>
          </a:prstGeom>
          <a:solidFill>
            <a:schemeClr val="accent5">
              <a:lumMod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pic>
        <p:nvPicPr>
          <p:cNvPr id="7" name="MaryHadALittleLamb" descr="n144 zalo Tran Quang Hieu">
            <a:hlinkClick r:id="" action="ppaction://media"/>
            <a:extLst>
              <a:ext uri="{FF2B5EF4-FFF2-40B4-BE49-F238E27FC236}">
                <a16:creationId xmlns:a16="http://schemas.microsoft.com/office/drawing/2014/main" id="{99A633A3-035E-462A-AF22-E96FC15590D4}"/>
              </a:ext>
            </a:extLst>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8447936" y="-1126301"/>
            <a:ext cx="731045" cy="731045"/>
          </a:xfrm>
          <a:prstGeom prst="rect">
            <a:avLst/>
          </a:prstGeom>
        </p:spPr>
      </p:pic>
      <p:pic>
        <p:nvPicPr>
          <p:cNvPr id="249" name="Picture 248" descr="n144 zalo Tran Quang Hieu">
            <a:extLst>
              <a:ext uri="{FF2B5EF4-FFF2-40B4-BE49-F238E27FC236}">
                <a16:creationId xmlns:a16="http://schemas.microsoft.com/office/drawing/2014/main" id="{E22F02EA-C79B-4DE3-9C10-888373554CCA}"/>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496093" y="-9122"/>
            <a:ext cx="900656" cy="1166028"/>
          </a:xfrm>
          <a:prstGeom prst="rect">
            <a:avLst/>
          </a:prstGeom>
        </p:spPr>
      </p:pic>
      <p:pic>
        <p:nvPicPr>
          <p:cNvPr id="247" name="Picture 246" descr="n144 zalo Tran Quang Hieu">
            <a:extLst>
              <a:ext uri="{FF2B5EF4-FFF2-40B4-BE49-F238E27FC236}">
                <a16:creationId xmlns:a16="http://schemas.microsoft.com/office/drawing/2014/main" id="{3A530223-8EEB-4D94-B23C-334FE5C8DCA6}"/>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8866568" y="4158911"/>
            <a:ext cx="900656" cy="1166028"/>
          </a:xfrm>
          <a:prstGeom prst="rect">
            <a:avLst/>
          </a:prstGeom>
        </p:spPr>
      </p:pic>
      <p:pic>
        <p:nvPicPr>
          <p:cNvPr id="248" name="Picture 247" descr="n144 zalo Tran Quang Hieu">
            <a:extLst>
              <a:ext uri="{FF2B5EF4-FFF2-40B4-BE49-F238E27FC236}">
                <a16:creationId xmlns:a16="http://schemas.microsoft.com/office/drawing/2014/main" id="{6E5FFACD-866F-48E1-8BE1-8045598D96D6}"/>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94174" y="4162181"/>
            <a:ext cx="897563" cy="1166031"/>
          </a:xfrm>
          <a:prstGeom prst="rect">
            <a:avLst/>
          </a:prstGeom>
        </p:spPr>
      </p:pic>
      <p:pic>
        <p:nvPicPr>
          <p:cNvPr id="240" name="Picture 239" descr="n144 zalo Tran Quang Hieu">
            <a:extLst>
              <a:ext uri="{FF2B5EF4-FFF2-40B4-BE49-F238E27FC236}">
                <a16:creationId xmlns:a16="http://schemas.microsoft.com/office/drawing/2014/main" id="{BD88EA17-A8FF-43E3-8D2A-18A3436FEF28}"/>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4496093" y="8671904"/>
            <a:ext cx="900657" cy="1166028"/>
          </a:xfrm>
          <a:prstGeom prst="rect">
            <a:avLst/>
          </a:prstGeom>
        </p:spPr>
      </p:pic>
      <p:sp>
        <p:nvSpPr>
          <p:cNvPr id="2" name="Pentagon 1" descr="n144 zalo Tran Quang Hieu">
            <a:hlinkClick r:id="rId36" action="ppaction://hlinksldjump"/>
            <a:extLst>
              <a:ext uri="{FF2B5EF4-FFF2-40B4-BE49-F238E27FC236}">
                <a16:creationId xmlns:a16="http://schemas.microsoft.com/office/drawing/2014/main" id="{C409006A-5CD9-B618-6BA5-C9D057C6E006}"/>
              </a:ext>
            </a:extLst>
          </p:cNvPr>
          <p:cNvSpPr/>
          <p:nvPr/>
        </p:nvSpPr>
        <p:spPr>
          <a:xfrm>
            <a:off x="12515948" y="9114264"/>
            <a:ext cx="5750279" cy="1115587"/>
          </a:xfrm>
          <a:prstGeom prst="homePlate">
            <a:avLst/>
          </a:prstGeom>
          <a:solidFill>
            <a:srgbClr val="FFFF00"/>
          </a:solidFill>
          <a:ln w="57150" cmpd="dbl">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77141"/>
            <a:r>
              <a:rPr lang="en-US" sz="5400" dirty="0">
                <a:solidFill>
                  <a:srgbClr val="FF0000"/>
                </a:solidFill>
                <a:latin typeface="#9SLIDE03 ALLROUNDGOTHIC DEMI" panose="020B0703020202020104" pitchFamily="34" charset="77"/>
              </a:rPr>
              <a:t>HOÀN THÀNH</a:t>
            </a:r>
          </a:p>
        </p:txBody>
      </p:sp>
    </p:spTree>
    <p:extLst>
      <p:ext uri="{BB962C8B-B14F-4D97-AF65-F5344CB8AC3E}">
        <p14:creationId xmlns:p14="http://schemas.microsoft.com/office/powerpoint/2010/main" val="3479886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2000" fill="hold"/>
                                        <p:tgtEl>
                                          <p:spTgt spid="4"/>
                                        </p:tgtEl>
                                      </p:cBhvr>
                                      <p:by x="110000" y="110000"/>
                                    </p:animScale>
                                  </p:childTnLst>
                                </p:cTn>
                              </p:par>
                              <p:par>
                                <p:cTn id="7" presetID="1" presetClass="mediacall" presetSubtype="0" fill="hold" nodeType="withEffect">
                                  <p:stCondLst>
                                    <p:cond delay="0"/>
                                  </p:stCondLst>
                                  <p:childTnLst>
                                    <p:cmd type="call" cmd="playFrom(0.0)">
                                      <p:cBhvr>
                                        <p:cTn id="8" dur="131369" fill="hold"/>
                                        <p:tgtEl>
                                          <p:spTgt spid="7"/>
                                        </p:tgtEl>
                                      </p:cBhvr>
                                    </p:cmd>
                                  </p:childTnLst>
                                </p:cTn>
                              </p:par>
                              <p:par>
                                <p:cTn id="9"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54"/>
                                        </p:tgtEl>
                                        <p:attrNameLst>
                                          <p:attrName>ppt_x</p:attrName>
                                          <p:attrName>ppt_y</p:attrName>
                                        </p:attrNameLst>
                                      </p:cBhvr>
                                    </p:animMotion>
                                    <p:animRot by="1500000">
                                      <p:cBhvr>
                                        <p:cTn id="11" dur="125" fill="hold">
                                          <p:stCondLst>
                                            <p:cond delay="0"/>
                                          </p:stCondLst>
                                        </p:cTn>
                                        <p:tgtEl>
                                          <p:spTgt spid="54"/>
                                        </p:tgtEl>
                                        <p:attrNameLst>
                                          <p:attrName>r</p:attrName>
                                        </p:attrNameLst>
                                      </p:cBhvr>
                                    </p:animRot>
                                    <p:animRot by="-1500000">
                                      <p:cBhvr>
                                        <p:cTn id="12" dur="125" fill="hold">
                                          <p:stCondLst>
                                            <p:cond delay="125"/>
                                          </p:stCondLst>
                                        </p:cTn>
                                        <p:tgtEl>
                                          <p:spTgt spid="54"/>
                                        </p:tgtEl>
                                        <p:attrNameLst>
                                          <p:attrName>r</p:attrName>
                                        </p:attrNameLst>
                                      </p:cBhvr>
                                    </p:animRot>
                                    <p:animRot by="-1500000">
                                      <p:cBhvr>
                                        <p:cTn id="13" dur="125" fill="hold">
                                          <p:stCondLst>
                                            <p:cond delay="250"/>
                                          </p:stCondLst>
                                        </p:cTn>
                                        <p:tgtEl>
                                          <p:spTgt spid="54"/>
                                        </p:tgtEl>
                                        <p:attrNameLst>
                                          <p:attrName>r</p:attrName>
                                        </p:attrNameLst>
                                      </p:cBhvr>
                                    </p:animRot>
                                    <p:animRot by="1500000">
                                      <p:cBhvr>
                                        <p:cTn id="14" dur="125" fill="hold">
                                          <p:stCondLst>
                                            <p:cond delay="375"/>
                                          </p:stCondLst>
                                        </p:cTn>
                                        <p:tgtEl>
                                          <p:spTgt spid="5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 presetClass="mediacall" presetSubtype="0" fill="hold" nodeType="clickEffect">
                                  <p:stCondLst>
                                    <p:cond delay="0"/>
                                  </p:stCondLst>
                                  <p:childTnLst>
                                    <p:cmd type="call" cmd="stop">
                                      <p:cBhvr>
                                        <p:cTn id="1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2"/>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5000" fill="hold" nodeType="clickEffect">
                                  <p:stCondLst>
                                    <p:cond delay="0"/>
                                  </p:stCondLst>
                                  <p:childTnLst>
                                    <p:animClr clrSpc="rgb" dir="cw">
                                      <p:cBhvr>
                                        <p:cTn id="23" dur="500" fill="hold"/>
                                        <p:tgtEl>
                                          <p:spTgt spid="242"/>
                                        </p:tgtEl>
                                        <p:attrNameLst>
                                          <p:attrName>fillcolor</p:attrName>
                                        </p:attrNameLst>
                                      </p:cBhvr>
                                      <p:to>
                                        <a:srgbClr val="000000"/>
                                      </p:to>
                                    </p:animClr>
                                    <p:set>
                                      <p:cBhvr>
                                        <p:cTn id="24" dur="500" fill="hold"/>
                                        <p:tgtEl>
                                          <p:spTgt spid="242"/>
                                        </p:tgtEl>
                                        <p:attrNameLst>
                                          <p:attrName>fill.type</p:attrName>
                                        </p:attrNameLst>
                                      </p:cBhvr>
                                      <p:to>
                                        <p:strVal val="solid"/>
                                      </p:to>
                                    </p:set>
                                    <p:set>
                                      <p:cBhvr>
                                        <p:cTn id="25" dur="500" fill="hold"/>
                                        <p:tgtEl>
                                          <p:spTgt spid="242"/>
                                        </p:tgtEl>
                                        <p:attrNameLst>
                                          <p:attrName>fill.on</p:attrName>
                                        </p:attrNameLst>
                                      </p:cBhvr>
                                      <p:to>
                                        <p:strVal val="true"/>
                                      </p:to>
                                    </p:set>
                                  </p:childTnLst>
                                </p:cTn>
                              </p:par>
                            </p:childTnLst>
                          </p:cTn>
                        </p:par>
                      </p:childTnLst>
                    </p:cTn>
                  </p:par>
                </p:childTnLst>
              </p:cTn>
              <p:nextCondLst>
                <p:cond evt="onClick" delay="0">
                  <p:tgtEl>
                    <p:spTgt spid="242"/>
                  </p:tgtEl>
                </p:cond>
              </p:nextCondLst>
            </p:seq>
            <p:seq concurrent="1" nextAc="seek">
              <p:cTn id="26" restart="whenNotActive" fill="hold" evtFilter="cancelBubble" nodeType="interactiveSeq">
                <p:stCondLst>
                  <p:cond evt="onClick" delay="0">
                    <p:tgtEl>
                      <p:spTgt spid="243"/>
                    </p:tgtEl>
                  </p:cond>
                </p:stCondLst>
                <p:endSync evt="end" delay="0">
                  <p:rtn val="all"/>
                </p:endSync>
                <p:childTnLst>
                  <p:par>
                    <p:cTn id="27" fill="hold">
                      <p:stCondLst>
                        <p:cond delay="0"/>
                      </p:stCondLst>
                      <p:childTnLst>
                        <p:par>
                          <p:cTn id="28" fill="hold">
                            <p:stCondLst>
                              <p:cond delay="0"/>
                            </p:stCondLst>
                            <p:childTnLst>
                              <p:par>
                                <p:cTn id="29" presetID="1" presetClass="emph" presetSubtype="2" repeatCount="5000" fill="hold" nodeType="clickEffect">
                                  <p:stCondLst>
                                    <p:cond delay="0"/>
                                  </p:stCondLst>
                                  <p:childTnLst>
                                    <p:animClr clrSpc="rgb" dir="cw">
                                      <p:cBhvr>
                                        <p:cTn id="30" dur="500" fill="hold"/>
                                        <p:tgtEl>
                                          <p:spTgt spid="243"/>
                                        </p:tgtEl>
                                        <p:attrNameLst>
                                          <p:attrName>fillcolor</p:attrName>
                                        </p:attrNameLst>
                                      </p:cBhvr>
                                      <p:to>
                                        <a:srgbClr val="000000"/>
                                      </p:to>
                                    </p:animClr>
                                    <p:set>
                                      <p:cBhvr>
                                        <p:cTn id="31" dur="500" fill="hold"/>
                                        <p:tgtEl>
                                          <p:spTgt spid="243"/>
                                        </p:tgtEl>
                                        <p:attrNameLst>
                                          <p:attrName>fill.type</p:attrName>
                                        </p:attrNameLst>
                                      </p:cBhvr>
                                      <p:to>
                                        <p:strVal val="solid"/>
                                      </p:to>
                                    </p:set>
                                    <p:set>
                                      <p:cBhvr>
                                        <p:cTn id="32" dur="500" fill="hold"/>
                                        <p:tgtEl>
                                          <p:spTgt spid="243"/>
                                        </p:tgtEl>
                                        <p:attrNameLst>
                                          <p:attrName>fill.on</p:attrName>
                                        </p:attrNameLst>
                                      </p:cBhvr>
                                      <p:to>
                                        <p:strVal val="true"/>
                                      </p:to>
                                    </p:set>
                                  </p:childTnLst>
                                </p:cTn>
                              </p:par>
                            </p:childTnLst>
                          </p:cTn>
                        </p:par>
                      </p:childTnLst>
                    </p:cTn>
                  </p:par>
                </p:childTnLst>
              </p:cTn>
              <p:nextCondLst>
                <p:cond evt="onClick" delay="0">
                  <p:tgtEl>
                    <p:spTgt spid="243"/>
                  </p:tgtEl>
                </p:cond>
              </p:nextCondLst>
            </p:seq>
            <p:seq concurrent="1" nextAc="seek">
              <p:cTn id="33" restart="whenNotActive" fill="hold" evtFilter="cancelBubble" nodeType="interactiveSeq">
                <p:stCondLst>
                  <p:cond evt="onClick" delay="0">
                    <p:tgtEl>
                      <p:spTgt spid="244"/>
                    </p:tgtEl>
                  </p:cond>
                </p:stCondLst>
                <p:endSync evt="end" delay="0">
                  <p:rtn val="all"/>
                </p:endSync>
                <p:childTnLst>
                  <p:par>
                    <p:cTn id="34" fill="hold">
                      <p:stCondLst>
                        <p:cond delay="0"/>
                      </p:stCondLst>
                      <p:childTnLst>
                        <p:par>
                          <p:cTn id="35" fill="hold">
                            <p:stCondLst>
                              <p:cond delay="0"/>
                            </p:stCondLst>
                            <p:childTnLst>
                              <p:par>
                                <p:cTn id="36" presetID="1" presetClass="emph" presetSubtype="2" repeatCount="5000" fill="hold" nodeType="clickEffect">
                                  <p:stCondLst>
                                    <p:cond delay="0"/>
                                  </p:stCondLst>
                                  <p:childTnLst>
                                    <p:animClr clrSpc="rgb" dir="cw">
                                      <p:cBhvr>
                                        <p:cTn id="37" dur="500" fill="hold"/>
                                        <p:tgtEl>
                                          <p:spTgt spid="244"/>
                                        </p:tgtEl>
                                        <p:attrNameLst>
                                          <p:attrName>fillcolor</p:attrName>
                                        </p:attrNameLst>
                                      </p:cBhvr>
                                      <p:to>
                                        <a:srgbClr val="000000"/>
                                      </p:to>
                                    </p:animClr>
                                    <p:set>
                                      <p:cBhvr>
                                        <p:cTn id="38" dur="500" fill="hold"/>
                                        <p:tgtEl>
                                          <p:spTgt spid="244"/>
                                        </p:tgtEl>
                                        <p:attrNameLst>
                                          <p:attrName>fill.type</p:attrName>
                                        </p:attrNameLst>
                                      </p:cBhvr>
                                      <p:to>
                                        <p:strVal val="solid"/>
                                      </p:to>
                                    </p:set>
                                    <p:set>
                                      <p:cBhvr>
                                        <p:cTn id="39" dur="500" fill="hold"/>
                                        <p:tgtEl>
                                          <p:spTgt spid="244"/>
                                        </p:tgtEl>
                                        <p:attrNameLst>
                                          <p:attrName>fill.on</p:attrName>
                                        </p:attrNameLst>
                                      </p:cBhvr>
                                      <p:to>
                                        <p:strVal val="true"/>
                                      </p:to>
                                    </p:set>
                                  </p:childTnLst>
                                </p:cTn>
                              </p:par>
                            </p:childTnLst>
                          </p:cTn>
                        </p:par>
                      </p:childTnLst>
                    </p:cTn>
                  </p:par>
                </p:childTnLst>
              </p:cTn>
              <p:nextCondLst>
                <p:cond evt="onClick" delay="0">
                  <p:tgtEl>
                    <p:spTgt spid="244"/>
                  </p:tgtEl>
                </p:cond>
              </p:nextCondLst>
            </p:seq>
            <p:seq concurrent="1" nextAc="seek">
              <p:cTn id="40" restart="whenNotActive" fill="hold" evtFilter="cancelBubble" nodeType="interactiveSeq">
                <p:stCondLst>
                  <p:cond evt="onClick" delay="0">
                    <p:tgtEl>
                      <p:spTgt spid="24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repeatCount="5000" fill="hold" nodeType="clickEffect">
                                  <p:stCondLst>
                                    <p:cond delay="0"/>
                                  </p:stCondLst>
                                  <p:childTnLst>
                                    <p:animClr clrSpc="rgb" dir="cw">
                                      <p:cBhvr>
                                        <p:cTn id="44" dur="500" fill="hold"/>
                                        <p:tgtEl>
                                          <p:spTgt spid="245"/>
                                        </p:tgtEl>
                                        <p:attrNameLst>
                                          <p:attrName>fillcolor</p:attrName>
                                        </p:attrNameLst>
                                      </p:cBhvr>
                                      <p:to>
                                        <a:srgbClr val="000000"/>
                                      </p:to>
                                    </p:animClr>
                                    <p:set>
                                      <p:cBhvr>
                                        <p:cTn id="45" dur="500" fill="hold"/>
                                        <p:tgtEl>
                                          <p:spTgt spid="245"/>
                                        </p:tgtEl>
                                        <p:attrNameLst>
                                          <p:attrName>fill.type</p:attrName>
                                        </p:attrNameLst>
                                      </p:cBhvr>
                                      <p:to>
                                        <p:strVal val="solid"/>
                                      </p:to>
                                    </p:set>
                                    <p:set>
                                      <p:cBhvr>
                                        <p:cTn id="46" dur="500" fill="hold"/>
                                        <p:tgtEl>
                                          <p:spTgt spid="245"/>
                                        </p:tgtEl>
                                        <p:attrNameLst>
                                          <p:attrName>fill.on</p:attrName>
                                        </p:attrNameLst>
                                      </p:cBhvr>
                                      <p:to>
                                        <p:strVal val="true"/>
                                      </p:to>
                                    </p:set>
                                  </p:childTnLst>
                                </p:cTn>
                              </p:par>
                            </p:childTnLst>
                          </p:cTn>
                        </p:par>
                      </p:childTnLst>
                    </p:cTn>
                  </p:par>
                </p:childTnLst>
              </p:cTn>
              <p:nextCondLst>
                <p:cond evt="onClick" delay="0">
                  <p:tgtEl>
                    <p:spTgt spid="245"/>
                  </p:tgtEl>
                </p:cond>
              </p:nextCondLst>
            </p:seq>
            <p:seq concurrent="1" nextAc="seek">
              <p:cTn id="47" restart="whenNotActive" fill="hold" evtFilter="cancelBubble" nodeType="interactiveSeq">
                <p:stCondLst>
                  <p:cond evt="onClick" delay="0">
                    <p:tgtEl>
                      <p:spTgt spid="246"/>
                    </p:tgtEl>
                  </p:cond>
                </p:stCondLst>
                <p:endSync evt="end" delay="0">
                  <p:rtn val="all"/>
                </p:endSync>
                <p:childTnLst>
                  <p:par>
                    <p:cTn id="48" fill="hold">
                      <p:stCondLst>
                        <p:cond delay="0"/>
                      </p:stCondLst>
                      <p:childTnLst>
                        <p:par>
                          <p:cTn id="49" fill="hold">
                            <p:stCondLst>
                              <p:cond delay="0"/>
                            </p:stCondLst>
                            <p:childTnLst>
                              <p:par>
                                <p:cTn id="50" presetID="1" presetClass="emph" presetSubtype="2" repeatCount="5000" fill="hold" nodeType="clickEffect">
                                  <p:stCondLst>
                                    <p:cond delay="0"/>
                                  </p:stCondLst>
                                  <p:childTnLst>
                                    <p:animClr clrSpc="rgb" dir="cw">
                                      <p:cBhvr>
                                        <p:cTn id="51" dur="500" fill="hold"/>
                                        <p:tgtEl>
                                          <p:spTgt spid="246"/>
                                        </p:tgtEl>
                                        <p:attrNameLst>
                                          <p:attrName>fillcolor</p:attrName>
                                        </p:attrNameLst>
                                      </p:cBhvr>
                                      <p:to>
                                        <a:srgbClr val="000000"/>
                                      </p:to>
                                    </p:animClr>
                                    <p:set>
                                      <p:cBhvr>
                                        <p:cTn id="52" dur="500" fill="hold"/>
                                        <p:tgtEl>
                                          <p:spTgt spid="246"/>
                                        </p:tgtEl>
                                        <p:attrNameLst>
                                          <p:attrName>fill.type</p:attrName>
                                        </p:attrNameLst>
                                      </p:cBhvr>
                                      <p:to>
                                        <p:strVal val="solid"/>
                                      </p:to>
                                    </p:set>
                                    <p:set>
                                      <p:cBhvr>
                                        <p:cTn id="53" dur="500" fill="hold"/>
                                        <p:tgtEl>
                                          <p:spTgt spid="246"/>
                                        </p:tgtEl>
                                        <p:attrNameLst>
                                          <p:attrName>fill.on</p:attrName>
                                        </p:attrNameLst>
                                      </p:cBhvr>
                                      <p:to>
                                        <p:strVal val="true"/>
                                      </p:to>
                                    </p:set>
                                  </p:childTnLst>
                                </p:cTn>
                              </p:par>
                            </p:childTnLst>
                          </p:cTn>
                        </p:par>
                      </p:childTnLst>
                    </p:cTn>
                  </p:par>
                </p:childTnLst>
              </p:cTn>
              <p:nextCondLst>
                <p:cond evt="onClick" delay="0">
                  <p:tgtEl>
                    <p:spTgt spid="246"/>
                  </p:tgtEl>
                </p:cond>
              </p:nextCondLst>
            </p:seq>
            <p:seq concurrent="1" nextAc="seek">
              <p:cTn id="54" restart="whenNotActive" fill="hold" evtFilter="cancelBubble" nodeType="interactiveSeq">
                <p:stCondLst>
                  <p:cond evt="onClick" delay="0">
                    <p:tgtEl>
                      <p:spTgt spid="240"/>
                    </p:tgtEl>
                  </p:cond>
                </p:stCondLst>
                <p:endSync evt="end" delay="0">
                  <p:rtn val="all"/>
                </p:endSync>
                <p:childTnLst>
                  <p:par>
                    <p:cTn id="55" fill="hold">
                      <p:stCondLst>
                        <p:cond delay="0"/>
                      </p:stCondLst>
                      <p:childTnLst>
                        <p:par>
                          <p:cTn id="56" fill="hold">
                            <p:stCondLst>
                              <p:cond delay="0"/>
                            </p:stCondLst>
                            <p:childTnLst>
                              <p:par>
                                <p:cTn id="57" presetID="64" presetClass="path" presetSubtype="0" accel="50000" decel="50000" fill="hold" nodeType="clickEffect">
                                  <p:stCondLst>
                                    <p:cond delay="0"/>
                                  </p:stCondLst>
                                  <p:childTnLst>
                                    <p:animMotion origin="layout" path="M -1.25E-6 2.96296E-6 L -1.25E-6 -0.09283 " pathEditMode="relative" rAng="0" ptsTypes="AA">
                                      <p:cBhvr>
                                        <p:cTn id="58" dur="1000" fill="hold"/>
                                        <p:tgtEl>
                                          <p:spTgt spid="240"/>
                                        </p:tgtEl>
                                        <p:attrNameLst>
                                          <p:attrName>ppt_x</p:attrName>
                                          <p:attrName>ppt_y</p:attrName>
                                        </p:attrNameLst>
                                      </p:cBhvr>
                                      <p:rCtr x="0" y="-4653"/>
                                    </p:animMotion>
                                  </p:childTnLst>
                                  <p:subTnLst>
                                    <p:audio>
                                      <p:cMediaNode>
                                        <p:cTn display="0" masterRel="sameClick">
                                          <p:stCondLst>
                                            <p:cond evt="begin" delay="0">
                                              <p:tn val="57"/>
                                            </p:cond>
                                          </p:stCondLst>
                                          <p:endCondLst>
                                            <p:cond evt="onStopAudio" delay="0">
                                              <p:tgtEl>
                                                <p:sldTgt/>
                                              </p:tgtEl>
                                            </p:cond>
                                          </p:endCondLst>
                                        </p:cTn>
                                        <p:tgtEl>
                                          <p:sndTgt r:embed="rId4" name="DRUMROLL.WAV"/>
                                        </p:tgtEl>
                                      </p:cMediaNode>
                                    </p:audio>
                                  </p:subTnLst>
                                </p:cTn>
                              </p:par>
                              <p:par>
                                <p:cTn id="59" presetID="6" presetClass="emph" presetSubtype="0" autoRev="1" fill="hold" nodeType="withEffect">
                                  <p:stCondLst>
                                    <p:cond delay="0"/>
                                  </p:stCondLst>
                                  <p:childTnLst>
                                    <p:animScale>
                                      <p:cBhvr>
                                        <p:cTn id="60" dur="500" fill="hold"/>
                                        <p:tgtEl>
                                          <p:spTgt spid="240"/>
                                        </p:tgtEl>
                                      </p:cBhvr>
                                      <p:by x="140000" y="140000"/>
                                    </p:animScale>
                                  </p:childTnLst>
                                </p:cTn>
                              </p:par>
                              <p:par>
                                <p:cTn id="61" presetID="27" presetClass="emph" presetSubtype="0" repeatCount="5000" fill="remove" grpId="0" nodeType="withEffect">
                                  <p:stCondLst>
                                    <p:cond delay="0"/>
                                  </p:stCondLst>
                                  <p:childTnLst>
                                    <p:animClr clrSpc="rgb" dir="cw">
                                      <p:cBhvr override="childStyle">
                                        <p:cTn id="62" dur="250" autoRev="1" fill="remove"/>
                                        <p:tgtEl>
                                          <p:spTgt spid="27"/>
                                        </p:tgtEl>
                                        <p:attrNameLst>
                                          <p:attrName>style.color</p:attrName>
                                        </p:attrNameLst>
                                      </p:cBhvr>
                                      <p:to>
                                        <a:schemeClr val="bg1"/>
                                      </p:to>
                                    </p:animClr>
                                    <p:animClr clrSpc="rgb" dir="cw">
                                      <p:cBhvr>
                                        <p:cTn id="63" dur="250" autoRev="1" fill="remove"/>
                                        <p:tgtEl>
                                          <p:spTgt spid="27"/>
                                        </p:tgtEl>
                                        <p:attrNameLst>
                                          <p:attrName>fillcolor</p:attrName>
                                        </p:attrNameLst>
                                      </p:cBhvr>
                                      <p:to>
                                        <a:schemeClr val="bg1"/>
                                      </p:to>
                                    </p:animClr>
                                    <p:set>
                                      <p:cBhvr>
                                        <p:cTn id="64" dur="250" autoRev="1" fill="remove"/>
                                        <p:tgtEl>
                                          <p:spTgt spid="27"/>
                                        </p:tgtEl>
                                        <p:attrNameLst>
                                          <p:attrName>fill.type</p:attrName>
                                        </p:attrNameLst>
                                      </p:cBhvr>
                                      <p:to>
                                        <p:strVal val="solid"/>
                                      </p:to>
                                    </p:set>
                                    <p:set>
                                      <p:cBhvr>
                                        <p:cTn id="65" dur="250" autoRev="1" fill="remove"/>
                                        <p:tgtEl>
                                          <p:spTgt spid="27"/>
                                        </p:tgtEl>
                                        <p:attrNameLst>
                                          <p:attrName>fill.on</p:attrName>
                                        </p:attrNameLst>
                                      </p:cBhvr>
                                      <p:to>
                                        <p:strVal val="true"/>
                                      </p:to>
                                    </p:set>
                                  </p:childTnLst>
                                </p:cTn>
                              </p:par>
                            </p:childTnLst>
                          </p:cTn>
                        </p:par>
                      </p:childTnLst>
                    </p:cTn>
                  </p:par>
                  <p:par>
                    <p:cTn id="66" fill="hold">
                      <p:stCondLst>
                        <p:cond delay="indefinite"/>
                      </p:stCondLst>
                      <p:childTnLst>
                        <p:par>
                          <p:cTn id="67" fill="hold">
                            <p:stCondLst>
                              <p:cond delay="0"/>
                            </p:stCondLst>
                            <p:childTnLst>
                              <p:par>
                                <p:cTn id="68" presetID="64" presetClass="path" presetSubtype="0" accel="50000" decel="50000" fill="hold" nodeType="clickEffect">
                                  <p:stCondLst>
                                    <p:cond delay="0"/>
                                  </p:stCondLst>
                                  <p:childTnLst>
                                    <p:animMotion origin="layout" path="M -1.25E-6 -0.09283 L -1.25E-6 -0.16111 " pathEditMode="relative" rAng="0" ptsTypes="AA">
                                      <p:cBhvr>
                                        <p:cTn id="69" dur="1000" fill="hold"/>
                                        <p:tgtEl>
                                          <p:spTgt spid="240"/>
                                        </p:tgtEl>
                                        <p:attrNameLst>
                                          <p:attrName>ppt_x</p:attrName>
                                          <p:attrName>ppt_y</p:attrName>
                                        </p:attrNameLst>
                                      </p:cBhvr>
                                      <p:rCtr x="0" y="-3426"/>
                                    </p:animMotion>
                                  </p:childTnLst>
                                  <p:subTnLst>
                                    <p:audio>
                                      <p:cMediaNode>
                                        <p:cTn display="0" masterRel="sameClick">
                                          <p:stCondLst>
                                            <p:cond evt="begin" delay="0">
                                              <p:tn val="68"/>
                                            </p:cond>
                                          </p:stCondLst>
                                          <p:endCondLst>
                                            <p:cond evt="onStopAudio" delay="0">
                                              <p:tgtEl>
                                                <p:sldTgt/>
                                              </p:tgtEl>
                                            </p:cond>
                                          </p:endCondLst>
                                        </p:cTn>
                                        <p:tgtEl>
                                          <p:sndTgt r:embed="rId4" name="DRUMROLL.WAV"/>
                                        </p:tgtEl>
                                      </p:cMediaNode>
                                    </p:audio>
                                  </p:subTnLst>
                                </p:cTn>
                              </p:par>
                              <p:par>
                                <p:cTn id="70" presetID="6" presetClass="emph" presetSubtype="0" autoRev="1" fill="hold" nodeType="withEffect">
                                  <p:stCondLst>
                                    <p:cond delay="0"/>
                                  </p:stCondLst>
                                  <p:childTnLst>
                                    <p:animScale>
                                      <p:cBhvr>
                                        <p:cTn id="71" dur="500" fill="hold"/>
                                        <p:tgtEl>
                                          <p:spTgt spid="240"/>
                                        </p:tgtEl>
                                      </p:cBhvr>
                                      <p:by x="140000" y="140000"/>
                                    </p:animScale>
                                  </p:childTnLst>
                                </p:cTn>
                              </p:par>
                              <p:par>
                                <p:cTn id="72" presetID="27" presetClass="emph" presetSubtype="0" repeatCount="5000" fill="remove" grpId="0" nodeType="withEffect">
                                  <p:stCondLst>
                                    <p:cond delay="0"/>
                                  </p:stCondLst>
                                  <p:childTnLst>
                                    <p:animClr clrSpc="rgb" dir="cw">
                                      <p:cBhvr override="childStyle">
                                        <p:cTn id="73" dur="250" autoRev="1" fill="remove"/>
                                        <p:tgtEl>
                                          <p:spTgt spid="26"/>
                                        </p:tgtEl>
                                        <p:attrNameLst>
                                          <p:attrName>style.color</p:attrName>
                                        </p:attrNameLst>
                                      </p:cBhvr>
                                      <p:to>
                                        <a:schemeClr val="bg1"/>
                                      </p:to>
                                    </p:animClr>
                                    <p:animClr clrSpc="rgb" dir="cw">
                                      <p:cBhvr>
                                        <p:cTn id="74" dur="250" autoRev="1" fill="remove"/>
                                        <p:tgtEl>
                                          <p:spTgt spid="26"/>
                                        </p:tgtEl>
                                        <p:attrNameLst>
                                          <p:attrName>fillcolor</p:attrName>
                                        </p:attrNameLst>
                                      </p:cBhvr>
                                      <p:to>
                                        <a:schemeClr val="bg1"/>
                                      </p:to>
                                    </p:animClr>
                                    <p:set>
                                      <p:cBhvr>
                                        <p:cTn id="75" dur="250" autoRev="1" fill="remove"/>
                                        <p:tgtEl>
                                          <p:spTgt spid="26"/>
                                        </p:tgtEl>
                                        <p:attrNameLst>
                                          <p:attrName>fill.type</p:attrName>
                                        </p:attrNameLst>
                                      </p:cBhvr>
                                      <p:to>
                                        <p:strVal val="solid"/>
                                      </p:to>
                                    </p:set>
                                    <p:set>
                                      <p:cBhvr>
                                        <p:cTn id="76" dur="250" autoRev="1" fill="remove"/>
                                        <p:tgtEl>
                                          <p:spTgt spid="26"/>
                                        </p:tgtEl>
                                        <p:attrNameLst>
                                          <p:attrName>fill.on</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64" presetClass="path" presetSubtype="0" accel="50000" decel="50000" fill="hold" nodeType="clickEffect">
                                  <p:stCondLst>
                                    <p:cond delay="0"/>
                                  </p:stCondLst>
                                  <p:childTnLst>
                                    <p:animMotion origin="layout" path="M -1.25E-6 -0.16111 L 0.00026 -0.22246 " pathEditMode="relative" rAng="0" ptsTypes="AA">
                                      <p:cBhvr>
                                        <p:cTn id="80" dur="1000" fill="hold"/>
                                        <p:tgtEl>
                                          <p:spTgt spid="240"/>
                                        </p:tgtEl>
                                        <p:attrNameLst>
                                          <p:attrName>ppt_x</p:attrName>
                                          <p:attrName>ppt_y</p:attrName>
                                        </p:attrNameLst>
                                      </p:cBhvr>
                                      <p:rCtr x="13" y="-3079"/>
                                    </p:animMotion>
                                  </p:childTnLst>
                                  <p:subTnLst>
                                    <p:audio>
                                      <p:cMediaNode>
                                        <p:cTn display="0" masterRel="sameClick">
                                          <p:stCondLst>
                                            <p:cond evt="begin" delay="0">
                                              <p:tn val="79"/>
                                            </p:cond>
                                          </p:stCondLst>
                                          <p:endCondLst>
                                            <p:cond evt="onStopAudio" delay="0">
                                              <p:tgtEl>
                                                <p:sldTgt/>
                                              </p:tgtEl>
                                            </p:cond>
                                          </p:endCondLst>
                                        </p:cTn>
                                        <p:tgtEl>
                                          <p:sndTgt r:embed="rId4" name="DRUMROLL.WAV"/>
                                        </p:tgtEl>
                                      </p:cMediaNode>
                                    </p:audio>
                                  </p:subTnLst>
                                </p:cTn>
                              </p:par>
                              <p:par>
                                <p:cTn id="81" presetID="6" presetClass="emph" presetSubtype="0" autoRev="1" fill="hold" nodeType="withEffect">
                                  <p:stCondLst>
                                    <p:cond delay="0"/>
                                  </p:stCondLst>
                                  <p:childTnLst>
                                    <p:animScale>
                                      <p:cBhvr>
                                        <p:cTn id="82" dur="500" fill="hold"/>
                                        <p:tgtEl>
                                          <p:spTgt spid="240"/>
                                        </p:tgtEl>
                                      </p:cBhvr>
                                      <p:by x="140000" y="140000"/>
                                    </p:animScale>
                                  </p:childTnLst>
                                </p:cTn>
                              </p:par>
                              <p:par>
                                <p:cTn id="83" presetID="27" presetClass="emph" presetSubtype="0" repeatCount="5000" fill="remove" grpId="0" nodeType="withEffect">
                                  <p:stCondLst>
                                    <p:cond delay="0"/>
                                  </p:stCondLst>
                                  <p:childTnLst>
                                    <p:animClr clrSpc="rgb" dir="cw">
                                      <p:cBhvr override="childStyle">
                                        <p:cTn id="84" dur="250" autoRev="1" fill="remove"/>
                                        <p:tgtEl>
                                          <p:spTgt spid="25"/>
                                        </p:tgtEl>
                                        <p:attrNameLst>
                                          <p:attrName>style.color</p:attrName>
                                        </p:attrNameLst>
                                      </p:cBhvr>
                                      <p:to>
                                        <a:schemeClr val="bg1"/>
                                      </p:to>
                                    </p:animClr>
                                    <p:animClr clrSpc="rgb" dir="cw">
                                      <p:cBhvr>
                                        <p:cTn id="85" dur="250" autoRev="1" fill="remove"/>
                                        <p:tgtEl>
                                          <p:spTgt spid="25"/>
                                        </p:tgtEl>
                                        <p:attrNameLst>
                                          <p:attrName>fillcolor</p:attrName>
                                        </p:attrNameLst>
                                      </p:cBhvr>
                                      <p:to>
                                        <a:schemeClr val="bg1"/>
                                      </p:to>
                                    </p:animClr>
                                    <p:set>
                                      <p:cBhvr>
                                        <p:cTn id="86" dur="250" autoRev="1" fill="remove"/>
                                        <p:tgtEl>
                                          <p:spTgt spid="25"/>
                                        </p:tgtEl>
                                        <p:attrNameLst>
                                          <p:attrName>fill.type</p:attrName>
                                        </p:attrNameLst>
                                      </p:cBhvr>
                                      <p:to>
                                        <p:strVal val="solid"/>
                                      </p:to>
                                    </p:set>
                                    <p:set>
                                      <p:cBhvr>
                                        <p:cTn id="87" dur="250" autoRev="1" fill="remove"/>
                                        <p:tgtEl>
                                          <p:spTgt spid="25"/>
                                        </p:tgtEl>
                                        <p:attrNameLst>
                                          <p:attrName>fill.on</p:attrName>
                                        </p:attrNameLst>
                                      </p:cBhvr>
                                      <p:to>
                                        <p:strVal val="true"/>
                                      </p:to>
                                    </p:set>
                                  </p:childTnLst>
                                </p:cTn>
                              </p:par>
                            </p:childTnLst>
                          </p:cTn>
                        </p:par>
                      </p:childTnLst>
                    </p:cTn>
                  </p:par>
                  <p:par>
                    <p:cTn id="88" fill="hold">
                      <p:stCondLst>
                        <p:cond delay="indefinite"/>
                      </p:stCondLst>
                      <p:childTnLst>
                        <p:par>
                          <p:cTn id="89" fill="hold">
                            <p:stCondLst>
                              <p:cond delay="0"/>
                            </p:stCondLst>
                            <p:childTnLst>
                              <p:par>
                                <p:cTn id="90" presetID="64" presetClass="path" presetSubtype="0" accel="50000" decel="50000" fill="hold" nodeType="clickEffect">
                                  <p:stCondLst>
                                    <p:cond delay="0"/>
                                  </p:stCondLst>
                                  <p:childTnLst>
                                    <p:animMotion origin="layout" path="M 0.00026 -0.22246 L 0.00013 -0.28403 " pathEditMode="relative" rAng="0" ptsTypes="AA">
                                      <p:cBhvr>
                                        <p:cTn id="91" dur="1000" fill="hold"/>
                                        <p:tgtEl>
                                          <p:spTgt spid="240"/>
                                        </p:tgtEl>
                                        <p:attrNameLst>
                                          <p:attrName>ppt_x</p:attrName>
                                          <p:attrName>ppt_y</p:attrName>
                                        </p:attrNameLst>
                                      </p:cBhvr>
                                      <p:rCtr x="-13" y="-3079"/>
                                    </p:animMotion>
                                  </p:childTnLst>
                                  <p:subTnLst>
                                    <p:audio>
                                      <p:cMediaNode>
                                        <p:cTn display="0" masterRel="sameClick">
                                          <p:stCondLst>
                                            <p:cond evt="begin" delay="0">
                                              <p:tn val="90"/>
                                            </p:cond>
                                          </p:stCondLst>
                                          <p:endCondLst>
                                            <p:cond evt="onStopAudio" delay="0">
                                              <p:tgtEl>
                                                <p:sldTgt/>
                                              </p:tgtEl>
                                            </p:cond>
                                          </p:endCondLst>
                                        </p:cTn>
                                        <p:tgtEl>
                                          <p:sndTgt r:embed="rId4" name="DRUMROLL.WAV"/>
                                        </p:tgtEl>
                                      </p:cMediaNode>
                                    </p:audio>
                                  </p:subTnLst>
                                </p:cTn>
                              </p:par>
                              <p:par>
                                <p:cTn id="92" presetID="6" presetClass="emph" presetSubtype="0" autoRev="1" fill="hold" nodeType="withEffect">
                                  <p:stCondLst>
                                    <p:cond delay="0"/>
                                  </p:stCondLst>
                                  <p:childTnLst>
                                    <p:animScale>
                                      <p:cBhvr>
                                        <p:cTn id="93" dur="500" fill="hold"/>
                                        <p:tgtEl>
                                          <p:spTgt spid="240"/>
                                        </p:tgtEl>
                                      </p:cBhvr>
                                      <p:by x="140000" y="140000"/>
                                    </p:animScale>
                                  </p:childTnLst>
                                </p:cTn>
                              </p:par>
                              <p:par>
                                <p:cTn id="94" presetID="27" presetClass="emph" presetSubtype="0" repeatCount="5000" fill="remove" grpId="0" nodeType="withEffect">
                                  <p:stCondLst>
                                    <p:cond delay="0"/>
                                  </p:stCondLst>
                                  <p:childTnLst>
                                    <p:animClr clrSpc="rgb" dir="cw">
                                      <p:cBhvr override="childStyle">
                                        <p:cTn id="95" dur="250" autoRev="1" fill="remove"/>
                                        <p:tgtEl>
                                          <p:spTgt spid="24"/>
                                        </p:tgtEl>
                                        <p:attrNameLst>
                                          <p:attrName>style.color</p:attrName>
                                        </p:attrNameLst>
                                      </p:cBhvr>
                                      <p:to>
                                        <a:schemeClr val="bg1"/>
                                      </p:to>
                                    </p:animClr>
                                    <p:animClr clrSpc="rgb" dir="cw">
                                      <p:cBhvr>
                                        <p:cTn id="96" dur="250" autoRev="1" fill="remove"/>
                                        <p:tgtEl>
                                          <p:spTgt spid="24"/>
                                        </p:tgtEl>
                                        <p:attrNameLst>
                                          <p:attrName>fillcolor</p:attrName>
                                        </p:attrNameLst>
                                      </p:cBhvr>
                                      <p:to>
                                        <a:schemeClr val="bg1"/>
                                      </p:to>
                                    </p:animClr>
                                    <p:set>
                                      <p:cBhvr>
                                        <p:cTn id="97" dur="250" autoRev="1" fill="remove"/>
                                        <p:tgtEl>
                                          <p:spTgt spid="24"/>
                                        </p:tgtEl>
                                        <p:attrNameLst>
                                          <p:attrName>fill.type</p:attrName>
                                        </p:attrNameLst>
                                      </p:cBhvr>
                                      <p:to>
                                        <p:strVal val="solid"/>
                                      </p:to>
                                    </p:set>
                                    <p:set>
                                      <p:cBhvr>
                                        <p:cTn id="98" dur="250" autoRev="1" fill="remove"/>
                                        <p:tgtEl>
                                          <p:spTgt spid="24"/>
                                        </p:tgtEl>
                                        <p:attrNameLst>
                                          <p:attrName>fill.on</p:attrName>
                                        </p:attrNameLst>
                                      </p:cBhvr>
                                      <p:to>
                                        <p:strVal val="true"/>
                                      </p:to>
                                    </p:set>
                                  </p:childTnLst>
                                </p:cTn>
                              </p:par>
                            </p:childTnLst>
                          </p:cTn>
                        </p:par>
                      </p:childTnLst>
                    </p:cTn>
                  </p:par>
                  <p:par>
                    <p:cTn id="99" fill="hold">
                      <p:stCondLst>
                        <p:cond delay="indefinite"/>
                      </p:stCondLst>
                      <p:childTnLst>
                        <p:par>
                          <p:cTn id="100" fill="hold">
                            <p:stCondLst>
                              <p:cond delay="0"/>
                            </p:stCondLst>
                            <p:childTnLst>
                              <p:par>
                                <p:cTn id="101" presetID="64" presetClass="path" presetSubtype="0" accel="50000" decel="50000" fill="hold" nodeType="clickEffect">
                                  <p:stCondLst>
                                    <p:cond delay="0"/>
                                  </p:stCondLst>
                                  <p:childTnLst>
                                    <p:animMotion origin="layout" path="M 0.00013 -0.28403 L 0.00026 -0.34213 " pathEditMode="relative" rAng="0" ptsTypes="AA">
                                      <p:cBhvr>
                                        <p:cTn id="102" dur="1000" fill="hold"/>
                                        <p:tgtEl>
                                          <p:spTgt spid="240"/>
                                        </p:tgtEl>
                                        <p:attrNameLst>
                                          <p:attrName>ppt_x</p:attrName>
                                          <p:attrName>ppt_y</p:attrName>
                                        </p:attrNameLst>
                                      </p:cBhvr>
                                      <p:rCtr x="0" y="-2917"/>
                                    </p:animMotion>
                                  </p:childTnLst>
                                  <p:subTnLst>
                                    <p:audio>
                                      <p:cMediaNode>
                                        <p:cTn display="0" masterRel="sameClick">
                                          <p:stCondLst>
                                            <p:cond evt="begin" delay="0">
                                              <p:tn val="101"/>
                                            </p:cond>
                                          </p:stCondLst>
                                          <p:endCondLst>
                                            <p:cond evt="onStopAudio" delay="0">
                                              <p:tgtEl>
                                                <p:sldTgt/>
                                              </p:tgtEl>
                                            </p:cond>
                                          </p:endCondLst>
                                        </p:cTn>
                                        <p:tgtEl>
                                          <p:sndTgt r:embed="rId4" name="DRUMROLL.WAV"/>
                                        </p:tgtEl>
                                      </p:cMediaNode>
                                    </p:audio>
                                  </p:subTnLst>
                                </p:cTn>
                              </p:par>
                              <p:par>
                                <p:cTn id="103" presetID="6" presetClass="emph" presetSubtype="0" autoRev="1" fill="hold" nodeType="withEffect">
                                  <p:stCondLst>
                                    <p:cond delay="0"/>
                                  </p:stCondLst>
                                  <p:childTnLst>
                                    <p:animScale>
                                      <p:cBhvr>
                                        <p:cTn id="104" dur="500" fill="hold"/>
                                        <p:tgtEl>
                                          <p:spTgt spid="240"/>
                                        </p:tgtEl>
                                      </p:cBhvr>
                                      <p:by x="140000" y="140000"/>
                                    </p:animScale>
                                  </p:childTnLst>
                                </p:cTn>
                              </p:par>
                              <p:par>
                                <p:cTn id="105" presetID="27" presetClass="emph" presetSubtype="0" repeatCount="5000" fill="remove" grpId="0" nodeType="withEffect">
                                  <p:stCondLst>
                                    <p:cond delay="0"/>
                                  </p:stCondLst>
                                  <p:childTnLst>
                                    <p:animClr clrSpc="rgb" dir="cw">
                                      <p:cBhvr override="childStyle">
                                        <p:cTn id="106" dur="250" autoRev="1" fill="remove"/>
                                        <p:tgtEl>
                                          <p:spTgt spid="23"/>
                                        </p:tgtEl>
                                        <p:attrNameLst>
                                          <p:attrName>style.color</p:attrName>
                                        </p:attrNameLst>
                                      </p:cBhvr>
                                      <p:to>
                                        <a:schemeClr val="bg1"/>
                                      </p:to>
                                    </p:animClr>
                                    <p:animClr clrSpc="rgb" dir="cw">
                                      <p:cBhvr>
                                        <p:cTn id="107" dur="250" autoRev="1" fill="remove"/>
                                        <p:tgtEl>
                                          <p:spTgt spid="23"/>
                                        </p:tgtEl>
                                        <p:attrNameLst>
                                          <p:attrName>fillcolor</p:attrName>
                                        </p:attrNameLst>
                                      </p:cBhvr>
                                      <p:to>
                                        <a:schemeClr val="bg1"/>
                                      </p:to>
                                    </p:animClr>
                                    <p:set>
                                      <p:cBhvr>
                                        <p:cTn id="108" dur="250" autoRev="1" fill="remove"/>
                                        <p:tgtEl>
                                          <p:spTgt spid="23"/>
                                        </p:tgtEl>
                                        <p:attrNameLst>
                                          <p:attrName>fill.type</p:attrName>
                                        </p:attrNameLst>
                                      </p:cBhvr>
                                      <p:to>
                                        <p:strVal val="solid"/>
                                      </p:to>
                                    </p:set>
                                    <p:set>
                                      <p:cBhvr>
                                        <p:cTn id="109" dur="250" autoRev="1" fill="remove"/>
                                        <p:tgtEl>
                                          <p:spTgt spid="23"/>
                                        </p:tgtEl>
                                        <p:attrNameLst>
                                          <p:attrName>fill.on</p:attrName>
                                        </p:attrNameLst>
                                      </p:cBhvr>
                                      <p:to>
                                        <p:strVal val="true"/>
                                      </p:to>
                                    </p:set>
                                  </p:childTnLst>
                                </p:cTn>
                              </p:par>
                            </p:childTnLst>
                          </p:cTn>
                        </p:par>
                        <p:par>
                          <p:cTn id="110" fill="hold">
                            <p:stCondLst>
                              <p:cond delay="2500"/>
                            </p:stCondLst>
                            <p:childTnLst>
                              <p:par>
                                <p:cTn id="111" presetID="64" presetClass="path" presetSubtype="0" accel="50000" decel="50000" fill="hold" nodeType="afterEffect">
                                  <p:stCondLst>
                                    <p:cond delay="0"/>
                                  </p:stCondLst>
                                  <p:childTnLst>
                                    <p:animMotion origin="layout" path="M 0.00026 -0.34213 L 0.00182 -0.38588 " pathEditMode="relative" rAng="0" ptsTypes="AA">
                                      <p:cBhvr>
                                        <p:cTn id="112" dur="1000" fill="hold"/>
                                        <p:tgtEl>
                                          <p:spTgt spid="240"/>
                                        </p:tgtEl>
                                        <p:attrNameLst>
                                          <p:attrName>ppt_x</p:attrName>
                                          <p:attrName>ppt_y</p:attrName>
                                        </p:attrNameLst>
                                      </p:cBhvr>
                                      <p:rCtr x="78" y="-2199"/>
                                    </p:animMotion>
                                  </p:childTnLst>
                                  <p:subTnLst>
                                    <p:audio>
                                      <p:cMediaNode>
                                        <p:cTn display="0" masterRel="sameClick">
                                          <p:stCondLst>
                                            <p:cond evt="begin" delay="0">
                                              <p:tn val="111"/>
                                            </p:cond>
                                          </p:stCondLst>
                                          <p:endCondLst>
                                            <p:cond evt="onStopAudio" delay="0">
                                              <p:tgtEl>
                                                <p:sldTgt/>
                                              </p:tgtEl>
                                            </p:cond>
                                          </p:endCondLst>
                                        </p:cTn>
                                        <p:tgtEl>
                                          <p:sndTgt r:embed="rId4" name="DRUMROLL.WAV"/>
                                        </p:tgtEl>
                                      </p:cMediaNode>
                                    </p:audio>
                                  </p:subTnLst>
                                </p:cTn>
                              </p:par>
                              <p:par>
                                <p:cTn id="113" presetID="6" presetClass="emph" presetSubtype="0" autoRev="1" fill="hold" nodeType="withEffect">
                                  <p:stCondLst>
                                    <p:cond delay="0"/>
                                  </p:stCondLst>
                                  <p:childTnLst>
                                    <p:animScale>
                                      <p:cBhvr>
                                        <p:cTn id="114" dur="500" fill="hold"/>
                                        <p:tgtEl>
                                          <p:spTgt spid="240"/>
                                        </p:tgtEl>
                                      </p:cBhvr>
                                      <p:by x="140000" y="140000"/>
                                    </p:animScale>
                                  </p:childTnLst>
                                </p:cTn>
                              </p:par>
                              <p:par>
                                <p:cTn id="115" presetID="10" presetClass="entr" presetSubtype="0" fill="hold" nodeType="with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500"/>
                                        <p:tgtEl>
                                          <p:spTgt spid="49"/>
                                        </p:tgtEl>
                                      </p:cBhvr>
                                    </p:animEffect>
                                  </p:childTnLst>
                                </p:cTn>
                              </p:par>
                              <p:par>
                                <p:cTn id="118" presetID="6" presetClass="emph" presetSubtype="0" repeatCount="indefinite" fill="hold" nodeType="withEffect">
                                  <p:stCondLst>
                                    <p:cond delay="0"/>
                                  </p:stCondLst>
                                  <p:childTnLst>
                                    <p:animScale>
                                      <p:cBhvr>
                                        <p:cTn id="119" dur="500" fill="hold"/>
                                        <p:tgtEl>
                                          <p:spTgt spid="49"/>
                                        </p:tgtEl>
                                      </p:cBhvr>
                                      <p:by x="130000" y="130000"/>
                                    </p:animScale>
                                  </p:childTnLst>
                                </p:cTn>
                              </p:par>
                              <p:par>
                                <p:cTn id="120" presetID="32" presetClass="emph" presetSubtype="0" repeatCount="indefinite" fill="hold" nodeType="withEffect">
                                  <p:stCondLst>
                                    <p:cond delay="0"/>
                                  </p:stCondLst>
                                  <p:childTnLst>
                                    <p:animRot by="120000">
                                      <p:cBhvr>
                                        <p:cTn id="121" dur="50" fill="hold">
                                          <p:stCondLst>
                                            <p:cond delay="0"/>
                                          </p:stCondLst>
                                        </p:cTn>
                                        <p:tgtEl>
                                          <p:spTgt spid="49"/>
                                        </p:tgtEl>
                                        <p:attrNameLst>
                                          <p:attrName>r</p:attrName>
                                        </p:attrNameLst>
                                      </p:cBhvr>
                                    </p:animRot>
                                    <p:animRot by="-240000">
                                      <p:cBhvr>
                                        <p:cTn id="122" dur="100" fill="hold">
                                          <p:stCondLst>
                                            <p:cond delay="100"/>
                                          </p:stCondLst>
                                        </p:cTn>
                                        <p:tgtEl>
                                          <p:spTgt spid="49"/>
                                        </p:tgtEl>
                                        <p:attrNameLst>
                                          <p:attrName>r</p:attrName>
                                        </p:attrNameLst>
                                      </p:cBhvr>
                                    </p:animRot>
                                    <p:animRot by="240000">
                                      <p:cBhvr>
                                        <p:cTn id="123" dur="100" fill="hold">
                                          <p:stCondLst>
                                            <p:cond delay="200"/>
                                          </p:stCondLst>
                                        </p:cTn>
                                        <p:tgtEl>
                                          <p:spTgt spid="49"/>
                                        </p:tgtEl>
                                        <p:attrNameLst>
                                          <p:attrName>r</p:attrName>
                                        </p:attrNameLst>
                                      </p:cBhvr>
                                    </p:animRot>
                                    <p:animRot by="-240000">
                                      <p:cBhvr>
                                        <p:cTn id="124" dur="100" fill="hold">
                                          <p:stCondLst>
                                            <p:cond delay="300"/>
                                          </p:stCondLst>
                                        </p:cTn>
                                        <p:tgtEl>
                                          <p:spTgt spid="49"/>
                                        </p:tgtEl>
                                        <p:attrNameLst>
                                          <p:attrName>r</p:attrName>
                                        </p:attrNameLst>
                                      </p:cBhvr>
                                    </p:animRot>
                                    <p:animRot by="120000">
                                      <p:cBhvr>
                                        <p:cTn id="125" dur="100" fill="hold">
                                          <p:stCondLst>
                                            <p:cond delay="400"/>
                                          </p:stCondLst>
                                        </p:cTn>
                                        <p:tgtEl>
                                          <p:spTgt spid="49"/>
                                        </p:tgtEl>
                                        <p:attrNameLst>
                                          <p:attrName>r</p:attrName>
                                        </p:attrNameLst>
                                      </p:cBhvr>
                                    </p:animRot>
                                  </p:childTnLst>
                                  <p:subTnLst>
                                    <p:audio>
                                      <p:cMediaNode>
                                        <p:cTn display="0" masterRel="sameClick">
                                          <p:stCondLst>
                                            <p:cond evt="begin" delay="0">
                                              <p:tn val="12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40"/>
                  </p:tgtEl>
                </p:cond>
              </p:nextCondLst>
            </p:seq>
            <p:seq concurrent="1" nextAc="seek">
              <p:cTn id="126" restart="whenNotActive" fill="hold" evtFilter="cancelBubble" nodeType="interactiveSeq">
                <p:stCondLst>
                  <p:cond evt="onClick" delay="0">
                    <p:tgtEl>
                      <p:spTgt spid="247"/>
                    </p:tgtEl>
                  </p:cond>
                </p:stCondLst>
                <p:endSync evt="end" delay="0">
                  <p:rtn val="all"/>
                </p:endSync>
                <p:childTnLst>
                  <p:par>
                    <p:cTn id="127" fill="hold">
                      <p:stCondLst>
                        <p:cond delay="0"/>
                      </p:stCondLst>
                      <p:childTnLst>
                        <p:par>
                          <p:cTn id="128" fill="hold">
                            <p:stCondLst>
                              <p:cond delay="0"/>
                            </p:stCondLst>
                            <p:childTnLst>
                              <p:par>
                                <p:cTn id="129" presetID="35" presetClass="path" presetSubtype="0" accel="50000" decel="50000" fill="hold" nodeType="clickEffect">
                                  <p:stCondLst>
                                    <p:cond delay="0"/>
                                  </p:stCondLst>
                                  <p:childTnLst>
                                    <p:animMotion origin="layout" path="M -3.54167E-6 3.7037E-7 L -0.03672 3.7037E-7 " pathEditMode="relative" rAng="0" ptsTypes="AA">
                                      <p:cBhvr>
                                        <p:cTn id="130" dur="1000" fill="hold"/>
                                        <p:tgtEl>
                                          <p:spTgt spid="247"/>
                                        </p:tgtEl>
                                        <p:attrNameLst>
                                          <p:attrName>ppt_x</p:attrName>
                                          <p:attrName>ppt_y</p:attrName>
                                        </p:attrNameLst>
                                      </p:cBhvr>
                                      <p:rCtr x="-1836" y="0"/>
                                    </p:animMotion>
                                  </p:childTnLst>
                                  <p:subTnLst>
                                    <p:audio>
                                      <p:cMediaNode>
                                        <p:cTn display="0" masterRel="sameClick">
                                          <p:stCondLst>
                                            <p:cond evt="begin" delay="0">
                                              <p:tn val="129"/>
                                            </p:cond>
                                          </p:stCondLst>
                                          <p:endCondLst>
                                            <p:cond evt="onStopAudio" delay="0">
                                              <p:tgtEl>
                                                <p:sldTgt/>
                                              </p:tgtEl>
                                            </p:cond>
                                          </p:endCondLst>
                                        </p:cTn>
                                        <p:tgtEl>
                                          <p:sndTgt r:embed="rId4" name="DRUMROLL.WAV"/>
                                        </p:tgtEl>
                                      </p:cMediaNode>
                                    </p:audio>
                                  </p:subTnLst>
                                </p:cTn>
                              </p:par>
                              <p:par>
                                <p:cTn id="131" presetID="6" presetClass="emph" presetSubtype="0" autoRev="1" fill="hold" nodeType="withEffect">
                                  <p:stCondLst>
                                    <p:cond delay="0"/>
                                  </p:stCondLst>
                                  <p:childTnLst>
                                    <p:animScale>
                                      <p:cBhvr>
                                        <p:cTn id="132" dur="500" fill="hold"/>
                                        <p:tgtEl>
                                          <p:spTgt spid="247"/>
                                        </p:tgtEl>
                                      </p:cBhvr>
                                      <p:by x="140000" y="140000"/>
                                    </p:animScale>
                                  </p:childTnLst>
                                </p:cTn>
                              </p:par>
                              <p:par>
                                <p:cTn id="133" presetID="27" presetClass="emph" presetSubtype="0" repeatCount="5000" fill="remove" grpId="0" nodeType="withEffect">
                                  <p:stCondLst>
                                    <p:cond delay="0"/>
                                  </p:stCondLst>
                                  <p:childTnLst>
                                    <p:animClr clrSpc="rgb" dir="cw">
                                      <p:cBhvr override="childStyle">
                                        <p:cTn id="134" dur="250" autoRev="1" fill="remove"/>
                                        <p:tgtEl>
                                          <p:spTgt spid="132"/>
                                        </p:tgtEl>
                                        <p:attrNameLst>
                                          <p:attrName>style.color</p:attrName>
                                        </p:attrNameLst>
                                      </p:cBhvr>
                                      <p:to>
                                        <a:schemeClr val="bg1"/>
                                      </p:to>
                                    </p:animClr>
                                    <p:animClr clrSpc="rgb" dir="cw">
                                      <p:cBhvr>
                                        <p:cTn id="135" dur="250" autoRev="1" fill="remove"/>
                                        <p:tgtEl>
                                          <p:spTgt spid="132"/>
                                        </p:tgtEl>
                                        <p:attrNameLst>
                                          <p:attrName>fillcolor</p:attrName>
                                        </p:attrNameLst>
                                      </p:cBhvr>
                                      <p:to>
                                        <a:schemeClr val="bg1"/>
                                      </p:to>
                                    </p:animClr>
                                    <p:set>
                                      <p:cBhvr>
                                        <p:cTn id="136" dur="250" autoRev="1" fill="remove"/>
                                        <p:tgtEl>
                                          <p:spTgt spid="132"/>
                                        </p:tgtEl>
                                        <p:attrNameLst>
                                          <p:attrName>fill.type</p:attrName>
                                        </p:attrNameLst>
                                      </p:cBhvr>
                                      <p:to>
                                        <p:strVal val="solid"/>
                                      </p:to>
                                    </p:set>
                                    <p:set>
                                      <p:cBhvr>
                                        <p:cTn id="137" dur="250" autoRev="1" fill="remove"/>
                                        <p:tgtEl>
                                          <p:spTgt spid="132"/>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35" presetClass="path" presetSubtype="0" accel="50000" decel="50000" fill="hold" nodeType="clickEffect">
                                  <p:stCondLst>
                                    <p:cond delay="0"/>
                                  </p:stCondLst>
                                  <p:childTnLst>
                                    <p:animMotion origin="layout" path="M -0.03672 3.7037E-7 L -0.07109 0.00069 " pathEditMode="relative" rAng="0" ptsTypes="AA">
                                      <p:cBhvr>
                                        <p:cTn id="141" dur="1000" fill="hold"/>
                                        <p:tgtEl>
                                          <p:spTgt spid="247"/>
                                        </p:tgtEl>
                                        <p:attrNameLst>
                                          <p:attrName>ppt_x</p:attrName>
                                          <p:attrName>ppt_y</p:attrName>
                                        </p:attrNameLst>
                                      </p:cBhvr>
                                      <p:rCtr x="-1719" y="23"/>
                                    </p:animMotion>
                                  </p:childTnLst>
                                  <p:subTnLst>
                                    <p:audio>
                                      <p:cMediaNode>
                                        <p:cTn display="0" masterRel="sameClick">
                                          <p:stCondLst>
                                            <p:cond evt="begin" delay="0">
                                              <p:tn val="140"/>
                                            </p:cond>
                                          </p:stCondLst>
                                          <p:endCondLst>
                                            <p:cond evt="onStopAudio" delay="0">
                                              <p:tgtEl>
                                                <p:sldTgt/>
                                              </p:tgtEl>
                                            </p:cond>
                                          </p:endCondLst>
                                        </p:cTn>
                                        <p:tgtEl>
                                          <p:sndTgt r:embed="rId4" name="DRUMROLL.WAV"/>
                                        </p:tgtEl>
                                      </p:cMediaNode>
                                    </p:audio>
                                  </p:subTnLst>
                                </p:cTn>
                              </p:par>
                              <p:par>
                                <p:cTn id="142" presetID="6" presetClass="emph" presetSubtype="0" autoRev="1" fill="hold" nodeType="withEffect">
                                  <p:stCondLst>
                                    <p:cond delay="0"/>
                                  </p:stCondLst>
                                  <p:childTnLst>
                                    <p:animScale>
                                      <p:cBhvr>
                                        <p:cTn id="143" dur="500" fill="hold"/>
                                        <p:tgtEl>
                                          <p:spTgt spid="247"/>
                                        </p:tgtEl>
                                      </p:cBhvr>
                                      <p:by x="140000" y="140000"/>
                                    </p:animScale>
                                  </p:childTnLst>
                                </p:cTn>
                              </p:par>
                              <p:par>
                                <p:cTn id="144" presetID="27" presetClass="emph" presetSubtype="0" repeatCount="5000" fill="remove" grpId="0" nodeType="withEffect">
                                  <p:stCondLst>
                                    <p:cond delay="0"/>
                                  </p:stCondLst>
                                  <p:childTnLst>
                                    <p:animClr clrSpc="rgb" dir="cw">
                                      <p:cBhvr override="childStyle">
                                        <p:cTn id="145" dur="250" autoRev="1" fill="remove"/>
                                        <p:tgtEl>
                                          <p:spTgt spid="133"/>
                                        </p:tgtEl>
                                        <p:attrNameLst>
                                          <p:attrName>style.color</p:attrName>
                                        </p:attrNameLst>
                                      </p:cBhvr>
                                      <p:to>
                                        <a:schemeClr val="bg1"/>
                                      </p:to>
                                    </p:animClr>
                                    <p:animClr clrSpc="rgb" dir="cw">
                                      <p:cBhvr>
                                        <p:cTn id="146" dur="250" autoRev="1" fill="remove"/>
                                        <p:tgtEl>
                                          <p:spTgt spid="133"/>
                                        </p:tgtEl>
                                        <p:attrNameLst>
                                          <p:attrName>fillcolor</p:attrName>
                                        </p:attrNameLst>
                                      </p:cBhvr>
                                      <p:to>
                                        <a:schemeClr val="bg1"/>
                                      </p:to>
                                    </p:animClr>
                                    <p:set>
                                      <p:cBhvr>
                                        <p:cTn id="147" dur="250" autoRev="1" fill="remove"/>
                                        <p:tgtEl>
                                          <p:spTgt spid="133"/>
                                        </p:tgtEl>
                                        <p:attrNameLst>
                                          <p:attrName>fill.type</p:attrName>
                                        </p:attrNameLst>
                                      </p:cBhvr>
                                      <p:to>
                                        <p:strVal val="solid"/>
                                      </p:to>
                                    </p:set>
                                    <p:set>
                                      <p:cBhvr>
                                        <p:cTn id="148" dur="250" autoRev="1" fill="remove"/>
                                        <p:tgtEl>
                                          <p:spTgt spid="133"/>
                                        </p:tgtEl>
                                        <p:attrNameLst>
                                          <p:attrName>fill.on</p:attrName>
                                        </p:attrNameLst>
                                      </p:cBhvr>
                                      <p:to>
                                        <p:strVal val="true"/>
                                      </p:to>
                                    </p:set>
                                  </p:childTnLst>
                                </p:cTn>
                              </p:par>
                            </p:childTnLst>
                          </p:cTn>
                        </p:par>
                      </p:childTnLst>
                    </p:cTn>
                  </p:par>
                  <p:par>
                    <p:cTn id="149" fill="hold">
                      <p:stCondLst>
                        <p:cond delay="indefinite"/>
                      </p:stCondLst>
                      <p:childTnLst>
                        <p:par>
                          <p:cTn id="150" fill="hold">
                            <p:stCondLst>
                              <p:cond delay="0"/>
                            </p:stCondLst>
                            <p:childTnLst>
                              <p:par>
                                <p:cTn id="151" presetID="35" presetClass="path" presetSubtype="0" accel="50000" decel="50000" fill="hold" nodeType="clickEffect">
                                  <p:stCondLst>
                                    <p:cond delay="0"/>
                                  </p:stCondLst>
                                  <p:childTnLst>
                                    <p:animMotion origin="layout" path="M -0.07109 0.00069 L -0.10547 0.00069 " pathEditMode="relative" rAng="0" ptsTypes="AA">
                                      <p:cBhvr>
                                        <p:cTn id="152" dur="1000" fill="hold"/>
                                        <p:tgtEl>
                                          <p:spTgt spid="247"/>
                                        </p:tgtEl>
                                        <p:attrNameLst>
                                          <p:attrName>ppt_x</p:attrName>
                                          <p:attrName>ppt_y</p:attrName>
                                        </p:attrNameLst>
                                      </p:cBhvr>
                                      <p:rCtr x="-1719" y="0"/>
                                    </p:animMotion>
                                  </p:childTnLst>
                                  <p:subTnLst>
                                    <p:audio>
                                      <p:cMediaNode>
                                        <p:cTn display="0" masterRel="sameClick">
                                          <p:stCondLst>
                                            <p:cond evt="begin" delay="0">
                                              <p:tn val="151"/>
                                            </p:cond>
                                          </p:stCondLst>
                                          <p:endCondLst>
                                            <p:cond evt="onStopAudio" delay="0">
                                              <p:tgtEl>
                                                <p:sldTgt/>
                                              </p:tgtEl>
                                            </p:cond>
                                          </p:endCondLst>
                                        </p:cTn>
                                        <p:tgtEl>
                                          <p:sndTgt r:embed="rId4" name="DRUMROLL.WAV"/>
                                        </p:tgtEl>
                                      </p:cMediaNode>
                                    </p:audio>
                                  </p:subTnLst>
                                </p:cTn>
                              </p:par>
                              <p:par>
                                <p:cTn id="153" presetID="6" presetClass="emph" presetSubtype="0" autoRev="1" fill="hold" nodeType="withEffect">
                                  <p:stCondLst>
                                    <p:cond delay="0"/>
                                  </p:stCondLst>
                                  <p:childTnLst>
                                    <p:animScale>
                                      <p:cBhvr>
                                        <p:cTn id="154" dur="500" fill="hold"/>
                                        <p:tgtEl>
                                          <p:spTgt spid="247"/>
                                        </p:tgtEl>
                                      </p:cBhvr>
                                      <p:by x="140000" y="140000"/>
                                    </p:animScale>
                                  </p:childTnLst>
                                </p:cTn>
                              </p:par>
                              <p:par>
                                <p:cTn id="155" presetID="27" presetClass="emph" presetSubtype="0" repeatCount="5000" fill="remove" grpId="0" nodeType="withEffect">
                                  <p:stCondLst>
                                    <p:cond delay="0"/>
                                  </p:stCondLst>
                                  <p:childTnLst>
                                    <p:animClr clrSpc="rgb" dir="cw">
                                      <p:cBhvr override="childStyle">
                                        <p:cTn id="156" dur="250" autoRev="1" fill="remove"/>
                                        <p:tgtEl>
                                          <p:spTgt spid="134"/>
                                        </p:tgtEl>
                                        <p:attrNameLst>
                                          <p:attrName>style.color</p:attrName>
                                        </p:attrNameLst>
                                      </p:cBhvr>
                                      <p:to>
                                        <a:schemeClr val="bg1"/>
                                      </p:to>
                                    </p:animClr>
                                    <p:animClr clrSpc="rgb" dir="cw">
                                      <p:cBhvr>
                                        <p:cTn id="157" dur="250" autoRev="1" fill="remove"/>
                                        <p:tgtEl>
                                          <p:spTgt spid="134"/>
                                        </p:tgtEl>
                                        <p:attrNameLst>
                                          <p:attrName>fillcolor</p:attrName>
                                        </p:attrNameLst>
                                      </p:cBhvr>
                                      <p:to>
                                        <a:schemeClr val="bg1"/>
                                      </p:to>
                                    </p:animClr>
                                    <p:set>
                                      <p:cBhvr>
                                        <p:cTn id="158" dur="250" autoRev="1" fill="remove"/>
                                        <p:tgtEl>
                                          <p:spTgt spid="134"/>
                                        </p:tgtEl>
                                        <p:attrNameLst>
                                          <p:attrName>fill.type</p:attrName>
                                        </p:attrNameLst>
                                      </p:cBhvr>
                                      <p:to>
                                        <p:strVal val="solid"/>
                                      </p:to>
                                    </p:set>
                                    <p:set>
                                      <p:cBhvr>
                                        <p:cTn id="159" dur="250" autoRev="1" fill="remove"/>
                                        <p:tgtEl>
                                          <p:spTgt spid="134"/>
                                        </p:tgtEl>
                                        <p:attrNameLst>
                                          <p:attrName>fill.on</p:attrName>
                                        </p:attrNameLst>
                                      </p:cBhvr>
                                      <p:to>
                                        <p:strVal val="true"/>
                                      </p:to>
                                    </p:set>
                                  </p:childTnLst>
                                </p:cTn>
                              </p:par>
                            </p:childTnLst>
                          </p:cTn>
                        </p:par>
                      </p:childTnLst>
                    </p:cTn>
                  </p:par>
                  <p:par>
                    <p:cTn id="160" fill="hold">
                      <p:stCondLst>
                        <p:cond delay="indefinite"/>
                      </p:stCondLst>
                      <p:childTnLst>
                        <p:par>
                          <p:cTn id="161" fill="hold">
                            <p:stCondLst>
                              <p:cond delay="0"/>
                            </p:stCondLst>
                            <p:childTnLst>
                              <p:par>
                                <p:cTn id="162" presetID="35" presetClass="path" presetSubtype="0" accel="50000" decel="50000" fill="hold" nodeType="clickEffect">
                                  <p:stCondLst>
                                    <p:cond delay="0"/>
                                  </p:stCondLst>
                                  <p:childTnLst>
                                    <p:animMotion origin="layout" path="M -0.10547 0.00069 L -0.13984 0.00069 " pathEditMode="relative" rAng="0" ptsTypes="AA">
                                      <p:cBhvr>
                                        <p:cTn id="163" dur="1000" fill="hold"/>
                                        <p:tgtEl>
                                          <p:spTgt spid="247"/>
                                        </p:tgtEl>
                                        <p:attrNameLst>
                                          <p:attrName>ppt_x</p:attrName>
                                          <p:attrName>ppt_y</p:attrName>
                                        </p:attrNameLst>
                                      </p:cBhvr>
                                      <p:rCtr x="-1719" y="0"/>
                                    </p:animMotion>
                                  </p:childTnLst>
                                  <p:subTnLst>
                                    <p:audio>
                                      <p:cMediaNode>
                                        <p:cTn display="0" masterRel="sameClick">
                                          <p:stCondLst>
                                            <p:cond evt="begin" delay="0">
                                              <p:tn val="162"/>
                                            </p:cond>
                                          </p:stCondLst>
                                          <p:endCondLst>
                                            <p:cond evt="onStopAudio" delay="0">
                                              <p:tgtEl>
                                                <p:sldTgt/>
                                              </p:tgtEl>
                                            </p:cond>
                                          </p:endCondLst>
                                        </p:cTn>
                                        <p:tgtEl>
                                          <p:sndTgt r:embed="rId4" name="DRUMROLL.WAV"/>
                                        </p:tgtEl>
                                      </p:cMediaNode>
                                    </p:audio>
                                  </p:subTnLst>
                                </p:cTn>
                              </p:par>
                              <p:par>
                                <p:cTn id="164" presetID="6" presetClass="emph" presetSubtype="0" autoRev="1" fill="hold" nodeType="withEffect">
                                  <p:stCondLst>
                                    <p:cond delay="0"/>
                                  </p:stCondLst>
                                  <p:childTnLst>
                                    <p:animScale>
                                      <p:cBhvr>
                                        <p:cTn id="165" dur="500" fill="hold"/>
                                        <p:tgtEl>
                                          <p:spTgt spid="247"/>
                                        </p:tgtEl>
                                      </p:cBhvr>
                                      <p:by x="140000" y="140000"/>
                                    </p:animScale>
                                  </p:childTnLst>
                                </p:cTn>
                              </p:par>
                              <p:par>
                                <p:cTn id="166" presetID="27" presetClass="emph" presetSubtype="0" repeatCount="5000" fill="remove" grpId="0" nodeType="withEffect">
                                  <p:stCondLst>
                                    <p:cond delay="0"/>
                                  </p:stCondLst>
                                  <p:childTnLst>
                                    <p:animClr clrSpc="rgb" dir="cw">
                                      <p:cBhvr override="childStyle">
                                        <p:cTn id="167" dur="250" autoRev="1" fill="remove"/>
                                        <p:tgtEl>
                                          <p:spTgt spid="135"/>
                                        </p:tgtEl>
                                        <p:attrNameLst>
                                          <p:attrName>style.color</p:attrName>
                                        </p:attrNameLst>
                                      </p:cBhvr>
                                      <p:to>
                                        <a:schemeClr val="bg1"/>
                                      </p:to>
                                    </p:animClr>
                                    <p:animClr clrSpc="rgb" dir="cw">
                                      <p:cBhvr>
                                        <p:cTn id="168" dur="250" autoRev="1" fill="remove"/>
                                        <p:tgtEl>
                                          <p:spTgt spid="135"/>
                                        </p:tgtEl>
                                        <p:attrNameLst>
                                          <p:attrName>fillcolor</p:attrName>
                                        </p:attrNameLst>
                                      </p:cBhvr>
                                      <p:to>
                                        <a:schemeClr val="bg1"/>
                                      </p:to>
                                    </p:animClr>
                                    <p:set>
                                      <p:cBhvr>
                                        <p:cTn id="169" dur="250" autoRev="1" fill="remove"/>
                                        <p:tgtEl>
                                          <p:spTgt spid="135"/>
                                        </p:tgtEl>
                                        <p:attrNameLst>
                                          <p:attrName>fill.type</p:attrName>
                                        </p:attrNameLst>
                                      </p:cBhvr>
                                      <p:to>
                                        <p:strVal val="solid"/>
                                      </p:to>
                                    </p:set>
                                    <p:set>
                                      <p:cBhvr>
                                        <p:cTn id="170" dur="250" autoRev="1" fill="remove"/>
                                        <p:tgtEl>
                                          <p:spTgt spid="135"/>
                                        </p:tgtEl>
                                        <p:attrNameLst>
                                          <p:attrName>fill.on</p:attrName>
                                        </p:attrNameLst>
                                      </p:cBhvr>
                                      <p:to>
                                        <p:strVal val="true"/>
                                      </p:to>
                                    </p:set>
                                  </p:childTnLst>
                                </p:cTn>
                              </p:par>
                            </p:childTnLst>
                          </p:cTn>
                        </p:par>
                      </p:childTnLst>
                    </p:cTn>
                  </p:par>
                  <p:par>
                    <p:cTn id="171" fill="hold">
                      <p:stCondLst>
                        <p:cond delay="indefinite"/>
                      </p:stCondLst>
                      <p:childTnLst>
                        <p:par>
                          <p:cTn id="172" fill="hold">
                            <p:stCondLst>
                              <p:cond delay="0"/>
                            </p:stCondLst>
                            <p:childTnLst>
                              <p:par>
                                <p:cTn id="173" presetID="35" presetClass="path" presetSubtype="0" accel="50000" decel="50000" fill="hold" nodeType="clickEffect">
                                  <p:stCondLst>
                                    <p:cond delay="0"/>
                                  </p:stCondLst>
                                  <p:childTnLst>
                                    <p:animMotion origin="layout" path="M -0.13984 0.00069 L -0.17786 0.00069 " pathEditMode="relative" rAng="0" ptsTypes="AA">
                                      <p:cBhvr>
                                        <p:cTn id="174" dur="1000" fill="hold"/>
                                        <p:tgtEl>
                                          <p:spTgt spid="247"/>
                                        </p:tgtEl>
                                        <p:attrNameLst>
                                          <p:attrName>ppt_x</p:attrName>
                                          <p:attrName>ppt_y</p:attrName>
                                        </p:attrNameLst>
                                      </p:cBhvr>
                                      <p:rCtr x="-1901" y="0"/>
                                    </p:animMotion>
                                  </p:childTnLst>
                                  <p:subTnLst>
                                    <p:audio>
                                      <p:cMediaNode>
                                        <p:cTn display="0" masterRel="sameClick">
                                          <p:stCondLst>
                                            <p:cond evt="begin" delay="0">
                                              <p:tn val="173"/>
                                            </p:cond>
                                          </p:stCondLst>
                                          <p:endCondLst>
                                            <p:cond evt="onStopAudio" delay="0">
                                              <p:tgtEl>
                                                <p:sldTgt/>
                                              </p:tgtEl>
                                            </p:cond>
                                          </p:endCondLst>
                                        </p:cTn>
                                        <p:tgtEl>
                                          <p:sndTgt r:embed="rId4" name="DRUMROLL.WAV"/>
                                        </p:tgtEl>
                                      </p:cMediaNode>
                                    </p:audio>
                                  </p:subTnLst>
                                </p:cTn>
                              </p:par>
                              <p:par>
                                <p:cTn id="175" presetID="6" presetClass="emph" presetSubtype="0" autoRev="1" fill="hold" nodeType="withEffect">
                                  <p:stCondLst>
                                    <p:cond delay="0"/>
                                  </p:stCondLst>
                                  <p:childTnLst>
                                    <p:animScale>
                                      <p:cBhvr>
                                        <p:cTn id="176" dur="500" fill="hold"/>
                                        <p:tgtEl>
                                          <p:spTgt spid="247"/>
                                        </p:tgtEl>
                                      </p:cBhvr>
                                      <p:by x="140000" y="140000"/>
                                    </p:animScale>
                                  </p:childTnLst>
                                </p:cTn>
                              </p:par>
                              <p:par>
                                <p:cTn id="177" presetID="27" presetClass="emph" presetSubtype="0" repeatCount="5000" fill="remove" grpId="0" nodeType="withEffect">
                                  <p:stCondLst>
                                    <p:cond delay="0"/>
                                  </p:stCondLst>
                                  <p:childTnLst>
                                    <p:animClr clrSpc="rgb" dir="cw">
                                      <p:cBhvr override="childStyle">
                                        <p:cTn id="178" dur="250" autoRev="1" fill="remove"/>
                                        <p:tgtEl>
                                          <p:spTgt spid="136"/>
                                        </p:tgtEl>
                                        <p:attrNameLst>
                                          <p:attrName>style.color</p:attrName>
                                        </p:attrNameLst>
                                      </p:cBhvr>
                                      <p:to>
                                        <a:schemeClr val="bg1"/>
                                      </p:to>
                                    </p:animClr>
                                    <p:animClr clrSpc="rgb" dir="cw">
                                      <p:cBhvr>
                                        <p:cTn id="179" dur="250" autoRev="1" fill="remove"/>
                                        <p:tgtEl>
                                          <p:spTgt spid="136"/>
                                        </p:tgtEl>
                                        <p:attrNameLst>
                                          <p:attrName>fillcolor</p:attrName>
                                        </p:attrNameLst>
                                      </p:cBhvr>
                                      <p:to>
                                        <a:schemeClr val="bg1"/>
                                      </p:to>
                                    </p:animClr>
                                    <p:set>
                                      <p:cBhvr>
                                        <p:cTn id="180" dur="250" autoRev="1" fill="remove"/>
                                        <p:tgtEl>
                                          <p:spTgt spid="136"/>
                                        </p:tgtEl>
                                        <p:attrNameLst>
                                          <p:attrName>fill.type</p:attrName>
                                        </p:attrNameLst>
                                      </p:cBhvr>
                                      <p:to>
                                        <p:strVal val="solid"/>
                                      </p:to>
                                    </p:set>
                                    <p:set>
                                      <p:cBhvr>
                                        <p:cTn id="181" dur="250" autoRev="1" fill="remove"/>
                                        <p:tgtEl>
                                          <p:spTgt spid="136"/>
                                        </p:tgtEl>
                                        <p:attrNameLst>
                                          <p:attrName>fill.on</p:attrName>
                                        </p:attrNameLst>
                                      </p:cBhvr>
                                      <p:to>
                                        <p:strVal val="true"/>
                                      </p:to>
                                    </p:set>
                                  </p:childTnLst>
                                </p:cTn>
                              </p:par>
                            </p:childTnLst>
                          </p:cTn>
                        </p:par>
                        <p:par>
                          <p:cTn id="182" fill="hold">
                            <p:stCondLst>
                              <p:cond delay="2500"/>
                            </p:stCondLst>
                            <p:childTnLst>
                              <p:par>
                                <p:cTn id="183" presetID="35" presetClass="path" presetSubtype="0" accel="50000" decel="50000" fill="hold" nodeType="afterEffect">
                                  <p:stCondLst>
                                    <p:cond delay="0"/>
                                  </p:stCondLst>
                                  <p:childTnLst>
                                    <p:animMotion origin="layout" path="M -0.17786 0.00069 L -0.20937 0.00741 " pathEditMode="relative" rAng="0" ptsTypes="AA">
                                      <p:cBhvr>
                                        <p:cTn id="184" dur="1000" fill="hold"/>
                                        <p:tgtEl>
                                          <p:spTgt spid="247"/>
                                        </p:tgtEl>
                                        <p:attrNameLst>
                                          <p:attrName>ppt_x</p:attrName>
                                          <p:attrName>ppt_y</p:attrName>
                                        </p:attrNameLst>
                                      </p:cBhvr>
                                      <p:rCtr x="-1576" y="324"/>
                                    </p:animMotion>
                                  </p:childTnLst>
                                  <p:subTnLst>
                                    <p:audio>
                                      <p:cMediaNode>
                                        <p:cTn display="0" masterRel="sameClick">
                                          <p:stCondLst>
                                            <p:cond evt="begin" delay="0">
                                              <p:tn val="183"/>
                                            </p:cond>
                                          </p:stCondLst>
                                          <p:endCondLst>
                                            <p:cond evt="onStopAudio" delay="0">
                                              <p:tgtEl>
                                                <p:sldTgt/>
                                              </p:tgtEl>
                                            </p:cond>
                                          </p:endCondLst>
                                        </p:cTn>
                                        <p:tgtEl>
                                          <p:sndTgt r:embed="rId4" name="DRUMROLL.WAV"/>
                                        </p:tgtEl>
                                      </p:cMediaNode>
                                    </p:audio>
                                  </p:subTnLst>
                                </p:cTn>
                              </p:par>
                              <p:par>
                                <p:cTn id="185" presetID="6" presetClass="emph" presetSubtype="0" autoRev="1" fill="hold" nodeType="withEffect">
                                  <p:stCondLst>
                                    <p:cond delay="0"/>
                                  </p:stCondLst>
                                  <p:childTnLst>
                                    <p:animScale>
                                      <p:cBhvr>
                                        <p:cTn id="186" dur="500" fill="hold"/>
                                        <p:tgtEl>
                                          <p:spTgt spid="247"/>
                                        </p:tgtEl>
                                      </p:cBhvr>
                                      <p:by x="140000" y="140000"/>
                                    </p:animScale>
                                  </p:childTnLst>
                                </p:cTn>
                              </p:par>
                              <p:par>
                                <p:cTn id="187" presetID="10" presetClass="entr" presetSubtype="0" fill="hold" nodeType="withEffect">
                                  <p:stCondLst>
                                    <p:cond delay="0"/>
                                  </p:stCondLst>
                                  <p:childTnLst>
                                    <p:set>
                                      <p:cBhvr>
                                        <p:cTn id="188" dur="1" fill="hold">
                                          <p:stCondLst>
                                            <p:cond delay="0"/>
                                          </p:stCondLst>
                                        </p:cTn>
                                        <p:tgtEl>
                                          <p:spTgt spid="52"/>
                                        </p:tgtEl>
                                        <p:attrNameLst>
                                          <p:attrName>style.visibility</p:attrName>
                                        </p:attrNameLst>
                                      </p:cBhvr>
                                      <p:to>
                                        <p:strVal val="visible"/>
                                      </p:to>
                                    </p:set>
                                    <p:animEffect transition="in" filter="fade">
                                      <p:cBhvr>
                                        <p:cTn id="189" dur="500"/>
                                        <p:tgtEl>
                                          <p:spTgt spid="52"/>
                                        </p:tgtEl>
                                      </p:cBhvr>
                                    </p:animEffect>
                                  </p:childTnLst>
                                </p:cTn>
                              </p:par>
                              <p:par>
                                <p:cTn id="190" presetID="6" presetClass="emph" presetSubtype="0" repeatCount="indefinite" fill="hold" nodeType="withEffect">
                                  <p:stCondLst>
                                    <p:cond delay="0"/>
                                  </p:stCondLst>
                                  <p:childTnLst>
                                    <p:animScale>
                                      <p:cBhvr>
                                        <p:cTn id="191" dur="500" fill="hold"/>
                                        <p:tgtEl>
                                          <p:spTgt spid="52"/>
                                        </p:tgtEl>
                                      </p:cBhvr>
                                      <p:by x="130000" y="130000"/>
                                    </p:animScale>
                                  </p:childTnLst>
                                </p:cTn>
                              </p:par>
                              <p:par>
                                <p:cTn id="192" presetID="32" presetClass="emph" presetSubtype="0" repeatCount="indefinite" fill="hold" nodeType="withEffect">
                                  <p:stCondLst>
                                    <p:cond delay="0"/>
                                  </p:stCondLst>
                                  <p:childTnLst>
                                    <p:animRot by="120000">
                                      <p:cBhvr>
                                        <p:cTn id="193" dur="50" fill="hold">
                                          <p:stCondLst>
                                            <p:cond delay="0"/>
                                          </p:stCondLst>
                                        </p:cTn>
                                        <p:tgtEl>
                                          <p:spTgt spid="52"/>
                                        </p:tgtEl>
                                        <p:attrNameLst>
                                          <p:attrName>r</p:attrName>
                                        </p:attrNameLst>
                                      </p:cBhvr>
                                    </p:animRot>
                                    <p:animRot by="-240000">
                                      <p:cBhvr>
                                        <p:cTn id="194" dur="100" fill="hold">
                                          <p:stCondLst>
                                            <p:cond delay="100"/>
                                          </p:stCondLst>
                                        </p:cTn>
                                        <p:tgtEl>
                                          <p:spTgt spid="52"/>
                                        </p:tgtEl>
                                        <p:attrNameLst>
                                          <p:attrName>r</p:attrName>
                                        </p:attrNameLst>
                                      </p:cBhvr>
                                    </p:animRot>
                                    <p:animRot by="240000">
                                      <p:cBhvr>
                                        <p:cTn id="195" dur="100" fill="hold">
                                          <p:stCondLst>
                                            <p:cond delay="200"/>
                                          </p:stCondLst>
                                        </p:cTn>
                                        <p:tgtEl>
                                          <p:spTgt spid="52"/>
                                        </p:tgtEl>
                                        <p:attrNameLst>
                                          <p:attrName>r</p:attrName>
                                        </p:attrNameLst>
                                      </p:cBhvr>
                                    </p:animRot>
                                    <p:animRot by="-240000">
                                      <p:cBhvr>
                                        <p:cTn id="196" dur="100" fill="hold">
                                          <p:stCondLst>
                                            <p:cond delay="300"/>
                                          </p:stCondLst>
                                        </p:cTn>
                                        <p:tgtEl>
                                          <p:spTgt spid="52"/>
                                        </p:tgtEl>
                                        <p:attrNameLst>
                                          <p:attrName>r</p:attrName>
                                        </p:attrNameLst>
                                      </p:cBhvr>
                                    </p:animRot>
                                    <p:animRot by="120000">
                                      <p:cBhvr>
                                        <p:cTn id="197" dur="100" fill="hold">
                                          <p:stCondLst>
                                            <p:cond delay="400"/>
                                          </p:stCondLst>
                                        </p:cTn>
                                        <p:tgtEl>
                                          <p:spTgt spid="52"/>
                                        </p:tgtEl>
                                        <p:attrNameLst>
                                          <p:attrName>r</p:attrName>
                                        </p:attrNameLst>
                                      </p:cBhvr>
                                    </p:animRot>
                                  </p:childTnLst>
                                  <p:subTnLst>
                                    <p:audio>
                                      <p:cMediaNode>
                                        <p:cTn display="0" masterRel="sameClick">
                                          <p:stCondLst>
                                            <p:cond evt="begin" delay="0">
                                              <p:tn val="19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47"/>
                  </p:tgtEl>
                </p:cond>
              </p:nextCondLst>
            </p:seq>
            <p:seq concurrent="1" nextAc="seek">
              <p:cTn id="198" restart="whenNotActive" fill="hold" evtFilter="cancelBubble" nodeType="interactiveSeq">
                <p:stCondLst>
                  <p:cond evt="onClick" delay="0">
                    <p:tgtEl>
                      <p:spTgt spid="248"/>
                    </p:tgtEl>
                  </p:cond>
                </p:stCondLst>
                <p:endSync evt="end" delay="0">
                  <p:rtn val="all"/>
                </p:endSync>
                <p:childTnLst>
                  <p:par>
                    <p:cTn id="199" fill="hold">
                      <p:stCondLst>
                        <p:cond delay="0"/>
                      </p:stCondLst>
                      <p:childTnLst>
                        <p:par>
                          <p:cTn id="200" fill="hold">
                            <p:stCondLst>
                              <p:cond delay="0"/>
                            </p:stCondLst>
                            <p:childTnLst>
                              <p:par>
                                <p:cTn id="201" presetID="63" presetClass="path" presetSubtype="0" accel="50000" decel="50000" fill="hold" nodeType="clickEffect">
                                  <p:stCondLst>
                                    <p:cond delay="0"/>
                                  </p:stCondLst>
                                  <p:childTnLst>
                                    <p:animMotion origin="layout" path="M -4.58333E-6 -2.59259E-6 L 0.0448 0.00047 " pathEditMode="relative" rAng="0" ptsTypes="AA">
                                      <p:cBhvr>
                                        <p:cTn id="202" dur="1000" fill="hold"/>
                                        <p:tgtEl>
                                          <p:spTgt spid="248"/>
                                        </p:tgtEl>
                                        <p:attrNameLst>
                                          <p:attrName>ppt_x</p:attrName>
                                          <p:attrName>ppt_y</p:attrName>
                                        </p:attrNameLst>
                                      </p:cBhvr>
                                      <p:rCtr x="2240" y="23"/>
                                    </p:animMotion>
                                  </p:childTnLst>
                                  <p:subTnLst>
                                    <p:audio>
                                      <p:cMediaNode>
                                        <p:cTn display="0" masterRel="sameClick">
                                          <p:stCondLst>
                                            <p:cond evt="begin" delay="0">
                                              <p:tn val="201"/>
                                            </p:cond>
                                          </p:stCondLst>
                                          <p:endCondLst>
                                            <p:cond evt="onStopAudio" delay="0">
                                              <p:tgtEl>
                                                <p:sldTgt/>
                                              </p:tgtEl>
                                            </p:cond>
                                          </p:endCondLst>
                                        </p:cTn>
                                        <p:tgtEl>
                                          <p:sndTgt r:embed="rId4" name="DRUMROLL.WAV"/>
                                        </p:tgtEl>
                                      </p:cMediaNode>
                                    </p:audio>
                                  </p:subTnLst>
                                </p:cTn>
                              </p:par>
                              <p:par>
                                <p:cTn id="203" presetID="6" presetClass="emph" presetSubtype="0" autoRev="1" fill="hold" nodeType="withEffect">
                                  <p:stCondLst>
                                    <p:cond delay="0"/>
                                  </p:stCondLst>
                                  <p:childTnLst>
                                    <p:animScale>
                                      <p:cBhvr>
                                        <p:cTn id="204" dur="500" fill="hold"/>
                                        <p:tgtEl>
                                          <p:spTgt spid="248"/>
                                        </p:tgtEl>
                                      </p:cBhvr>
                                      <p:by x="140000" y="140000"/>
                                    </p:animScale>
                                  </p:childTnLst>
                                </p:cTn>
                              </p:par>
                              <p:par>
                                <p:cTn id="205" presetID="27" presetClass="emph" presetSubtype="0" repeatCount="5000" fill="remove" grpId="0" nodeType="withEffect">
                                  <p:stCondLst>
                                    <p:cond delay="0"/>
                                  </p:stCondLst>
                                  <p:childTnLst>
                                    <p:animClr clrSpc="rgb" dir="cw">
                                      <p:cBhvr override="childStyle">
                                        <p:cTn id="206" dur="250" autoRev="1" fill="remove"/>
                                        <p:tgtEl>
                                          <p:spTgt spid="142"/>
                                        </p:tgtEl>
                                        <p:attrNameLst>
                                          <p:attrName>style.color</p:attrName>
                                        </p:attrNameLst>
                                      </p:cBhvr>
                                      <p:to>
                                        <a:schemeClr val="bg1"/>
                                      </p:to>
                                    </p:animClr>
                                    <p:animClr clrSpc="rgb" dir="cw">
                                      <p:cBhvr>
                                        <p:cTn id="207" dur="250" autoRev="1" fill="remove"/>
                                        <p:tgtEl>
                                          <p:spTgt spid="142"/>
                                        </p:tgtEl>
                                        <p:attrNameLst>
                                          <p:attrName>fillcolor</p:attrName>
                                        </p:attrNameLst>
                                      </p:cBhvr>
                                      <p:to>
                                        <a:schemeClr val="bg1"/>
                                      </p:to>
                                    </p:animClr>
                                    <p:set>
                                      <p:cBhvr>
                                        <p:cTn id="208" dur="250" autoRev="1" fill="remove"/>
                                        <p:tgtEl>
                                          <p:spTgt spid="142"/>
                                        </p:tgtEl>
                                        <p:attrNameLst>
                                          <p:attrName>fill.type</p:attrName>
                                        </p:attrNameLst>
                                      </p:cBhvr>
                                      <p:to>
                                        <p:strVal val="solid"/>
                                      </p:to>
                                    </p:set>
                                    <p:set>
                                      <p:cBhvr>
                                        <p:cTn id="209" dur="250" autoRev="1" fill="remove"/>
                                        <p:tgtEl>
                                          <p:spTgt spid="142"/>
                                        </p:tgtEl>
                                        <p:attrNameLst>
                                          <p:attrName>fill.on</p:attrName>
                                        </p:attrNameLst>
                                      </p:cBhvr>
                                      <p:to>
                                        <p:strVal val="true"/>
                                      </p:to>
                                    </p:set>
                                  </p:childTnLst>
                                </p:cTn>
                              </p:par>
                            </p:childTnLst>
                          </p:cTn>
                        </p:par>
                      </p:childTnLst>
                    </p:cTn>
                  </p:par>
                  <p:par>
                    <p:cTn id="210" fill="hold">
                      <p:stCondLst>
                        <p:cond delay="indefinite"/>
                      </p:stCondLst>
                      <p:childTnLst>
                        <p:par>
                          <p:cTn id="211" fill="hold">
                            <p:stCondLst>
                              <p:cond delay="0"/>
                            </p:stCondLst>
                            <p:childTnLst>
                              <p:par>
                                <p:cTn id="212" presetID="63" presetClass="path" presetSubtype="0" accel="50000" decel="50000" fill="hold" nodeType="clickEffect">
                                  <p:stCondLst>
                                    <p:cond delay="0"/>
                                  </p:stCondLst>
                                  <p:childTnLst>
                                    <p:animMotion origin="layout" path="M 0.0448 0.00047 L 0.08269 0.00047 " pathEditMode="relative" rAng="0" ptsTypes="AA">
                                      <p:cBhvr>
                                        <p:cTn id="213" dur="1000" fill="hold"/>
                                        <p:tgtEl>
                                          <p:spTgt spid="248"/>
                                        </p:tgtEl>
                                        <p:attrNameLst>
                                          <p:attrName>ppt_x</p:attrName>
                                          <p:attrName>ppt_y</p:attrName>
                                        </p:attrNameLst>
                                      </p:cBhvr>
                                      <p:rCtr x="1888" y="0"/>
                                    </p:animMotion>
                                  </p:childTnLst>
                                  <p:subTnLst>
                                    <p:audio>
                                      <p:cMediaNode>
                                        <p:cTn display="0" masterRel="sameClick">
                                          <p:stCondLst>
                                            <p:cond evt="begin" delay="0">
                                              <p:tn val="212"/>
                                            </p:cond>
                                          </p:stCondLst>
                                          <p:endCondLst>
                                            <p:cond evt="onStopAudio" delay="0">
                                              <p:tgtEl>
                                                <p:sldTgt/>
                                              </p:tgtEl>
                                            </p:cond>
                                          </p:endCondLst>
                                        </p:cTn>
                                        <p:tgtEl>
                                          <p:sndTgt r:embed="rId4" name="DRUMROLL.WAV"/>
                                        </p:tgtEl>
                                      </p:cMediaNode>
                                    </p:audio>
                                  </p:subTnLst>
                                </p:cTn>
                              </p:par>
                              <p:par>
                                <p:cTn id="214" presetID="6" presetClass="emph" presetSubtype="0" autoRev="1" fill="hold" nodeType="withEffect">
                                  <p:stCondLst>
                                    <p:cond delay="0"/>
                                  </p:stCondLst>
                                  <p:childTnLst>
                                    <p:animScale>
                                      <p:cBhvr>
                                        <p:cTn id="215" dur="500" fill="hold"/>
                                        <p:tgtEl>
                                          <p:spTgt spid="248"/>
                                        </p:tgtEl>
                                      </p:cBhvr>
                                      <p:by x="140000" y="140000"/>
                                    </p:animScale>
                                  </p:childTnLst>
                                </p:cTn>
                              </p:par>
                              <p:par>
                                <p:cTn id="216" presetID="27" presetClass="emph" presetSubtype="0" repeatCount="5000" fill="remove" grpId="0" nodeType="withEffect">
                                  <p:stCondLst>
                                    <p:cond delay="0"/>
                                  </p:stCondLst>
                                  <p:childTnLst>
                                    <p:animClr clrSpc="rgb" dir="cw">
                                      <p:cBhvr override="childStyle">
                                        <p:cTn id="217" dur="250" autoRev="1" fill="remove"/>
                                        <p:tgtEl>
                                          <p:spTgt spid="141"/>
                                        </p:tgtEl>
                                        <p:attrNameLst>
                                          <p:attrName>style.color</p:attrName>
                                        </p:attrNameLst>
                                      </p:cBhvr>
                                      <p:to>
                                        <a:schemeClr val="bg1"/>
                                      </p:to>
                                    </p:animClr>
                                    <p:animClr clrSpc="rgb" dir="cw">
                                      <p:cBhvr>
                                        <p:cTn id="218" dur="250" autoRev="1" fill="remove"/>
                                        <p:tgtEl>
                                          <p:spTgt spid="141"/>
                                        </p:tgtEl>
                                        <p:attrNameLst>
                                          <p:attrName>fillcolor</p:attrName>
                                        </p:attrNameLst>
                                      </p:cBhvr>
                                      <p:to>
                                        <a:schemeClr val="bg1"/>
                                      </p:to>
                                    </p:animClr>
                                    <p:set>
                                      <p:cBhvr>
                                        <p:cTn id="219" dur="250" autoRev="1" fill="remove"/>
                                        <p:tgtEl>
                                          <p:spTgt spid="141"/>
                                        </p:tgtEl>
                                        <p:attrNameLst>
                                          <p:attrName>fill.type</p:attrName>
                                        </p:attrNameLst>
                                      </p:cBhvr>
                                      <p:to>
                                        <p:strVal val="solid"/>
                                      </p:to>
                                    </p:set>
                                    <p:set>
                                      <p:cBhvr>
                                        <p:cTn id="220" dur="250" autoRev="1" fill="remove"/>
                                        <p:tgtEl>
                                          <p:spTgt spid="141"/>
                                        </p:tgtEl>
                                        <p:attrNameLst>
                                          <p:attrName>fill.on</p:attrName>
                                        </p:attrNameLst>
                                      </p:cBhvr>
                                      <p:to>
                                        <p:strVal val="true"/>
                                      </p:to>
                                    </p:set>
                                  </p:childTnLst>
                                </p:cTn>
                              </p:par>
                            </p:childTnLst>
                          </p:cTn>
                        </p:par>
                      </p:childTnLst>
                    </p:cTn>
                  </p:par>
                  <p:par>
                    <p:cTn id="221" fill="hold">
                      <p:stCondLst>
                        <p:cond delay="indefinite"/>
                      </p:stCondLst>
                      <p:childTnLst>
                        <p:par>
                          <p:cTn id="222" fill="hold">
                            <p:stCondLst>
                              <p:cond delay="0"/>
                            </p:stCondLst>
                            <p:childTnLst>
                              <p:par>
                                <p:cTn id="223" presetID="63" presetClass="path" presetSubtype="0" accel="50000" decel="50000" fill="hold" nodeType="clickEffect">
                                  <p:stCondLst>
                                    <p:cond delay="0"/>
                                  </p:stCondLst>
                                  <p:childTnLst>
                                    <p:animMotion origin="layout" path="M 0.08269 0.00047 L 0.11941 0.00047 " pathEditMode="relative" rAng="0" ptsTypes="AA">
                                      <p:cBhvr>
                                        <p:cTn id="224" dur="1000" fill="hold"/>
                                        <p:tgtEl>
                                          <p:spTgt spid="248"/>
                                        </p:tgtEl>
                                        <p:attrNameLst>
                                          <p:attrName>ppt_x</p:attrName>
                                          <p:attrName>ppt_y</p:attrName>
                                        </p:attrNameLst>
                                      </p:cBhvr>
                                      <p:rCtr x="1836" y="0"/>
                                    </p:animMotion>
                                  </p:childTnLst>
                                  <p:subTnLst>
                                    <p:audio>
                                      <p:cMediaNode>
                                        <p:cTn display="0" masterRel="sameClick">
                                          <p:stCondLst>
                                            <p:cond evt="begin" delay="0">
                                              <p:tn val="223"/>
                                            </p:cond>
                                          </p:stCondLst>
                                          <p:endCondLst>
                                            <p:cond evt="onStopAudio" delay="0">
                                              <p:tgtEl>
                                                <p:sldTgt/>
                                              </p:tgtEl>
                                            </p:cond>
                                          </p:endCondLst>
                                        </p:cTn>
                                        <p:tgtEl>
                                          <p:sndTgt r:embed="rId4" name="DRUMROLL.WAV"/>
                                        </p:tgtEl>
                                      </p:cMediaNode>
                                    </p:audio>
                                  </p:subTnLst>
                                </p:cTn>
                              </p:par>
                              <p:par>
                                <p:cTn id="225" presetID="6" presetClass="emph" presetSubtype="0" autoRev="1" fill="hold" nodeType="withEffect">
                                  <p:stCondLst>
                                    <p:cond delay="0"/>
                                  </p:stCondLst>
                                  <p:childTnLst>
                                    <p:animScale>
                                      <p:cBhvr>
                                        <p:cTn id="226" dur="500" fill="hold"/>
                                        <p:tgtEl>
                                          <p:spTgt spid="248"/>
                                        </p:tgtEl>
                                      </p:cBhvr>
                                      <p:by x="140000" y="140000"/>
                                    </p:animScale>
                                  </p:childTnLst>
                                </p:cTn>
                              </p:par>
                              <p:par>
                                <p:cTn id="227" presetID="27" presetClass="emph" presetSubtype="0" repeatCount="5000" fill="remove" grpId="0" nodeType="withEffect">
                                  <p:stCondLst>
                                    <p:cond delay="0"/>
                                  </p:stCondLst>
                                  <p:childTnLst>
                                    <p:animClr clrSpc="rgb" dir="cw">
                                      <p:cBhvr override="childStyle">
                                        <p:cTn id="228" dur="250" autoRev="1" fill="remove"/>
                                        <p:tgtEl>
                                          <p:spTgt spid="140"/>
                                        </p:tgtEl>
                                        <p:attrNameLst>
                                          <p:attrName>style.color</p:attrName>
                                        </p:attrNameLst>
                                      </p:cBhvr>
                                      <p:to>
                                        <a:schemeClr val="bg1"/>
                                      </p:to>
                                    </p:animClr>
                                    <p:animClr clrSpc="rgb" dir="cw">
                                      <p:cBhvr>
                                        <p:cTn id="229" dur="250" autoRev="1" fill="remove"/>
                                        <p:tgtEl>
                                          <p:spTgt spid="140"/>
                                        </p:tgtEl>
                                        <p:attrNameLst>
                                          <p:attrName>fillcolor</p:attrName>
                                        </p:attrNameLst>
                                      </p:cBhvr>
                                      <p:to>
                                        <a:schemeClr val="bg1"/>
                                      </p:to>
                                    </p:animClr>
                                    <p:set>
                                      <p:cBhvr>
                                        <p:cTn id="230" dur="250" autoRev="1" fill="remove"/>
                                        <p:tgtEl>
                                          <p:spTgt spid="140"/>
                                        </p:tgtEl>
                                        <p:attrNameLst>
                                          <p:attrName>fill.type</p:attrName>
                                        </p:attrNameLst>
                                      </p:cBhvr>
                                      <p:to>
                                        <p:strVal val="solid"/>
                                      </p:to>
                                    </p:set>
                                    <p:set>
                                      <p:cBhvr>
                                        <p:cTn id="231" dur="250" autoRev="1" fill="remove"/>
                                        <p:tgtEl>
                                          <p:spTgt spid="140"/>
                                        </p:tgtEl>
                                        <p:attrNameLst>
                                          <p:attrName>fill.on</p:attrName>
                                        </p:attrNameLst>
                                      </p:cBhvr>
                                      <p:to>
                                        <p:strVal val="true"/>
                                      </p:to>
                                    </p:set>
                                  </p:childTnLst>
                                </p:cTn>
                              </p:par>
                            </p:childTnLst>
                          </p:cTn>
                        </p:par>
                      </p:childTnLst>
                    </p:cTn>
                  </p:par>
                  <p:par>
                    <p:cTn id="232" fill="hold">
                      <p:stCondLst>
                        <p:cond delay="indefinite"/>
                      </p:stCondLst>
                      <p:childTnLst>
                        <p:par>
                          <p:cTn id="233" fill="hold">
                            <p:stCondLst>
                              <p:cond delay="0"/>
                            </p:stCondLst>
                            <p:childTnLst>
                              <p:par>
                                <p:cTn id="234" presetID="63" presetClass="path" presetSubtype="0" accel="50000" decel="50000" fill="hold" nodeType="clickEffect">
                                  <p:stCondLst>
                                    <p:cond delay="0"/>
                                  </p:stCondLst>
                                  <p:childTnLst>
                                    <p:animMotion origin="layout" path="M 0.11941 0.00047 L 0.15183 0.00047 " pathEditMode="relative" rAng="0" ptsTypes="AA">
                                      <p:cBhvr>
                                        <p:cTn id="235" dur="1000" fill="hold"/>
                                        <p:tgtEl>
                                          <p:spTgt spid="248"/>
                                        </p:tgtEl>
                                        <p:attrNameLst>
                                          <p:attrName>ppt_x</p:attrName>
                                          <p:attrName>ppt_y</p:attrName>
                                        </p:attrNameLst>
                                      </p:cBhvr>
                                      <p:rCtr x="1615" y="0"/>
                                    </p:animMotion>
                                  </p:childTnLst>
                                  <p:subTnLst>
                                    <p:audio>
                                      <p:cMediaNode>
                                        <p:cTn display="0" masterRel="sameClick">
                                          <p:stCondLst>
                                            <p:cond evt="begin" delay="0">
                                              <p:tn val="234"/>
                                            </p:cond>
                                          </p:stCondLst>
                                          <p:endCondLst>
                                            <p:cond evt="onStopAudio" delay="0">
                                              <p:tgtEl>
                                                <p:sldTgt/>
                                              </p:tgtEl>
                                            </p:cond>
                                          </p:endCondLst>
                                        </p:cTn>
                                        <p:tgtEl>
                                          <p:sndTgt r:embed="rId4" name="DRUMROLL.WAV"/>
                                        </p:tgtEl>
                                      </p:cMediaNode>
                                    </p:audio>
                                  </p:subTnLst>
                                </p:cTn>
                              </p:par>
                              <p:par>
                                <p:cTn id="236" presetID="6" presetClass="emph" presetSubtype="0" autoRev="1" fill="hold" nodeType="withEffect">
                                  <p:stCondLst>
                                    <p:cond delay="0"/>
                                  </p:stCondLst>
                                  <p:childTnLst>
                                    <p:animScale>
                                      <p:cBhvr>
                                        <p:cTn id="237" dur="500" fill="hold"/>
                                        <p:tgtEl>
                                          <p:spTgt spid="248"/>
                                        </p:tgtEl>
                                      </p:cBhvr>
                                      <p:by x="140000" y="140000"/>
                                    </p:animScale>
                                  </p:childTnLst>
                                </p:cTn>
                              </p:par>
                              <p:par>
                                <p:cTn id="238" presetID="27" presetClass="emph" presetSubtype="0" repeatCount="5000" fill="remove" grpId="0" nodeType="withEffect">
                                  <p:stCondLst>
                                    <p:cond delay="0"/>
                                  </p:stCondLst>
                                  <p:childTnLst>
                                    <p:animClr clrSpc="rgb" dir="cw">
                                      <p:cBhvr override="childStyle">
                                        <p:cTn id="239" dur="250" autoRev="1" fill="remove"/>
                                        <p:tgtEl>
                                          <p:spTgt spid="139"/>
                                        </p:tgtEl>
                                        <p:attrNameLst>
                                          <p:attrName>style.color</p:attrName>
                                        </p:attrNameLst>
                                      </p:cBhvr>
                                      <p:to>
                                        <a:schemeClr val="bg1"/>
                                      </p:to>
                                    </p:animClr>
                                    <p:animClr clrSpc="rgb" dir="cw">
                                      <p:cBhvr>
                                        <p:cTn id="240" dur="250" autoRev="1" fill="remove"/>
                                        <p:tgtEl>
                                          <p:spTgt spid="139"/>
                                        </p:tgtEl>
                                        <p:attrNameLst>
                                          <p:attrName>fillcolor</p:attrName>
                                        </p:attrNameLst>
                                      </p:cBhvr>
                                      <p:to>
                                        <a:schemeClr val="bg1"/>
                                      </p:to>
                                    </p:animClr>
                                    <p:set>
                                      <p:cBhvr>
                                        <p:cTn id="241" dur="250" autoRev="1" fill="remove"/>
                                        <p:tgtEl>
                                          <p:spTgt spid="139"/>
                                        </p:tgtEl>
                                        <p:attrNameLst>
                                          <p:attrName>fill.type</p:attrName>
                                        </p:attrNameLst>
                                      </p:cBhvr>
                                      <p:to>
                                        <p:strVal val="solid"/>
                                      </p:to>
                                    </p:set>
                                    <p:set>
                                      <p:cBhvr>
                                        <p:cTn id="242" dur="250" autoRev="1" fill="remove"/>
                                        <p:tgtEl>
                                          <p:spTgt spid="139"/>
                                        </p:tgtEl>
                                        <p:attrNameLst>
                                          <p:attrName>fill.on</p:attrName>
                                        </p:attrNameLst>
                                      </p:cBhvr>
                                      <p:to>
                                        <p:strVal val="true"/>
                                      </p:to>
                                    </p:set>
                                  </p:childTnLst>
                                </p:cTn>
                              </p:par>
                            </p:childTnLst>
                          </p:cTn>
                        </p:par>
                      </p:childTnLst>
                    </p:cTn>
                  </p:par>
                  <p:par>
                    <p:cTn id="243" fill="hold">
                      <p:stCondLst>
                        <p:cond delay="indefinite"/>
                      </p:stCondLst>
                      <p:childTnLst>
                        <p:par>
                          <p:cTn id="244" fill="hold">
                            <p:stCondLst>
                              <p:cond delay="0"/>
                            </p:stCondLst>
                            <p:childTnLst>
                              <p:par>
                                <p:cTn id="245" presetID="63" presetClass="path" presetSubtype="0" accel="50000" decel="50000" fill="hold" nodeType="clickEffect">
                                  <p:stCondLst>
                                    <p:cond delay="0"/>
                                  </p:stCondLst>
                                  <p:childTnLst>
                                    <p:animMotion origin="layout" path="M 0.15183 0.00047 L 0.18607 0.00047 " pathEditMode="relative" rAng="0" ptsTypes="AA">
                                      <p:cBhvr>
                                        <p:cTn id="246" dur="1000" fill="hold"/>
                                        <p:tgtEl>
                                          <p:spTgt spid="248"/>
                                        </p:tgtEl>
                                        <p:attrNameLst>
                                          <p:attrName>ppt_x</p:attrName>
                                          <p:attrName>ppt_y</p:attrName>
                                        </p:attrNameLst>
                                      </p:cBhvr>
                                      <p:rCtr x="1706" y="0"/>
                                    </p:animMotion>
                                  </p:childTnLst>
                                  <p:subTnLst>
                                    <p:audio>
                                      <p:cMediaNode>
                                        <p:cTn display="0" masterRel="sameClick">
                                          <p:stCondLst>
                                            <p:cond evt="begin" delay="0">
                                              <p:tn val="245"/>
                                            </p:cond>
                                          </p:stCondLst>
                                          <p:endCondLst>
                                            <p:cond evt="onStopAudio" delay="0">
                                              <p:tgtEl>
                                                <p:sldTgt/>
                                              </p:tgtEl>
                                            </p:cond>
                                          </p:endCondLst>
                                        </p:cTn>
                                        <p:tgtEl>
                                          <p:sndTgt r:embed="rId4" name="DRUMROLL.WAV"/>
                                        </p:tgtEl>
                                      </p:cMediaNode>
                                    </p:audio>
                                  </p:subTnLst>
                                </p:cTn>
                              </p:par>
                              <p:par>
                                <p:cTn id="247" presetID="6" presetClass="emph" presetSubtype="0" autoRev="1" fill="hold" nodeType="withEffect">
                                  <p:stCondLst>
                                    <p:cond delay="0"/>
                                  </p:stCondLst>
                                  <p:childTnLst>
                                    <p:animScale>
                                      <p:cBhvr>
                                        <p:cTn id="248" dur="500" fill="hold"/>
                                        <p:tgtEl>
                                          <p:spTgt spid="248"/>
                                        </p:tgtEl>
                                      </p:cBhvr>
                                      <p:by x="140000" y="140000"/>
                                    </p:animScale>
                                  </p:childTnLst>
                                </p:cTn>
                              </p:par>
                              <p:par>
                                <p:cTn id="249" presetID="27" presetClass="emph" presetSubtype="0" repeatCount="5000" fill="remove" grpId="0" nodeType="withEffect">
                                  <p:stCondLst>
                                    <p:cond delay="0"/>
                                  </p:stCondLst>
                                  <p:childTnLst>
                                    <p:animClr clrSpc="rgb" dir="cw">
                                      <p:cBhvr override="childStyle">
                                        <p:cTn id="250" dur="250" autoRev="1" fill="remove"/>
                                        <p:tgtEl>
                                          <p:spTgt spid="138"/>
                                        </p:tgtEl>
                                        <p:attrNameLst>
                                          <p:attrName>style.color</p:attrName>
                                        </p:attrNameLst>
                                      </p:cBhvr>
                                      <p:to>
                                        <a:schemeClr val="bg1"/>
                                      </p:to>
                                    </p:animClr>
                                    <p:animClr clrSpc="rgb" dir="cw">
                                      <p:cBhvr>
                                        <p:cTn id="251" dur="250" autoRev="1" fill="remove"/>
                                        <p:tgtEl>
                                          <p:spTgt spid="138"/>
                                        </p:tgtEl>
                                        <p:attrNameLst>
                                          <p:attrName>fillcolor</p:attrName>
                                        </p:attrNameLst>
                                      </p:cBhvr>
                                      <p:to>
                                        <a:schemeClr val="bg1"/>
                                      </p:to>
                                    </p:animClr>
                                    <p:set>
                                      <p:cBhvr>
                                        <p:cTn id="252" dur="250" autoRev="1" fill="remove"/>
                                        <p:tgtEl>
                                          <p:spTgt spid="138"/>
                                        </p:tgtEl>
                                        <p:attrNameLst>
                                          <p:attrName>fill.type</p:attrName>
                                        </p:attrNameLst>
                                      </p:cBhvr>
                                      <p:to>
                                        <p:strVal val="solid"/>
                                      </p:to>
                                    </p:set>
                                    <p:set>
                                      <p:cBhvr>
                                        <p:cTn id="253" dur="250" autoRev="1" fill="remove"/>
                                        <p:tgtEl>
                                          <p:spTgt spid="138"/>
                                        </p:tgtEl>
                                        <p:attrNameLst>
                                          <p:attrName>fill.on</p:attrName>
                                        </p:attrNameLst>
                                      </p:cBhvr>
                                      <p:to>
                                        <p:strVal val="true"/>
                                      </p:to>
                                    </p:set>
                                  </p:childTnLst>
                                </p:cTn>
                              </p:par>
                            </p:childTnLst>
                          </p:cTn>
                        </p:par>
                        <p:par>
                          <p:cTn id="254" fill="hold">
                            <p:stCondLst>
                              <p:cond delay="2500"/>
                            </p:stCondLst>
                            <p:childTnLst>
                              <p:par>
                                <p:cTn id="255" presetID="63" presetClass="path" presetSubtype="0" accel="50000" decel="50000" fill="hold" nodeType="afterEffect">
                                  <p:stCondLst>
                                    <p:cond delay="0"/>
                                  </p:stCondLst>
                                  <p:childTnLst>
                                    <p:animMotion origin="layout" path="M 0.18607 0.00047 L 0.21433 0.01968 " pathEditMode="relative" rAng="0" ptsTypes="AA">
                                      <p:cBhvr>
                                        <p:cTn id="256" dur="1000" fill="hold"/>
                                        <p:tgtEl>
                                          <p:spTgt spid="248"/>
                                        </p:tgtEl>
                                        <p:attrNameLst>
                                          <p:attrName>ppt_x</p:attrName>
                                          <p:attrName>ppt_y</p:attrName>
                                        </p:attrNameLst>
                                      </p:cBhvr>
                                      <p:rCtr x="1406" y="949"/>
                                    </p:animMotion>
                                  </p:childTnLst>
                                  <p:subTnLst>
                                    <p:audio>
                                      <p:cMediaNode>
                                        <p:cTn display="0" masterRel="sameClick">
                                          <p:stCondLst>
                                            <p:cond evt="begin" delay="0">
                                              <p:tn val="255"/>
                                            </p:cond>
                                          </p:stCondLst>
                                          <p:endCondLst>
                                            <p:cond evt="onStopAudio" delay="0">
                                              <p:tgtEl>
                                                <p:sldTgt/>
                                              </p:tgtEl>
                                            </p:cond>
                                          </p:endCondLst>
                                        </p:cTn>
                                        <p:tgtEl>
                                          <p:sndTgt r:embed="rId4" name="DRUMROLL.WAV"/>
                                        </p:tgtEl>
                                      </p:cMediaNode>
                                    </p:audio>
                                  </p:subTnLst>
                                </p:cTn>
                              </p:par>
                              <p:par>
                                <p:cTn id="257" presetID="6" presetClass="emph" presetSubtype="0" autoRev="1" fill="hold" nodeType="withEffect">
                                  <p:stCondLst>
                                    <p:cond delay="0"/>
                                  </p:stCondLst>
                                  <p:childTnLst>
                                    <p:animScale>
                                      <p:cBhvr>
                                        <p:cTn id="258" dur="500" fill="hold"/>
                                        <p:tgtEl>
                                          <p:spTgt spid="248"/>
                                        </p:tgtEl>
                                      </p:cBhvr>
                                      <p:by x="140000" y="140000"/>
                                    </p:animScale>
                                  </p:childTnLst>
                                </p:cTn>
                              </p:par>
                              <p:par>
                                <p:cTn id="259" presetID="10" presetClass="entr" presetSubtype="0" fill="hold" nodeType="withEffect">
                                  <p:stCondLst>
                                    <p:cond delay="0"/>
                                  </p:stCondLst>
                                  <p:childTnLst>
                                    <p:set>
                                      <p:cBhvr>
                                        <p:cTn id="260" dur="1" fill="hold">
                                          <p:stCondLst>
                                            <p:cond delay="0"/>
                                          </p:stCondLst>
                                        </p:cTn>
                                        <p:tgtEl>
                                          <p:spTgt spid="51"/>
                                        </p:tgtEl>
                                        <p:attrNameLst>
                                          <p:attrName>style.visibility</p:attrName>
                                        </p:attrNameLst>
                                      </p:cBhvr>
                                      <p:to>
                                        <p:strVal val="visible"/>
                                      </p:to>
                                    </p:set>
                                    <p:animEffect transition="in" filter="fade">
                                      <p:cBhvr>
                                        <p:cTn id="261" dur="500"/>
                                        <p:tgtEl>
                                          <p:spTgt spid="51"/>
                                        </p:tgtEl>
                                      </p:cBhvr>
                                    </p:animEffect>
                                  </p:childTnLst>
                                </p:cTn>
                              </p:par>
                              <p:par>
                                <p:cTn id="262" presetID="6" presetClass="emph" presetSubtype="0" repeatCount="indefinite" fill="hold" nodeType="withEffect">
                                  <p:stCondLst>
                                    <p:cond delay="0"/>
                                  </p:stCondLst>
                                  <p:childTnLst>
                                    <p:animScale>
                                      <p:cBhvr>
                                        <p:cTn id="263" dur="500" fill="hold"/>
                                        <p:tgtEl>
                                          <p:spTgt spid="51"/>
                                        </p:tgtEl>
                                      </p:cBhvr>
                                      <p:by x="130000" y="130000"/>
                                    </p:animScale>
                                  </p:childTnLst>
                                </p:cTn>
                              </p:par>
                              <p:par>
                                <p:cTn id="264" presetID="32" presetClass="emph" presetSubtype="0" repeatCount="indefinite" fill="hold" nodeType="withEffect">
                                  <p:stCondLst>
                                    <p:cond delay="0"/>
                                  </p:stCondLst>
                                  <p:childTnLst>
                                    <p:animRot by="120000">
                                      <p:cBhvr>
                                        <p:cTn id="265" dur="50" fill="hold">
                                          <p:stCondLst>
                                            <p:cond delay="0"/>
                                          </p:stCondLst>
                                        </p:cTn>
                                        <p:tgtEl>
                                          <p:spTgt spid="51"/>
                                        </p:tgtEl>
                                        <p:attrNameLst>
                                          <p:attrName>r</p:attrName>
                                        </p:attrNameLst>
                                      </p:cBhvr>
                                    </p:animRot>
                                    <p:animRot by="-240000">
                                      <p:cBhvr>
                                        <p:cTn id="266" dur="100" fill="hold">
                                          <p:stCondLst>
                                            <p:cond delay="100"/>
                                          </p:stCondLst>
                                        </p:cTn>
                                        <p:tgtEl>
                                          <p:spTgt spid="51"/>
                                        </p:tgtEl>
                                        <p:attrNameLst>
                                          <p:attrName>r</p:attrName>
                                        </p:attrNameLst>
                                      </p:cBhvr>
                                    </p:animRot>
                                    <p:animRot by="240000">
                                      <p:cBhvr>
                                        <p:cTn id="267" dur="100" fill="hold">
                                          <p:stCondLst>
                                            <p:cond delay="200"/>
                                          </p:stCondLst>
                                        </p:cTn>
                                        <p:tgtEl>
                                          <p:spTgt spid="51"/>
                                        </p:tgtEl>
                                        <p:attrNameLst>
                                          <p:attrName>r</p:attrName>
                                        </p:attrNameLst>
                                      </p:cBhvr>
                                    </p:animRot>
                                    <p:animRot by="-240000">
                                      <p:cBhvr>
                                        <p:cTn id="268" dur="100" fill="hold">
                                          <p:stCondLst>
                                            <p:cond delay="300"/>
                                          </p:stCondLst>
                                        </p:cTn>
                                        <p:tgtEl>
                                          <p:spTgt spid="51"/>
                                        </p:tgtEl>
                                        <p:attrNameLst>
                                          <p:attrName>r</p:attrName>
                                        </p:attrNameLst>
                                      </p:cBhvr>
                                    </p:animRot>
                                    <p:animRot by="120000">
                                      <p:cBhvr>
                                        <p:cTn id="269" dur="100" fill="hold">
                                          <p:stCondLst>
                                            <p:cond delay="400"/>
                                          </p:stCondLst>
                                        </p:cTn>
                                        <p:tgtEl>
                                          <p:spTgt spid="51"/>
                                        </p:tgtEl>
                                        <p:attrNameLst>
                                          <p:attrName>r</p:attrName>
                                        </p:attrNameLst>
                                      </p:cBhvr>
                                    </p:animRot>
                                  </p:childTnLst>
                                  <p:subTnLst>
                                    <p:audio>
                                      <p:cMediaNode>
                                        <p:cTn display="0" masterRel="sameClick">
                                          <p:stCondLst>
                                            <p:cond evt="begin" delay="0">
                                              <p:tn val="26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48"/>
                  </p:tgtEl>
                </p:cond>
              </p:nextCondLst>
            </p:seq>
            <p:seq concurrent="1" nextAc="seek">
              <p:cTn id="270" restart="whenNotActive" fill="hold" evtFilter="cancelBubble" nodeType="interactiveSeq">
                <p:stCondLst>
                  <p:cond evt="onClick" delay="0">
                    <p:tgtEl>
                      <p:spTgt spid="249"/>
                    </p:tgtEl>
                  </p:cond>
                </p:stCondLst>
                <p:endSync evt="end" delay="0">
                  <p:rtn val="all"/>
                </p:endSync>
                <p:childTnLst>
                  <p:par>
                    <p:cTn id="271" fill="hold">
                      <p:stCondLst>
                        <p:cond delay="0"/>
                      </p:stCondLst>
                      <p:childTnLst>
                        <p:par>
                          <p:cTn id="272" fill="hold">
                            <p:stCondLst>
                              <p:cond delay="0"/>
                            </p:stCondLst>
                            <p:childTnLst>
                              <p:par>
                                <p:cTn id="273" presetID="42" presetClass="path" presetSubtype="0" accel="50000" decel="50000" fill="hold" nodeType="clickEffect">
                                  <p:stCondLst>
                                    <p:cond delay="0"/>
                                  </p:stCondLst>
                                  <p:childTnLst>
                                    <p:animMotion origin="layout" path="M -1.25E-6 2.96296E-6 L 0.00052 0.05671 " pathEditMode="relative" rAng="0" ptsTypes="AA">
                                      <p:cBhvr>
                                        <p:cTn id="274" dur="1000" fill="hold"/>
                                        <p:tgtEl>
                                          <p:spTgt spid="249"/>
                                        </p:tgtEl>
                                        <p:attrNameLst>
                                          <p:attrName>ppt_x</p:attrName>
                                          <p:attrName>ppt_y</p:attrName>
                                        </p:attrNameLst>
                                      </p:cBhvr>
                                      <p:rCtr x="26" y="2824"/>
                                    </p:animMotion>
                                  </p:childTnLst>
                                  <p:subTnLst>
                                    <p:audio>
                                      <p:cMediaNode>
                                        <p:cTn display="0" masterRel="sameClick">
                                          <p:stCondLst>
                                            <p:cond evt="begin" delay="0">
                                              <p:tn val="273"/>
                                            </p:cond>
                                          </p:stCondLst>
                                          <p:endCondLst>
                                            <p:cond evt="onStopAudio" delay="0">
                                              <p:tgtEl>
                                                <p:sldTgt/>
                                              </p:tgtEl>
                                            </p:cond>
                                          </p:endCondLst>
                                        </p:cTn>
                                        <p:tgtEl>
                                          <p:sndTgt r:embed="rId4" name="DRUMROLL.WAV"/>
                                        </p:tgtEl>
                                      </p:cMediaNode>
                                    </p:audio>
                                  </p:subTnLst>
                                </p:cTn>
                              </p:par>
                              <p:par>
                                <p:cTn id="275" presetID="6" presetClass="emph" presetSubtype="0" autoRev="1" fill="hold" nodeType="withEffect">
                                  <p:stCondLst>
                                    <p:cond delay="0"/>
                                  </p:stCondLst>
                                  <p:childTnLst>
                                    <p:animScale>
                                      <p:cBhvr>
                                        <p:cTn id="276" dur="500" fill="hold"/>
                                        <p:tgtEl>
                                          <p:spTgt spid="249"/>
                                        </p:tgtEl>
                                      </p:cBhvr>
                                      <p:by x="140000" y="140000"/>
                                    </p:animScale>
                                  </p:childTnLst>
                                </p:cTn>
                              </p:par>
                              <p:par>
                                <p:cTn id="277" presetID="27" presetClass="emph" presetSubtype="0" repeatCount="5000" fill="remove" grpId="0" nodeType="withEffect">
                                  <p:stCondLst>
                                    <p:cond delay="0"/>
                                  </p:stCondLst>
                                  <p:childTnLst>
                                    <p:animClr clrSpc="rgb" dir="cw">
                                      <p:cBhvr override="childStyle">
                                        <p:cTn id="278" dur="250" autoRev="1" fill="remove"/>
                                        <p:tgtEl>
                                          <p:spTgt spid="124"/>
                                        </p:tgtEl>
                                        <p:attrNameLst>
                                          <p:attrName>style.color</p:attrName>
                                        </p:attrNameLst>
                                      </p:cBhvr>
                                      <p:to>
                                        <a:schemeClr val="bg1"/>
                                      </p:to>
                                    </p:animClr>
                                    <p:animClr clrSpc="rgb" dir="cw">
                                      <p:cBhvr>
                                        <p:cTn id="279" dur="250" autoRev="1" fill="remove"/>
                                        <p:tgtEl>
                                          <p:spTgt spid="124"/>
                                        </p:tgtEl>
                                        <p:attrNameLst>
                                          <p:attrName>fillcolor</p:attrName>
                                        </p:attrNameLst>
                                      </p:cBhvr>
                                      <p:to>
                                        <a:schemeClr val="bg1"/>
                                      </p:to>
                                    </p:animClr>
                                    <p:set>
                                      <p:cBhvr>
                                        <p:cTn id="280" dur="250" autoRev="1" fill="remove"/>
                                        <p:tgtEl>
                                          <p:spTgt spid="124"/>
                                        </p:tgtEl>
                                        <p:attrNameLst>
                                          <p:attrName>fill.type</p:attrName>
                                        </p:attrNameLst>
                                      </p:cBhvr>
                                      <p:to>
                                        <p:strVal val="solid"/>
                                      </p:to>
                                    </p:set>
                                    <p:set>
                                      <p:cBhvr>
                                        <p:cTn id="281" dur="250" autoRev="1" fill="remove"/>
                                        <p:tgtEl>
                                          <p:spTgt spid="124"/>
                                        </p:tgtEl>
                                        <p:attrNameLst>
                                          <p:attrName>fill.on</p:attrName>
                                        </p:attrNameLst>
                                      </p:cBhvr>
                                      <p:to>
                                        <p:strVal val="true"/>
                                      </p:to>
                                    </p:set>
                                  </p:childTnLst>
                                </p:cTn>
                              </p:par>
                            </p:childTnLst>
                          </p:cTn>
                        </p:par>
                      </p:childTnLst>
                    </p:cTn>
                  </p:par>
                  <p:par>
                    <p:cTn id="282" fill="hold">
                      <p:stCondLst>
                        <p:cond delay="indefinite"/>
                      </p:stCondLst>
                      <p:childTnLst>
                        <p:par>
                          <p:cTn id="283" fill="hold">
                            <p:stCondLst>
                              <p:cond delay="0"/>
                            </p:stCondLst>
                            <p:childTnLst>
                              <p:par>
                                <p:cTn id="284" presetID="42" presetClass="path" presetSubtype="0" accel="50000" decel="50000" fill="hold" nodeType="clickEffect">
                                  <p:stCondLst>
                                    <p:cond delay="0"/>
                                  </p:stCondLst>
                                  <p:childTnLst>
                                    <p:animMotion origin="layout" path="M 0.00052 0.05671 L 0.00052 0.12199 " pathEditMode="relative" rAng="0" ptsTypes="AA">
                                      <p:cBhvr>
                                        <p:cTn id="285" dur="1000" fill="hold"/>
                                        <p:tgtEl>
                                          <p:spTgt spid="249"/>
                                        </p:tgtEl>
                                        <p:attrNameLst>
                                          <p:attrName>ppt_x</p:attrName>
                                          <p:attrName>ppt_y</p:attrName>
                                        </p:attrNameLst>
                                      </p:cBhvr>
                                      <p:rCtr x="0" y="3264"/>
                                    </p:animMotion>
                                  </p:childTnLst>
                                  <p:subTnLst>
                                    <p:audio>
                                      <p:cMediaNode>
                                        <p:cTn display="0" masterRel="sameClick">
                                          <p:stCondLst>
                                            <p:cond evt="begin" delay="0">
                                              <p:tn val="284"/>
                                            </p:cond>
                                          </p:stCondLst>
                                          <p:endCondLst>
                                            <p:cond evt="onStopAudio" delay="0">
                                              <p:tgtEl>
                                                <p:sldTgt/>
                                              </p:tgtEl>
                                            </p:cond>
                                          </p:endCondLst>
                                        </p:cTn>
                                        <p:tgtEl>
                                          <p:sndTgt r:embed="rId4" name="DRUMROLL.WAV"/>
                                        </p:tgtEl>
                                      </p:cMediaNode>
                                    </p:audio>
                                  </p:subTnLst>
                                </p:cTn>
                              </p:par>
                              <p:par>
                                <p:cTn id="286" presetID="6" presetClass="emph" presetSubtype="0" autoRev="1" fill="hold" nodeType="withEffect">
                                  <p:stCondLst>
                                    <p:cond delay="0"/>
                                  </p:stCondLst>
                                  <p:childTnLst>
                                    <p:animScale>
                                      <p:cBhvr>
                                        <p:cTn id="287" dur="500" fill="hold"/>
                                        <p:tgtEl>
                                          <p:spTgt spid="249"/>
                                        </p:tgtEl>
                                      </p:cBhvr>
                                      <p:by x="140000" y="140000"/>
                                    </p:animScale>
                                  </p:childTnLst>
                                </p:cTn>
                              </p:par>
                              <p:par>
                                <p:cTn id="288" presetID="27" presetClass="emph" presetSubtype="0" repeatCount="5000" fill="remove" grpId="0" nodeType="withEffect">
                                  <p:stCondLst>
                                    <p:cond delay="0"/>
                                  </p:stCondLst>
                                  <p:childTnLst>
                                    <p:animClr clrSpc="rgb" dir="cw">
                                      <p:cBhvr override="childStyle">
                                        <p:cTn id="289" dur="250" autoRev="1" fill="remove"/>
                                        <p:tgtEl>
                                          <p:spTgt spid="125"/>
                                        </p:tgtEl>
                                        <p:attrNameLst>
                                          <p:attrName>style.color</p:attrName>
                                        </p:attrNameLst>
                                      </p:cBhvr>
                                      <p:to>
                                        <a:schemeClr val="bg1"/>
                                      </p:to>
                                    </p:animClr>
                                    <p:animClr clrSpc="rgb" dir="cw">
                                      <p:cBhvr>
                                        <p:cTn id="290" dur="250" autoRev="1" fill="remove"/>
                                        <p:tgtEl>
                                          <p:spTgt spid="125"/>
                                        </p:tgtEl>
                                        <p:attrNameLst>
                                          <p:attrName>fillcolor</p:attrName>
                                        </p:attrNameLst>
                                      </p:cBhvr>
                                      <p:to>
                                        <a:schemeClr val="bg1"/>
                                      </p:to>
                                    </p:animClr>
                                    <p:set>
                                      <p:cBhvr>
                                        <p:cTn id="291" dur="250" autoRev="1" fill="remove"/>
                                        <p:tgtEl>
                                          <p:spTgt spid="125"/>
                                        </p:tgtEl>
                                        <p:attrNameLst>
                                          <p:attrName>fill.type</p:attrName>
                                        </p:attrNameLst>
                                      </p:cBhvr>
                                      <p:to>
                                        <p:strVal val="solid"/>
                                      </p:to>
                                    </p:set>
                                    <p:set>
                                      <p:cBhvr>
                                        <p:cTn id="292" dur="250" autoRev="1" fill="remove"/>
                                        <p:tgtEl>
                                          <p:spTgt spid="125"/>
                                        </p:tgtEl>
                                        <p:attrNameLst>
                                          <p:attrName>fill.on</p:attrName>
                                        </p:attrNameLst>
                                      </p:cBhvr>
                                      <p:to>
                                        <p:strVal val="true"/>
                                      </p:to>
                                    </p:set>
                                  </p:childTnLst>
                                </p:cTn>
                              </p:par>
                            </p:childTnLst>
                          </p:cTn>
                        </p:par>
                      </p:childTnLst>
                    </p:cTn>
                  </p:par>
                  <p:par>
                    <p:cTn id="293" fill="hold">
                      <p:stCondLst>
                        <p:cond delay="indefinite"/>
                      </p:stCondLst>
                      <p:childTnLst>
                        <p:par>
                          <p:cTn id="294" fill="hold">
                            <p:stCondLst>
                              <p:cond delay="0"/>
                            </p:stCondLst>
                            <p:childTnLst>
                              <p:par>
                                <p:cTn id="295" presetID="42" presetClass="path" presetSubtype="0" accel="50000" decel="50000" fill="hold" nodeType="clickEffect">
                                  <p:stCondLst>
                                    <p:cond delay="0"/>
                                  </p:stCondLst>
                                  <p:childTnLst>
                                    <p:animMotion origin="layout" path="M 0.00052 0.12199 L 0.00052 0.17662 " pathEditMode="relative" rAng="0" ptsTypes="AA">
                                      <p:cBhvr>
                                        <p:cTn id="296" dur="1000" fill="hold"/>
                                        <p:tgtEl>
                                          <p:spTgt spid="249"/>
                                        </p:tgtEl>
                                        <p:attrNameLst>
                                          <p:attrName>ppt_x</p:attrName>
                                          <p:attrName>ppt_y</p:attrName>
                                        </p:attrNameLst>
                                      </p:cBhvr>
                                      <p:rCtr x="0" y="2731"/>
                                    </p:animMotion>
                                  </p:childTnLst>
                                  <p:subTnLst>
                                    <p:audio>
                                      <p:cMediaNode>
                                        <p:cTn display="0" masterRel="sameClick">
                                          <p:stCondLst>
                                            <p:cond evt="begin" delay="0">
                                              <p:tn val="295"/>
                                            </p:cond>
                                          </p:stCondLst>
                                          <p:endCondLst>
                                            <p:cond evt="onStopAudio" delay="0">
                                              <p:tgtEl>
                                                <p:sldTgt/>
                                              </p:tgtEl>
                                            </p:cond>
                                          </p:endCondLst>
                                        </p:cTn>
                                        <p:tgtEl>
                                          <p:sndTgt r:embed="rId4" name="DRUMROLL.WAV"/>
                                        </p:tgtEl>
                                      </p:cMediaNode>
                                    </p:audio>
                                  </p:subTnLst>
                                </p:cTn>
                              </p:par>
                              <p:par>
                                <p:cTn id="297" presetID="6" presetClass="emph" presetSubtype="0" autoRev="1" fill="hold" nodeType="withEffect">
                                  <p:stCondLst>
                                    <p:cond delay="0"/>
                                  </p:stCondLst>
                                  <p:childTnLst>
                                    <p:animScale>
                                      <p:cBhvr>
                                        <p:cTn id="298" dur="500" fill="hold"/>
                                        <p:tgtEl>
                                          <p:spTgt spid="249"/>
                                        </p:tgtEl>
                                      </p:cBhvr>
                                      <p:by x="140000" y="140000"/>
                                    </p:animScale>
                                  </p:childTnLst>
                                </p:cTn>
                              </p:par>
                              <p:par>
                                <p:cTn id="299" presetID="27" presetClass="emph" presetSubtype="0" repeatCount="5000" fill="remove" grpId="0" nodeType="withEffect">
                                  <p:stCondLst>
                                    <p:cond delay="0"/>
                                  </p:stCondLst>
                                  <p:childTnLst>
                                    <p:animClr clrSpc="rgb" dir="cw">
                                      <p:cBhvr override="childStyle">
                                        <p:cTn id="300" dur="250" autoRev="1" fill="remove"/>
                                        <p:tgtEl>
                                          <p:spTgt spid="126"/>
                                        </p:tgtEl>
                                        <p:attrNameLst>
                                          <p:attrName>style.color</p:attrName>
                                        </p:attrNameLst>
                                      </p:cBhvr>
                                      <p:to>
                                        <a:schemeClr val="bg1"/>
                                      </p:to>
                                    </p:animClr>
                                    <p:animClr clrSpc="rgb" dir="cw">
                                      <p:cBhvr>
                                        <p:cTn id="301" dur="250" autoRev="1" fill="remove"/>
                                        <p:tgtEl>
                                          <p:spTgt spid="126"/>
                                        </p:tgtEl>
                                        <p:attrNameLst>
                                          <p:attrName>fillcolor</p:attrName>
                                        </p:attrNameLst>
                                      </p:cBhvr>
                                      <p:to>
                                        <a:schemeClr val="bg1"/>
                                      </p:to>
                                    </p:animClr>
                                    <p:set>
                                      <p:cBhvr>
                                        <p:cTn id="302" dur="250" autoRev="1" fill="remove"/>
                                        <p:tgtEl>
                                          <p:spTgt spid="126"/>
                                        </p:tgtEl>
                                        <p:attrNameLst>
                                          <p:attrName>fill.type</p:attrName>
                                        </p:attrNameLst>
                                      </p:cBhvr>
                                      <p:to>
                                        <p:strVal val="solid"/>
                                      </p:to>
                                    </p:set>
                                    <p:set>
                                      <p:cBhvr>
                                        <p:cTn id="303" dur="250" autoRev="1" fill="remove"/>
                                        <p:tgtEl>
                                          <p:spTgt spid="126"/>
                                        </p:tgtEl>
                                        <p:attrNameLst>
                                          <p:attrName>fill.on</p:attrName>
                                        </p:attrNameLst>
                                      </p:cBhvr>
                                      <p:to>
                                        <p:strVal val="true"/>
                                      </p:to>
                                    </p:set>
                                  </p:childTnLst>
                                </p:cTn>
                              </p:par>
                            </p:childTnLst>
                          </p:cTn>
                        </p:par>
                      </p:childTnLst>
                    </p:cTn>
                  </p:par>
                  <p:par>
                    <p:cTn id="304" fill="hold">
                      <p:stCondLst>
                        <p:cond delay="indefinite"/>
                      </p:stCondLst>
                      <p:childTnLst>
                        <p:par>
                          <p:cTn id="305" fill="hold">
                            <p:stCondLst>
                              <p:cond delay="0"/>
                            </p:stCondLst>
                            <p:childTnLst>
                              <p:par>
                                <p:cTn id="306" presetID="42" presetClass="path" presetSubtype="0" accel="50000" decel="50000" fill="hold" nodeType="clickEffect">
                                  <p:stCondLst>
                                    <p:cond delay="0"/>
                                  </p:stCondLst>
                                  <p:childTnLst>
                                    <p:animMotion origin="layout" path="M 0.00052 0.17662 L 0.00078 0.24143 " pathEditMode="relative" rAng="0" ptsTypes="AA">
                                      <p:cBhvr>
                                        <p:cTn id="307" dur="1000" fill="hold"/>
                                        <p:tgtEl>
                                          <p:spTgt spid="249"/>
                                        </p:tgtEl>
                                        <p:attrNameLst>
                                          <p:attrName>ppt_x</p:attrName>
                                          <p:attrName>ppt_y</p:attrName>
                                        </p:attrNameLst>
                                      </p:cBhvr>
                                      <p:rCtr x="13" y="3241"/>
                                    </p:animMotion>
                                  </p:childTnLst>
                                  <p:subTnLst>
                                    <p:audio>
                                      <p:cMediaNode>
                                        <p:cTn display="0" masterRel="sameClick">
                                          <p:stCondLst>
                                            <p:cond evt="begin" delay="0">
                                              <p:tn val="306"/>
                                            </p:cond>
                                          </p:stCondLst>
                                          <p:endCondLst>
                                            <p:cond evt="onStopAudio" delay="0">
                                              <p:tgtEl>
                                                <p:sldTgt/>
                                              </p:tgtEl>
                                            </p:cond>
                                          </p:endCondLst>
                                        </p:cTn>
                                        <p:tgtEl>
                                          <p:sndTgt r:embed="rId4" name="DRUMROLL.WAV"/>
                                        </p:tgtEl>
                                      </p:cMediaNode>
                                    </p:audio>
                                  </p:subTnLst>
                                </p:cTn>
                              </p:par>
                              <p:par>
                                <p:cTn id="308" presetID="6" presetClass="emph" presetSubtype="0" autoRev="1" fill="hold" nodeType="withEffect">
                                  <p:stCondLst>
                                    <p:cond delay="0"/>
                                  </p:stCondLst>
                                  <p:childTnLst>
                                    <p:animScale>
                                      <p:cBhvr>
                                        <p:cTn id="309" dur="500" fill="hold"/>
                                        <p:tgtEl>
                                          <p:spTgt spid="249"/>
                                        </p:tgtEl>
                                      </p:cBhvr>
                                      <p:by x="140000" y="140000"/>
                                    </p:animScale>
                                  </p:childTnLst>
                                </p:cTn>
                              </p:par>
                              <p:par>
                                <p:cTn id="310" presetID="27" presetClass="emph" presetSubtype="0" repeatCount="5000" fill="remove" grpId="0" nodeType="withEffect">
                                  <p:stCondLst>
                                    <p:cond delay="0"/>
                                  </p:stCondLst>
                                  <p:childTnLst>
                                    <p:animClr clrSpc="rgb" dir="cw">
                                      <p:cBhvr override="childStyle">
                                        <p:cTn id="311" dur="250" autoRev="1" fill="remove"/>
                                        <p:tgtEl>
                                          <p:spTgt spid="127"/>
                                        </p:tgtEl>
                                        <p:attrNameLst>
                                          <p:attrName>style.color</p:attrName>
                                        </p:attrNameLst>
                                      </p:cBhvr>
                                      <p:to>
                                        <a:schemeClr val="bg1"/>
                                      </p:to>
                                    </p:animClr>
                                    <p:animClr clrSpc="rgb" dir="cw">
                                      <p:cBhvr>
                                        <p:cTn id="312" dur="250" autoRev="1" fill="remove"/>
                                        <p:tgtEl>
                                          <p:spTgt spid="127"/>
                                        </p:tgtEl>
                                        <p:attrNameLst>
                                          <p:attrName>fillcolor</p:attrName>
                                        </p:attrNameLst>
                                      </p:cBhvr>
                                      <p:to>
                                        <a:schemeClr val="bg1"/>
                                      </p:to>
                                    </p:animClr>
                                    <p:set>
                                      <p:cBhvr>
                                        <p:cTn id="313" dur="250" autoRev="1" fill="remove"/>
                                        <p:tgtEl>
                                          <p:spTgt spid="127"/>
                                        </p:tgtEl>
                                        <p:attrNameLst>
                                          <p:attrName>fill.type</p:attrName>
                                        </p:attrNameLst>
                                      </p:cBhvr>
                                      <p:to>
                                        <p:strVal val="solid"/>
                                      </p:to>
                                    </p:set>
                                    <p:set>
                                      <p:cBhvr>
                                        <p:cTn id="314" dur="250" autoRev="1" fill="remove"/>
                                        <p:tgtEl>
                                          <p:spTgt spid="127"/>
                                        </p:tgtEl>
                                        <p:attrNameLst>
                                          <p:attrName>fill.on</p:attrName>
                                        </p:attrNameLst>
                                      </p:cBhvr>
                                      <p:to>
                                        <p:strVal val="true"/>
                                      </p:to>
                                    </p:set>
                                  </p:childTnLst>
                                </p:cTn>
                              </p:par>
                            </p:childTnLst>
                          </p:cTn>
                        </p:par>
                      </p:childTnLst>
                    </p:cTn>
                  </p:par>
                  <p:par>
                    <p:cTn id="315" fill="hold">
                      <p:stCondLst>
                        <p:cond delay="indefinite"/>
                      </p:stCondLst>
                      <p:childTnLst>
                        <p:par>
                          <p:cTn id="316" fill="hold">
                            <p:stCondLst>
                              <p:cond delay="0"/>
                            </p:stCondLst>
                            <p:childTnLst>
                              <p:par>
                                <p:cTn id="317" presetID="42" presetClass="path" presetSubtype="0" accel="50000" decel="50000" fill="hold" nodeType="clickEffect">
                                  <p:stCondLst>
                                    <p:cond delay="0"/>
                                  </p:stCondLst>
                                  <p:childTnLst>
                                    <p:animMotion origin="layout" path="M 0.00078 0.24143 L 0.00104 0.31088 " pathEditMode="relative" rAng="0" ptsTypes="AA">
                                      <p:cBhvr>
                                        <p:cTn id="318" dur="1000" fill="hold"/>
                                        <p:tgtEl>
                                          <p:spTgt spid="249"/>
                                        </p:tgtEl>
                                        <p:attrNameLst>
                                          <p:attrName>ppt_x</p:attrName>
                                          <p:attrName>ppt_y</p:attrName>
                                        </p:attrNameLst>
                                      </p:cBhvr>
                                      <p:rCtr x="13" y="3472"/>
                                    </p:animMotion>
                                  </p:childTnLst>
                                  <p:subTnLst>
                                    <p:audio>
                                      <p:cMediaNode>
                                        <p:cTn display="0" masterRel="sameClick">
                                          <p:stCondLst>
                                            <p:cond evt="begin" delay="0">
                                              <p:tn val="317"/>
                                            </p:cond>
                                          </p:stCondLst>
                                          <p:endCondLst>
                                            <p:cond evt="onStopAudio" delay="0">
                                              <p:tgtEl>
                                                <p:sldTgt/>
                                              </p:tgtEl>
                                            </p:cond>
                                          </p:endCondLst>
                                        </p:cTn>
                                        <p:tgtEl>
                                          <p:sndTgt r:embed="rId4" name="DRUMROLL.WAV"/>
                                        </p:tgtEl>
                                      </p:cMediaNode>
                                    </p:audio>
                                  </p:subTnLst>
                                </p:cTn>
                              </p:par>
                              <p:par>
                                <p:cTn id="319" presetID="6" presetClass="emph" presetSubtype="0" autoRev="1" fill="hold" nodeType="withEffect">
                                  <p:stCondLst>
                                    <p:cond delay="0"/>
                                  </p:stCondLst>
                                  <p:childTnLst>
                                    <p:animScale>
                                      <p:cBhvr>
                                        <p:cTn id="320" dur="500" fill="hold"/>
                                        <p:tgtEl>
                                          <p:spTgt spid="249"/>
                                        </p:tgtEl>
                                      </p:cBhvr>
                                      <p:by x="140000" y="140000"/>
                                    </p:animScale>
                                  </p:childTnLst>
                                </p:cTn>
                              </p:par>
                              <p:par>
                                <p:cTn id="321" presetID="27" presetClass="emph" presetSubtype="0" repeatCount="5000" fill="remove" grpId="0" nodeType="withEffect">
                                  <p:stCondLst>
                                    <p:cond delay="0"/>
                                  </p:stCondLst>
                                  <p:childTnLst>
                                    <p:animClr clrSpc="rgb" dir="cw">
                                      <p:cBhvr override="childStyle">
                                        <p:cTn id="322" dur="250" autoRev="1" fill="remove"/>
                                        <p:tgtEl>
                                          <p:spTgt spid="128"/>
                                        </p:tgtEl>
                                        <p:attrNameLst>
                                          <p:attrName>style.color</p:attrName>
                                        </p:attrNameLst>
                                      </p:cBhvr>
                                      <p:to>
                                        <a:schemeClr val="bg1"/>
                                      </p:to>
                                    </p:animClr>
                                    <p:animClr clrSpc="rgb" dir="cw">
                                      <p:cBhvr>
                                        <p:cTn id="323" dur="250" autoRev="1" fill="remove"/>
                                        <p:tgtEl>
                                          <p:spTgt spid="128"/>
                                        </p:tgtEl>
                                        <p:attrNameLst>
                                          <p:attrName>fillcolor</p:attrName>
                                        </p:attrNameLst>
                                      </p:cBhvr>
                                      <p:to>
                                        <a:schemeClr val="bg1"/>
                                      </p:to>
                                    </p:animClr>
                                    <p:set>
                                      <p:cBhvr>
                                        <p:cTn id="324" dur="250" autoRev="1" fill="remove"/>
                                        <p:tgtEl>
                                          <p:spTgt spid="128"/>
                                        </p:tgtEl>
                                        <p:attrNameLst>
                                          <p:attrName>fill.type</p:attrName>
                                        </p:attrNameLst>
                                      </p:cBhvr>
                                      <p:to>
                                        <p:strVal val="solid"/>
                                      </p:to>
                                    </p:set>
                                    <p:set>
                                      <p:cBhvr>
                                        <p:cTn id="325" dur="250" autoRev="1" fill="remove"/>
                                        <p:tgtEl>
                                          <p:spTgt spid="128"/>
                                        </p:tgtEl>
                                        <p:attrNameLst>
                                          <p:attrName>fill.on</p:attrName>
                                        </p:attrNameLst>
                                      </p:cBhvr>
                                      <p:to>
                                        <p:strVal val="true"/>
                                      </p:to>
                                    </p:set>
                                  </p:childTnLst>
                                </p:cTn>
                              </p:par>
                            </p:childTnLst>
                          </p:cTn>
                        </p:par>
                        <p:par>
                          <p:cTn id="326" fill="hold">
                            <p:stCondLst>
                              <p:cond delay="2500"/>
                            </p:stCondLst>
                            <p:childTnLst>
                              <p:par>
                                <p:cTn id="327" presetID="42" presetClass="path" presetSubtype="0" accel="50000" decel="50000" fill="hold" nodeType="afterEffect">
                                  <p:stCondLst>
                                    <p:cond delay="0"/>
                                  </p:stCondLst>
                                  <p:childTnLst>
                                    <p:animMotion origin="layout" path="M 0.00104 0.31088 L 0.00365 0.36551 " pathEditMode="relative" rAng="0" ptsTypes="AA">
                                      <p:cBhvr>
                                        <p:cTn id="328" dur="1000" fill="hold"/>
                                        <p:tgtEl>
                                          <p:spTgt spid="249"/>
                                        </p:tgtEl>
                                        <p:attrNameLst>
                                          <p:attrName>ppt_x</p:attrName>
                                          <p:attrName>ppt_y</p:attrName>
                                        </p:attrNameLst>
                                      </p:cBhvr>
                                      <p:rCtr x="130" y="2731"/>
                                    </p:animMotion>
                                  </p:childTnLst>
                                  <p:subTnLst>
                                    <p:audio>
                                      <p:cMediaNode>
                                        <p:cTn display="0" masterRel="sameClick">
                                          <p:stCondLst>
                                            <p:cond evt="begin" delay="0">
                                              <p:tn val="327"/>
                                            </p:cond>
                                          </p:stCondLst>
                                          <p:endCondLst>
                                            <p:cond evt="onStopAudio" delay="0">
                                              <p:tgtEl>
                                                <p:sldTgt/>
                                              </p:tgtEl>
                                            </p:cond>
                                          </p:endCondLst>
                                        </p:cTn>
                                        <p:tgtEl>
                                          <p:sndTgt r:embed="rId4" name="DRUMROLL.WAV"/>
                                        </p:tgtEl>
                                      </p:cMediaNode>
                                    </p:audio>
                                  </p:subTnLst>
                                </p:cTn>
                              </p:par>
                              <p:par>
                                <p:cTn id="329" presetID="6" presetClass="emph" presetSubtype="0" autoRev="1" fill="hold" nodeType="withEffect">
                                  <p:stCondLst>
                                    <p:cond delay="0"/>
                                  </p:stCondLst>
                                  <p:childTnLst>
                                    <p:animScale>
                                      <p:cBhvr>
                                        <p:cTn id="330" dur="500" fill="hold"/>
                                        <p:tgtEl>
                                          <p:spTgt spid="249"/>
                                        </p:tgtEl>
                                      </p:cBhvr>
                                      <p:by x="140000" y="140000"/>
                                    </p:animScale>
                                  </p:childTnLst>
                                </p:cTn>
                              </p:par>
                              <p:par>
                                <p:cTn id="331" presetID="10" presetClass="entr" presetSubtype="0" fill="hold" nodeType="withEffect">
                                  <p:stCondLst>
                                    <p:cond delay="0"/>
                                  </p:stCondLst>
                                  <p:childTnLst>
                                    <p:set>
                                      <p:cBhvr>
                                        <p:cTn id="332" dur="1" fill="hold">
                                          <p:stCondLst>
                                            <p:cond delay="0"/>
                                          </p:stCondLst>
                                        </p:cTn>
                                        <p:tgtEl>
                                          <p:spTgt spid="50"/>
                                        </p:tgtEl>
                                        <p:attrNameLst>
                                          <p:attrName>style.visibility</p:attrName>
                                        </p:attrNameLst>
                                      </p:cBhvr>
                                      <p:to>
                                        <p:strVal val="visible"/>
                                      </p:to>
                                    </p:set>
                                    <p:animEffect transition="in" filter="fade">
                                      <p:cBhvr>
                                        <p:cTn id="333" dur="500"/>
                                        <p:tgtEl>
                                          <p:spTgt spid="50"/>
                                        </p:tgtEl>
                                      </p:cBhvr>
                                    </p:animEffect>
                                  </p:childTnLst>
                                </p:cTn>
                              </p:par>
                              <p:par>
                                <p:cTn id="334" presetID="6" presetClass="emph" presetSubtype="0" repeatCount="indefinite" fill="hold" nodeType="withEffect">
                                  <p:stCondLst>
                                    <p:cond delay="0"/>
                                  </p:stCondLst>
                                  <p:childTnLst>
                                    <p:animScale>
                                      <p:cBhvr>
                                        <p:cTn id="335" dur="500" fill="hold"/>
                                        <p:tgtEl>
                                          <p:spTgt spid="50"/>
                                        </p:tgtEl>
                                      </p:cBhvr>
                                      <p:by x="130000" y="130000"/>
                                    </p:animScale>
                                  </p:childTnLst>
                                </p:cTn>
                              </p:par>
                              <p:par>
                                <p:cTn id="336" presetID="32" presetClass="emph" presetSubtype="0" repeatCount="indefinite" fill="hold" nodeType="withEffect">
                                  <p:stCondLst>
                                    <p:cond delay="0"/>
                                  </p:stCondLst>
                                  <p:childTnLst>
                                    <p:animRot by="120000">
                                      <p:cBhvr>
                                        <p:cTn id="337" dur="50" fill="hold">
                                          <p:stCondLst>
                                            <p:cond delay="0"/>
                                          </p:stCondLst>
                                        </p:cTn>
                                        <p:tgtEl>
                                          <p:spTgt spid="50"/>
                                        </p:tgtEl>
                                        <p:attrNameLst>
                                          <p:attrName>r</p:attrName>
                                        </p:attrNameLst>
                                      </p:cBhvr>
                                    </p:animRot>
                                    <p:animRot by="-240000">
                                      <p:cBhvr>
                                        <p:cTn id="338" dur="100" fill="hold">
                                          <p:stCondLst>
                                            <p:cond delay="100"/>
                                          </p:stCondLst>
                                        </p:cTn>
                                        <p:tgtEl>
                                          <p:spTgt spid="50"/>
                                        </p:tgtEl>
                                        <p:attrNameLst>
                                          <p:attrName>r</p:attrName>
                                        </p:attrNameLst>
                                      </p:cBhvr>
                                    </p:animRot>
                                    <p:animRot by="240000">
                                      <p:cBhvr>
                                        <p:cTn id="339" dur="100" fill="hold">
                                          <p:stCondLst>
                                            <p:cond delay="200"/>
                                          </p:stCondLst>
                                        </p:cTn>
                                        <p:tgtEl>
                                          <p:spTgt spid="50"/>
                                        </p:tgtEl>
                                        <p:attrNameLst>
                                          <p:attrName>r</p:attrName>
                                        </p:attrNameLst>
                                      </p:cBhvr>
                                    </p:animRot>
                                    <p:animRot by="-240000">
                                      <p:cBhvr>
                                        <p:cTn id="340" dur="100" fill="hold">
                                          <p:stCondLst>
                                            <p:cond delay="300"/>
                                          </p:stCondLst>
                                        </p:cTn>
                                        <p:tgtEl>
                                          <p:spTgt spid="50"/>
                                        </p:tgtEl>
                                        <p:attrNameLst>
                                          <p:attrName>r</p:attrName>
                                        </p:attrNameLst>
                                      </p:cBhvr>
                                    </p:animRot>
                                    <p:animRot by="120000">
                                      <p:cBhvr>
                                        <p:cTn id="341" dur="100" fill="hold">
                                          <p:stCondLst>
                                            <p:cond delay="400"/>
                                          </p:stCondLst>
                                        </p:cTn>
                                        <p:tgtEl>
                                          <p:spTgt spid="50"/>
                                        </p:tgtEl>
                                        <p:attrNameLst>
                                          <p:attrName>r</p:attrName>
                                        </p:attrNameLst>
                                      </p:cBhvr>
                                    </p:animRot>
                                  </p:childTnLst>
                                  <p:subTnLst>
                                    <p:audio>
                                      <p:cMediaNode>
                                        <p:cTn display="0" masterRel="sameClick">
                                          <p:stCondLst>
                                            <p:cond evt="begin" delay="0">
                                              <p:tn val="33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49"/>
                  </p:tgtEl>
                </p:cond>
              </p:nextCondLst>
            </p:seq>
            <p:seq concurrent="1" nextAc="seek">
              <p:cTn id="342" restart="whenNotActive" fill="hold" evtFilter="cancelBubble" nodeType="interactiveSeq">
                <p:stCondLst>
                  <p:cond evt="onClick" delay="0">
                    <p:tgtEl>
                      <p:spTgt spid="34"/>
                    </p:tgtEl>
                  </p:cond>
                </p:stCondLst>
                <p:endSync evt="end" delay="0">
                  <p:rtn val="all"/>
                </p:endSync>
                <p:childTnLst>
                  <p:par>
                    <p:cTn id="343" fill="hold">
                      <p:stCondLst>
                        <p:cond delay="0"/>
                      </p:stCondLst>
                      <p:childTnLst>
                        <p:par>
                          <p:cTn id="344" fill="hold">
                            <p:stCondLst>
                              <p:cond delay="0"/>
                            </p:stCondLst>
                            <p:childTnLst>
                              <p:par>
                                <p:cTn id="345" presetID="1" presetClass="emph" presetSubtype="2" repeatCount="5000" fill="hold" nodeType="clickEffect">
                                  <p:stCondLst>
                                    <p:cond delay="0"/>
                                  </p:stCondLst>
                                  <p:childTnLst>
                                    <p:animClr clrSpc="rgb" dir="cw">
                                      <p:cBhvr>
                                        <p:cTn id="346" dur="500" fill="hold"/>
                                        <p:tgtEl>
                                          <p:spTgt spid="34"/>
                                        </p:tgtEl>
                                        <p:attrNameLst>
                                          <p:attrName>fillcolor</p:attrName>
                                        </p:attrNameLst>
                                      </p:cBhvr>
                                      <p:to>
                                        <a:srgbClr val="000000"/>
                                      </p:to>
                                    </p:animClr>
                                    <p:set>
                                      <p:cBhvr>
                                        <p:cTn id="347" dur="500" fill="hold"/>
                                        <p:tgtEl>
                                          <p:spTgt spid="34"/>
                                        </p:tgtEl>
                                        <p:attrNameLst>
                                          <p:attrName>fill.type</p:attrName>
                                        </p:attrNameLst>
                                      </p:cBhvr>
                                      <p:to>
                                        <p:strVal val="solid"/>
                                      </p:to>
                                    </p:set>
                                    <p:set>
                                      <p:cBhvr>
                                        <p:cTn id="348"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349" restart="whenNotActive" fill="hold" evtFilter="cancelBubble" nodeType="interactiveSeq">
                <p:stCondLst>
                  <p:cond evt="onClick" delay="0">
                    <p:tgtEl>
                      <p:spTgt spid="35"/>
                    </p:tgtEl>
                  </p:cond>
                </p:stCondLst>
                <p:endSync evt="end" delay="0">
                  <p:rtn val="all"/>
                </p:endSync>
                <p:childTnLst>
                  <p:par>
                    <p:cTn id="350" fill="hold">
                      <p:stCondLst>
                        <p:cond delay="0"/>
                      </p:stCondLst>
                      <p:childTnLst>
                        <p:par>
                          <p:cTn id="351" fill="hold">
                            <p:stCondLst>
                              <p:cond delay="0"/>
                            </p:stCondLst>
                            <p:childTnLst>
                              <p:par>
                                <p:cTn id="352" presetID="1" presetClass="emph" presetSubtype="2" repeatCount="5000" fill="hold" nodeType="clickEffect">
                                  <p:stCondLst>
                                    <p:cond delay="0"/>
                                  </p:stCondLst>
                                  <p:childTnLst>
                                    <p:animClr clrSpc="rgb" dir="cw">
                                      <p:cBhvr>
                                        <p:cTn id="353" dur="500" fill="hold"/>
                                        <p:tgtEl>
                                          <p:spTgt spid="35"/>
                                        </p:tgtEl>
                                        <p:attrNameLst>
                                          <p:attrName>fillcolor</p:attrName>
                                        </p:attrNameLst>
                                      </p:cBhvr>
                                      <p:to>
                                        <a:srgbClr val="000000"/>
                                      </p:to>
                                    </p:animClr>
                                    <p:set>
                                      <p:cBhvr>
                                        <p:cTn id="354" dur="500" fill="hold"/>
                                        <p:tgtEl>
                                          <p:spTgt spid="35"/>
                                        </p:tgtEl>
                                        <p:attrNameLst>
                                          <p:attrName>fill.type</p:attrName>
                                        </p:attrNameLst>
                                      </p:cBhvr>
                                      <p:to>
                                        <p:strVal val="solid"/>
                                      </p:to>
                                    </p:set>
                                    <p:set>
                                      <p:cBhvr>
                                        <p:cTn id="35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356" restart="whenNotActive" fill="hold" evtFilter="cancelBubble" nodeType="interactiveSeq">
                <p:stCondLst>
                  <p:cond evt="onClick" delay="0">
                    <p:tgtEl>
                      <p:spTgt spid="36"/>
                    </p:tgtEl>
                  </p:cond>
                </p:stCondLst>
                <p:endSync evt="end" delay="0">
                  <p:rtn val="all"/>
                </p:endSync>
                <p:childTnLst>
                  <p:par>
                    <p:cTn id="357" fill="hold">
                      <p:stCondLst>
                        <p:cond delay="0"/>
                      </p:stCondLst>
                      <p:childTnLst>
                        <p:par>
                          <p:cTn id="358" fill="hold">
                            <p:stCondLst>
                              <p:cond delay="0"/>
                            </p:stCondLst>
                            <p:childTnLst>
                              <p:par>
                                <p:cTn id="359" presetID="1" presetClass="emph" presetSubtype="2" repeatCount="5000" fill="hold" nodeType="clickEffect">
                                  <p:stCondLst>
                                    <p:cond delay="0"/>
                                  </p:stCondLst>
                                  <p:childTnLst>
                                    <p:animClr clrSpc="rgb" dir="cw">
                                      <p:cBhvr>
                                        <p:cTn id="360" dur="500" fill="hold"/>
                                        <p:tgtEl>
                                          <p:spTgt spid="36"/>
                                        </p:tgtEl>
                                        <p:attrNameLst>
                                          <p:attrName>fillcolor</p:attrName>
                                        </p:attrNameLst>
                                      </p:cBhvr>
                                      <p:to>
                                        <a:srgbClr val="000000"/>
                                      </p:to>
                                    </p:animClr>
                                    <p:set>
                                      <p:cBhvr>
                                        <p:cTn id="361" dur="500" fill="hold"/>
                                        <p:tgtEl>
                                          <p:spTgt spid="36"/>
                                        </p:tgtEl>
                                        <p:attrNameLst>
                                          <p:attrName>fill.type</p:attrName>
                                        </p:attrNameLst>
                                      </p:cBhvr>
                                      <p:to>
                                        <p:strVal val="solid"/>
                                      </p:to>
                                    </p:set>
                                    <p:set>
                                      <p:cBhvr>
                                        <p:cTn id="36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363" restart="whenNotActive" fill="hold" evtFilter="cancelBubble" nodeType="interactiveSeq">
                <p:stCondLst>
                  <p:cond evt="onClick" delay="0">
                    <p:tgtEl>
                      <p:spTgt spid="37"/>
                    </p:tgtEl>
                  </p:cond>
                </p:stCondLst>
                <p:endSync evt="end" delay="0">
                  <p:rtn val="all"/>
                </p:endSync>
                <p:childTnLst>
                  <p:par>
                    <p:cTn id="364" fill="hold">
                      <p:stCondLst>
                        <p:cond delay="0"/>
                      </p:stCondLst>
                      <p:childTnLst>
                        <p:par>
                          <p:cTn id="365" fill="hold">
                            <p:stCondLst>
                              <p:cond delay="0"/>
                            </p:stCondLst>
                            <p:childTnLst>
                              <p:par>
                                <p:cTn id="366" presetID="1" presetClass="emph" presetSubtype="2" repeatCount="5000" fill="hold" nodeType="clickEffect">
                                  <p:stCondLst>
                                    <p:cond delay="0"/>
                                  </p:stCondLst>
                                  <p:childTnLst>
                                    <p:animClr clrSpc="rgb" dir="cw">
                                      <p:cBhvr>
                                        <p:cTn id="367" dur="500" fill="hold"/>
                                        <p:tgtEl>
                                          <p:spTgt spid="37"/>
                                        </p:tgtEl>
                                        <p:attrNameLst>
                                          <p:attrName>fillcolor</p:attrName>
                                        </p:attrNameLst>
                                      </p:cBhvr>
                                      <p:to>
                                        <a:srgbClr val="000000"/>
                                      </p:to>
                                    </p:animClr>
                                    <p:set>
                                      <p:cBhvr>
                                        <p:cTn id="368" dur="500" fill="hold"/>
                                        <p:tgtEl>
                                          <p:spTgt spid="37"/>
                                        </p:tgtEl>
                                        <p:attrNameLst>
                                          <p:attrName>fill.type</p:attrName>
                                        </p:attrNameLst>
                                      </p:cBhvr>
                                      <p:to>
                                        <p:strVal val="solid"/>
                                      </p:to>
                                    </p:set>
                                    <p:set>
                                      <p:cBhvr>
                                        <p:cTn id="36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370" restart="whenNotActive" fill="hold" evtFilter="cancelBubble" nodeType="interactiveSeq">
                <p:stCondLst>
                  <p:cond evt="onClick" delay="0">
                    <p:tgtEl>
                      <p:spTgt spid="38"/>
                    </p:tgtEl>
                  </p:cond>
                </p:stCondLst>
                <p:endSync evt="end" delay="0">
                  <p:rtn val="all"/>
                </p:endSync>
                <p:childTnLst>
                  <p:par>
                    <p:cTn id="371" fill="hold">
                      <p:stCondLst>
                        <p:cond delay="0"/>
                      </p:stCondLst>
                      <p:childTnLst>
                        <p:par>
                          <p:cTn id="372" fill="hold">
                            <p:stCondLst>
                              <p:cond delay="0"/>
                            </p:stCondLst>
                            <p:childTnLst>
                              <p:par>
                                <p:cTn id="373" presetID="1" presetClass="emph" presetSubtype="2" repeatCount="5000" fill="hold" nodeType="clickEffect">
                                  <p:stCondLst>
                                    <p:cond delay="0"/>
                                  </p:stCondLst>
                                  <p:childTnLst>
                                    <p:animClr clrSpc="rgb" dir="cw">
                                      <p:cBhvr>
                                        <p:cTn id="374" dur="500" fill="hold"/>
                                        <p:tgtEl>
                                          <p:spTgt spid="38"/>
                                        </p:tgtEl>
                                        <p:attrNameLst>
                                          <p:attrName>fillcolor</p:attrName>
                                        </p:attrNameLst>
                                      </p:cBhvr>
                                      <p:to>
                                        <a:srgbClr val="000000"/>
                                      </p:to>
                                    </p:animClr>
                                    <p:set>
                                      <p:cBhvr>
                                        <p:cTn id="375" dur="500" fill="hold"/>
                                        <p:tgtEl>
                                          <p:spTgt spid="38"/>
                                        </p:tgtEl>
                                        <p:attrNameLst>
                                          <p:attrName>fill.type</p:attrName>
                                        </p:attrNameLst>
                                      </p:cBhvr>
                                      <p:to>
                                        <p:strVal val="solid"/>
                                      </p:to>
                                    </p:set>
                                    <p:set>
                                      <p:cBhvr>
                                        <p:cTn id="37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377" restart="whenNotActive" fill="hold" evtFilter="cancelBubble" nodeType="interactiveSeq">
                <p:stCondLst>
                  <p:cond evt="onClick" delay="0">
                    <p:tgtEl>
                      <p:spTgt spid="39"/>
                    </p:tgtEl>
                  </p:cond>
                </p:stCondLst>
                <p:endSync evt="end" delay="0">
                  <p:rtn val="all"/>
                </p:endSync>
                <p:childTnLst>
                  <p:par>
                    <p:cTn id="378" fill="hold">
                      <p:stCondLst>
                        <p:cond delay="0"/>
                      </p:stCondLst>
                      <p:childTnLst>
                        <p:par>
                          <p:cTn id="379" fill="hold">
                            <p:stCondLst>
                              <p:cond delay="0"/>
                            </p:stCondLst>
                            <p:childTnLst>
                              <p:par>
                                <p:cTn id="380" presetID="1" presetClass="emph" presetSubtype="2" repeatCount="5000" fill="hold" nodeType="clickEffect">
                                  <p:stCondLst>
                                    <p:cond delay="0"/>
                                  </p:stCondLst>
                                  <p:childTnLst>
                                    <p:animClr clrSpc="rgb" dir="cw">
                                      <p:cBhvr>
                                        <p:cTn id="381" dur="500" fill="hold"/>
                                        <p:tgtEl>
                                          <p:spTgt spid="39"/>
                                        </p:tgtEl>
                                        <p:attrNameLst>
                                          <p:attrName>fillcolor</p:attrName>
                                        </p:attrNameLst>
                                      </p:cBhvr>
                                      <p:to>
                                        <a:srgbClr val="000000"/>
                                      </p:to>
                                    </p:animClr>
                                    <p:set>
                                      <p:cBhvr>
                                        <p:cTn id="382" dur="500" fill="hold"/>
                                        <p:tgtEl>
                                          <p:spTgt spid="39"/>
                                        </p:tgtEl>
                                        <p:attrNameLst>
                                          <p:attrName>fill.type</p:attrName>
                                        </p:attrNameLst>
                                      </p:cBhvr>
                                      <p:to>
                                        <p:strVal val="solid"/>
                                      </p:to>
                                    </p:set>
                                    <p:set>
                                      <p:cBhvr>
                                        <p:cTn id="38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384" restart="whenNotActive" fill="hold" evtFilter="cancelBubble" nodeType="interactiveSeq">
                <p:stCondLst>
                  <p:cond evt="onClick" delay="0">
                    <p:tgtEl>
                      <p:spTgt spid="40"/>
                    </p:tgtEl>
                  </p:cond>
                </p:stCondLst>
                <p:endSync evt="end" delay="0">
                  <p:rtn val="all"/>
                </p:endSync>
                <p:childTnLst>
                  <p:par>
                    <p:cTn id="385" fill="hold">
                      <p:stCondLst>
                        <p:cond delay="0"/>
                      </p:stCondLst>
                      <p:childTnLst>
                        <p:par>
                          <p:cTn id="386" fill="hold">
                            <p:stCondLst>
                              <p:cond delay="0"/>
                            </p:stCondLst>
                            <p:childTnLst>
                              <p:par>
                                <p:cTn id="387" presetID="1" presetClass="emph" presetSubtype="2" repeatCount="5000" fill="hold" nodeType="clickEffect">
                                  <p:stCondLst>
                                    <p:cond delay="0"/>
                                  </p:stCondLst>
                                  <p:childTnLst>
                                    <p:animClr clrSpc="rgb" dir="cw">
                                      <p:cBhvr>
                                        <p:cTn id="388" dur="500" fill="hold"/>
                                        <p:tgtEl>
                                          <p:spTgt spid="40"/>
                                        </p:tgtEl>
                                        <p:attrNameLst>
                                          <p:attrName>fillcolor</p:attrName>
                                        </p:attrNameLst>
                                      </p:cBhvr>
                                      <p:to>
                                        <a:srgbClr val="000000"/>
                                      </p:to>
                                    </p:animClr>
                                    <p:set>
                                      <p:cBhvr>
                                        <p:cTn id="389" dur="500" fill="hold"/>
                                        <p:tgtEl>
                                          <p:spTgt spid="40"/>
                                        </p:tgtEl>
                                        <p:attrNameLst>
                                          <p:attrName>fill.type</p:attrName>
                                        </p:attrNameLst>
                                      </p:cBhvr>
                                      <p:to>
                                        <p:strVal val="solid"/>
                                      </p:to>
                                    </p:set>
                                    <p:set>
                                      <p:cBhvr>
                                        <p:cTn id="39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seq concurrent="1" nextAc="seek">
              <p:cTn id="391" restart="whenNotActive" fill="hold" evtFilter="cancelBubble" nodeType="interactiveSeq">
                <p:stCondLst>
                  <p:cond evt="onClick" delay="0">
                    <p:tgtEl>
                      <p:spTgt spid="41"/>
                    </p:tgtEl>
                  </p:cond>
                </p:stCondLst>
                <p:endSync evt="end" delay="0">
                  <p:rtn val="all"/>
                </p:endSync>
                <p:childTnLst>
                  <p:par>
                    <p:cTn id="392" fill="hold">
                      <p:stCondLst>
                        <p:cond delay="0"/>
                      </p:stCondLst>
                      <p:childTnLst>
                        <p:par>
                          <p:cTn id="393" fill="hold">
                            <p:stCondLst>
                              <p:cond delay="0"/>
                            </p:stCondLst>
                            <p:childTnLst>
                              <p:par>
                                <p:cTn id="394" presetID="1" presetClass="emph" presetSubtype="2" repeatCount="5000" fill="hold" nodeType="clickEffect">
                                  <p:stCondLst>
                                    <p:cond delay="0"/>
                                  </p:stCondLst>
                                  <p:childTnLst>
                                    <p:animClr clrSpc="rgb" dir="cw">
                                      <p:cBhvr>
                                        <p:cTn id="395" dur="500" fill="hold"/>
                                        <p:tgtEl>
                                          <p:spTgt spid="41"/>
                                        </p:tgtEl>
                                        <p:attrNameLst>
                                          <p:attrName>fillcolor</p:attrName>
                                        </p:attrNameLst>
                                      </p:cBhvr>
                                      <p:to>
                                        <a:srgbClr val="000000"/>
                                      </p:to>
                                    </p:animClr>
                                    <p:set>
                                      <p:cBhvr>
                                        <p:cTn id="396" dur="500" fill="hold"/>
                                        <p:tgtEl>
                                          <p:spTgt spid="41"/>
                                        </p:tgtEl>
                                        <p:attrNameLst>
                                          <p:attrName>fill.type</p:attrName>
                                        </p:attrNameLst>
                                      </p:cBhvr>
                                      <p:to>
                                        <p:strVal val="solid"/>
                                      </p:to>
                                    </p:set>
                                    <p:set>
                                      <p:cBhvr>
                                        <p:cTn id="397" dur="500" fill="hold"/>
                                        <p:tgtEl>
                                          <p:spTgt spid="41"/>
                                        </p:tgtEl>
                                        <p:attrNameLst>
                                          <p:attrName>fill.on</p:attrName>
                                        </p:attrNameLst>
                                      </p:cBhvr>
                                      <p:to>
                                        <p:strVal val="true"/>
                                      </p:to>
                                    </p:set>
                                  </p:childTnLst>
                                </p:cTn>
                              </p:par>
                            </p:childTnLst>
                          </p:cTn>
                        </p:par>
                      </p:childTnLst>
                    </p:cTn>
                  </p:par>
                </p:childTnLst>
              </p:cTn>
              <p:nextCondLst>
                <p:cond evt="onClick" delay="0">
                  <p:tgtEl>
                    <p:spTgt spid="41"/>
                  </p:tgtEl>
                </p:cond>
              </p:nextCondLst>
            </p:seq>
            <p:seq concurrent="1" nextAc="seek">
              <p:cTn id="398" restart="whenNotActive" fill="hold" evtFilter="cancelBubble" nodeType="interactiveSeq">
                <p:stCondLst>
                  <p:cond evt="onClick" delay="0">
                    <p:tgtEl>
                      <p:spTgt spid="42"/>
                    </p:tgtEl>
                  </p:cond>
                </p:stCondLst>
                <p:endSync evt="end" delay="0">
                  <p:rtn val="all"/>
                </p:endSync>
                <p:childTnLst>
                  <p:par>
                    <p:cTn id="399" fill="hold">
                      <p:stCondLst>
                        <p:cond delay="0"/>
                      </p:stCondLst>
                      <p:childTnLst>
                        <p:par>
                          <p:cTn id="400" fill="hold">
                            <p:stCondLst>
                              <p:cond delay="0"/>
                            </p:stCondLst>
                            <p:childTnLst>
                              <p:par>
                                <p:cTn id="401" presetID="1" presetClass="emph" presetSubtype="2" repeatCount="5000" fill="hold" nodeType="clickEffect">
                                  <p:stCondLst>
                                    <p:cond delay="0"/>
                                  </p:stCondLst>
                                  <p:childTnLst>
                                    <p:animClr clrSpc="rgb" dir="cw">
                                      <p:cBhvr>
                                        <p:cTn id="402" dur="500" fill="hold"/>
                                        <p:tgtEl>
                                          <p:spTgt spid="42"/>
                                        </p:tgtEl>
                                        <p:attrNameLst>
                                          <p:attrName>fillcolor</p:attrName>
                                        </p:attrNameLst>
                                      </p:cBhvr>
                                      <p:to>
                                        <a:srgbClr val="000000"/>
                                      </p:to>
                                    </p:animClr>
                                    <p:set>
                                      <p:cBhvr>
                                        <p:cTn id="403" dur="500" fill="hold"/>
                                        <p:tgtEl>
                                          <p:spTgt spid="42"/>
                                        </p:tgtEl>
                                        <p:attrNameLst>
                                          <p:attrName>fill.type</p:attrName>
                                        </p:attrNameLst>
                                      </p:cBhvr>
                                      <p:to>
                                        <p:strVal val="solid"/>
                                      </p:to>
                                    </p:set>
                                    <p:set>
                                      <p:cBhvr>
                                        <p:cTn id="404" dur="50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405" restart="whenNotActive" fill="hold" evtFilter="cancelBubble" nodeType="interactiveSeq">
                <p:stCondLst>
                  <p:cond evt="onClick" delay="0">
                    <p:tgtEl>
                      <p:spTgt spid="43"/>
                    </p:tgtEl>
                  </p:cond>
                </p:stCondLst>
                <p:endSync evt="end" delay="0">
                  <p:rtn val="all"/>
                </p:endSync>
                <p:childTnLst>
                  <p:par>
                    <p:cTn id="406" fill="hold">
                      <p:stCondLst>
                        <p:cond delay="0"/>
                      </p:stCondLst>
                      <p:childTnLst>
                        <p:par>
                          <p:cTn id="407" fill="hold">
                            <p:stCondLst>
                              <p:cond delay="0"/>
                            </p:stCondLst>
                            <p:childTnLst>
                              <p:par>
                                <p:cTn id="408" presetID="1" presetClass="emph" presetSubtype="2" repeatCount="5000" fill="hold" nodeType="clickEffect">
                                  <p:stCondLst>
                                    <p:cond delay="0"/>
                                  </p:stCondLst>
                                  <p:childTnLst>
                                    <p:animClr clrSpc="rgb" dir="cw">
                                      <p:cBhvr>
                                        <p:cTn id="409" dur="500" fill="hold"/>
                                        <p:tgtEl>
                                          <p:spTgt spid="43"/>
                                        </p:tgtEl>
                                        <p:attrNameLst>
                                          <p:attrName>fillcolor</p:attrName>
                                        </p:attrNameLst>
                                      </p:cBhvr>
                                      <p:to>
                                        <a:srgbClr val="000000"/>
                                      </p:to>
                                    </p:animClr>
                                    <p:set>
                                      <p:cBhvr>
                                        <p:cTn id="410" dur="500" fill="hold"/>
                                        <p:tgtEl>
                                          <p:spTgt spid="43"/>
                                        </p:tgtEl>
                                        <p:attrNameLst>
                                          <p:attrName>fill.type</p:attrName>
                                        </p:attrNameLst>
                                      </p:cBhvr>
                                      <p:to>
                                        <p:strVal val="solid"/>
                                      </p:to>
                                    </p:set>
                                    <p:set>
                                      <p:cBhvr>
                                        <p:cTn id="411" dur="50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412" restart="whenNotActive" fill="hold" evtFilter="cancelBubble" nodeType="interactiveSeq">
                <p:stCondLst>
                  <p:cond evt="onClick" delay="0">
                    <p:tgtEl>
                      <p:spTgt spid="44"/>
                    </p:tgtEl>
                  </p:cond>
                </p:stCondLst>
                <p:endSync evt="end" delay="0">
                  <p:rtn val="all"/>
                </p:endSync>
                <p:childTnLst>
                  <p:par>
                    <p:cTn id="413" fill="hold">
                      <p:stCondLst>
                        <p:cond delay="0"/>
                      </p:stCondLst>
                      <p:childTnLst>
                        <p:par>
                          <p:cTn id="414" fill="hold">
                            <p:stCondLst>
                              <p:cond delay="0"/>
                            </p:stCondLst>
                            <p:childTnLst>
                              <p:par>
                                <p:cTn id="415" presetID="1" presetClass="emph" presetSubtype="2" repeatCount="5000" fill="hold" nodeType="clickEffect">
                                  <p:stCondLst>
                                    <p:cond delay="0"/>
                                  </p:stCondLst>
                                  <p:childTnLst>
                                    <p:animClr clrSpc="rgb" dir="cw">
                                      <p:cBhvr>
                                        <p:cTn id="416" dur="500" fill="hold"/>
                                        <p:tgtEl>
                                          <p:spTgt spid="44"/>
                                        </p:tgtEl>
                                        <p:attrNameLst>
                                          <p:attrName>fillcolor</p:attrName>
                                        </p:attrNameLst>
                                      </p:cBhvr>
                                      <p:to>
                                        <a:srgbClr val="000000"/>
                                      </p:to>
                                    </p:animClr>
                                    <p:set>
                                      <p:cBhvr>
                                        <p:cTn id="417" dur="500" fill="hold"/>
                                        <p:tgtEl>
                                          <p:spTgt spid="44"/>
                                        </p:tgtEl>
                                        <p:attrNameLst>
                                          <p:attrName>fill.type</p:attrName>
                                        </p:attrNameLst>
                                      </p:cBhvr>
                                      <p:to>
                                        <p:strVal val="solid"/>
                                      </p:to>
                                    </p:set>
                                    <p:set>
                                      <p:cBhvr>
                                        <p:cTn id="418" dur="50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419" restart="whenNotActive" fill="hold" evtFilter="cancelBubble" nodeType="interactiveSeq">
                <p:stCondLst>
                  <p:cond evt="onClick" delay="0">
                    <p:tgtEl>
                      <p:spTgt spid="45"/>
                    </p:tgtEl>
                  </p:cond>
                </p:stCondLst>
                <p:endSync evt="end" delay="0">
                  <p:rtn val="all"/>
                </p:endSync>
                <p:childTnLst>
                  <p:par>
                    <p:cTn id="420" fill="hold">
                      <p:stCondLst>
                        <p:cond delay="0"/>
                      </p:stCondLst>
                      <p:childTnLst>
                        <p:par>
                          <p:cTn id="421" fill="hold">
                            <p:stCondLst>
                              <p:cond delay="0"/>
                            </p:stCondLst>
                            <p:childTnLst>
                              <p:par>
                                <p:cTn id="422" presetID="1" presetClass="emph" presetSubtype="2" repeatCount="5000" fill="hold" nodeType="clickEffect">
                                  <p:stCondLst>
                                    <p:cond delay="0"/>
                                  </p:stCondLst>
                                  <p:childTnLst>
                                    <p:animClr clrSpc="rgb" dir="cw">
                                      <p:cBhvr>
                                        <p:cTn id="423" dur="500" fill="hold"/>
                                        <p:tgtEl>
                                          <p:spTgt spid="45"/>
                                        </p:tgtEl>
                                        <p:attrNameLst>
                                          <p:attrName>fillcolor</p:attrName>
                                        </p:attrNameLst>
                                      </p:cBhvr>
                                      <p:to>
                                        <a:srgbClr val="000000"/>
                                      </p:to>
                                    </p:animClr>
                                    <p:set>
                                      <p:cBhvr>
                                        <p:cTn id="424" dur="500" fill="hold"/>
                                        <p:tgtEl>
                                          <p:spTgt spid="45"/>
                                        </p:tgtEl>
                                        <p:attrNameLst>
                                          <p:attrName>fill.type</p:attrName>
                                        </p:attrNameLst>
                                      </p:cBhvr>
                                      <p:to>
                                        <p:strVal val="solid"/>
                                      </p:to>
                                    </p:set>
                                    <p:set>
                                      <p:cBhvr>
                                        <p:cTn id="425" dur="500" fill="hold"/>
                                        <p:tgtEl>
                                          <p:spTgt spid="45"/>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426" restart="whenNotActive" fill="hold" evtFilter="cancelBubble" nodeType="interactiveSeq">
                <p:stCondLst>
                  <p:cond evt="onClick" delay="0">
                    <p:tgtEl>
                      <p:spTgt spid="46"/>
                    </p:tgtEl>
                  </p:cond>
                </p:stCondLst>
                <p:endSync evt="end" delay="0">
                  <p:rtn val="all"/>
                </p:endSync>
                <p:childTnLst>
                  <p:par>
                    <p:cTn id="427" fill="hold">
                      <p:stCondLst>
                        <p:cond delay="0"/>
                      </p:stCondLst>
                      <p:childTnLst>
                        <p:par>
                          <p:cTn id="428" fill="hold">
                            <p:stCondLst>
                              <p:cond delay="0"/>
                            </p:stCondLst>
                            <p:childTnLst>
                              <p:par>
                                <p:cTn id="429" presetID="1" presetClass="emph" presetSubtype="2" repeatCount="5000" fill="hold" nodeType="clickEffect">
                                  <p:stCondLst>
                                    <p:cond delay="0"/>
                                  </p:stCondLst>
                                  <p:childTnLst>
                                    <p:animClr clrSpc="rgb" dir="cw">
                                      <p:cBhvr>
                                        <p:cTn id="430" dur="500" fill="hold"/>
                                        <p:tgtEl>
                                          <p:spTgt spid="46"/>
                                        </p:tgtEl>
                                        <p:attrNameLst>
                                          <p:attrName>fillcolor</p:attrName>
                                        </p:attrNameLst>
                                      </p:cBhvr>
                                      <p:to>
                                        <a:srgbClr val="000000"/>
                                      </p:to>
                                    </p:animClr>
                                    <p:set>
                                      <p:cBhvr>
                                        <p:cTn id="431" dur="500" fill="hold"/>
                                        <p:tgtEl>
                                          <p:spTgt spid="46"/>
                                        </p:tgtEl>
                                        <p:attrNameLst>
                                          <p:attrName>fill.type</p:attrName>
                                        </p:attrNameLst>
                                      </p:cBhvr>
                                      <p:to>
                                        <p:strVal val="solid"/>
                                      </p:to>
                                    </p:set>
                                    <p:set>
                                      <p:cBhvr>
                                        <p:cTn id="432" dur="500" fill="hold"/>
                                        <p:tgtEl>
                                          <p:spTgt spid="46"/>
                                        </p:tgtEl>
                                        <p:attrNameLst>
                                          <p:attrName>fill.on</p:attrName>
                                        </p:attrNameLst>
                                      </p:cBhvr>
                                      <p:to>
                                        <p:strVal val="true"/>
                                      </p:to>
                                    </p:set>
                                  </p:childTnLst>
                                </p:cTn>
                              </p:par>
                            </p:childTnLst>
                          </p:cTn>
                        </p:par>
                      </p:childTnLst>
                    </p:cTn>
                  </p:par>
                </p:childTnLst>
              </p:cTn>
              <p:nextCondLst>
                <p:cond evt="onClick" delay="0">
                  <p:tgtEl>
                    <p:spTgt spid="46"/>
                  </p:tgtEl>
                </p:cond>
              </p:nextCondLst>
            </p:seq>
            <p:seq concurrent="1" nextAc="seek">
              <p:cTn id="433" restart="whenNotActive" fill="hold" evtFilter="cancelBubble" nodeType="interactiveSeq">
                <p:stCondLst>
                  <p:cond evt="onClick" delay="0">
                    <p:tgtEl>
                      <p:spTgt spid="47"/>
                    </p:tgtEl>
                  </p:cond>
                </p:stCondLst>
                <p:endSync evt="end" delay="0">
                  <p:rtn val="all"/>
                </p:endSync>
                <p:childTnLst>
                  <p:par>
                    <p:cTn id="434" fill="hold">
                      <p:stCondLst>
                        <p:cond delay="0"/>
                      </p:stCondLst>
                      <p:childTnLst>
                        <p:par>
                          <p:cTn id="435" fill="hold">
                            <p:stCondLst>
                              <p:cond delay="0"/>
                            </p:stCondLst>
                            <p:childTnLst>
                              <p:par>
                                <p:cTn id="436" presetID="1" presetClass="emph" presetSubtype="2" repeatCount="5000" fill="hold" nodeType="clickEffect">
                                  <p:stCondLst>
                                    <p:cond delay="0"/>
                                  </p:stCondLst>
                                  <p:childTnLst>
                                    <p:animClr clrSpc="rgb" dir="cw">
                                      <p:cBhvr>
                                        <p:cTn id="437" dur="500" fill="hold"/>
                                        <p:tgtEl>
                                          <p:spTgt spid="47"/>
                                        </p:tgtEl>
                                        <p:attrNameLst>
                                          <p:attrName>fillcolor</p:attrName>
                                        </p:attrNameLst>
                                      </p:cBhvr>
                                      <p:to>
                                        <a:srgbClr val="000000"/>
                                      </p:to>
                                    </p:animClr>
                                    <p:set>
                                      <p:cBhvr>
                                        <p:cTn id="438" dur="500" fill="hold"/>
                                        <p:tgtEl>
                                          <p:spTgt spid="47"/>
                                        </p:tgtEl>
                                        <p:attrNameLst>
                                          <p:attrName>fill.type</p:attrName>
                                        </p:attrNameLst>
                                      </p:cBhvr>
                                      <p:to>
                                        <p:strVal val="solid"/>
                                      </p:to>
                                    </p:set>
                                    <p:set>
                                      <p:cBhvr>
                                        <p:cTn id="439" dur="50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440" restart="whenNotActive" fill="hold" evtFilter="cancelBubble" nodeType="interactiveSeq">
                <p:stCondLst>
                  <p:cond evt="onClick" delay="0">
                    <p:tgtEl>
                      <p:spTgt spid="48"/>
                    </p:tgtEl>
                  </p:cond>
                </p:stCondLst>
                <p:endSync evt="end" delay="0">
                  <p:rtn val="all"/>
                </p:endSync>
                <p:childTnLst>
                  <p:par>
                    <p:cTn id="441" fill="hold">
                      <p:stCondLst>
                        <p:cond delay="0"/>
                      </p:stCondLst>
                      <p:childTnLst>
                        <p:par>
                          <p:cTn id="442" fill="hold">
                            <p:stCondLst>
                              <p:cond delay="0"/>
                            </p:stCondLst>
                            <p:childTnLst>
                              <p:par>
                                <p:cTn id="443" presetID="1" presetClass="emph" presetSubtype="2" repeatCount="5000" fill="hold" nodeType="clickEffect">
                                  <p:stCondLst>
                                    <p:cond delay="0"/>
                                  </p:stCondLst>
                                  <p:childTnLst>
                                    <p:animClr clrSpc="rgb" dir="cw">
                                      <p:cBhvr>
                                        <p:cTn id="444" dur="500" fill="hold"/>
                                        <p:tgtEl>
                                          <p:spTgt spid="48"/>
                                        </p:tgtEl>
                                        <p:attrNameLst>
                                          <p:attrName>fillcolor</p:attrName>
                                        </p:attrNameLst>
                                      </p:cBhvr>
                                      <p:to>
                                        <a:srgbClr val="000000"/>
                                      </p:to>
                                    </p:animClr>
                                    <p:set>
                                      <p:cBhvr>
                                        <p:cTn id="445" dur="500" fill="hold"/>
                                        <p:tgtEl>
                                          <p:spTgt spid="48"/>
                                        </p:tgtEl>
                                        <p:attrNameLst>
                                          <p:attrName>fill.type</p:attrName>
                                        </p:attrNameLst>
                                      </p:cBhvr>
                                      <p:to>
                                        <p:strVal val="solid"/>
                                      </p:to>
                                    </p:set>
                                    <p:set>
                                      <p:cBhvr>
                                        <p:cTn id="446" dur="500" fill="hold"/>
                                        <p:tgtEl>
                                          <p:spTgt spid="48"/>
                                        </p:tgtEl>
                                        <p:attrNameLst>
                                          <p:attrName>fill.on</p:attrName>
                                        </p:attrNameLst>
                                      </p:cBhvr>
                                      <p:to>
                                        <p:strVal val="true"/>
                                      </p:to>
                                    </p:set>
                                  </p:childTnLst>
                                </p:cTn>
                              </p:par>
                            </p:childTnLst>
                          </p:cTn>
                        </p:par>
                      </p:childTnLst>
                    </p:cTn>
                  </p:par>
                </p:childTnLst>
              </p:cTn>
              <p:nextCondLst>
                <p:cond evt="onClick" delay="0">
                  <p:tgtEl>
                    <p:spTgt spid="48"/>
                  </p:tgtEl>
                </p:cond>
              </p:nextCondLst>
            </p:seq>
            <p:audio>
              <p:cMediaNode vol="80000">
                <p:cTn id="447" fill="hold" display="0">
                  <p:stCondLst>
                    <p:cond delay="indefinite"/>
                  </p:stCondLst>
                  <p:endCondLst>
                    <p:cond evt="onStopAudio" delay="0">
                      <p:tgtEl>
                        <p:sldTgt/>
                      </p:tgtEl>
                    </p:cond>
                  </p:endCondLst>
                </p:cTn>
                <p:tgtEl>
                  <p:spTgt spid="7"/>
                </p:tgtEl>
              </p:cMediaNode>
            </p:audio>
          </p:childTnLst>
        </p:cTn>
      </p:par>
    </p:tnLst>
    <p:bldLst>
      <p:bldP spid="23" grpId="0" animBg="1"/>
      <p:bldP spid="24" grpId="0" animBg="1"/>
      <p:bldP spid="25" grpId="0" animBg="1"/>
      <p:bldP spid="26" grpId="0" animBg="1"/>
      <p:bldP spid="27" grpId="0" animBg="1"/>
      <p:bldP spid="124" grpId="0" animBg="1"/>
      <p:bldP spid="125" grpId="0" animBg="1"/>
      <p:bldP spid="126" grpId="0" animBg="1"/>
      <p:bldP spid="127" grpId="0" animBg="1"/>
      <p:bldP spid="128" grpId="0" animBg="1"/>
      <p:bldP spid="132" grpId="0" animBg="1"/>
      <p:bldP spid="133" grpId="0" animBg="1"/>
      <p:bldP spid="134" grpId="0" animBg="1"/>
      <p:bldP spid="135" grpId="0" animBg="1"/>
      <p:bldP spid="136" grpId="0" animBg="1"/>
      <p:bldP spid="138" grpId="0" animBg="1"/>
      <p:bldP spid="139" grpId="0" animBg="1"/>
      <p:bldP spid="140" grpId="0" animBg="1"/>
      <p:bldP spid="141" grpId="0" animBg="1"/>
      <p:bldP spid="142" grpId="0" animBg="1"/>
      <p:bldP spid="54"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descr="n144 zalo Tran Quang Hieu"/>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3600" dirty="0">
                <a:solidFill>
                  <a:prstClr val="black"/>
                </a:solidFill>
                <a:latin typeface="#9Slide03 Montserrat" pitchFamily="2" charset="77"/>
              </a:rPr>
              <a:t>Câu</a:t>
            </a:r>
            <a:r>
              <a:rPr lang="en-US" sz="3600" dirty="0">
                <a:solidFill>
                  <a:prstClr val="black"/>
                </a:solidFill>
                <a:latin typeface="#9Slide03 Montserrat" pitchFamily="2" charset="77"/>
              </a:rPr>
              <a:t> 1: </a:t>
            </a:r>
            <a:r>
              <a:rPr lang="en-US" sz="3600" dirty="0" err="1">
                <a:solidFill>
                  <a:prstClr val="black"/>
                </a:solidFill>
                <a:latin typeface="#9Slide03 Montserrat" pitchFamily="2" charset="77"/>
              </a:rPr>
              <a:t>Điền</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từ</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vào</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chỗ</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trống</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Chùm</a:t>
            </a:r>
            <a:r>
              <a:rPr lang="en-US" sz="3600" dirty="0">
                <a:solidFill>
                  <a:prstClr val="black"/>
                </a:solidFill>
                <a:latin typeface="#9Slide03 Montserrat" pitchFamily="2" charset="77"/>
              </a:rPr>
              <a:t> electron…</a:t>
            </a:r>
            <a:r>
              <a:rPr lang="en-US" sz="3600" dirty="0" err="1">
                <a:solidFill>
                  <a:prstClr val="black"/>
                </a:solidFill>
                <a:latin typeface="#9Slide03 Montserrat" pitchFamily="2" charset="77"/>
              </a:rPr>
              <a:t>và</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kích</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thước</a:t>
            </a:r>
            <a:r>
              <a:rPr lang="en-US" sz="3600" dirty="0">
                <a:solidFill>
                  <a:prstClr val="black"/>
                </a:solidFill>
                <a:latin typeface="#9Slide03 Montserrat" pitchFamily="2" charset="77"/>
              </a:rPr>
              <a:t> anode…</a:t>
            </a:r>
            <a:r>
              <a:rPr lang="en-US" sz="3600" dirty="0" err="1">
                <a:solidFill>
                  <a:prstClr val="black"/>
                </a:solidFill>
                <a:latin typeface="#9Slide03 Montserrat" pitchFamily="2" charset="77"/>
              </a:rPr>
              <a:t>cho</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chùm</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tia</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hẹp</a:t>
            </a:r>
            <a:r>
              <a:rPr lang="en-US" sz="3600" dirty="0">
                <a:solidFill>
                  <a:prstClr val="black"/>
                </a:solidFill>
                <a:latin typeface="#9Slide03 Montserrat" pitchFamily="2" charset="77"/>
              </a:rPr>
              <a:t>?</a:t>
            </a:r>
            <a:endParaRPr lang="vi-VN" sz="3600" dirty="0">
              <a:solidFill>
                <a:prstClr val="black"/>
              </a:solidFill>
              <a:latin typeface="#9Slide03 Montserrat" pitchFamily="2" charset="77"/>
            </a:endParaRPr>
          </a:p>
        </p:txBody>
      </p:sp>
      <p:sp>
        <p:nvSpPr>
          <p:cNvPr id="26" name="Rectangle 25" descr="n144 zalo Tran Quang Hieu"/>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A. rộng; hẹp</a:t>
            </a:r>
          </a:p>
        </p:txBody>
      </p:sp>
      <p:sp>
        <p:nvSpPr>
          <p:cNvPr id="42" name="Rectangle 41" descr="n144 zalo Tran Quang Hieu"/>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B. hẹp; hẹp</a:t>
            </a:r>
          </a:p>
        </p:txBody>
      </p:sp>
      <p:sp>
        <p:nvSpPr>
          <p:cNvPr id="43" name="Rectangle 42" descr="n144 zalo Tran Quang Hieu"/>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C. rộng; rộng</a:t>
            </a:r>
          </a:p>
        </p:txBody>
      </p:sp>
      <p:sp>
        <p:nvSpPr>
          <p:cNvPr id="44" name="Rectangle 43" descr="n144 zalo Tran Quang Hieu"/>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D. hẹp; rộng</a:t>
            </a:r>
          </a:p>
        </p:txBody>
      </p:sp>
      <p:pic>
        <p:nvPicPr>
          <p:cNvPr id="47" name="Picture 46"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descr="n144 zalo Tran Quang Hieu"/>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descr="n144 zalo Tran Quang Hie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pic>
        <p:nvPicPr>
          <p:cNvPr id="17" name="Picture 16" descr="n144 zalo Tran Quang Hieu">
            <a:hlinkClick r:id="rId8" action="ppaction://hlinksldjump"/>
            <a:extLst>
              <a:ext uri="{FF2B5EF4-FFF2-40B4-BE49-F238E27FC236}">
                <a16:creationId xmlns:a16="http://schemas.microsoft.com/office/drawing/2014/main" id="{9C7DBEE8-26A1-4F05-AA2B-AE4A4318B8E8}"/>
              </a:ext>
            </a:extLst>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787259" y="7053749"/>
            <a:ext cx="3185492" cy="3015599"/>
          </a:xfrm>
          <a:prstGeom prst="rect">
            <a:avLst/>
          </a:prstGeom>
        </p:spPr>
      </p:pic>
    </p:spTree>
    <p:extLst>
      <p:ext uri="{BB962C8B-B14F-4D97-AF65-F5344CB8AC3E}">
        <p14:creationId xmlns:p14="http://schemas.microsoft.com/office/powerpoint/2010/main" val="3061381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1027" name="Picture 3" descr="n144 zalo Tran Quang Hi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417" y="4457701"/>
            <a:ext cx="2549614" cy="2586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144 zalo Tran Quang Hi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2" y="987607"/>
            <a:ext cx="2611527" cy="25747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144 zalo Tran Quang H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1" y="608026"/>
            <a:ext cx="9715500" cy="31638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n144 zalo Tran Quang H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5" y="4229106"/>
            <a:ext cx="9734549" cy="30860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n144 zalo Tran Quang Hieu">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58703" y="7656382"/>
            <a:ext cx="2671762" cy="2228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144 zalo Tran Quang Hieu"/>
          <p:cNvSpPr txBox="1"/>
          <p:nvPr/>
        </p:nvSpPr>
        <p:spPr>
          <a:xfrm>
            <a:off x="7015841" y="1499833"/>
            <a:ext cx="7200901" cy="1380261"/>
          </a:xfrm>
          <a:prstGeom prst="rect">
            <a:avLst/>
          </a:prstGeom>
          <a:noFill/>
        </p:spPr>
        <p:txBody>
          <a:bodyPr wrap="square" lIns="147711" tIns="73856" rIns="147711" bIns="73856" rtlCol="0">
            <a:spAutoFit/>
          </a:bodyPr>
          <a:lstStyle/>
          <a:p>
            <a:pPr algn="ctr" defTabSz="1477141"/>
            <a:r>
              <a:rPr lang="vi-VN" sz="4000" dirty="0">
                <a:latin typeface="#9Slide03 Montserrat Medium" pitchFamily="2" charset="77"/>
              </a:rPr>
              <a:t>Nguyên tắc phát ra tia X trong ống tia X là:</a:t>
            </a:r>
            <a:endParaRPr lang="en-US" sz="4000" dirty="0">
              <a:latin typeface="#9Slide03 Montserrat Medium" pitchFamily="2" charset="77"/>
            </a:endParaRPr>
          </a:p>
        </p:txBody>
      </p:sp>
      <p:sp>
        <p:nvSpPr>
          <p:cNvPr id="9" name="TextBox 8" descr="n144 zalo Tran Quang Hieu"/>
          <p:cNvSpPr txBox="1"/>
          <p:nvPr/>
        </p:nvSpPr>
        <p:spPr>
          <a:xfrm>
            <a:off x="6765153" y="4752813"/>
            <a:ext cx="7702276" cy="1995814"/>
          </a:xfrm>
          <a:prstGeom prst="rect">
            <a:avLst/>
          </a:prstGeom>
          <a:noFill/>
        </p:spPr>
        <p:txBody>
          <a:bodyPr wrap="square" lIns="147711" tIns="73856" rIns="147711" bIns="73856" rtlCol="0">
            <a:spAutoFit/>
          </a:bodyPr>
          <a:lstStyle/>
          <a:p>
            <a:pPr algn="just" defTabSz="1477141"/>
            <a:r>
              <a:rPr lang="vi-VN" sz="4000" dirty="0">
                <a:latin typeface="#9Slide03 Montserrat Medium" pitchFamily="2" charset="77"/>
              </a:rPr>
              <a:t>Cho chùm electron có vận tốc lớn đập vào tấm kim loại có nguyên tử lượng lớn.</a:t>
            </a:r>
            <a:endParaRPr lang="en-US" sz="4000" dirty="0">
              <a:latin typeface="#9Slide03 Montserrat Medium" pitchFamily="2" charset="77"/>
            </a:endParaRPr>
          </a:p>
        </p:txBody>
      </p:sp>
    </p:spTree>
    <p:extLst>
      <p:ext uri="{BB962C8B-B14F-4D97-AF65-F5344CB8AC3E}">
        <p14:creationId xmlns:p14="http://schemas.microsoft.com/office/powerpoint/2010/main" val="284303329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descr="n144 zalo Tran Quang Hieu"/>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3600" dirty="0">
                <a:solidFill>
                  <a:prstClr val="black"/>
                </a:solidFill>
                <a:latin typeface="#9Slide03 Montserrat" pitchFamily="2" charset="77"/>
              </a:rPr>
              <a:t>Câu</a:t>
            </a:r>
            <a:r>
              <a:rPr lang="en-US" sz="3600" dirty="0">
                <a:solidFill>
                  <a:prstClr val="black"/>
                </a:solidFill>
                <a:latin typeface="#9Slide03 Montserrat" pitchFamily="2" charset="77"/>
              </a:rPr>
              <a:t> 2: </a:t>
            </a:r>
            <a:r>
              <a:rPr lang="en-US" sz="3600" dirty="0" err="1">
                <a:solidFill>
                  <a:prstClr val="black"/>
                </a:solidFill>
                <a:latin typeface="#9Slide03 Montserrat" pitchFamily="2" charset="77"/>
              </a:rPr>
              <a:t>Trong</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chụp</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cắt</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lớp</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bộ</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phận</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nào</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có</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thể</a:t>
            </a:r>
            <a:r>
              <a:rPr lang="en-US" sz="3600" dirty="0">
                <a:solidFill>
                  <a:prstClr val="black"/>
                </a:solidFill>
                <a:latin typeface="#9Slide03 Montserrat" pitchFamily="2" charset="77"/>
              </a:rPr>
              <a:t> quay?</a:t>
            </a:r>
            <a:endParaRPr lang="vi-VN" sz="3600" dirty="0">
              <a:solidFill>
                <a:prstClr val="black"/>
              </a:solidFill>
              <a:latin typeface="#9Slide03 Montserrat" pitchFamily="2" charset="77"/>
            </a:endParaRPr>
          </a:p>
        </p:txBody>
      </p:sp>
      <p:sp>
        <p:nvSpPr>
          <p:cNvPr id="26" name="Rectangle 25" descr="n144 zalo Tran Quang Hieu"/>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A. Ống phát tia X</a:t>
            </a:r>
          </a:p>
        </p:txBody>
      </p:sp>
      <p:sp>
        <p:nvSpPr>
          <p:cNvPr id="42" name="Rectangle 41" descr="n144 zalo Tran Quang Hieu"/>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B. Bộ phận cần chụp</a:t>
            </a:r>
          </a:p>
        </p:txBody>
      </p:sp>
      <p:sp>
        <p:nvSpPr>
          <p:cNvPr id="43" name="Rectangle 42" descr="n144 zalo Tran Quang Hieu"/>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C. Cảm biến</a:t>
            </a:r>
          </a:p>
        </p:txBody>
      </p:sp>
      <p:sp>
        <p:nvSpPr>
          <p:cNvPr id="44" name="Rectangle 43" descr="n144 zalo Tran Quang Hieu"/>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D. Máy tính xử lí</a:t>
            </a:r>
          </a:p>
        </p:txBody>
      </p:sp>
      <p:pic>
        <p:nvPicPr>
          <p:cNvPr id="47" name="Picture 46" descr="n144 zalo Tran Quang Hieu"/>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descr="n144 zalo Tran Quang Hieu"/>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descr="n144 zalo Tran Quang Hie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descr="n144 zalo Tran Quang Hie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pic>
        <p:nvPicPr>
          <p:cNvPr id="18" name="Picture 17" descr="n144 zalo Tran Quang Hieu">
            <a:hlinkClick r:id="rId8" action="ppaction://hlinksldjump"/>
            <a:extLst>
              <a:ext uri="{FF2B5EF4-FFF2-40B4-BE49-F238E27FC236}">
                <a16:creationId xmlns:a16="http://schemas.microsoft.com/office/drawing/2014/main" id="{B19B1F08-E992-43DA-8993-50F2CF46D238}"/>
              </a:ext>
            </a:extLst>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787259" y="7053749"/>
            <a:ext cx="3185492" cy="3015599"/>
          </a:xfrm>
          <a:prstGeom prst="rect">
            <a:avLst/>
          </a:prstGeom>
        </p:spPr>
      </p:pic>
    </p:spTree>
    <p:extLst>
      <p:ext uri="{BB962C8B-B14F-4D97-AF65-F5344CB8AC3E}">
        <p14:creationId xmlns:p14="http://schemas.microsoft.com/office/powerpoint/2010/main" val="1444629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descr="n144 zalo Tran Quang Hieu"/>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3600" dirty="0">
                <a:solidFill>
                  <a:prstClr val="black"/>
                </a:solidFill>
                <a:latin typeface="#9Slide03 Montserrat" pitchFamily="2" charset="77"/>
              </a:rPr>
              <a:t>Câu</a:t>
            </a:r>
            <a:r>
              <a:rPr lang="en-US" sz="3600" dirty="0">
                <a:solidFill>
                  <a:prstClr val="black"/>
                </a:solidFill>
                <a:latin typeface="#9Slide03 Montserrat" pitchFamily="2" charset="77"/>
              </a:rPr>
              <a:t> 3: Khi </a:t>
            </a:r>
            <a:r>
              <a:rPr lang="en-US" sz="3600" dirty="0" err="1">
                <a:solidFill>
                  <a:prstClr val="black"/>
                </a:solidFill>
                <a:latin typeface="#9Slide03 Montserrat" pitchFamily="2" charset="77"/>
              </a:rPr>
              <a:t>chụp</a:t>
            </a:r>
            <a:r>
              <a:rPr lang="en-US" sz="3600" dirty="0">
                <a:solidFill>
                  <a:prstClr val="black"/>
                </a:solidFill>
                <a:latin typeface="#9Slide03 Montserrat" pitchFamily="2" charset="77"/>
              </a:rPr>
              <a:t> X-</a:t>
            </a:r>
            <a:r>
              <a:rPr lang="en-US" sz="3600" dirty="0" err="1">
                <a:solidFill>
                  <a:prstClr val="black"/>
                </a:solidFill>
                <a:latin typeface="#9Slide03 Montserrat" pitchFamily="2" charset="77"/>
              </a:rPr>
              <a:t>quang</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thì</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liều</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chiếu</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được</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điều</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chỉnh</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như</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thế</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nào</a:t>
            </a:r>
            <a:r>
              <a:rPr lang="en-US" sz="3600" dirty="0">
                <a:solidFill>
                  <a:prstClr val="black"/>
                </a:solidFill>
                <a:latin typeface="#9Slide03 Montserrat" pitchFamily="2" charset="77"/>
              </a:rPr>
              <a:t>?</a:t>
            </a:r>
            <a:endParaRPr lang="vi-VN" sz="3600" dirty="0">
              <a:solidFill>
                <a:prstClr val="black"/>
              </a:solidFill>
              <a:latin typeface="#9Slide03 Montserrat" pitchFamily="2" charset="77"/>
            </a:endParaRPr>
          </a:p>
        </p:txBody>
      </p:sp>
      <p:sp>
        <p:nvSpPr>
          <p:cNvPr id="26" name="Rectangle 25" descr="n144 zalo Tran Quang Hieu"/>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A. Rất cao.</a:t>
            </a:r>
          </a:p>
        </p:txBody>
      </p:sp>
      <p:sp>
        <p:nvSpPr>
          <p:cNvPr id="42" name="Rectangle 41" descr="n144 zalo Tran Quang Hieu"/>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B. Không xác định được.</a:t>
            </a:r>
          </a:p>
        </p:txBody>
      </p:sp>
      <p:sp>
        <p:nvSpPr>
          <p:cNvPr id="43" name="Rectangle 42" descr="n144 zalo Tran Quang Hieu"/>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C. Giữ ở mức tối thiểu với yêu cầu cần chụp.</a:t>
            </a:r>
          </a:p>
        </p:txBody>
      </p:sp>
      <p:sp>
        <p:nvSpPr>
          <p:cNvPr id="44" name="Rectangle 43" descr="n144 zalo Tran Quang Hieu"/>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D. Tùy ý do bác sĩ chọn.</a:t>
            </a:r>
          </a:p>
        </p:txBody>
      </p:sp>
      <p:pic>
        <p:nvPicPr>
          <p:cNvPr id="47" name="Picture 46"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descr="n144 zalo Tran Quang Hie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8723" y="4353168"/>
            <a:ext cx="1206804" cy="965442"/>
          </a:xfrm>
          <a:prstGeom prst="rect">
            <a:avLst/>
          </a:prstGeom>
        </p:spPr>
      </p:pic>
      <p:pic>
        <p:nvPicPr>
          <p:cNvPr id="49" name="Picture 48"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19" name="Picture 18" descr="n144 zalo Tran Quang Hieu">
            <a:hlinkClick r:id="rId7" action="ppaction://hlinksldjump"/>
            <a:extLst>
              <a:ext uri="{FF2B5EF4-FFF2-40B4-BE49-F238E27FC236}">
                <a16:creationId xmlns:a16="http://schemas.microsoft.com/office/drawing/2014/main" id="{C85E8988-359A-4EDF-BCF0-69913E4A6F79}"/>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787259" y="7053749"/>
            <a:ext cx="3185492" cy="3015599"/>
          </a:xfrm>
          <a:prstGeom prst="rect">
            <a:avLst/>
          </a:prstGeom>
        </p:spPr>
      </p:pic>
    </p:spTree>
    <p:extLst>
      <p:ext uri="{BB962C8B-B14F-4D97-AF65-F5344CB8AC3E}">
        <p14:creationId xmlns:p14="http://schemas.microsoft.com/office/powerpoint/2010/main" val="3205864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descr="n144 zalo Tran Quang Hieu"/>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err="1">
                <a:solidFill>
                  <a:schemeClr val="tx1"/>
                </a:solidFill>
                <a:latin typeface="#9Slide03 Montserrat" pitchFamily="2" charset="77"/>
              </a:rPr>
              <a:t>Câu</a:t>
            </a:r>
            <a:r>
              <a:rPr lang="en-US" sz="3600" dirty="0">
                <a:solidFill>
                  <a:schemeClr val="tx1"/>
                </a:solidFill>
                <a:latin typeface="#9Slide03 Montserrat" pitchFamily="2" charset="77"/>
              </a:rPr>
              <a:t> 4: </a:t>
            </a:r>
            <a:r>
              <a:rPr lang="en-US" sz="3600" dirty="0" err="1">
                <a:solidFill>
                  <a:schemeClr val="tx1"/>
                </a:solidFill>
                <a:latin typeface="#9Slide03 Montserrat" pitchFamily="2" charset="77"/>
              </a:rPr>
              <a:t>Đâu</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không</a:t>
            </a:r>
            <a:r>
              <a:rPr lang="en-US" sz="3600" dirty="0">
                <a:solidFill>
                  <a:schemeClr val="tx1"/>
                </a:solidFill>
                <a:latin typeface="#9Slide03 Montserrat" pitchFamily="2" charset="77"/>
              </a:rPr>
              <a:t> </a:t>
            </a:r>
            <a:r>
              <a:rPr lang="en-US" sz="3600" dirty="0" err="1">
                <a:solidFill>
                  <a:schemeClr val="tx1"/>
                </a:solidFill>
                <a:latin typeface="#9Slide03 Montserrat" pitchFamily="2" charset="77"/>
              </a:rPr>
              <a:t>là</a:t>
            </a:r>
            <a:r>
              <a:rPr lang="en-US" sz="3600" dirty="0">
                <a:solidFill>
                  <a:schemeClr val="tx1"/>
                </a:solidFill>
                <a:latin typeface="#9Slide03 Montserrat" pitchFamily="2" charset="77"/>
              </a:rPr>
              <a:t> </a:t>
            </a:r>
            <a:r>
              <a:rPr lang="vi-VN" sz="3600" dirty="0">
                <a:solidFill>
                  <a:schemeClr val="tx1"/>
                </a:solidFill>
                <a:latin typeface="#9Slide03 Montserrat" pitchFamily="2" charset="77"/>
              </a:rPr>
              <a:t>ưu điểm của phương pháp chụp cắt lớp so với phương pháp chụp X - quang thông thường</a:t>
            </a:r>
            <a:r>
              <a:rPr lang="en-US" sz="3600" dirty="0">
                <a:solidFill>
                  <a:schemeClr val="tx1"/>
                </a:solidFill>
                <a:latin typeface="#9Slide03 Montserrat" pitchFamily="2" charset="77"/>
              </a:rPr>
              <a:t>?</a:t>
            </a:r>
            <a:endParaRPr lang="vi-VN" sz="3600" dirty="0">
              <a:solidFill>
                <a:schemeClr val="tx1"/>
              </a:solidFill>
              <a:latin typeface="#9Slide03 Montserrat" pitchFamily="2" charset="77"/>
            </a:endParaRPr>
          </a:p>
        </p:txBody>
      </p:sp>
      <p:sp>
        <p:nvSpPr>
          <p:cNvPr id="26" name="Rectangle 25" descr="n144 zalo Tran Quang Hieu"/>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A. </a:t>
            </a:r>
            <a:r>
              <a:rPr lang="en-US" sz="3600" dirty="0" err="1">
                <a:solidFill>
                  <a:srgbClr val="333333"/>
                </a:solidFill>
                <a:latin typeface="#9Slide03 Montserrat" pitchFamily="2" charset="77"/>
              </a:rPr>
              <a:t>Dễ</a:t>
            </a:r>
            <a:r>
              <a:rPr lang="en-US" sz="3600" dirty="0">
                <a:solidFill>
                  <a:srgbClr val="333333"/>
                </a:solidFill>
                <a:latin typeface="#9Slide03 Montserrat" pitchFamily="2" charset="77"/>
              </a:rPr>
              <a:t> </a:t>
            </a:r>
            <a:r>
              <a:rPr lang="en-US" sz="3600" dirty="0" err="1">
                <a:solidFill>
                  <a:srgbClr val="333333"/>
                </a:solidFill>
                <a:latin typeface="#9Slide03 Montserrat" pitchFamily="2" charset="77"/>
              </a:rPr>
              <a:t>thực</a:t>
            </a:r>
            <a:r>
              <a:rPr lang="en-US" sz="3600" dirty="0">
                <a:solidFill>
                  <a:srgbClr val="333333"/>
                </a:solidFill>
                <a:latin typeface="#9Slide03 Montserrat" pitchFamily="2" charset="77"/>
              </a:rPr>
              <a:t> </a:t>
            </a:r>
            <a:r>
              <a:rPr lang="en-US" sz="3600" dirty="0" err="1">
                <a:solidFill>
                  <a:srgbClr val="333333"/>
                </a:solidFill>
                <a:latin typeface="#9Slide03 Montserrat" pitchFamily="2" charset="77"/>
              </a:rPr>
              <a:t>hiện</a:t>
            </a:r>
            <a:r>
              <a:rPr lang="en-US" sz="3600" dirty="0">
                <a:solidFill>
                  <a:srgbClr val="333333"/>
                </a:solidFill>
                <a:latin typeface="#9Slide03 Montserrat" pitchFamily="2" charset="77"/>
              </a:rPr>
              <a:t> </a:t>
            </a:r>
            <a:r>
              <a:rPr lang="en-US" sz="3600" dirty="0" err="1">
                <a:solidFill>
                  <a:srgbClr val="333333"/>
                </a:solidFill>
                <a:latin typeface="#9Slide03 Montserrat" pitchFamily="2" charset="77"/>
              </a:rPr>
              <a:t>đối</a:t>
            </a:r>
            <a:r>
              <a:rPr lang="en-US" sz="3600" dirty="0">
                <a:solidFill>
                  <a:srgbClr val="333333"/>
                </a:solidFill>
                <a:latin typeface="#9Slide03 Montserrat" pitchFamily="2" charset="77"/>
              </a:rPr>
              <a:t> </a:t>
            </a:r>
            <a:r>
              <a:rPr lang="en-US" sz="3600" dirty="0" err="1">
                <a:solidFill>
                  <a:srgbClr val="333333"/>
                </a:solidFill>
                <a:latin typeface="#9Slide03 Montserrat" pitchFamily="2" charset="77"/>
              </a:rPr>
              <a:t>với</a:t>
            </a:r>
            <a:r>
              <a:rPr lang="en-US" sz="3600" dirty="0">
                <a:solidFill>
                  <a:srgbClr val="333333"/>
                </a:solidFill>
                <a:latin typeface="#9Slide03 Montserrat" pitchFamily="2" charset="77"/>
              </a:rPr>
              <a:t> </a:t>
            </a:r>
            <a:r>
              <a:rPr lang="en-US" sz="3600" dirty="0" err="1">
                <a:solidFill>
                  <a:srgbClr val="333333"/>
                </a:solidFill>
                <a:latin typeface="#9Slide03 Montserrat" pitchFamily="2" charset="77"/>
              </a:rPr>
              <a:t>những</a:t>
            </a:r>
            <a:r>
              <a:rPr lang="en-US" sz="3600" dirty="0">
                <a:solidFill>
                  <a:srgbClr val="333333"/>
                </a:solidFill>
                <a:latin typeface="#9Slide03 Montserrat" pitchFamily="2" charset="77"/>
              </a:rPr>
              <a:t> </a:t>
            </a:r>
            <a:r>
              <a:rPr lang="en-US" sz="3600" dirty="0" err="1">
                <a:solidFill>
                  <a:srgbClr val="333333"/>
                </a:solidFill>
                <a:latin typeface="#9Slide03 Montserrat" pitchFamily="2" charset="77"/>
              </a:rPr>
              <a:t>bệnh</a:t>
            </a:r>
            <a:r>
              <a:rPr lang="en-US" sz="3600" dirty="0">
                <a:solidFill>
                  <a:srgbClr val="333333"/>
                </a:solidFill>
                <a:latin typeface="#9Slide03 Montserrat" pitchFamily="2" charset="77"/>
              </a:rPr>
              <a:t> </a:t>
            </a:r>
            <a:r>
              <a:rPr lang="en-US" sz="3600" dirty="0" err="1">
                <a:solidFill>
                  <a:srgbClr val="333333"/>
                </a:solidFill>
                <a:latin typeface="#9Slide03 Montserrat" pitchFamily="2" charset="77"/>
              </a:rPr>
              <a:t>nhân</a:t>
            </a:r>
            <a:r>
              <a:rPr lang="en-US" sz="3600" dirty="0">
                <a:solidFill>
                  <a:srgbClr val="333333"/>
                </a:solidFill>
                <a:latin typeface="#9Slide03 Montserrat" pitchFamily="2" charset="77"/>
              </a:rPr>
              <a:t> </a:t>
            </a:r>
            <a:r>
              <a:rPr lang="en-US" sz="3600" dirty="0" err="1">
                <a:solidFill>
                  <a:srgbClr val="333333"/>
                </a:solidFill>
                <a:latin typeface="#9Slide03 Montserrat" pitchFamily="2" charset="77"/>
              </a:rPr>
              <a:t>không</a:t>
            </a:r>
            <a:r>
              <a:rPr lang="en-US" sz="3600" dirty="0">
                <a:solidFill>
                  <a:srgbClr val="333333"/>
                </a:solidFill>
                <a:latin typeface="#9Slide03 Montserrat" pitchFamily="2" charset="77"/>
              </a:rPr>
              <a:t> </a:t>
            </a:r>
            <a:r>
              <a:rPr lang="en-US" sz="3600" dirty="0" err="1">
                <a:solidFill>
                  <a:srgbClr val="333333"/>
                </a:solidFill>
                <a:latin typeface="#9Slide03 Montserrat" pitchFamily="2" charset="77"/>
              </a:rPr>
              <a:t>hợp</a:t>
            </a:r>
            <a:r>
              <a:rPr lang="en-US" sz="3600" dirty="0">
                <a:solidFill>
                  <a:srgbClr val="333333"/>
                </a:solidFill>
                <a:latin typeface="#9Slide03 Montserrat" pitchFamily="2" charset="77"/>
              </a:rPr>
              <a:t> </a:t>
            </a:r>
            <a:r>
              <a:rPr lang="en-US" sz="3600" dirty="0" err="1">
                <a:solidFill>
                  <a:srgbClr val="333333"/>
                </a:solidFill>
                <a:latin typeface="#9Slide03 Montserrat" pitchFamily="2" charset="77"/>
              </a:rPr>
              <a:t>tác</a:t>
            </a:r>
            <a:r>
              <a:rPr lang="en-US" sz="3600" dirty="0">
                <a:solidFill>
                  <a:srgbClr val="333333"/>
                </a:solidFill>
                <a:latin typeface="#9Slide03 Montserrat" pitchFamily="2" charset="77"/>
              </a:rPr>
              <a:t>.</a:t>
            </a:r>
            <a:endParaRPr lang="vi-VN" sz="3600" dirty="0">
              <a:solidFill>
                <a:prstClr val="black"/>
              </a:solidFill>
              <a:latin typeface="#9Slide03 Montserrat" pitchFamily="2" charset="77"/>
            </a:endParaRPr>
          </a:p>
        </p:txBody>
      </p:sp>
      <p:sp>
        <p:nvSpPr>
          <p:cNvPr id="42" name="Rectangle 41" descr="n144 zalo Tran Quang Hieu"/>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B. </a:t>
            </a:r>
            <a:r>
              <a:rPr lang="vi-VN" sz="3600" dirty="0">
                <a:solidFill>
                  <a:srgbClr val="333333"/>
                </a:solidFill>
                <a:latin typeface="#9Slide03 Montserrat" pitchFamily="2" charset="77"/>
              </a:rPr>
              <a:t>Chụp được nhiều góc chụp và cho nhiều lát cắt</a:t>
            </a:r>
            <a:endParaRPr lang="vi-VN" sz="3600" dirty="0">
              <a:solidFill>
                <a:prstClr val="black"/>
              </a:solidFill>
              <a:latin typeface="#9Slide03 Montserrat" pitchFamily="2" charset="77"/>
            </a:endParaRPr>
          </a:p>
        </p:txBody>
      </p:sp>
      <p:sp>
        <p:nvSpPr>
          <p:cNvPr id="43" name="Rectangle 42" descr="n144 zalo Tran Quang Hieu"/>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C. </a:t>
            </a:r>
            <a:r>
              <a:rPr lang="en-US" sz="3600" dirty="0" err="1">
                <a:solidFill>
                  <a:srgbClr val="333333"/>
                </a:solidFill>
                <a:latin typeface="#9Slide03 Montserrat" pitchFamily="2" charset="77"/>
              </a:rPr>
              <a:t>Cung</a:t>
            </a:r>
            <a:r>
              <a:rPr lang="en-US" sz="3600" dirty="0">
                <a:solidFill>
                  <a:srgbClr val="333333"/>
                </a:solidFill>
                <a:latin typeface="#9Slide03 Montserrat" pitchFamily="2" charset="77"/>
              </a:rPr>
              <a:t> </a:t>
            </a:r>
            <a:r>
              <a:rPr lang="en-US" sz="3600" dirty="0" err="1">
                <a:solidFill>
                  <a:srgbClr val="333333"/>
                </a:solidFill>
                <a:latin typeface="#9Slide03 Montserrat" pitchFamily="2" charset="77"/>
              </a:rPr>
              <a:t>cấp</a:t>
            </a:r>
            <a:r>
              <a:rPr lang="en-US" sz="3600" dirty="0">
                <a:solidFill>
                  <a:srgbClr val="333333"/>
                </a:solidFill>
                <a:latin typeface="#9Slide03 Montserrat" pitchFamily="2" charset="77"/>
              </a:rPr>
              <a:t> </a:t>
            </a:r>
            <a:r>
              <a:rPr lang="en-US" sz="3600" dirty="0" err="1">
                <a:solidFill>
                  <a:srgbClr val="333333"/>
                </a:solidFill>
                <a:latin typeface="#9Slide03 Montserrat" pitchFamily="2" charset="77"/>
              </a:rPr>
              <a:t>cùng</a:t>
            </a:r>
            <a:r>
              <a:rPr lang="en-US" sz="3600" dirty="0">
                <a:solidFill>
                  <a:srgbClr val="333333"/>
                </a:solidFill>
                <a:latin typeface="#9Slide03 Montserrat" pitchFamily="2" charset="77"/>
              </a:rPr>
              <a:t> </a:t>
            </a:r>
            <a:r>
              <a:rPr lang="en-US" sz="3600" dirty="0" err="1">
                <a:solidFill>
                  <a:srgbClr val="333333"/>
                </a:solidFill>
                <a:latin typeface="#9Slide03 Montserrat" pitchFamily="2" charset="77"/>
              </a:rPr>
              <a:t>lúc</a:t>
            </a:r>
            <a:r>
              <a:rPr lang="en-US" sz="3600" dirty="0">
                <a:solidFill>
                  <a:srgbClr val="333333"/>
                </a:solidFill>
                <a:latin typeface="#9Slide03 Montserrat" pitchFamily="2" charset="77"/>
              </a:rPr>
              <a:t> </a:t>
            </a:r>
            <a:r>
              <a:rPr lang="en-US" sz="3600" dirty="0" err="1">
                <a:solidFill>
                  <a:srgbClr val="333333"/>
                </a:solidFill>
                <a:latin typeface="#9Slide03 Montserrat" pitchFamily="2" charset="77"/>
              </a:rPr>
              <a:t>các</a:t>
            </a:r>
            <a:r>
              <a:rPr lang="en-US" sz="3600" dirty="0">
                <a:solidFill>
                  <a:srgbClr val="333333"/>
                </a:solidFill>
                <a:latin typeface="#9Slide03 Montserrat" pitchFamily="2" charset="77"/>
              </a:rPr>
              <a:t> </a:t>
            </a:r>
            <a:r>
              <a:rPr lang="en-US" sz="3600" dirty="0" err="1">
                <a:solidFill>
                  <a:srgbClr val="333333"/>
                </a:solidFill>
                <a:latin typeface="#9Slide03 Montserrat" pitchFamily="2" charset="77"/>
              </a:rPr>
              <a:t>hình</a:t>
            </a:r>
            <a:r>
              <a:rPr lang="en-US" sz="3600" dirty="0">
                <a:solidFill>
                  <a:srgbClr val="333333"/>
                </a:solidFill>
                <a:latin typeface="#9Slide03 Montserrat" pitchFamily="2" charset="77"/>
              </a:rPr>
              <a:t> </a:t>
            </a:r>
            <a:r>
              <a:rPr lang="en-US" sz="3600" dirty="0" err="1">
                <a:solidFill>
                  <a:srgbClr val="333333"/>
                </a:solidFill>
                <a:latin typeface="#9Slide03 Montserrat" pitchFamily="2" charset="77"/>
              </a:rPr>
              <a:t>ảnh</a:t>
            </a:r>
            <a:r>
              <a:rPr lang="en-US" sz="3600" dirty="0">
                <a:solidFill>
                  <a:srgbClr val="333333"/>
                </a:solidFill>
                <a:latin typeface="#9Slide03 Montserrat" pitchFamily="2" charset="77"/>
              </a:rPr>
              <a:t> chi </a:t>
            </a:r>
            <a:r>
              <a:rPr lang="en-US" sz="3600" dirty="0" err="1">
                <a:solidFill>
                  <a:srgbClr val="333333"/>
                </a:solidFill>
                <a:latin typeface="#9Slide03 Montserrat" pitchFamily="2" charset="77"/>
              </a:rPr>
              <a:t>tiết</a:t>
            </a:r>
            <a:endParaRPr lang="vi-VN" sz="3600" dirty="0">
              <a:solidFill>
                <a:prstClr val="black"/>
              </a:solidFill>
              <a:latin typeface="#9Slide03 Montserrat" pitchFamily="2" charset="77"/>
            </a:endParaRPr>
          </a:p>
        </p:txBody>
      </p:sp>
      <p:sp>
        <p:nvSpPr>
          <p:cNvPr id="44" name="Rectangle 43" descr="n144 zalo Tran Quang Hieu"/>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anose="020B0604020202020204" pitchFamily="34" charset="0"/>
              <a:buChar char="•"/>
            </a:pPr>
            <a:r>
              <a:rPr lang="vi-VN" sz="3600" dirty="0">
                <a:solidFill>
                  <a:prstClr val="black"/>
                </a:solidFill>
                <a:latin typeface="#9Slide03 Montserrat" pitchFamily="2" charset="77"/>
              </a:rPr>
              <a:t>D. Chi phí rẻ hơn </a:t>
            </a:r>
            <a:endParaRPr lang="en-US" sz="3600" dirty="0">
              <a:solidFill>
                <a:srgbClr val="333333"/>
              </a:solidFill>
              <a:latin typeface="#9Slide03 Montserrat" pitchFamily="2" charset="77"/>
            </a:endParaRPr>
          </a:p>
        </p:txBody>
      </p:sp>
      <p:pic>
        <p:nvPicPr>
          <p:cNvPr id="47" name="Picture 46"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6921" y="4353168"/>
            <a:ext cx="1098606" cy="965442"/>
          </a:xfrm>
          <a:prstGeom prst="rect">
            <a:avLst/>
          </a:prstGeom>
        </p:spPr>
      </p:pic>
      <p:pic>
        <p:nvPicPr>
          <p:cNvPr id="49" name="Picture 48" descr="n144 zalo Tran Quang Hie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9007" y="4372772"/>
            <a:ext cx="1207113" cy="965690"/>
          </a:xfrm>
          <a:prstGeom prst="rect">
            <a:avLst/>
          </a:prstGeom>
        </p:spPr>
      </p:pic>
      <p:pic>
        <p:nvPicPr>
          <p:cNvPr id="53" name="Picture 52"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19" name="Picture 18" descr="n144 zalo Tran Quang Hieu">
            <a:hlinkClick r:id="rId7" action="ppaction://hlinksldjump"/>
            <a:extLst>
              <a:ext uri="{FF2B5EF4-FFF2-40B4-BE49-F238E27FC236}">
                <a16:creationId xmlns:a16="http://schemas.microsoft.com/office/drawing/2014/main" id="{7F081C38-2E74-462B-B16D-40542823C9CD}"/>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787259" y="7053749"/>
            <a:ext cx="3185492" cy="3015599"/>
          </a:xfrm>
          <a:prstGeom prst="rect">
            <a:avLst/>
          </a:prstGeom>
        </p:spPr>
      </p:pic>
    </p:spTree>
    <p:extLst>
      <p:ext uri="{BB962C8B-B14F-4D97-AF65-F5344CB8AC3E}">
        <p14:creationId xmlns:p14="http://schemas.microsoft.com/office/powerpoint/2010/main" val="1267646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descr="n144 zalo Tran Quang Hieu"/>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err="1">
                <a:solidFill>
                  <a:prstClr val="black"/>
                </a:solidFill>
                <a:latin typeface="#9Slide03 Montserrat" pitchFamily="2" charset="77"/>
              </a:rPr>
              <a:t>Câu</a:t>
            </a:r>
            <a:r>
              <a:rPr lang="en-US" sz="3600" dirty="0">
                <a:solidFill>
                  <a:prstClr val="black"/>
                </a:solidFill>
                <a:latin typeface="#9Slide03 Montserrat" pitchFamily="2" charset="77"/>
              </a:rPr>
              <a:t> 5: </a:t>
            </a:r>
            <a:r>
              <a:rPr lang="en-US" sz="3600" dirty="0" err="1">
                <a:solidFill>
                  <a:prstClr val="black"/>
                </a:solidFill>
                <a:latin typeface="#9Slide03 Montserrat" pitchFamily="2" charset="77"/>
              </a:rPr>
              <a:t>Điền</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vào</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chỗ</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trống</a:t>
            </a:r>
            <a:r>
              <a:rPr lang="en-US" sz="3600" dirty="0">
                <a:solidFill>
                  <a:prstClr val="black"/>
                </a:solidFill>
                <a:latin typeface="#9Slide03 Montserrat" pitchFamily="2" charset="77"/>
              </a:rPr>
              <a:t>: </a:t>
            </a:r>
            <a:r>
              <a:rPr lang="vi-VN" sz="3600" dirty="0">
                <a:solidFill>
                  <a:srgbClr val="333333"/>
                </a:solidFill>
                <a:latin typeface="#9Slide03 Montserrat" pitchFamily="2" charset="77"/>
              </a:rPr>
              <a:t>Các cơ quan … nhau của cơ thể có khả năng hấp thụ tia X … nhau</a:t>
            </a:r>
            <a:r>
              <a:rPr lang="en-US" sz="3600" dirty="0">
                <a:solidFill>
                  <a:prstClr val="black"/>
                </a:solidFill>
                <a:latin typeface="#9Slide03 Montserrat" pitchFamily="2" charset="77"/>
              </a:rPr>
              <a:t>?</a:t>
            </a:r>
            <a:endParaRPr lang="vi-VN" sz="3600" dirty="0">
              <a:solidFill>
                <a:prstClr val="black"/>
              </a:solidFill>
              <a:latin typeface="#9Slide03 Montserrat" pitchFamily="2" charset="77"/>
            </a:endParaRPr>
          </a:p>
        </p:txBody>
      </p:sp>
      <p:sp>
        <p:nvSpPr>
          <p:cNvPr id="26" name="Rectangle 25" descr="n144 zalo Tran Quang Hieu"/>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A. khác; khác</a:t>
            </a:r>
          </a:p>
        </p:txBody>
      </p:sp>
      <p:sp>
        <p:nvSpPr>
          <p:cNvPr id="42" name="Rectangle 41" descr="n144 zalo Tran Quang Hieu"/>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B. giống; khác</a:t>
            </a:r>
          </a:p>
        </p:txBody>
      </p:sp>
      <p:sp>
        <p:nvSpPr>
          <p:cNvPr id="43" name="Rectangle 42" descr="n144 zalo Tran Quang Hieu"/>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C. khác; giống</a:t>
            </a:r>
          </a:p>
        </p:txBody>
      </p:sp>
      <p:sp>
        <p:nvSpPr>
          <p:cNvPr id="44" name="Rectangle 43" descr="n144 zalo Tran Quang Hieu"/>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D. giống; giống</a:t>
            </a:r>
          </a:p>
        </p:txBody>
      </p:sp>
      <p:pic>
        <p:nvPicPr>
          <p:cNvPr id="47" name="Picture 46" descr="n144 zalo Tran Quang Hieu"/>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descr="n144 zalo Tran Quang Hieu"/>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descr="n144 zalo Tran Quang Hie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descr="n144 zalo Tran Quang Hie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pic>
        <p:nvPicPr>
          <p:cNvPr id="14" name="Picture 13" descr="n144 zalo Tran Quang Hieu">
            <a:hlinkClick r:id="rId8" action="ppaction://hlinksldjump"/>
            <a:extLst>
              <a:ext uri="{FF2B5EF4-FFF2-40B4-BE49-F238E27FC236}">
                <a16:creationId xmlns:a16="http://schemas.microsoft.com/office/drawing/2014/main" id="{9536B344-15B2-498B-ACB3-D51ACF2E6545}"/>
              </a:ext>
            </a:extLst>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787259" y="7053749"/>
            <a:ext cx="3185492" cy="3015599"/>
          </a:xfrm>
          <a:prstGeom prst="rect">
            <a:avLst/>
          </a:prstGeom>
        </p:spPr>
      </p:pic>
    </p:spTree>
    <p:extLst>
      <p:ext uri="{BB962C8B-B14F-4D97-AF65-F5344CB8AC3E}">
        <p14:creationId xmlns:p14="http://schemas.microsoft.com/office/powerpoint/2010/main" val="4057138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D485"/>
        </a:solidFill>
        <a:effectLst/>
      </p:bgPr>
    </p:bg>
    <p:spTree>
      <p:nvGrpSpPr>
        <p:cNvPr id="1" name=""/>
        <p:cNvGrpSpPr/>
        <p:nvPr/>
      </p:nvGrpSpPr>
      <p:grpSpPr>
        <a:xfrm>
          <a:off x="0" y="0"/>
          <a:ext cx="0" cy="0"/>
          <a:chOff x="0" y="0"/>
          <a:chExt cx="0" cy="0"/>
        </a:xfrm>
      </p:grpSpPr>
      <p:sp>
        <p:nvSpPr>
          <p:cNvPr id="4" name="Snip Diagonal Corner Rectangle 3" descr="n144 zalo Tran Quang Hieu"/>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3600" dirty="0">
                <a:solidFill>
                  <a:prstClr val="black"/>
                </a:solidFill>
                <a:latin typeface="#9Slide03 Montserrat" pitchFamily="2" charset="77"/>
              </a:rPr>
              <a:t>Câu</a:t>
            </a:r>
            <a:r>
              <a:rPr lang="en-US" sz="3600" dirty="0">
                <a:solidFill>
                  <a:prstClr val="black"/>
                </a:solidFill>
                <a:latin typeface="#9Slide03 Montserrat" pitchFamily="2" charset="77"/>
              </a:rPr>
              <a:t> 1: </a:t>
            </a:r>
            <a:r>
              <a:rPr lang="en-US" sz="3600" dirty="0" err="1">
                <a:solidFill>
                  <a:prstClr val="black"/>
                </a:solidFill>
                <a:latin typeface="#9Slide03 Montserrat" pitchFamily="2" charset="77"/>
              </a:rPr>
              <a:t>Điền</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từ</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vào</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chỗ</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trống</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Nguồn</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sáng</a:t>
            </a:r>
            <a:r>
              <a:rPr lang="en-US" sz="3600" dirty="0">
                <a:solidFill>
                  <a:prstClr val="black"/>
                </a:solidFill>
                <a:latin typeface="#9Slide03 Montserrat" pitchFamily="2" charset="77"/>
              </a:rPr>
              <a:t> … </a:t>
            </a:r>
            <a:r>
              <a:rPr lang="en-US" sz="3600" dirty="0" err="1">
                <a:solidFill>
                  <a:prstClr val="black"/>
                </a:solidFill>
                <a:latin typeface="#9Slide03 Montserrat" pitchFamily="2" charset="77"/>
              </a:rPr>
              <a:t>tạo</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ra</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vùng</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bóng</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nửa</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tối</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nhỏ</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hơn</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giúp</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cải</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thiện</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độ</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sắc</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nét</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của</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bóng</a:t>
            </a:r>
            <a:r>
              <a:rPr lang="en-US" sz="3600" dirty="0">
                <a:solidFill>
                  <a:prstClr val="black"/>
                </a:solidFill>
                <a:latin typeface="#9Slide03 Montserrat" pitchFamily="2" charset="77"/>
              </a:rPr>
              <a:t>?</a:t>
            </a:r>
            <a:endParaRPr lang="vi-VN" sz="3600" dirty="0">
              <a:solidFill>
                <a:prstClr val="black"/>
              </a:solidFill>
              <a:latin typeface="#9Slide03 Montserrat" pitchFamily="2" charset="77"/>
            </a:endParaRPr>
          </a:p>
        </p:txBody>
      </p:sp>
      <p:sp>
        <p:nvSpPr>
          <p:cNvPr id="26" name="Rectangle 25" descr="n144 zalo Tran Quang Hieu"/>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A. rộng</a:t>
            </a:r>
          </a:p>
        </p:txBody>
      </p:sp>
      <p:sp>
        <p:nvSpPr>
          <p:cNvPr id="42" name="Rectangle 41" descr="n144 zalo Tran Quang Hieu"/>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B. rất rộng</a:t>
            </a:r>
          </a:p>
        </p:txBody>
      </p:sp>
      <p:sp>
        <p:nvSpPr>
          <p:cNvPr id="43" name="Rectangle 42" descr="n144 zalo Tran Quang Hieu"/>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C. hẹp</a:t>
            </a:r>
          </a:p>
        </p:txBody>
      </p:sp>
      <p:sp>
        <p:nvSpPr>
          <p:cNvPr id="44" name="Rectangle 43" descr="n144 zalo Tran Quang Hieu"/>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D. không xác định</a:t>
            </a:r>
          </a:p>
        </p:txBody>
      </p:sp>
      <p:pic>
        <p:nvPicPr>
          <p:cNvPr id="47" name="Picture 46"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descr="n144 zalo Tran Quang Hie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8723" y="4353168"/>
            <a:ext cx="1206804" cy="965442"/>
          </a:xfrm>
          <a:prstGeom prst="rect">
            <a:avLst/>
          </a:prstGeom>
        </p:spPr>
      </p:pic>
      <p:pic>
        <p:nvPicPr>
          <p:cNvPr id="49" name="Picture 48"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20" name="Picture 19" descr="n144 zalo Tran Quang Hieu">
            <a:hlinkClick r:id="rId7" action="ppaction://hlinksldjump"/>
            <a:extLst>
              <a:ext uri="{FF2B5EF4-FFF2-40B4-BE49-F238E27FC236}">
                <a16:creationId xmlns:a16="http://schemas.microsoft.com/office/drawing/2014/main" id="{877EB8B0-504C-4BBE-B682-53C385B24A40}"/>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787259" y="7053749"/>
            <a:ext cx="3185492" cy="3015599"/>
          </a:xfrm>
          <a:prstGeom prst="rect">
            <a:avLst/>
          </a:prstGeom>
        </p:spPr>
      </p:pic>
    </p:spTree>
    <p:extLst>
      <p:ext uri="{BB962C8B-B14F-4D97-AF65-F5344CB8AC3E}">
        <p14:creationId xmlns:p14="http://schemas.microsoft.com/office/powerpoint/2010/main" val="308162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D485"/>
        </a:solidFill>
        <a:effectLst/>
      </p:bgPr>
    </p:bg>
    <p:spTree>
      <p:nvGrpSpPr>
        <p:cNvPr id="1" name=""/>
        <p:cNvGrpSpPr/>
        <p:nvPr/>
      </p:nvGrpSpPr>
      <p:grpSpPr>
        <a:xfrm>
          <a:off x="0" y="0"/>
          <a:ext cx="0" cy="0"/>
          <a:chOff x="0" y="0"/>
          <a:chExt cx="0" cy="0"/>
        </a:xfrm>
      </p:grpSpPr>
      <p:sp>
        <p:nvSpPr>
          <p:cNvPr id="4" name="Snip Diagonal Corner Rectangle 3" descr="n144 zalo Tran Quang Hieu"/>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3600" dirty="0">
                <a:solidFill>
                  <a:prstClr val="black"/>
                </a:solidFill>
                <a:latin typeface="#9Slide03 Montserrat" pitchFamily="2" charset="77"/>
              </a:rPr>
              <a:t>Câu</a:t>
            </a:r>
            <a:r>
              <a:rPr lang="en-US" sz="3600" dirty="0">
                <a:solidFill>
                  <a:prstClr val="black"/>
                </a:solidFill>
                <a:latin typeface="#9Slide03 Montserrat" pitchFamily="2" charset="77"/>
              </a:rPr>
              <a:t> 2: </a:t>
            </a:r>
            <a:r>
              <a:rPr lang="en-US" sz="3600" dirty="0" err="1">
                <a:solidFill>
                  <a:prstClr val="black"/>
                </a:solidFill>
                <a:latin typeface="#9Slide03 Montserrat" pitchFamily="2" charset="77"/>
              </a:rPr>
              <a:t>Phát</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biểu</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nào</a:t>
            </a:r>
            <a:r>
              <a:rPr lang="en-US" sz="3600" dirty="0">
                <a:solidFill>
                  <a:prstClr val="black"/>
                </a:solidFill>
                <a:latin typeface="#9Slide03 Montserrat" pitchFamily="2" charset="77"/>
              </a:rPr>
              <a:t> </a:t>
            </a:r>
            <a:r>
              <a:rPr lang="en-US" sz="3600" b="1" dirty="0" err="1">
                <a:solidFill>
                  <a:prstClr val="black"/>
                </a:solidFill>
                <a:latin typeface="#9Slide03 Montserrat SemiBold" pitchFamily="2" charset="77"/>
              </a:rPr>
              <a:t>sai</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về</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chụp</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cắt</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lớp</a:t>
            </a:r>
            <a:endParaRPr lang="vi-VN" sz="3600" dirty="0">
              <a:solidFill>
                <a:prstClr val="black"/>
              </a:solidFill>
              <a:latin typeface="#9Slide03 Montserrat" pitchFamily="2" charset="77"/>
            </a:endParaRPr>
          </a:p>
        </p:txBody>
      </p:sp>
      <p:sp>
        <p:nvSpPr>
          <p:cNvPr id="26" name="Rectangle 25" descr="n144 zalo Tran Quang Hieu"/>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A. Không dùng ống phát tia X như chụp X-quang.</a:t>
            </a:r>
          </a:p>
        </p:txBody>
      </p:sp>
      <p:sp>
        <p:nvSpPr>
          <p:cNvPr id="42" name="Rectangle 41" descr="n144 zalo Tran Quang Hieu"/>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B. Còn gọi là chụp CT</a:t>
            </a:r>
          </a:p>
        </p:txBody>
      </p:sp>
      <p:sp>
        <p:nvSpPr>
          <p:cNvPr id="43" name="Rectangle 42" descr="n144 zalo Tran Quang Hieu"/>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C. Hình ảnh 2D hoặc 3D.</a:t>
            </a:r>
          </a:p>
        </p:txBody>
      </p:sp>
      <p:sp>
        <p:nvSpPr>
          <p:cNvPr id="44" name="Rectangle 43" descr="n144 zalo Tran Quang Hieu"/>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D. Chụp bộ phận cơ thể ở các góc khác nhau.</a:t>
            </a:r>
          </a:p>
        </p:txBody>
      </p:sp>
      <p:pic>
        <p:nvPicPr>
          <p:cNvPr id="47" name="Picture 46" descr="n144 zalo Tran Quang Hieu"/>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descr="n144 zalo Tran Quang Hieu"/>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descr="n144 zalo Tran Quang Hie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descr="n144 zalo Tran Quang Hie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pic>
        <p:nvPicPr>
          <p:cNvPr id="15" name="Picture 14" descr="n144 zalo Tran Quang Hieu">
            <a:hlinkClick r:id="rId8" action="ppaction://hlinksldjump"/>
            <a:extLst>
              <a:ext uri="{FF2B5EF4-FFF2-40B4-BE49-F238E27FC236}">
                <a16:creationId xmlns:a16="http://schemas.microsoft.com/office/drawing/2014/main" id="{9272DDB9-9D3F-4A23-BA35-99FE2AEA0FED}"/>
              </a:ext>
            </a:extLst>
          </p:cNvPr>
          <p:cNvPicPr>
            <a:picLocks noChangeAspect="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787259" y="7053749"/>
            <a:ext cx="3185492" cy="3015599"/>
          </a:xfrm>
          <a:prstGeom prst="rect">
            <a:avLst/>
          </a:prstGeom>
        </p:spPr>
      </p:pic>
    </p:spTree>
    <p:extLst>
      <p:ext uri="{BB962C8B-B14F-4D97-AF65-F5344CB8AC3E}">
        <p14:creationId xmlns:p14="http://schemas.microsoft.com/office/powerpoint/2010/main" val="2397091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D485"/>
        </a:solidFill>
        <a:effectLst/>
      </p:bgPr>
    </p:bg>
    <p:spTree>
      <p:nvGrpSpPr>
        <p:cNvPr id="1" name=""/>
        <p:cNvGrpSpPr/>
        <p:nvPr/>
      </p:nvGrpSpPr>
      <p:grpSpPr>
        <a:xfrm>
          <a:off x="0" y="0"/>
          <a:ext cx="0" cy="0"/>
          <a:chOff x="0" y="0"/>
          <a:chExt cx="0" cy="0"/>
        </a:xfrm>
      </p:grpSpPr>
      <p:sp>
        <p:nvSpPr>
          <p:cNvPr id="4" name="Snip Diagonal Corner Rectangle 3" descr="n144 zalo Tran Quang Hieu"/>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err="1">
                <a:solidFill>
                  <a:prstClr val="black"/>
                </a:solidFill>
                <a:latin typeface="#9Slide03 Montserrat" pitchFamily="2" charset="77"/>
              </a:rPr>
              <a:t>Câu</a:t>
            </a:r>
            <a:r>
              <a:rPr lang="en-US" sz="3600" dirty="0">
                <a:solidFill>
                  <a:prstClr val="black"/>
                </a:solidFill>
                <a:latin typeface="#9Slide03 Montserrat" pitchFamily="2" charset="77"/>
              </a:rPr>
              <a:t> 3: </a:t>
            </a:r>
            <a:r>
              <a:rPr lang="en-US" sz="3600" dirty="0" err="1">
                <a:solidFill>
                  <a:prstClr val="black"/>
                </a:solidFill>
                <a:latin typeface="#9Slide03 Montserrat" pitchFamily="2" charset="77"/>
              </a:rPr>
              <a:t>Các</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mô</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như</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thế</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nào</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sẽ</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chặn</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hầu</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hết</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tia</a:t>
            </a:r>
            <a:r>
              <a:rPr lang="en-US" sz="3600" dirty="0">
                <a:solidFill>
                  <a:prstClr val="black"/>
                </a:solidFill>
                <a:latin typeface="#9Slide03 Montserrat" pitchFamily="2" charset="77"/>
              </a:rPr>
              <a:t> X?</a:t>
            </a:r>
            <a:endParaRPr lang="vi-VN" sz="3600" dirty="0">
              <a:solidFill>
                <a:prstClr val="black"/>
              </a:solidFill>
              <a:latin typeface="#9Slide03 Montserrat" pitchFamily="2" charset="77"/>
            </a:endParaRPr>
          </a:p>
        </p:txBody>
      </p:sp>
      <p:sp>
        <p:nvSpPr>
          <p:cNvPr id="26" name="Rectangle 25" descr="n144 zalo Tran Quang Hieu"/>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A. Mềm</a:t>
            </a:r>
          </a:p>
        </p:txBody>
      </p:sp>
      <p:sp>
        <p:nvSpPr>
          <p:cNvPr id="42" name="Rectangle 41" descr="n144 zalo Tran Quang Hieu"/>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B. Khối u</a:t>
            </a:r>
          </a:p>
        </p:txBody>
      </p:sp>
      <p:sp>
        <p:nvSpPr>
          <p:cNvPr id="43" name="Rectangle 42" descr="n144 zalo Tran Quang Hieu"/>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C. Dày, đặc</a:t>
            </a:r>
          </a:p>
        </p:txBody>
      </p:sp>
      <p:sp>
        <p:nvSpPr>
          <p:cNvPr id="44" name="Rectangle 43" descr="n144 zalo Tran Quang Hieu"/>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D. Chứa nhiều không khí</a:t>
            </a:r>
          </a:p>
        </p:txBody>
      </p:sp>
      <p:pic>
        <p:nvPicPr>
          <p:cNvPr id="47" name="Picture 46"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descr="n144 zalo Tran Quang Hie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8723" y="4353168"/>
            <a:ext cx="1206804" cy="965442"/>
          </a:xfrm>
          <a:prstGeom prst="rect">
            <a:avLst/>
          </a:prstGeom>
        </p:spPr>
      </p:pic>
      <p:pic>
        <p:nvPicPr>
          <p:cNvPr id="49" name="Picture 48"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15" name="Picture 14" descr="n144 zalo Tran Quang Hieu">
            <a:hlinkClick r:id="rId7" action="ppaction://hlinksldjump"/>
            <a:extLst>
              <a:ext uri="{FF2B5EF4-FFF2-40B4-BE49-F238E27FC236}">
                <a16:creationId xmlns:a16="http://schemas.microsoft.com/office/drawing/2014/main" id="{6502AF0D-1F31-4C52-B648-A27B2AC08977}"/>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787259" y="7053749"/>
            <a:ext cx="3185492" cy="3015599"/>
          </a:xfrm>
          <a:prstGeom prst="rect">
            <a:avLst/>
          </a:prstGeom>
        </p:spPr>
      </p:pic>
    </p:spTree>
    <p:extLst>
      <p:ext uri="{BB962C8B-B14F-4D97-AF65-F5344CB8AC3E}">
        <p14:creationId xmlns:p14="http://schemas.microsoft.com/office/powerpoint/2010/main" val="2120782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D485"/>
        </a:solidFill>
        <a:effectLst/>
      </p:bgPr>
    </p:bg>
    <p:spTree>
      <p:nvGrpSpPr>
        <p:cNvPr id="1" name=""/>
        <p:cNvGrpSpPr/>
        <p:nvPr/>
      </p:nvGrpSpPr>
      <p:grpSpPr>
        <a:xfrm>
          <a:off x="0" y="0"/>
          <a:ext cx="0" cy="0"/>
          <a:chOff x="0" y="0"/>
          <a:chExt cx="0" cy="0"/>
        </a:xfrm>
      </p:grpSpPr>
      <p:sp>
        <p:nvSpPr>
          <p:cNvPr id="4" name="Snip Diagonal Corner Rectangle 3" descr="n144 zalo Tran Quang Hieu"/>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3600" dirty="0">
                <a:solidFill>
                  <a:prstClr val="black"/>
                </a:solidFill>
                <a:latin typeface="#9Slide03 Montserrat" pitchFamily="2" charset="77"/>
              </a:rPr>
              <a:t>Câu</a:t>
            </a:r>
            <a:r>
              <a:rPr lang="en-US" sz="3600" dirty="0">
                <a:solidFill>
                  <a:prstClr val="black"/>
                </a:solidFill>
                <a:latin typeface="#9Slide03 Montserrat" pitchFamily="2" charset="77"/>
              </a:rPr>
              <a:t> 4: </a:t>
            </a:r>
            <a:r>
              <a:rPr lang="en-US" sz="3600" dirty="0" err="1">
                <a:solidFill>
                  <a:prstClr val="black"/>
                </a:solidFill>
                <a:latin typeface="#9Slide03 Montserrat" pitchFamily="2" charset="77"/>
              </a:rPr>
              <a:t>Muốn</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chụp</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não</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thì</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nên</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sử</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dụng</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hình</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thức</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nào</a:t>
            </a:r>
            <a:r>
              <a:rPr lang="en-US" sz="3600" dirty="0">
                <a:solidFill>
                  <a:prstClr val="black"/>
                </a:solidFill>
                <a:latin typeface="#9Slide03 Montserrat" pitchFamily="2" charset="77"/>
              </a:rPr>
              <a:t>?</a:t>
            </a:r>
            <a:endParaRPr lang="vi-VN" sz="3600" dirty="0">
              <a:solidFill>
                <a:prstClr val="black"/>
              </a:solidFill>
              <a:latin typeface="#9Slide03 Montserrat" pitchFamily="2" charset="77"/>
            </a:endParaRPr>
          </a:p>
        </p:txBody>
      </p:sp>
      <p:sp>
        <p:nvSpPr>
          <p:cNvPr id="26" name="Rectangle 25" descr="n144 zalo Tran Quang Hieu"/>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A. Siêu âm</a:t>
            </a:r>
          </a:p>
        </p:txBody>
      </p:sp>
      <p:sp>
        <p:nvSpPr>
          <p:cNvPr id="42" name="Rectangle 41" descr="n144 zalo Tran Quang Hieu"/>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B. Chụp CT</a:t>
            </a:r>
          </a:p>
        </p:txBody>
      </p:sp>
      <p:sp>
        <p:nvSpPr>
          <p:cNvPr id="43" name="Rectangle 42" descr="n144 zalo Tran Quang Hieu"/>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C. Chụp X-quang</a:t>
            </a:r>
          </a:p>
        </p:txBody>
      </p:sp>
      <p:sp>
        <p:nvSpPr>
          <p:cNvPr id="44" name="Rectangle 43" descr="n144 zalo Tran Quang Hieu"/>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D. Không có đáp án đúng</a:t>
            </a:r>
          </a:p>
        </p:txBody>
      </p:sp>
      <p:pic>
        <p:nvPicPr>
          <p:cNvPr id="47" name="Picture 46"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descr="n144 zalo Tran Quang Hieu"/>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descr="n144 zalo Tran Quang Hie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pic>
        <p:nvPicPr>
          <p:cNvPr id="15" name="Picture 14" descr="n144 zalo Tran Quang Hieu">
            <a:hlinkClick r:id="rId8" action="ppaction://hlinksldjump"/>
            <a:extLst>
              <a:ext uri="{FF2B5EF4-FFF2-40B4-BE49-F238E27FC236}">
                <a16:creationId xmlns:a16="http://schemas.microsoft.com/office/drawing/2014/main" id="{CEC676D8-5326-4101-AF35-9F1DA2232F7F}"/>
              </a:ext>
            </a:extLst>
          </p:cNvPr>
          <p:cNvPicPr>
            <a:picLocks noChangeAspect="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787259" y="7053749"/>
            <a:ext cx="3185492" cy="3015599"/>
          </a:xfrm>
          <a:prstGeom prst="rect">
            <a:avLst/>
          </a:prstGeom>
        </p:spPr>
      </p:pic>
    </p:spTree>
    <p:extLst>
      <p:ext uri="{BB962C8B-B14F-4D97-AF65-F5344CB8AC3E}">
        <p14:creationId xmlns:p14="http://schemas.microsoft.com/office/powerpoint/2010/main" val="1868385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D485"/>
        </a:solidFill>
        <a:effectLst/>
      </p:bgPr>
    </p:bg>
    <p:spTree>
      <p:nvGrpSpPr>
        <p:cNvPr id="1" name=""/>
        <p:cNvGrpSpPr/>
        <p:nvPr/>
      </p:nvGrpSpPr>
      <p:grpSpPr>
        <a:xfrm>
          <a:off x="0" y="0"/>
          <a:ext cx="0" cy="0"/>
          <a:chOff x="0" y="0"/>
          <a:chExt cx="0" cy="0"/>
        </a:xfrm>
      </p:grpSpPr>
      <p:sp>
        <p:nvSpPr>
          <p:cNvPr id="4" name="Snip Diagonal Corner Rectangle 3" descr="n144 zalo Tran Quang Hieu"/>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3600" dirty="0">
                <a:solidFill>
                  <a:prstClr val="black"/>
                </a:solidFill>
                <a:latin typeface="#9Slide03 Montserrat" pitchFamily="2" charset="77"/>
              </a:rPr>
              <a:t>Câu</a:t>
            </a:r>
            <a:r>
              <a:rPr lang="en-US" sz="3600" dirty="0">
                <a:solidFill>
                  <a:prstClr val="black"/>
                </a:solidFill>
                <a:latin typeface="#9Slide03 Montserrat" pitchFamily="2" charset="77"/>
              </a:rPr>
              <a:t> 5: </a:t>
            </a:r>
            <a:r>
              <a:rPr lang="en-US" sz="3600" dirty="0" err="1">
                <a:solidFill>
                  <a:prstClr val="black"/>
                </a:solidFill>
                <a:latin typeface="#9Slide03 Montserrat" pitchFamily="2" charset="77"/>
              </a:rPr>
              <a:t>Điền</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vào</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chỗ</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trống</a:t>
            </a:r>
            <a:r>
              <a:rPr lang="en-US" sz="3600" dirty="0">
                <a:solidFill>
                  <a:prstClr val="black"/>
                </a:solidFill>
                <a:latin typeface="#9Slide03 Montserrat" pitchFamily="2" charset="77"/>
              </a:rPr>
              <a:t>: </a:t>
            </a:r>
            <a:r>
              <a:rPr lang="vi-VN" sz="3600" dirty="0">
                <a:solidFill>
                  <a:srgbClr val="333333"/>
                </a:solidFill>
                <a:latin typeface="#9Slide03 Montserrat" pitchFamily="2" charset="77"/>
              </a:rPr>
              <a:t>Càng có … tia X chiếu được đến phim thì hình ảnh thu được càng …</a:t>
            </a:r>
            <a:r>
              <a:rPr lang="en-US" sz="3600" dirty="0">
                <a:solidFill>
                  <a:prstClr val="black"/>
                </a:solidFill>
                <a:latin typeface="#9Slide03 Montserrat" pitchFamily="2" charset="77"/>
              </a:rPr>
              <a:t>?</a:t>
            </a:r>
            <a:endParaRPr lang="vi-VN" sz="3600" dirty="0">
              <a:solidFill>
                <a:prstClr val="black"/>
              </a:solidFill>
              <a:latin typeface="#9Slide03 Montserrat" pitchFamily="2" charset="77"/>
            </a:endParaRPr>
          </a:p>
        </p:txBody>
      </p:sp>
      <p:sp>
        <p:nvSpPr>
          <p:cNvPr id="26" name="Rectangle 25" descr="n144 zalo Tran Quang Hieu"/>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A. nhiều; sáng</a:t>
            </a:r>
          </a:p>
        </p:txBody>
      </p:sp>
      <p:sp>
        <p:nvSpPr>
          <p:cNvPr id="42" name="Rectangle 41" descr="n144 zalo Tran Quang Hieu"/>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B. ít; tối</a:t>
            </a:r>
          </a:p>
        </p:txBody>
      </p:sp>
      <p:sp>
        <p:nvSpPr>
          <p:cNvPr id="43" name="Rectangle 42" descr="n144 zalo Tran Quang Hieu"/>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C. nhiều; tối</a:t>
            </a:r>
          </a:p>
        </p:txBody>
      </p:sp>
      <p:sp>
        <p:nvSpPr>
          <p:cNvPr id="44" name="Rectangle 43" descr="n144 zalo Tran Quang Hieu"/>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D. Không có đáp án đúng</a:t>
            </a:r>
          </a:p>
        </p:txBody>
      </p:sp>
      <p:pic>
        <p:nvPicPr>
          <p:cNvPr id="47" name="Picture 46"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descr="n144 zalo Tran Quang Hie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8723" y="4353168"/>
            <a:ext cx="1206804" cy="965442"/>
          </a:xfrm>
          <a:prstGeom prst="rect">
            <a:avLst/>
          </a:prstGeom>
        </p:spPr>
      </p:pic>
      <p:pic>
        <p:nvPicPr>
          <p:cNvPr id="49" name="Picture 48"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15" name="Picture 14" descr="n144 zalo Tran Quang Hieu">
            <a:hlinkClick r:id="rId7" action="ppaction://hlinksldjump"/>
            <a:extLst>
              <a:ext uri="{FF2B5EF4-FFF2-40B4-BE49-F238E27FC236}">
                <a16:creationId xmlns:a16="http://schemas.microsoft.com/office/drawing/2014/main" id="{388DDB0B-3537-4247-9BB0-B9ECD3D96B57}"/>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787259" y="7053749"/>
            <a:ext cx="3185492" cy="3015599"/>
          </a:xfrm>
          <a:prstGeom prst="rect">
            <a:avLst/>
          </a:prstGeom>
        </p:spPr>
      </p:pic>
    </p:spTree>
    <p:extLst>
      <p:ext uri="{BB962C8B-B14F-4D97-AF65-F5344CB8AC3E}">
        <p14:creationId xmlns:p14="http://schemas.microsoft.com/office/powerpoint/2010/main" val="1588350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86D5FE"/>
        </a:solidFill>
        <a:effectLst/>
      </p:bgPr>
    </p:bg>
    <p:spTree>
      <p:nvGrpSpPr>
        <p:cNvPr id="1" name=""/>
        <p:cNvGrpSpPr/>
        <p:nvPr/>
      </p:nvGrpSpPr>
      <p:grpSpPr>
        <a:xfrm>
          <a:off x="0" y="0"/>
          <a:ext cx="0" cy="0"/>
          <a:chOff x="0" y="0"/>
          <a:chExt cx="0" cy="0"/>
        </a:xfrm>
      </p:grpSpPr>
      <p:sp>
        <p:nvSpPr>
          <p:cNvPr id="4" name="Snip Diagonal Corner Rectangle 3" descr="n144 zalo Tran Quang Hieu"/>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err="1">
                <a:solidFill>
                  <a:prstClr val="black"/>
                </a:solidFill>
                <a:latin typeface="#9Slide03 Montserrat" pitchFamily="2" charset="77"/>
              </a:rPr>
              <a:t>Câu</a:t>
            </a:r>
            <a:r>
              <a:rPr lang="en-US" sz="3600" dirty="0">
                <a:solidFill>
                  <a:prstClr val="black"/>
                </a:solidFill>
                <a:latin typeface="#9Slide03 Montserrat" pitchFamily="2" charset="77"/>
              </a:rPr>
              <a:t> 1: </a:t>
            </a:r>
            <a:r>
              <a:rPr lang="en-US" sz="3600" dirty="0" err="1">
                <a:solidFill>
                  <a:prstClr val="black"/>
                </a:solidFill>
                <a:latin typeface="#9Slide03 Montserrat" pitchFamily="2" charset="77"/>
              </a:rPr>
              <a:t>Điền</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từ</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vào</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chỗ</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trống</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Một</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nguồn</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tạo</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tia</a:t>
            </a:r>
            <a:r>
              <a:rPr lang="en-US" sz="3600" dirty="0">
                <a:solidFill>
                  <a:prstClr val="black"/>
                </a:solidFill>
                <a:latin typeface="#9Slide03 Montserrat" pitchFamily="2" charset="77"/>
              </a:rPr>
              <a:t> X </a:t>
            </a:r>
            <a:r>
              <a:rPr lang="en-US" sz="3600" dirty="0" err="1">
                <a:solidFill>
                  <a:prstClr val="black"/>
                </a:solidFill>
                <a:latin typeface="#9Slide03 Montserrat" pitchFamily="2" charset="77"/>
              </a:rPr>
              <a:t>tốt</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phải</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tạo</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ra</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chùm</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tia</a:t>
            </a:r>
            <a:r>
              <a:rPr lang="en-US" sz="3600" dirty="0">
                <a:solidFill>
                  <a:prstClr val="black"/>
                </a:solidFill>
                <a:latin typeface="#9Slide03 Montserrat" pitchFamily="2" charset="77"/>
              </a:rPr>
              <a:t> X …, </a:t>
            </a:r>
            <a:r>
              <a:rPr lang="en-US" sz="3600" dirty="0" err="1">
                <a:solidFill>
                  <a:prstClr val="black"/>
                </a:solidFill>
                <a:latin typeface="#9Slide03 Montserrat" pitchFamily="2" charset="77"/>
              </a:rPr>
              <a:t>hẹp</a:t>
            </a:r>
            <a:r>
              <a:rPr lang="en-US" sz="3600" dirty="0">
                <a:solidFill>
                  <a:prstClr val="black"/>
                </a:solidFill>
                <a:latin typeface="#9Slide03 Montserrat" pitchFamily="2" charset="77"/>
              </a:rPr>
              <a:t>?</a:t>
            </a:r>
            <a:endParaRPr lang="vi-VN" sz="3600" dirty="0">
              <a:solidFill>
                <a:prstClr val="black"/>
              </a:solidFill>
              <a:latin typeface="#9Slide03 Montserrat" pitchFamily="2" charset="77"/>
            </a:endParaRPr>
          </a:p>
        </p:txBody>
      </p:sp>
      <p:sp>
        <p:nvSpPr>
          <p:cNvPr id="26" name="Rectangle 25" descr="n144 zalo Tran Quang Hieu"/>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A. vuông góc</a:t>
            </a:r>
          </a:p>
        </p:txBody>
      </p:sp>
      <p:sp>
        <p:nvSpPr>
          <p:cNvPr id="42" name="Rectangle 41" descr="n144 zalo Tran Quang Hieu"/>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B. cắt nhau</a:t>
            </a:r>
          </a:p>
        </p:txBody>
      </p:sp>
      <p:sp>
        <p:nvSpPr>
          <p:cNvPr id="43" name="Rectangle 42" descr="n144 zalo Tran Quang Hieu"/>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C. dài</a:t>
            </a:r>
          </a:p>
        </p:txBody>
      </p:sp>
      <p:sp>
        <p:nvSpPr>
          <p:cNvPr id="44" name="Rectangle 43" descr="n144 zalo Tran Quang Hieu"/>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D. song song</a:t>
            </a:r>
          </a:p>
        </p:txBody>
      </p:sp>
      <p:pic>
        <p:nvPicPr>
          <p:cNvPr id="47" name="Picture 46"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6921" y="4353168"/>
            <a:ext cx="1098606" cy="965442"/>
          </a:xfrm>
          <a:prstGeom prst="rect">
            <a:avLst/>
          </a:prstGeom>
        </p:spPr>
      </p:pic>
      <p:pic>
        <p:nvPicPr>
          <p:cNvPr id="49" name="Picture 48" descr="n144 zalo Tran Quang Hie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9007" y="4372772"/>
            <a:ext cx="1207113" cy="965690"/>
          </a:xfrm>
          <a:prstGeom prst="rect">
            <a:avLst/>
          </a:prstGeom>
        </p:spPr>
      </p:pic>
      <p:pic>
        <p:nvPicPr>
          <p:cNvPr id="53" name="Picture 52"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16" name="Picture 15" descr="n144 zalo Tran Quang Hieu">
            <a:hlinkClick r:id="rId7" action="ppaction://hlinksldjump"/>
            <a:extLst>
              <a:ext uri="{FF2B5EF4-FFF2-40B4-BE49-F238E27FC236}">
                <a16:creationId xmlns:a16="http://schemas.microsoft.com/office/drawing/2014/main" id="{7FBB59B6-7EE8-4C26-A81D-6F33F8CD306E}"/>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4787259" y="7053749"/>
            <a:ext cx="3185492" cy="3015599"/>
          </a:xfrm>
          <a:prstGeom prst="rect">
            <a:avLst/>
          </a:prstGeom>
        </p:spPr>
      </p:pic>
    </p:spTree>
    <p:extLst>
      <p:ext uri="{BB962C8B-B14F-4D97-AF65-F5344CB8AC3E}">
        <p14:creationId xmlns:p14="http://schemas.microsoft.com/office/powerpoint/2010/main" val="521471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1027" name="Picture 3" descr="n144 zalo Tran Quang Hi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417" y="4457701"/>
            <a:ext cx="2549614" cy="2586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144 zalo Tran Quang Hi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2" y="987607"/>
            <a:ext cx="2611527" cy="25747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144 zalo Tran Quang H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1" y="608026"/>
            <a:ext cx="9715500" cy="31638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n144 zalo Tran Quang H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5" y="4229106"/>
            <a:ext cx="9734549" cy="30860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n144 zalo Tran Quang Hieu">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58703" y="7656382"/>
            <a:ext cx="2671762" cy="2228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144 zalo Tran Quang Hieu"/>
          <p:cNvSpPr txBox="1"/>
          <p:nvPr/>
        </p:nvSpPr>
        <p:spPr>
          <a:xfrm>
            <a:off x="6858000" y="1257305"/>
            <a:ext cx="7200901" cy="1995814"/>
          </a:xfrm>
          <a:prstGeom prst="rect">
            <a:avLst/>
          </a:prstGeom>
          <a:noFill/>
        </p:spPr>
        <p:txBody>
          <a:bodyPr wrap="square" lIns="147711" tIns="73856" rIns="147711" bIns="73856" rtlCol="0">
            <a:spAutoFit/>
          </a:bodyPr>
          <a:lstStyle/>
          <a:p>
            <a:pPr algn="just" defTabSz="1477141"/>
            <a:r>
              <a:rPr lang="en-US" sz="4000" dirty="0" err="1">
                <a:latin typeface="#9Slide03 Montserrat Medium" pitchFamily="2" charset="77"/>
              </a:rPr>
              <a:t>Cường</a:t>
            </a:r>
            <a:r>
              <a:rPr lang="en-US" sz="4000" dirty="0">
                <a:latin typeface="#9Slide03 Montserrat Medium" pitchFamily="2" charset="77"/>
              </a:rPr>
              <a:t> </a:t>
            </a:r>
            <a:r>
              <a:rPr lang="en-US" sz="4000" dirty="0" err="1">
                <a:latin typeface="#9Slide03 Montserrat Medium" pitchFamily="2" charset="77"/>
              </a:rPr>
              <a:t>độ</a:t>
            </a:r>
            <a:r>
              <a:rPr lang="en-US" sz="4000" dirty="0">
                <a:latin typeface="#9Slide03 Montserrat Medium" pitchFamily="2" charset="77"/>
              </a:rPr>
              <a:t> I </a:t>
            </a:r>
            <a:r>
              <a:rPr lang="en-US" sz="4000" dirty="0" err="1">
                <a:latin typeface="#9Slide03 Montserrat Medium" pitchFamily="2" charset="77"/>
              </a:rPr>
              <a:t>của</a:t>
            </a:r>
            <a:r>
              <a:rPr lang="en-US" sz="4000" dirty="0">
                <a:latin typeface="#9Slide03 Montserrat Medium" pitchFamily="2" charset="77"/>
              </a:rPr>
              <a:t> </a:t>
            </a:r>
            <a:r>
              <a:rPr lang="en-US" sz="4000" dirty="0" err="1">
                <a:latin typeface="#9Slide03 Montserrat Medium" pitchFamily="2" charset="77"/>
              </a:rPr>
              <a:t>chùm</a:t>
            </a:r>
            <a:r>
              <a:rPr lang="en-US" sz="4000" dirty="0">
                <a:latin typeface="#9Slide03 Montserrat Medium" pitchFamily="2" charset="77"/>
              </a:rPr>
              <a:t> </a:t>
            </a:r>
            <a:r>
              <a:rPr lang="en-US" sz="4000" dirty="0" err="1">
                <a:latin typeface="#9Slide03 Montserrat Medium" pitchFamily="2" charset="77"/>
              </a:rPr>
              <a:t>tia</a:t>
            </a:r>
            <a:r>
              <a:rPr lang="en-US" sz="4000" dirty="0">
                <a:latin typeface="#9Slide03 Montserrat Medium" pitchFamily="2" charset="77"/>
              </a:rPr>
              <a:t> X </a:t>
            </a:r>
            <a:r>
              <a:rPr lang="en-US" sz="4000" dirty="0" err="1">
                <a:latin typeface="#9Slide03 Montserrat Medium" pitchFamily="2" charset="77"/>
              </a:rPr>
              <a:t>được</a:t>
            </a:r>
            <a:r>
              <a:rPr lang="en-US" sz="4000" dirty="0">
                <a:latin typeface="#9Slide03 Montserrat Medium" pitchFamily="2" charset="77"/>
              </a:rPr>
              <a:t> </a:t>
            </a:r>
            <a:r>
              <a:rPr lang="en-US" sz="4000" dirty="0" err="1">
                <a:latin typeface="#9Slide03 Montserrat Medium" pitchFamily="2" charset="77"/>
              </a:rPr>
              <a:t>xác</a:t>
            </a:r>
            <a:r>
              <a:rPr lang="en-US" sz="4000" dirty="0">
                <a:latin typeface="#9Slide03 Montserrat Medium" pitchFamily="2" charset="77"/>
              </a:rPr>
              <a:t> </a:t>
            </a:r>
            <a:r>
              <a:rPr lang="en-US" sz="4000" dirty="0" err="1">
                <a:latin typeface="#9Slide03 Montserrat Medium" pitchFamily="2" charset="77"/>
              </a:rPr>
              <a:t>định</a:t>
            </a:r>
            <a:r>
              <a:rPr lang="en-US" sz="4000" dirty="0">
                <a:latin typeface="#9Slide03 Montserrat Medium" pitchFamily="2" charset="77"/>
              </a:rPr>
              <a:t> </a:t>
            </a:r>
            <a:r>
              <a:rPr lang="en-US" sz="4000" dirty="0" err="1">
                <a:latin typeface="#9Slide03 Montserrat Medium" pitchFamily="2" charset="77"/>
              </a:rPr>
              <a:t>bằng</a:t>
            </a:r>
            <a:r>
              <a:rPr lang="en-US" sz="4000" dirty="0">
                <a:latin typeface="#9Slide03 Montserrat Medium" pitchFamily="2" charset="77"/>
              </a:rPr>
              <a:t> </a:t>
            </a:r>
            <a:r>
              <a:rPr lang="en-US" sz="4000" dirty="0" err="1">
                <a:latin typeface="#9Slide03 Montserrat Medium" pitchFamily="2" charset="77"/>
              </a:rPr>
              <a:t>biểu</a:t>
            </a:r>
            <a:r>
              <a:rPr lang="en-US" sz="4000" dirty="0">
                <a:latin typeface="#9Slide03 Montserrat Medium" pitchFamily="2" charset="77"/>
              </a:rPr>
              <a:t> </a:t>
            </a:r>
            <a:r>
              <a:rPr lang="en-US" sz="4000" dirty="0" err="1">
                <a:latin typeface="#9Slide03 Montserrat Medium" pitchFamily="2" charset="77"/>
              </a:rPr>
              <a:t>thức</a:t>
            </a:r>
            <a:r>
              <a:rPr lang="en-US" sz="4000" dirty="0">
                <a:latin typeface="#9Slide03 Montserrat Medium" pitchFamily="2" charset="77"/>
              </a:rPr>
              <a:t>:</a:t>
            </a:r>
          </a:p>
        </p:txBody>
      </p:sp>
      <mc:AlternateContent xmlns:mc="http://schemas.openxmlformats.org/markup-compatibility/2006">
        <mc:Choice xmlns:a14="http://schemas.microsoft.com/office/drawing/2010/main" Requires="a14">
          <p:sp>
            <p:nvSpPr>
              <p:cNvPr id="9" name="TextBox 8" descr="n144 zalo Tran Quang Hieu"/>
              <p:cNvSpPr txBox="1"/>
              <p:nvPr/>
            </p:nvSpPr>
            <p:spPr>
              <a:xfrm>
                <a:off x="6483755" y="5036282"/>
                <a:ext cx="8007078" cy="1301586"/>
              </a:xfrm>
              <a:prstGeom prst="rect">
                <a:avLst/>
              </a:prstGeom>
              <a:noFill/>
            </p:spPr>
            <p:txBody>
              <a:bodyPr wrap="square" lIns="147711" tIns="73856" rIns="147711" bIns="73856" rtlCol="0">
                <a:spAutoFit/>
              </a:bodyPr>
              <a:lstStyle/>
              <a:p>
                <a:pPr algn="ctr" defTabSz="1477141"/>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rPr>
                        <m:t>𝑰</m:t>
                      </m:r>
                      <m:r>
                        <a:rPr lang="en-US" sz="4000">
                          <a:latin typeface="Cambria Math" panose="02040503050406030204" pitchFamily="18" charset="0"/>
                        </a:rPr>
                        <m:t>=</m:t>
                      </m:r>
                      <m:f>
                        <m:fPr>
                          <m:ctrlPr>
                            <a:rPr lang="en-US" sz="4000" i="1">
                              <a:latin typeface="Cambria Math" panose="02040503050406030204" pitchFamily="18" charset="0"/>
                            </a:rPr>
                          </m:ctrlPr>
                        </m:fPr>
                        <m:num>
                          <m:r>
                            <a:rPr lang="en-US" sz="4000">
                              <a:latin typeface="Cambria Math" panose="02040503050406030204" pitchFamily="18" charset="0"/>
                            </a:rPr>
                            <m:t>𝑷</m:t>
                          </m:r>
                        </m:num>
                        <m:den>
                          <m:r>
                            <a:rPr lang="en-US" sz="4000">
                              <a:latin typeface="Cambria Math" panose="02040503050406030204" pitchFamily="18" charset="0"/>
                            </a:rPr>
                            <m:t>𝑺</m:t>
                          </m:r>
                        </m:den>
                      </m:f>
                    </m:oMath>
                  </m:oMathPara>
                </a14:m>
                <a:endParaRPr lang="en-US" sz="4000" dirty="0">
                  <a:latin typeface="#9Slide03 Montserrat Medium" pitchFamily="2" charset="77"/>
                </a:endParaRPr>
              </a:p>
            </p:txBody>
          </p:sp>
        </mc:Choice>
        <mc:Fallback>
          <p:sp>
            <p:nvSpPr>
              <p:cNvPr id="9" name="TextBox 8" descr="n144 zalo Tran Quang Hieu"/>
              <p:cNvSpPr txBox="1">
                <a:spLocks noRot="1" noChangeAspect="1" noMove="1" noResize="1" noEditPoints="1" noAdjustHandles="1" noChangeArrowheads="1" noChangeShapeType="1" noTextEdit="1"/>
              </p:cNvSpPr>
              <p:nvPr/>
            </p:nvSpPr>
            <p:spPr>
              <a:xfrm>
                <a:off x="6483755" y="5036282"/>
                <a:ext cx="8007078" cy="1301586"/>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9963111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86D5FE"/>
        </a:solidFill>
        <a:effectLst/>
      </p:bgPr>
    </p:bg>
    <p:spTree>
      <p:nvGrpSpPr>
        <p:cNvPr id="1" name=""/>
        <p:cNvGrpSpPr/>
        <p:nvPr/>
      </p:nvGrpSpPr>
      <p:grpSpPr>
        <a:xfrm>
          <a:off x="0" y="0"/>
          <a:ext cx="0" cy="0"/>
          <a:chOff x="0" y="0"/>
          <a:chExt cx="0" cy="0"/>
        </a:xfrm>
      </p:grpSpPr>
      <p:sp>
        <p:nvSpPr>
          <p:cNvPr id="4" name="Snip Diagonal Corner Rectangle 3" descr="n144 zalo Tran Quang Hieu"/>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err="1">
                <a:solidFill>
                  <a:prstClr val="black"/>
                </a:solidFill>
                <a:latin typeface="#9Slide03 Montserrat" pitchFamily="2" charset="77"/>
              </a:rPr>
              <a:t>Câu</a:t>
            </a:r>
            <a:r>
              <a:rPr lang="en-US" sz="3600" dirty="0">
                <a:solidFill>
                  <a:prstClr val="black"/>
                </a:solidFill>
                <a:latin typeface="#9Slide03 Montserrat" pitchFamily="2" charset="77"/>
              </a:rPr>
              <a:t> 2: </a:t>
            </a:r>
            <a:r>
              <a:rPr lang="en-US" sz="3600" dirty="0" err="1">
                <a:solidFill>
                  <a:prstClr val="black"/>
                </a:solidFill>
                <a:latin typeface="#9Slide03 Montserrat" pitchFamily="2" charset="77"/>
              </a:rPr>
              <a:t>Tấm</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chống</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tán</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xạ</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thường</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làm</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bằng</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vật</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liệu</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gì</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mà</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tia</a:t>
            </a:r>
            <a:r>
              <a:rPr lang="en-US" sz="3600" dirty="0">
                <a:solidFill>
                  <a:prstClr val="black"/>
                </a:solidFill>
                <a:latin typeface="#9Slide03 Montserrat" pitchFamily="2" charset="77"/>
              </a:rPr>
              <a:t> X </a:t>
            </a:r>
            <a:r>
              <a:rPr lang="en-US" sz="3600" dirty="0" err="1">
                <a:solidFill>
                  <a:prstClr val="black"/>
                </a:solidFill>
                <a:latin typeface="#9Slide03 Montserrat" pitchFamily="2" charset="77"/>
              </a:rPr>
              <a:t>khó</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có</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thể</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xuyên</a:t>
            </a:r>
            <a:r>
              <a:rPr lang="en-US" sz="3600" dirty="0">
                <a:solidFill>
                  <a:prstClr val="black"/>
                </a:solidFill>
                <a:latin typeface="#9Slide03 Montserrat" pitchFamily="2" charset="77"/>
              </a:rPr>
              <a:t> qua?</a:t>
            </a:r>
            <a:endParaRPr lang="vi-VN" sz="3600" dirty="0">
              <a:solidFill>
                <a:prstClr val="black"/>
              </a:solidFill>
              <a:latin typeface="#9Slide03 Montserrat" pitchFamily="2" charset="77"/>
            </a:endParaRPr>
          </a:p>
        </p:txBody>
      </p:sp>
      <p:sp>
        <p:nvSpPr>
          <p:cNvPr id="26" name="Rectangle 25" descr="n144 zalo Tran Quang Hieu"/>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A. Đồng </a:t>
            </a:r>
          </a:p>
        </p:txBody>
      </p:sp>
      <p:sp>
        <p:nvSpPr>
          <p:cNvPr id="42" name="Rectangle 41" descr="n144 zalo Tran Quang Hieu"/>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B. Chì</a:t>
            </a:r>
          </a:p>
        </p:txBody>
      </p:sp>
      <p:sp>
        <p:nvSpPr>
          <p:cNvPr id="43" name="Rectangle 42" descr="n144 zalo Tran Quang Hieu"/>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C. Sắt</a:t>
            </a:r>
          </a:p>
        </p:txBody>
      </p:sp>
      <p:sp>
        <p:nvSpPr>
          <p:cNvPr id="44" name="Rectangle 43" descr="n144 zalo Tran Quang Hieu"/>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D. Nhôm</a:t>
            </a:r>
          </a:p>
        </p:txBody>
      </p:sp>
      <p:pic>
        <p:nvPicPr>
          <p:cNvPr id="47" name="Picture 46"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descr="n144 zalo Tran Quang Hieu"/>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descr="n144 zalo Tran Quang Hie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pic>
        <p:nvPicPr>
          <p:cNvPr id="16" name="Picture 15" descr="n144 zalo Tran Quang Hieu">
            <a:hlinkClick r:id="rId8" action="ppaction://hlinksldjump"/>
            <a:extLst>
              <a:ext uri="{FF2B5EF4-FFF2-40B4-BE49-F238E27FC236}">
                <a16:creationId xmlns:a16="http://schemas.microsoft.com/office/drawing/2014/main" id="{01B2BE44-281F-48F0-AEA2-D912CC422A10}"/>
              </a:ext>
            </a:extLst>
          </p:cNvPr>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4787259" y="7053749"/>
            <a:ext cx="3185492" cy="3015599"/>
          </a:xfrm>
          <a:prstGeom prst="rect">
            <a:avLst/>
          </a:prstGeom>
        </p:spPr>
      </p:pic>
    </p:spTree>
    <p:extLst>
      <p:ext uri="{BB962C8B-B14F-4D97-AF65-F5344CB8AC3E}">
        <p14:creationId xmlns:p14="http://schemas.microsoft.com/office/powerpoint/2010/main" val="2972666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86D5FE"/>
        </a:solidFill>
        <a:effectLst/>
      </p:bgPr>
    </p:bg>
    <p:spTree>
      <p:nvGrpSpPr>
        <p:cNvPr id="1" name=""/>
        <p:cNvGrpSpPr/>
        <p:nvPr/>
      </p:nvGrpSpPr>
      <p:grpSpPr>
        <a:xfrm>
          <a:off x="0" y="0"/>
          <a:ext cx="0" cy="0"/>
          <a:chOff x="0" y="0"/>
          <a:chExt cx="0" cy="0"/>
        </a:xfrm>
      </p:grpSpPr>
      <p:sp>
        <p:nvSpPr>
          <p:cNvPr id="4" name="Snip Diagonal Corner Rectangle 3" descr="n144 zalo Tran Quang Hieu"/>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err="1">
                <a:solidFill>
                  <a:prstClr val="black"/>
                </a:solidFill>
                <a:latin typeface="#9Slide03 Montserrat" pitchFamily="2" charset="77"/>
              </a:rPr>
              <a:t>Cơ</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quan</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có</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đặc</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điểm</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gì</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thì</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chụp</a:t>
            </a:r>
            <a:r>
              <a:rPr lang="en-US" sz="3600" dirty="0">
                <a:solidFill>
                  <a:prstClr val="black"/>
                </a:solidFill>
                <a:latin typeface="#9Slide03 Montserrat" pitchFamily="2" charset="77"/>
              </a:rPr>
              <a:t> X-</a:t>
            </a:r>
            <a:r>
              <a:rPr lang="en-US" sz="3600" dirty="0" err="1">
                <a:solidFill>
                  <a:prstClr val="black"/>
                </a:solidFill>
                <a:latin typeface="#9Slide03 Montserrat" pitchFamily="2" charset="77"/>
              </a:rPr>
              <a:t>quang</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thường</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có</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màu</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đen</a:t>
            </a:r>
            <a:r>
              <a:rPr lang="en-US" sz="3600" dirty="0">
                <a:solidFill>
                  <a:prstClr val="black"/>
                </a:solidFill>
                <a:latin typeface="#9Slide03 Montserrat" pitchFamily="2" charset="77"/>
              </a:rPr>
              <a:t>?</a:t>
            </a:r>
            <a:endParaRPr lang="vi-VN" sz="3600" dirty="0">
              <a:solidFill>
                <a:prstClr val="black"/>
              </a:solidFill>
              <a:latin typeface="#9Slide03 Montserrat" pitchFamily="2" charset="77"/>
            </a:endParaRPr>
          </a:p>
        </p:txBody>
      </p:sp>
      <p:sp>
        <p:nvSpPr>
          <p:cNvPr id="26" name="Rectangle 25" descr="n144 zalo Tran Quang Hieu"/>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A. Chứa nhiều không khí</a:t>
            </a:r>
          </a:p>
        </p:txBody>
      </p:sp>
      <p:sp>
        <p:nvSpPr>
          <p:cNvPr id="42" name="Rectangle 41" descr="n144 zalo Tran Quang Hieu"/>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B. Mềm</a:t>
            </a:r>
          </a:p>
        </p:txBody>
      </p:sp>
      <p:sp>
        <p:nvSpPr>
          <p:cNvPr id="43" name="Rectangle 42" descr="n144 zalo Tran Quang Hieu"/>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C. Cứng</a:t>
            </a:r>
          </a:p>
        </p:txBody>
      </p:sp>
      <p:sp>
        <p:nvSpPr>
          <p:cNvPr id="44" name="Rectangle 43" descr="n144 zalo Tran Quang Hieu"/>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D. Đặc</a:t>
            </a:r>
          </a:p>
        </p:txBody>
      </p:sp>
      <p:pic>
        <p:nvPicPr>
          <p:cNvPr id="47" name="Picture 46" descr="n144 zalo Tran Quang Hieu"/>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descr="n144 zalo Tran Quang Hieu"/>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descr="n144 zalo Tran Quang Hie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descr="n144 zalo Tran Quang Hie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pic>
        <p:nvPicPr>
          <p:cNvPr id="16" name="Picture 15" descr="n144 zalo Tran Quang Hieu">
            <a:hlinkClick r:id="rId8" action="ppaction://hlinksldjump"/>
            <a:extLst>
              <a:ext uri="{FF2B5EF4-FFF2-40B4-BE49-F238E27FC236}">
                <a16:creationId xmlns:a16="http://schemas.microsoft.com/office/drawing/2014/main" id="{8F841A40-DFFE-483C-ABD4-A35837B827B8}"/>
              </a:ext>
            </a:extLst>
          </p:cNvPr>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4787259" y="7053749"/>
            <a:ext cx="3185492" cy="3015599"/>
          </a:xfrm>
          <a:prstGeom prst="rect">
            <a:avLst/>
          </a:prstGeom>
        </p:spPr>
      </p:pic>
    </p:spTree>
    <p:extLst>
      <p:ext uri="{BB962C8B-B14F-4D97-AF65-F5344CB8AC3E}">
        <p14:creationId xmlns:p14="http://schemas.microsoft.com/office/powerpoint/2010/main" val="1889046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86D5FE"/>
        </a:solidFill>
        <a:effectLst/>
      </p:bgPr>
    </p:bg>
    <p:spTree>
      <p:nvGrpSpPr>
        <p:cNvPr id="1" name=""/>
        <p:cNvGrpSpPr/>
        <p:nvPr/>
      </p:nvGrpSpPr>
      <p:grpSpPr>
        <a:xfrm>
          <a:off x="0" y="0"/>
          <a:ext cx="0" cy="0"/>
          <a:chOff x="0" y="0"/>
          <a:chExt cx="0" cy="0"/>
        </a:xfrm>
      </p:grpSpPr>
      <p:sp>
        <p:nvSpPr>
          <p:cNvPr id="4" name="Snip Diagonal Corner Rectangle 3" descr="n144 zalo Tran Quang Hieu"/>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err="1">
                <a:solidFill>
                  <a:prstClr val="black"/>
                </a:solidFill>
                <a:latin typeface="#9Slide03 Montserrat" pitchFamily="2" charset="77"/>
              </a:rPr>
              <a:t>Câu</a:t>
            </a:r>
            <a:r>
              <a:rPr lang="en-US" sz="3600" dirty="0">
                <a:solidFill>
                  <a:prstClr val="black"/>
                </a:solidFill>
                <a:latin typeface="#9Slide03 Montserrat" pitchFamily="2" charset="77"/>
              </a:rPr>
              <a:t> 4: </a:t>
            </a:r>
            <a:r>
              <a:rPr lang="en-US" sz="3600" dirty="0" err="1">
                <a:solidFill>
                  <a:prstClr val="black"/>
                </a:solidFill>
                <a:latin typeface="#9Slide03 Montserrat" pitchFamily="2" charset="77"/>
              </a:rPr>
              <a:t>Bệnh</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nhân</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cần</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làm</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gì</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khi</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chụp</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cắt</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lớp</a:t>
            </a:r>
            <a:r>
              <a:rPr lang="en-US" sz="3600" dirty="0">
                <a:solidFill>
                  <a:prstClr val="black"/>
                </a:solidFill>
                <a:latin typeface="#9Slide03 Montserrat" pitchFamily="2" charset="77"/>
              </a:rPr>
              <a:t>?</a:t>
            </a:r>
            <a:endParaRPr lang="vi-VN" sz="3600" dirty="0">
              <a:solidFill>
                <a:prstClr val="black"/>
              </a:solidFill>
              <a:latin typeface="#9Slide03 Montserrat" pitchFamily="2" charset="77"/>
            </a:endParaRPr>
          </a:p>
        </p:txBody>
      </p:sp>
      <p:sp>
        <p:nvSpPr>
          <p:cNvPr id="26" name="Rectangle 25" descr="n144 zalo Tran Quang Hieu"/>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A. Thở mạnh</a:t>
            </a:r>
          </a:p>
        </p:txBody>
      </p:sp>
      <p:sp>
        <p:nvSpPr>
          <p:cNvPr id="42" name="Rectangle 41" descr="n144 zalo Tran Quang Hieu"/>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B. Di chuyển tay</a:t>
            </a:r>
          </a:p>
        </p:txBody>
      </p:sp>
      <p:sp>
        <p:nvSpPr>
          <p:cNvPr id="43" name="Rectangle 42" descr="n144 zalo Tran Quang Hieu"/>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C. Nín thở</a:t>
            </a:r>
          </a:p>
        </p:txBody>
      </p:sp>
      <p:sp>
        <p:nvSpPr>
          <p:cNvPr id="44" name="Rectangle 43" descr="n144 zalo Tran Quang Hieu"/>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D. Nằm sấp</a:t>
            </a:r>
          </a:p>
        </p:txBody>
      </p:sp>
      <p:pic>
        <p:nvPicPr>
          <p:cNvPr id="47" name="Picture 46"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descr="n144 zalo Tran Quang Hie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8723" y="4353168"/>
            <a:ext cx="1206804" cy="965442"/>
          </a:xfrm>
          <a:prstGeom prst="rect">
            <a:avLst/>
          </a:prstGeom>
        </p:spPr>
      </p:pic>
      <p:pic>
        <p:nvPicPr>
          <p:cNvPr id="49" name="Picture 48"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16" name="Picture 15" descr="n144 zalo Tran Quang Hieu">
            <a:hlinkClick r:id="rId7" action="ppaction://hlinksldjump"/>
            <a:extLst>
              <a:ext uri="{FF2B5EF4-FFF2-40B4-BE49-F238E27FC236}">
                <a16:creationId xmlns:a16="http://schemas.microsoft.com/office/drawing/2014/main" id="{060DB6A4-F70A-46E8-9080-9B9C9BAC5254}"/>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4787259" y="7053749"/>
            <a:ext cx="3185492" cy="3015599"/>
          </a:xfrm>
          <a:prstGeom prst="rect">
            <a:avLst/>
          </a:prstGeom>
        </p:spPr>
      </p:pic>
    </p:spTree>
    <p:extLst>
      <p:ext uri="{BB962C8B-B14F-4D97-AF65-F5344CB8AC3E}">
        <p14:creationId xmlns:p14="http://schemas.microsoft.com/office/powerpoint/2010/main" val="3859760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86D5FE"/>
        </a:solidFill>
        <a:effectLst/>
      </p:bgPr>
    </p:bg>
    <p:spTree>
      <p:nvGrpSpPr>
        <p:cNvPr id="1" name=""/>
        <p:cNvGrpSpPr/>
        <p:nvPr/>
      </p:nvGrpSpPr>
      <p:grpSpPr>
        <a:xfrm>
          <a:off x="0" y="0"/>
          <a:ext cx="0" cy="0"/>
          <a:chOff x="0" y="0"/>
          <a:chExt cx="0" cy="0"/>
        </a:xfrm>
      </p:grpSpPr>
      <p:sp>
        <p:nvSpPr>
          <p:cNvPr id="4" name="Snip Diagonal Corner Rectangle 3" descr="n144 zalo Tran Quang Hieu"/>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3600" dirty="0">
                <a:solidFill>
                  <a:prstClr val="black"/>
                </a:solidFill>
                <a:latin typeface="#9Slide03 Montserrat" pitchFamily="2" charset="77"/>
              </a:rPr>
              <a:t>Câu</a:t>
            </a:r>
            <a:r>
              <a:rPr lang="en-US" sz="3600" dirty="0">
                <a:solidFill>
                  <a:prstClr val="black"/>
                </a:solidFill>
                <a:latin typeface="#9Slide03 Montserrat" pitchFamily="2" charset="77"/>
              </a:rPr>
              <a:t> 5: Khi </a:t>
            </a:r>
            <a:r>
              <a:rPr lang="en-US" sz="3600" dirty="0" err="1">
                <a:solidFill>
                  <a:prstClr val="black"/>
                </a:solidFill>
                <a:latin typeface="#9Slide03 Montserrat" pitchFamily="2" charset="77"/>
              </a:rPr>
              <a:t>chụp</a:t>
            </a:r>
            <a:r>
              <a:rPr lang="en-US" sz="3600" dirty="0">
                <a:solidFill>
                  <a:prstClr val="black"/>
                </a:solidFill>
                <a:latin typeface="#9Slide03 Montserrat" pitchFamily="2" charset="77"/>
              </a:rPr>
              <a:t> X-</a:t>
            </a:r>
            <a:r>
              <a:rPr lang="en-US" sz="3600" dirty="0" err="1">
                <a:solidFill>
                  <a:prstClr val="black"/>
                </a:solidFill>
                <a:latin typeface="#9Slide03 Montserrat" pitchFamily="2" charset="77"/>
              </a:rPr>
              <a:t>quang</a:t>
            </a:r>
            <a:r>
              <a:rPr lang="en-US" sz="3600" dirty="0">
                <a:solidFill>
                  <a:prstClr val="black"/>
                </a:solidFill>
                <a:latin typeface="#9Slide03 Montserrat" pitchFamily="2" charset="77"/>
              </a:rPr>
              <a:t> </a:t>
            </a:r>
            <a:r>
              <a:rPr lang="vi-VN" sz="3600" dirty="0">
                <a:solidFill>
                  <a:srgbClr val="333333"/>
                </a:solidFill>
                <a:latin typeface="#9Slide03 Montserrat" pitchFamily="2" charset="77"/>
              </a:rPr>
              <a:t>chất béo và cơ bắp cho hình ảnh màu gì</a:t>
            </a:r>
            <a:r>
              <a:rPr lang="en-US" sz="3600" dirty="0">
                <a:solidFill>
                  <a:prstClr val="black"/>
                </a:solidFill>
                <a:latin typeface="#9Slide03 Montserrat" pitchFamily="2" charset="77"/>
              </a:rPr>
              <a:t>?</a:t>
            </a:r>
            <a:endParaRPr lang="vi-VN" sz="3600" dirty="0">
              <a:solidFill>
                <a:prstClr val="black"/>
              </a:solidFill>
              <a:latin typeface="#9Slide03 Montserrat" pitchFamily="2" charset="77"/>
            </a:endParaRPr>
          </a:p>
        </p:txBody>
      </p:sp>
      <p:sp>
        <p:nvSpPr>
          <p:cNvPr id="26" name="Rectangle 25" descr="n144 zalo Tran Quang Hieu"/>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A. trắng</a:t>
            </a:r>
          </a:p>
        </p:txBody>
      </p:sp>
      <p:sp>
        <p:nvSpPr>
          <p:cNvPr id="42" name="Rectangle 41" descr="n144 zalo Tran Quang Hieu"/>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B. đen</a:t>
            </a:r>
          </a:p>
        </p:txBody>
      </p:sp>
      <p:sp>
        <p:nvSpPr>
          <p:cNvPr id="43" name="Rectangle 42" descr="n144 zalo Tran Quang Hieu"/>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C. xám</a:t>
            </a:r>
          </a:p>
        </p:txBody>
      </p:sp>
      <p:sp>
        <p:nvSpPr>
          <p:cNvPr id="44" name="Rectangle 43" descr="n144 zalo Tran Quang Hieu"/>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D. xanh</a:t>
            </a:r>
          </a:p>
        </p:txBody>
      </p:sp>
      <p:pic>
        <p:nvPicPr>
          <p:cNvPr id="47" name="Picture 46"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descr="n144 zalo Tran Quang Hie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8723" y="4353168"/>
            <a:ext cx="1206804" cy="965442"/>
          </a:xfrm>
          <a:prstGeom prst="rect">
            <a:avLst/>
          </a:prstGeom>
        </p:spPr>
      </p:pic>
      <p:pic>
        <p:nvPicPr>
          <p:cNvPr id="49" name="Picture 48"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14" name="Picture 13" descr="n144 zalo Tran Quang Hieu">
            <a:hlinkClick r:id="rId7" action="ppaction://hlinksldjump"/>
            <a:extLst>
              <a:ext uri="{FF2B5EF4-FFF2-40B4-BE49-F238E27FC236}">
                <a16:creationId xmlns:a16="http://schemas.microsoft.com/office/drawing/2014/main" id="{E51A75EE-2077-4E3D-B866-7BA526FF2DD8}"/>
              </a:ext>
            </a:extLst>
          </p:cNvPr>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4787259" y="7053749"/>
            <a:ext cx="3185492" cy="3015599"/>
          </a:xfrm>
          <a:prstGeom prst="rect">
            <a:avLst/>
          </a:prstGeom>
        </p:spPr>
      </p:pic>
    </p:spTree>
    <p:extLst>
      <p:ext uri="{BB962C8B-B14F-4D97-AF65-F5344CB8AC3E}">
        <p14:creationId xmlns:p14="http://schemas.microsoft.com/office/powerpoint/2010/main" val="976746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8584"/>
        </a:solidFill>
        <a:effectLst/>
      </p:bgPr>
    </p:bg>
    <p:spTree>
      <p:nvGrpSpPr>
        <p:cNvPr id="1" name=""/>
        <p:cNvGrpSpPr/>
        <p:nvPr/>
      </p:nvGrpSpPr>
      <p:grpSpPr>
        <a:xfrm>
          <a:off x="0" y="0"/>
          <a:ext cx="0" cy="0"/>
          <a:chOff x="0" y="0"/>
          <a:chExt cx="0" cy="0"/>
        </a:xfrm>
      </p:grpSpPr>
      <p:sp>
        <p:nvSpPr>
          <p:cNvPr id="4" name="Snip Diagonal Corner Rectangle 3" descr="n144 zalo Tran Quang Hieu"/>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3600" dirty="0">
                <a:solidFill>
                  <a:prstClr val="black"/>
                </a:solidFill>
                <a:latin typeface="#9Slide03 Montserrat" pitchFamily="2" charset="77"/>
              </a:rPr>
              <a:t>Câu</a:t>
            </a:r>
            <a:r>
              <a:rPr lang="en-US" sz="3600" dirty="0">
                <a:solidFill>
                  <a:prstClr val="black"/>
                </a:solidFill>
                <a:latin typeface="#9Slide03 Montserrat" pitchFamily="2" charset="77"/>
              </a:rPr>
              <a:t> 1: </a:t>
            </a:r>
            <a:r>
              <a:rPr lang="en-US" sz="3600" dirty="0" err="1">
                <a:solidFill>
                  <a:prstClr val="black"/>
                </a:solidFill>
                <a:latin typeface="#9Slide03 Montserrat" pitchFamily="2" charset="77"/>
              </a:rPr>
              <a:t>Có</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mấy</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công</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việc</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để</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cải</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thiện</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hình</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ảnh</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của</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chụp</a:t>
            </a:r>
            <a:r>
              <a:rPr lang="en-US" sz="3600" dirty="0">
                <a:solidFill>
                  <a:prstClr val="black"/>
                </a:solidFill>
                <a:latin typeface="#9Slide03 Montserrat" pitchFamily="2" charset="77"/>
              </a:rPr>
              <a:t> X-</a:t>
            </a:r>
            <a:r>
              <a:rPr lang="en-US" sz="3600" dirty="0" err="1">
                <a:solidFill>
                  <a:prstClr val="black"/>
                </a:solidFill>
                <a:latin typeface="#9Slide03 Montserrat" pitchFamily="2" charset="77"/>
              </a:rPr>
              <a:t>quang</a:t>
            </a:r>
            <a:r>
              <a:rPr lang="en-US" sz="3600" dirty="0">
                <a:solidFill>
                  <a:prstClr val="black"/>
                </a:solidFill>
                <a:latin typeface="#9Slide03 Montserrat" pitchFamily="2" charset="77"/>
              </a:rPr>
              <a:t>?</a:t>
            </a:r>
            <a:endParaRPr lang="vi-VN" sz="3600" dirty="0">
              <a:solidFill>
                <a:prstClr val="black"/>
              </a:solidFill>
              <a:latin typeface="#9Slide03 Montserrat" pitchFamily="2" charset="77"/>
            </a:endParaRPr>
          </a:p>
        </p:txBody>
      </p:sp>
      <p:sp>
        <p:nvSpPr>
          <p:cNvPr id="26" name="Rectangle 25" descr="n144 zalo Tran Quang Hieu"/>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A. 2</a:t>
            </a:r>
          </a:p>
        </p:txBody>
      </p:sp>
      <p:sp>
        <p:nvSpPr>
          <p:cNvPr id="42" name="Rectangle 41" descr="n144 zalo Tran Quang Hieu"/>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B. 3</a:t>
            </a:r>
          </a:p>
        </p:txBody>
      </p:sp>
      <p:sp>
        <p:nvSpPr>
          <p:cNvPr id="43" name="Rectangle 42" descr="n144 zalo Tran Quang Hieu"/>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C. 4</a:t>
            </a:r>
          </a:p>
        </p:txBody>
      </p:sp>
      <p:sp>
        <p:nvSpPr>
          <p:cNvPr id="44" name="Rectangle 43" descr="n144 zalo Tran Quang Hieu"/>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D. 5</a:t>
            </a:r>
          </a:p>
        </p:txBody>
      </p:sp>
      <p:pic>
        <p:nvPicPr>
          <p:cNvPr id="47" name="Picture 46" descr="n144 zalo Tran Quang Hieu"/>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descr="n144 zalo Tran Quang Hieu"/>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descr="n144 zalo Tran Quang Hie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descr="n144 zalo Tran Quang Hie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pic>
        <p:nvPicPr>
          <p:cNvPr id="16" name="Picture 15" descr="n144 zalo Tran Quang Hieu">
            <a:hlinkClick r:id="rId8" action="ppaction://hlinksldjump"/>
            <a:extLst>
              <a:ext uri="{FF2B5EF4-FFF2-40B4-BE49-F238E27FC236}">
                <a16:creationId xmlns:a16="http://schemas.microsoft.com/office/drawing/2014/main" id="{B03E444B-39F8-469D-8FDD-2428AA3A6365}"/>
              </a:ext>
            </a:extLst>
          </p:cNvPr>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787259" y="7053749"/>
            <a:ext cx="3185492" cy="3015599"/>
          </a:xfrm>
          <a:prstGeom prst="rect">
            <a:avLst/>
          </a:prstGeom>
        </p:spPr>
      </p:pic>
    </p:spTree>
    <p:extLst>
      <p:ext uri="{BB962C8B-B14F-4D97-AF65-F5344CB8AC3E}">
        <p14:creationId xmlns:p14="http://schemas.microsoft.com/office/powerpoint/2010/main" val="207890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8584"/>
        </a:solidFill>
        <a:effectLst/>
      </p:bgPr>
    </p:bg>
    <p:spTree>
      <p:nvGrpSpPr>
        <p:cNvPr id="1" name=""/>
        <p:cNvGrpSpPr/>
        <p:nvPr/>
      </p:nvGrpSpPr>
      <p:grpSpPr>
        <a:xfrm>
          <a:off x="0" y="0"/>
          <a:ext cx="0" cy="0"/>
          <a:chOff x="0" y="0"/>
          <a:chExt cx="0" cy="0"/>
        </a:xfrm>
      </p:grpSpPr>
      <p:sp>
        <p:nvSpPr>
          <p:cNvPr id="4" name="Snip Diagonal Corner Rectangle 3" descr="n144 zalo Tran Quang Hieu"/>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err="1">
                <a:solidFill>
                  <a:prstClr val="black"/>
                </a:solidFill>
                <a:latin typeface="#9Slide03 Montserrat" pitchFamily="2" charset="77"/>
              </a:rPr>
              <a:t>Câu</a:t>
            </a:r>
            <a:r>
              <a:rPr lang="en-US" sz="3600" dirty="0">
                <a:solidFill>
                  <a:prstClr val="black"/>
                </a:solidFill>
                <a:latin typeface="#9Slide03 Montserrat" pitchFamily="2" charset="77"/>
              </a:rPr>
              <a:t> 2: </a:t>
            </a:r>
            <a:r>
              <a:rPr lang="en-US" sz="3600" dirty="0" err="1">
                <a:solidFill>
                  <a:prstClr val="black"/>
                </a:solidFill>
                <a:latin typeface="#9Slide03 Montserrat" pitchFamily="2" charset="77"/>
              </a:rPr>
              <a:t>Tấm</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chống</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tán</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xạ</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thường</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làm</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bằng</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vật</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liệu</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gì</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đan</a:t>
            </a:r>
            <a:r>
              <a:rPr lang="en-US" sz="3600" dirty="0">
                <a:solidFill>
                  <a:prstClr val="black"/>
                </a:solidFill>
                <a:latin typeface="#9Slide03 Montserrat" pitchFamily="2" charset="77"/>
              </a:rPr>
              <a:t> xen </a:t>
            </a:r>
            <a:r>
              <a:rPr lang="en-US" sz="3600" dirty="0" err="1">
                <a:solidFill>
                  <a:prstClr val="black"/>
                </a:solidFill>
                <a:latin typeface="#9Slide03 Montserrat" pitchFamily="2" charset="77"/>
              </a:rPr>
              <a:t>với</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chì</a:t>
            </a:r>
            <a:r>
              <a:rPr lang="en-US" sz="3600" dirty="0">
                <a:solidFill>
                  <a:prstClr val="black"/>
                </a:solidFill>
                <a:latin typeface="#9Slide03 Montserrat" pitchFamily="2" charset="77"/>
              </a:rPr>
              <a:t>?</a:t>
            </a:r>
            <a:endParaRPr lang="vi-VN" sz="3600" dirty="0">
              <a:solidFill>
                <a:prstClr val="black"/>
              </a:solidFill>
              <a:latin typeface="#9Slide03 Montserrat" pitchFamily="2" charset="77"/>
            </a:endParaRPr>
          </a:p>
        </p:txBody>
      </p:sp>
      <p:sp>
        <p:nvSpPr>
          <p:cNvPr id="26" name="Rectangle 25" descr="n144 zalo Tran Quang Hieu"/>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A. Đồng</a:t>
            </a:r>
          </a:p>
        </p:txBody>
      </p:sp>
      <p:sp>
        <p:nvSpPr>
          <p:cNvPr id="42" name="Rectangle 41" descr="n144 zalo Tran Quang Hieu"/>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B. Nhôm</a:t>
            </a:r>
          </a:p>
        </p:txBody>
      </p:sp>
      <p:sp>
        <p:nvSpPr>
          <p:cNvPr id="43" name="Rectangle 42" descr="n144 zalo Tran Quang Hieu"/>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C. Sắt</a:t>
            </a:r>
          </a:p>
        </p:txBody>
      </p:sp>
      <p:sp>
        <p:nvSpPr>
          <p:cNvPr id="44" name="Rectangle 43" descr="n144 zalo Tran Quang Hieu"/>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D. Than</a:t>
            </a:r>
          </a:p>
        </p:txBody>
      </p:sp>
      <p:pic>
        <p:nvPicPr>
          <p:cNvPr id="47" name="Picture 46"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descr="n144 zalo Tran Quang Hieu"/>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descr="n144 zalo Tran Quang Hieu"/>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pic>
        <p:nvPicPr>
          <p:cNvPr id="16" name="Picture 15" descr="n144 zalo Tran Quang Hieu">
            <a:hlinkClick r:id="rId8" action="ppaction://hlinksldjump"/>
            <a:extLst>
              <a:ext uri="{FF2B5EF4-FFF2-40B4-BE49-F238E27FC236}">
                <a16:creationId xmlns:a16="http://schemas.microsoft.com/office/drawing/2014/main" id="{1BA2EF8C-EC8A-4ED6-98BA-D14937260553}"/>
              </a:ext>
            </a:extLst>
          </p:cNvPr>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787259" y="7053749"/>
            <a:ext cx="3185492" cy="3015599"/>
          </a:xfrm>
          <a:prstGeom prst="rect">
            <a:avLst/>
          </a:prstGeom>
        </p:spPr>
      </p:pic>
    </p:spTree>
    <p:extLst>
      <p:ext uri="{BB962C8B-B14F-4D97-AF65-F5344CB8AC3E}">
        <p14:creationId xmlns:p14="http://schemas.microsoft.com/office/powerpoint/2010/main" val="402510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8584"/>
        </a:solidFill>
        <a:effectLst/>
      </p:bgPr>
    </p:bg>
    <p:spTree>
      <p:nvGrpSpPr>
        <p:cNvPr id="1" name=""/>
        <p:cNvGrpSpPr/>
        <p:nvPr/>
      </p:nvGrpSpPr>
      <p:grpSpPr>
        <a:xfrm>
          <a:off x="0" y="0"/>
          <a:ext cx="0" cy="0"/>
          <a:chOff x="0" y="0"/>
          <a:chExt cx="0" cy="0"/>
        </a:xfrm>
      </p:grpSpPr>
      <p:sp>
        <p:nvSpPr>
          <p:cNvPr id="4" name="Snip Diagonal Corner Rectangle 3" descr="n144 zalo Tran Quang Hieu"/>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err="1">
                <a:solidFill>
                  <a:prstClr val="black"/>
                </a:solidFill>
                <a:latin typeface="#9Slide03 Montserrat" pitchFamily="2" charset="77"/>
              </a:rPr>
              <a:t>Câu</a:t>
            </a:r>
            <a:r>
              <a:rPr lang="en-US" sz="3600" dirty="0">
                <a:solidFill>
                  <a:prstClr val="black"/>
                </a:solidFill>
                <a:latin typeface="#9Slide03 Montserrat" pitchFamily="2" charset="77"/>
              </a:rPr>
              <a:t> 3: </a:t>
            </a:r>
            <a:r>
              <a:rPr lang="en-US" sz="3600" dirty="0" err="1">
                <a:solidFill>
                  <a:prstClr val="black"/>
                </a:solidFill>
                <a:latin typeface="#9Slide03 Montserrat" pitchFamily="2" charset="77"/>
              </a:rPr>
              <a:t>Đâu</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là</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nhược</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điểm</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khi</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chụp</a:t>
            </a:r>
            <a:r>
              <a:rPr lang="en-US" sz="3600" dirty="0">
                <a:solidFill>
                  <a:prstClr val="black"/>
                </a:solidFill>
                <a:latin typeface="#9Slide03 Montserrat" pitchFamily="2" charset="77"/>
              </a:rPr>
              <a:t> X-</a:t>
            </a:r>
            <a:r>
              <a:rPr lang="en-US" sz="3600" dirty="0" err="1">
                <a:solidFill>
                  <a:prstClr val="black"/>
                </a:solidFill>
                <a:latin typeface="#9Slide03 Montserrat" pitchFamily="2" charset="77"/>
              </a:rPr>
              <a:t>quang</a:t>
            </a:r>
            <a:r>
              <a:rPr lang="en-US" sz="3600" dirty="0">
                <a:solidFill>
                  <a:prstClr val="black"/>
                </a:solidFill>
                <a:latin typeface="#9Slide03 Montserrat" pitchFamily="2" charset="77"/>
              </a:rPr>
              <a:t>?</a:t>
            </a:r>
            <a:endParaRPr lang="vi-VN" sz="3600" dirty="0">
              <a:solidFill>
                <a:prstClr val="black"/>
              </a:solidFill>
              <a:latin typeface="#9Slide03 Montserrat" pitchFamily="2" charset="77"/>
            </a:endParaRPr>
          </a:p>
        </p:txBody>
      </p:sp>
      <p:sp>
        <p:nvSpPr>
          <p:cNvPr id="26" name="Rectangle 25" descr="n144 zalo Tran Quang Hieu"/>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A.</a:t>
            </a:r>
            <a:r>
              <a:rPr lang="vi-VN" sz="3600" dirty="0">
                <a:solidFill>
                  <a:schemeClr val="tx1"/>
                </a:solidFill>
                <a:latin typeface="#9Slide03 Montserrat" pitchFamily="2" charset="77"/>
              </a:rPr>
              <a:t> Kỹ thuật đơn giản, dễ sử dụng</a:t>
            </a:r>
            <a:r>
              <a:rPr lang="vi-VN" sz="3600" dirty="0">
                <a:latin typeface="#9Slide03 Montserrat" pitchFamily="2" charset="77"/>
              </a:rPr>
              <a:t>.</a:t>
            </a:r>
            <a:endParaRPr lang="vi-VN" sz="3600" dirty="0">
              <a:solidFill>
                <a:prstClr val="black"/>
              </a:solidFill>
              <a:latin typeface="#9Slide03 Montserrat" pitchFamily="2" charset="77"/>
            </a:endParaRPr>
          </a:p>
        </p:txBody>
      </p:sp>
      <p:sp>
        <p:nvSpPr>
          <p:cNvPr id="42" name="Rectangle 41" descr="n144 zalo Tran Quang Hieu"/>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B. </a:t>
            </a:r>
            <a:r>
              <a:rPr lang="vi-VN" sz="3600" dirty="0">
                <a:solidFill>
                  <a:srgbClr val="333333"/>
                </a:solidFill>
                <a:latin typeface="#9Slide03 Montserrat" pitchFamily="2" charset="77"/>
              </a:rPr>
              <a:t>Chi phí thấp hơn</a:t>
            </a:r>
            <a:endParaRPr lang="vi-VN" sz="3600" dirty="0">
              <a:solidFill>
                <a:prstClr val="black"/>
              </a:solidFill>
              <a:latin typeface="#9Slide03 Montserrat" pitchFamily="2" charset="77"/>
            </a:endParaRPr>
          </a:p>
        </p:txBody>
      </p:sp>
      <p:sp>
        <p:nvSpPr>
          <p:cNvPr id="43" name="Rectangle 42" descr="n144 zalo Tran Quang Hieu"/>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C. </a:t>
            </a:r>
            <a:r>
              <a:rPr lang="vi-VN" sz="3600" dirty="0">
                <a:solidFill>
                  <a:srgbClr val="333333"/>
                </a:solidFill>
                <a:latin typeface="#9Slide03 Montserrat" pitchFamily="2" charset="77"/>
              </a:rPr>
              <a:t>Sử dụng liều bức xạ thấp hơn chụp cắt lớp vi tính</a:t>
            </a:r>
            <a:endParaRPr lang="vi-VN" sz="3600" dirty="0">
              <a:solidFill>
                <a:prstClr val="black"/>
              </a:solidFill>
              <a:latin typeface="#9Slide03 Montserrat" pitchFamily="2" charset="77"/>
            </a:endParaRPr>
          </a:p>
        </p:txBody>
      </p:sp>
      <p:sp>
        <p:nvSpPr>
          <p:cNvPr id="44" name="Rectangle 43" descr="n144 zalo Tran Quang Hieu"/>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D. </a:t>
            </a:r>
            <a:r>
              <a:rPr lang="en-US" sz="3600" dirty="0" err="1">
                <a:solidFill>
                  <a:srgbClr val="333333"/>
                </a:solidFill>
                <a:latin typeface="#9Slide03 Montserrat" pitchFamily="2" charset="77"/>
              </a:rPr>
              <a:t>Không</a:t>
            </a:r>
            <a:r>
              <a:rPr lang="en-US" sz="3600" dirty="0">
                <a:solidFill>
                  <a:srgbClr val="333333"/>
                </a:solidFill>
                <a:latin typeface="#9Slide03 Montserrat" pitchFamily="2" charset="77"/>
              </a:rPr>
              <a:t> </a:t>
            </a:r>
            <a:r>
              <a:rPr lang="en-US" sz="3600" dirty="0" err="1">
                <a:solidFill>
                  <a:srgbClr val="333333"/>
                </a:solidFill>
                <a:latin typeface="#9Slide03 Montserrat" pitchFamily="2" charset="77"/>
              </a:rPr>
              <a:t>cung</a:t>
            </a:r>
            <a:r>
              <a:rPr lang="en-US" sz="3600" dirty="0">
                <a:solidFill>
                  <a:srgbClr val="333333"/>
                </a:solidFill>
                <a:latin typeface="#9Slide03 Montserrat" pitchFamily="2" charset="77"/>
              </a:rPr>
              <a:t> </a:t>
            </a:r>
            <a:r>
              <a:rPr lang="en-US" sz="3600" dirty="0" err="1">
                <a:solidFill>
                  <a:srgbClr val="333333"/>
                </a:solidFill>
                <a:latin typeface="#9Slide03 Montserrat" pitchFamily="2" charset="77"/>
              </a:rPr>
              <a:t>cấp</a:t>
            </a:r>
            <a:r>
              <a:rPr lang="en-US" sz="3600" dirty="0">
                <a:solidFill>
                  <a:srgbClr val="333333"/>
                </a:solidFill>
                <a:latin typeface="#9Slide03 Montserrat" pitchFamily="2" charset="77"/>
              </a:rPr>
              <a:t> </a:t>
            </a:r>
            <a:r>
              <a:rPr lang="en-US" sz="3600" dirty="0" err="1">
                <a:solidFill>
                  <a:srgbClr val="333333"/>
                </a:solidFill>
                <a:latin typeface="#9Slide03 Montserrat" pitchFamily="2" charset="77"/>
              </a:rPr>
              <a:t>hình</a:t>
            </a:r>
            <a:r>
              <a:rPr lang="en-US" sz="3600" dirty="0">
                <a:solidFill>
                  <a:srgbClr val="333333"/>
                </a:solidFill>
                <a:latin typeface="#9Slide03 Montserrat" pitchFamily="2" charset="77"/>
              </a:rPr>
              <a:t> </a:t>
            </a:r>
            <a:r>
              <a:rPr lang="en-US" sz="3600" dirty="0" err="1">
                <a:solidFill>
                  <a:srgbClr val="333333"/>
                </a:solidFill>
                <a:latin typeface="#9Slide03 Montserrat" pitchFamily="2" charset="77"/>
              </a:rPr>
              <a:t>ảnh</a:t>
            </a:r>
            <a:r>
              <a:rPr lang="en-US" sz="3600" dirty="0">
                <a:solidFill>
                  <a:srgbClr val="333333"/>
                </a:solidFill>
                <a:latin typeface="#9Slide03 Montserrat" pitchFamily="2" charset="77"/>
              </a:rPr>
              <a:t> 3D.</a:t>
            </a:r>
            <a:endParaRPr lang="vi-VN" sz="3600" dirty="0">
              <a:solidFill>
                <a:prstClr val="black"/>
              </a:solidFill>
              <a:latin typeface="#9Slide03 Montserrat" pitchFamily="2" charset="77"/>
            </a:endParaRPr>
          </a:p>
        </p:txBody>
      </p:sp>
      <p:pic>
        <p:nvPicPr>
          <p:cNvPr id="47" name="Picture 46"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6921" y="4353168"/>
            <a:ext cx="1098606" cy="965442"/>
          </a:xfrm>
          <a:prstGeom prst="rect">
            <a:avLst/>
          </a:prstGeom>
        </p:spPr>
      </p:pic>
      <p:pic>
        <p:nvPicPr>
          <p:cNvPr id="49" name="Picture 48" descr="n144 zalo Tran Quang Hie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9007" y="4372772"/>
            <a:ext cx="1207113" cy="965690"/>
          </a:xfrm>
          <a:prstGeom prst="rect">
            <a:avLst/>
          </a:prstGeom>
        </p:spPr>
      </p:pic>
      <p:pic>
        <p:nvPicPr>
          <p:cNvPr id="53" name="Picture 52"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16" name="Picture 15" descr="n144 zalo Tran Quang Hieu">
            <a:hlinkClick r:id="rId7" action="ppaction://hlinksldjump"/>
            <a:extLst>
              <a:ext uri="{FF2B5EF4-FFF2-40B4-BE49-F238E27FC236}">
                <a16:creationId xmlns:a16="http://schemas.microsoft.com/office/drawing/2014/main" id="{F1A4D3A0-91A1-4602-B033-5BBB38329264}"/>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787259" y="7053749"/>
            <a:ext cx="3185492" cy="3015599"/>
          </a:xfrm>
          <a:prstGeom prst="rect">
            <a:avLst/>
          </a:prstGeom>
        </p:spPr>
      </p:pic>
    </p:spTree>
    <p:extLst>
      <p:ext uri="{BB962C8B-B14F-4D97-AF65-F5344CB8AC3E}">
        <p14:creationId xmlns:p14="http://schemas.microsoft.com/office/powerpoint/2010/main" val="3224627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8584"/>
        </a:solidFill>
        <a:effectLst/>
      </p:bgPr>
    </p:bg>
    <p:spTree>
      <p:nvGrpSpPr>
        <p:cNvPr id="1" name=""/>
        <p:cNvGrpSpPr/>
        <p:nvPr/>
      </p:nvGrpSpPr>
      <p:grpSpPr>
        <a:xfrm>
          <a:off x="0" y="0"/>
          <a:ext cx="0" cy="0"/>
          <a:chOff x="0" y="0"/>
          <a:chExt cx="0" cy="0"/>
        </a:xfrm>
      </p:grpSpPr>
      <p:sp>
        <p:nvSpPr>
          <p:cNvPr id="4" name="Snip Diagonal Corner Rectangle 3" descr="n144 zalo Tran Quang Hieu"/>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3600" dirty="0">
                <a:solidFill>
                  <a:prstClr val="black"/>
                </a:solidFill>
                <a:latin typeface="#9Slide03 Montserrat" pitchFamily="2" charset="77"/>
              </a:rPr>
              <a:t>Câu</a:t>
            </a:r>
            <a:r>
              <a:rPr lang="en-US" sz="3600" dirty="0">
                <a:solidFill>
                  <a:prstClr val="black"/>
                </a:solidFill>
                <a:latin typeface="#9Slide03 Montserrat" pitchFamily="2" charset="77"/>
              </a:rPr>
              <a:t> 4: </a:t>
            </a:r>
            <a:r>
              <a:rPr lang="en-US" sz="3600" dirty="0" err="1">
                <a:solidFill>
                  <a:prstClr val="black"/>
                </a:solidFill>
                <a:latin typeface="#9Slide03 Montserrat" pitchFamily="2" charset="77"/>
              </a:rPr>
              <a:t>Điền</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vào</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chỗ</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trống</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Chụp</a:t>
            </a:r>
            <a:r>
              <a:rPr lang="en-US" sz="3600" dirty="0">
                <a:solidFill>
                  <a:prstClr val="black"/>
                </a:solidFill>
                <a:latin typeface="#9Slide03 Montserrat" pitchFamily="2" charset="77"/>
              </a:rPr>
              <a:t> X-</a:t>
            </a:r>
            <a:r>
              <a:rPr lang="en-US" sz="3600" dirty="0" err="1">
                <a:solidFill>
                  <a:prstClr val="black"/>
                </a:solidFill>
                <a:latin typeface="#9Slide03 Montserrat" pitchFamily="2" charset="77"/>
              </a:rPr>
              <a:t>quang</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là</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phương</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pháp</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chẩn</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đoán</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hình</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ảnh</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cho</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kết</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quả</a:t>
            </a:r>
            <a:r>
              <a:rPr lang="en-US" sz="3600" dirty="0">
                <a:solidFill>
                  <a:prstClr val="black"/>
                </a:solidFill>
                <a:latin typeface="#9Slide03 Montserrat" pitchFamily="2" charset="77"/>
              </a:rPr>
              <a:t>…</a:t>
            </a:r>
            <a:r>
              <a:rPr lang="en-US" sz="3600" dirty="0" err="1">
                <a:solidFill>
                  <a:prstClr val="black"/>
                </a:solidFill>
                <a:latin typeface="#9Slide03 Montserrat" pitchFamily="2" charset="77"/>
              </a:rPr>
              <a:t>trong</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thời</a:t>
            </a:r>
            <a:r>
              <a:rPr lang="en-US" sz="3600" dirty="0">
                <a:solidFill>
                  <a:prstClr val="black"/>
                </a:solidFill>
                <a:latin typeface="#9Slide03 Montserrat" pitchFamily="2" charset="77"/>
              </a:rPr>
              <a:t> </a:t>
            </a:r>
            <a:r>
              <a:rPr lang="en-US" sz="3600" dirty="0" err="1">
                <a:solidFill>
                  <a:prstClr val="black"/>
                </a:solidFill>
                <a:latin typeface="#9Slide03 Montserrat" pitchFamily="2" charset="77"/>
              </a:rPr>
              <a:t>gian</a:t>
            </a:r>
            <a:r>
              <a:rPr lang="en-US" sz="3600" dirty="0">
                <a:solidFill>
                  <a:prstClr val="black"/>
                </a:solidFill>
                <a:latin typeface="#9Slide03 Montserrat" pitchFamily="2" charset="77"/>
              </a:rPr>
              <a:t>…?</a:t>
            </a:r>
            <a:endParaRPr lang="vi-VN" sz="3600" dirty="0">
              <a:solidFill>
                <a:prstClr val="black"/>
              </a:solidFill>
              <a:latin typeface="#9Slide03 Montserrat" pitchFamily="2" charset="77"/>
            </a:endParaRPr>
          </a:p>
        </p:txBody>
      </p:sp>
      <p:sp>
        <p:nvSpPr>
          <p:cNvPr id="26" name="Rectangle 25" descr="n144 zalo Tran Quang Hieu"/>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A. nhanh; dài</a:t>
            </a:r>
          </a:p>
        </p:txBody>
      </p:sp>
      <p:sp>
        <p:nvSpPr>
          <p:cNvPr id="42" name="Rectangle 41" descr="n144 zalo Tran Quang Hieu"/>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B. chậm; ngắn</a:t>
            </a:r>
          </a:p>
        </p:txBody>
      </p:sp>
      <p:sp>
        <p:nvSpPr>
          <p:cNvPr id="43" name="Rectangle 42" descr="n144 zalo Tran Quang Hieu"/>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C. nhanh; ngắn</a:t>
            </a:r>
          </a:p>
        </p:txBody>
      </p:sp>
      <p:sp>
        <p:nvSpPr>
          <p:cNvPr id="44" name="Rectangle 43" descr="n144 zalo Tran Quang Hieu"/>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D. chậm; dài</a:t>
            </a:r>
          </a:p>
        </p:txBody>
      </p:sp>
      <p:pic>
        <p:nvPicPr>
          <p:cNvPr id="47" name="Picture 46"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descr="n144 zalo Tran Quang Hie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8723" y="4353168"/>
            <a:ext cx="1206804" cy="965442"/>
          </a:xfrm>
          <a:prstGeom prst="rect">
            <a:avLst/>
          </a:prstGeom>
        </p:spPr>
      </p:pic>
      <p:pic>
        <p:nvPicPr>
          <p:cNvPr id="49" name="Picture 48"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16" name="Picture 15" descr="n144 zalo Tran Quang Hieu">
            <a:hlinkClick r:id="rId7" action="ppaction://hlinksldjump"/>
            <a:extLst>
              <a:ext uri="{FF2B5EF4-FFF2-40B4-BE49-F238E27FC236}">
                <a16:creationId xmlns:a16="http://schemas.microsoft.com/office/drawing/2014/main" id="{ABF2F996-30B6-4737-B4D7-527CAEE26FA3}"/>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787259" y="7053749"/>
            <a:ext cx="3185492" cy="3015599"/>
          </a:xfrm>
          <a:prstGeom prst="rect">
            <a:avLst/>
          </a:prstGeom>
        </p:spPr>
      </p:pic>
    </p:spTree>
    <p:extLst>
      <p:ext uri="{BB962C8B-B14F-4D97-AF65-F5344CB8AC3E}">
        <p14:creationId xmlns:p14="http://schemas.microsoft.com/office/powerpoint/2010/main" val="4271500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8584"/>
        </a:solidFill>
        <a:effectLst/>
      </p:bgPr>
    </p:bg>
    <p:spTree>
      <p:nvGrpSpPr>
        <p:cNvPr id="1" name=""/>
        <p:cNvGrpSpPr/>
        <p:nvPr/>
      </p:nvGrpSpPr>
      <p:grpSpPr>
        <a:xfrm>
          <a:off x="0" y="0"/>
          <a:ext cx="0" cy="0"/>
          <a:chOff x="0" y="0"/>
          <a:chExt cx="0" cy="0"/>
        </a:xfrm>
      </p:grpSpPr>
      <p:sp>
        <p:nvSpPr>
          <p:cNvPr id="4" name="Snip Diagonal Corner Rectangle 3" descr="n144 zalo Tran Quang Hieu"/>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3600" dirty="0">
                <a:solidFill>
                  <a:prstClr val="black"/>
                </a:solidFill>
                <a:latin typeface="#9Slide03 Montserrat" pitchFamily="2" charset="77"/>
              </a:rPr>
              <a:t>Câu</a:t>
            </a:r>
            <a:r>
              <a:rPr lang="en-US" sz="3600" dirty="0">
                <a:solidFill>
                  <a:prstClr val="black"/>
                </a:solidFill>
                <a:latin typeface="#9Slide03 Montserrat" pitchFamily="2" charset="77"/>
              </a:rPr>
              <a:t> 5: Khi </a:t>
            </a:r>
            <a:r>
              <a:rPr lang="en-US" sz="3600" dirty="0" err="1">
                <a:solidFill>
                  <a:prstClr val="black"/>
                </a:solidFill>
                <a:latin typeface="#9Slide03 Montserrat" pitchFamily="2" charset="77"/>
              </a:rPr>
              <a:t>chụp</a:t>
            </a:r>
            <a:r>
              <a:rPr lang="en-US" sz="3600" dirty="0">
                <a:solidFill>
                  <a:prstClr val="black"/>
                </a:solidFill>
                <a:latin typeface="#9Slide03 Montserrat" pitchFamily="2" charset="77"/>
              </a:rPr>
              <a:t> X-</a:t>
            </a:r>
            <a:r>
              <a:rPr lang="en-US" sz="3600" dirty="0" err="1">
                <a:solidFill>
                  <a:prstClr val="black"/>
                </a:solidFill>
                <a:latin typeface="#9Slide03 Montserrat" pitchFamily="2" charset="77"/>
              </a:rPr>
              <a:t>quang</a:t>
            </a:r>
            <a:r>
              <a:rPr lang="en-US" sz="3600" dirty="0">
                <a:solidFill>
                  <a:prstClr val="black"/>
                </a:solidFill>
                <a:latin typeface="#9Slide03 Montserrat" pitchFamily="2" charset="77"/>
              </a:rPr>
              <a:t> </a:t>
            </a:r>
            <a:r>
              <a:rPr lang="vi-VN" sz="3600" dirty="0">
                <a:solidFill>
                  <a:srgbClr val="333333"/>
                </a:solidFill>
                <a:latin typeface="#9Slide03 Montserrat" pitchFamily="2" charset="77"/>
              </a:rPr>
              <a:t>các mô đặc như xương cho hình ảnh màu gì</a:t>
            </a:r>
            <a:r>
              <a:rPr lang="en-US" sz="3600" dirty="0">
                <a:solidFill>
                  <a:prstClr val="black"/>
                </a:solidFill>
                <a:latin typeface="#9Slide03 Montserrat" pitchFamily="2" charset="77"/>
              </a:rPr>
              <a:t>?</a:t>
            </a:r>
            <a:endParaRPr lang="vi-VN" sz="3600" dirty="0">
              <a:solidFill>
                <a:prstClr val="black"/>
              </a:solidFill>
              <a:latin typeface="#9Slide03 Montserrat" pitchFamily="2" charset="77"/>
            </a:endParaRPr>
          </a:p>
        </p:txBody>
      </p:sp>
      <p:sp>
        <p:nvSpPr>
          <p:cNvPr id="26" name="Rectangle 25" descr="n144 zalo Tran Quang Hieu"/>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A. đen</a:t>
            </a:r>
          </a:p>
        </p:txBody>
      </p:sp>
      <p:sp>
        <p:nvSpPr>
          <p:cNvPr id="42" name="Rectangle 41" descr="n144 zalo Tran Quang Hieu"/>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B. xám</a:t>
            </a:r>
          </a:p>
        </p:txBody>
      </p:sp>
      <p:sp>
        <p:nvSpPr>
          <p:cNvPr id="43" name="Rectangle 42" descr="n144 zalo Tran Quang Hieu"/>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C. trắng</a:t>
            </a:r>
          </a:p>
        </p:txBody>
      </p:sp>
      <p:sp>
        <p:nvSpPr>
          <p:cNvPr id="44" name="Rectangle 43" descr="n144 zalo Tran Quang Hieu"/>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600" dirty="0">
                <a:solidFill>
                  <a:prstClr val="black"/>
                </a:solidFill>
                <a:latin typeface="#9Slide03 Montserrat" pitchFamily="2" charset="77"/>
              </a:rPr>
              <a:t>D. xanh</a:t>
            </a:r>
          </a:p>
        </p:txBody>
      </p:sp>
      <p:pic>
        <p:nvPicPr>
          <p:cNvPr id="47" name="Picture 46"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descr="n144 zalo Tran Quang Hieu"/>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8723" y="4353168"/>
            <a:ext cx="1206804" cy="965442"/>
          </a:xfrm>
          <a:prstGeom prst="rect">
            <a:avLst/>
          </a:prstGeom>
        </p:spPr>
      </p:pic>
      <p:pic>
        <p:nvPicPr>
          <p:cNvPr id="49" name="Picture 48"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descr="n144 zalo Tran Quang Hieu"/>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16" name="Picture 15" descr="n144 zalo Tran Quang Hieu">
            <a:hlinkClick r:id="rId7" action="ppaction://hlinksldjump"/>
            <a:extLst>
              <a:ext uri="{FF2B5EF4-FFF2-40B4-BE49-F238E27FC236}">
                <a16:creationId xmlns:a16="http://schemas.microsoft.com/office/drawing/2014/main" id="{68618402-E7EE-4165-8D20-21B4EB719559}"/>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4787259" y="7053749"/>
            <a:ext cx="3185492" cy="3015599"/>
          </a:xfrm>
          <a:prstGeom prst="rect">
            <a:avLst/>
          </a:prstGeom>
        </p:spPr>
      </p:pic>
    </p:spTree>
    <p:extLst>
      <p:ext uri="{BB962C8B-B14F-4D97-AF65-F5344CB8AC3E}">
        <p14:creationId xmlns:p14="http://schemas.microsoft.com/office/powerpoint/2010/main" val="191524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Freeform 2" descr="n144 zalo Tran Quang Hieu"/>
          <p:cNvSpPr/>
          <p:nvPr/>
        </p:nvSpPr>
        <p:spPr>
          <a:xfrm rot="-1296080">
            <a:off x="13560271" y="741195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descr="n144 zalo Tran Quang Hieu"/>
          <p:cNvSpPr/>
          <p:nvPr/>
        </p:nvSpPr>
        <p:spPr>
          <a:xfrm>
            <a:off x="8328521" y="1028700"/>
            <a:ext cx="9959479" cy="11110980"/>
          </a:xfrm>
          <a:custGeom>
            <a:avLst/>
            <a:gdLst/>
            <a:ahLst/>
            <a:cxnLst/>
            <a:rect l="l" t="t" r="r" b="b"/>
            <a:pathLst>
              <a:path w="9959479" h="11110980">
                <a:moveTo>
                  <a:pt x="0" y="0"/>
                </a:moveTo>
                <a:lnTo>
                  <a:pt x="9959479" y="0"/>
                </a:lnTo>
                <a:lnTo>
                  <a:pt x="9959479" y="11110980"/>
                </a:lnTo>
                <a:lnTo>
                  <a:pt x="0" y="111109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descr="n144 zalo Tran Quang Hieu"/>
          <p:cNvSpPr/>
          <p:nvPr/>
        </p:nvSpPr>
        <p:spPr>
          <a:xfrm rot="-1296080">
            <a:off x="-902130" y="2952554"/>
            <a:ext cx="5129134" cy="5129134"/>
          </a:xfrm>
          <a:custGeom>
            <a:avLst/>
            <a:gdLst/>
            <a:ahLst/>
            <a:cxnLst/>
            <a:rect l="l" t="t" r="r" b="b"/>
            <a:pathLst>
              <a:path w="5129134" h="5129134">
                <a:moveTo>
                  <a:pt x="0" y="0"/>
                </a:moveTo>
                <a:lnTo>
                  <a:pt x="5129135" y="0"/>
                </a:lnTo>
                <a:lnTo>
                  <a:pt x="5129135" y="5129135"/>
                </a:lnTo>
                <a:lnTo>
                  <a:pt x="0" y="51291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7" descr="n144 zalo Tran Quang Hieu">
            <a:extLst>
              <a:ext uri="{FF2B5EF4-FFF2-40B4-BE49-F238E27FC236}">
                <a16:creationId xmlns:a16="http://schemas.microsoft.com/office/drawing/2014/main" id="{6C5A5895-A50D-6B3C-6400-8F92EEA79977}"/>
              </a:ext>
            </a:extLst>
          </p:cNvPr>
          <p:cNvSpPr txBox="1"/>
          <p:nvPr/>
        </p:nvSpPr>
        <p:spPr>
          <a:xfrm>
            <a:off x="-304800" y="1638300"/>
            <a:ext cx="11734800" cy="2043316"/>
          </a:xfrm>
          <a:prstGeom prst="rect">
            <a:avLst/>
          </a:prstGeom>
          <a:noFill/>
        </p:spPr>
        <p:txBody>
          <a:bodyPr wrap="square" rtlCol="0">
            <a:spAutoFit/>
          </a:bodyPr>
          <a:lstStyle/>
          <a:p>
            <a:pPr marL="0" marR="0" lvl="0" indent="0" algn="ctr" defTabSz="914400" rtl="0" eaLnBrk="1" fontAlgn="auto" latinLnBrk="0" hangingPunct="1">
              <a:lnSpc>
                <a:spcPct val="123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2060"/>
                </a:solidFill>
                <a:effectLst/>
                <a:uLnTx/>
                <a:uFillTx/>
                <a:latin typeface="#9SLIDE03 SFU FUTURA_05 EXTRABO" pitchFamily="2" charset="77"/>
                <a:ea typeface="+mn-ea"/>
                <a:cs typeface="+mn-cs"/>
              </a:rPr>
              <a:t>VẬN DỤNG</a:t>
            </a:r>
          </a:p>
        </p:txBody>
      </p:sp>
    </p:spTree>
    <p:extLst>
      <p:ext uri="{BB962C8B-B14F-4D97-AF65-F5344CB8AC3E}">
        <p14:creationId xmlns:p14="http://schemas.microsoft.com/office/powerpoint/2010/main" val="11804458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1027" name="Picture 3" descr="n144 zalo Tran Quang Hi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417" y="4457701"/>
            <a:ext cx="2549614" cy="2586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144 zalo Tran Quang Hi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2" y="987607"/>
            <a:ext cx="2611527" cy="25747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144 zalo Tran Quang H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1" y="608026"/>
            <a:ext cx="9715500" cy="31638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5" descr="n144 zalo Tran Quang Hi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5" y="4229106"/>
            <a:ext cx="9734549" cy="30860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2" descr="n144 zalo Tran Quang Hieu">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58703" y="7656382"/>
            <a:ext cx="2671762" cy="2228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144 zalo Tran Quang Hieu"/>
          <p:cNvSpPr txBox="1"/>
          <p:nvPr/>
        </p:nvSpPr>
        <p:spPr>
          <a:xfrm>
            <a:off x="6858000" y="1499833"/>
            <a:ext cx="7200901" cy="1380261"/>
          </a:xfrm>
          <a:prstGeom prst="rect">
            <a:avLst/>
          </a:prstGeom>
          <a:noFill/>
        </p:spPr>
        <p:txBody>
          <a:bodyPr wrap="square" lIns="147711" tIns="73856" rIns="147711" bIns="73856" rtlCol="0">
            <a:spAutoFit/>
          </a:bodyPr>
          <a:lstStyle/>
          <a:p>
            <a:pPr algn="ctr" defTabSz="1477141"/>
            <a:r>
              <a:rPr lang="en-US" sz="4000" dirty="0" err="1">
                <a:latin typeface="#9Slide03 Montserrat Medium" pitchFamily="2" charset="77"/>
              </a:rPr>
              <a:t>Đơn</a:t>
            </a:r>
            <a:r>
              <a:rPr lang="en-US" sz="4000" dirty="0">
                <a:latin typeface="#9Slide03 Montserrat Medium" pitchFamily="2" charset="77"/>
              </a:rPr>
              <a:t> </a:t>
            </a:r>
            <a:r>
              <a:rPr lang="en-US" sz="4000" dirty="0" err="1">
                <a:latin typeface="#9Slide03 Montserrat Medium" pitchFamily="2" charset="77"/>
              </a:rPr>
              <a:t>vị</a:t>
            </a:r>
            <a:r>
              <a:rPr lang="en-US" sz="4000" dirty="0">
                <a:latin typeface="#9Slide03 Montserrat Medium" pitchFamily="2" charset="77"/>
              </a:rPr>
              <a:t> </a:t>
            </a:r>
            <a:r>
              <a:rPr lang="en-US" sz="4000" dirty="0" err="1">
                <a:latin typeface="#9Slide03 Montserrat Medium" pitchFamily="2" charset="77"/>
              </a:rPr>
              <a:t>của</a:t>
            </a:r>
            <a:r>
              <a:rPr lang="en-US" sz="4000" dirty="0">
                <a:latin typeface="#9Slide03 Montserrat Medium" pitchFamily="2" charset="77"/>
              </a:rPr>
              <a:t> </a:t>
            </a:r>
            <a:r>
              <a:rPr lang="en-US" sz="4000" dirty="0" err="1">
                <a:latin typeface="#9Slide03 Montserrat Medium" pitchFamily="2" charset="77"/>
              </a:rPr>
              <a:t>hệ</a:t>
            </a:r>
            <a:r>
              <a:rPr lang="en-US" sz="4000" dirty="0">
                <a:latin typeface="#9Slide03 Montserrat Medium" pitchFamily="2" charset="77"/>
              </a:rPr>
              <a:t> </a:t>
            </a:r>
            <a:r>
              <a:rPr lang="en-US" sz="4000" dirty="0" err="1">
                <a:latin typeface="#9Slide03 Montserrat Medium" pitchFamily="2" charset="77"/>
              </a:rPr>
              <a:t>số</a:t>
            </a:r>
            <a:r>
              <a:rPr lang="en-US" sz="4000" dirty="0">
                <a:latin typeface="#9Slide03 Montserrat Medium" pitchFamily="2" charset="77"/>
              </a:rPr>
              <a:t> </a:t>
            </a:r>
            <a:r>
              <a:rPr lang="en-US" sz="4000" dirty="0" err="1">
                <a:latin typeface="#9Slide03 Montserrat Medium" pitchFamily="2" charset="77"/>
              </a:rPr>
              <a:t>suy</a:t>
            </a:r>
            <a:r>
              <a:rPr lang="en-US" sz="4000" dirty="0">
                <a:latin typeface="#9Slide03 Montserrat Medium" pitchFamily="2" charset="77"/>
              </a:rPr>
              <a:t> </a:t>
            </a:r>
            <a:r>
              <a:rPr lang="en-US" sz="4000" dirty="0" err="1">
                <a:latin typeface="#9Slide03 Montserrat Medium" pitchFamily="2" charset="77"/>
              </a:rPr>
              <a:t>giảm</a:t>
            </a:r>
            <a:r>
              <a:rPr lang="en-US" sz="4000" dirty="0">
                <a:latin typeface="#9Slide03 Montserrat Medium" pitchFamily="2" charset="77"/>
              </a:rPr>
              <a:t> </a:t>
            </a:r>
            <a:r>
              <a:rPr lang="en-US" sz="4000" dirty="0" err="1">
                <a:latin typeface="#9Slide03 Montserrat Medium" pitchFamily="2" charset="77"/>
              </a:rPr>
              <a:t>tia</a:t>
            </a:r>
            <a:r>
              <a:rPr lang="en-US" sz="4000" dirty="0">
                <a:latin typeface="#9Slide03 Montserrat Medium" pitchFamily="2" charset="77"/>
              </a:rPr>
              <a:t> X </a:t>
            </a:r>
            <a:r>
              <a:rPr lang="en-US" sz="4000" dirty="0" err="1">
                <a:latin typeface="#9Slide03 Montserrat Medium" pitchFamily="2" charset="77"/>
              </a:rPr>
              <a:t>là</a:t>
            </a:r>
            <a:endParaRPr lang="en-US" sz="4000" dirty="0">
              <a:latin typeface="#9Slide03 Montserrat Medium" pitchFamily="2" charset="77"/>
            </a:endParaRPr>
          </a:p>
        </p:txBody>
      </p:sp>
      <mc:AlternateContent xmlns:mc="http://schemas.openxmlformats.org/markup-compatibility/2006">
        <mc:Choice xmlns:a14="http://schemas.microsoft.com/office/drawing/2010/main" Requires="a14">
          <p:sp>
            <p:nvSpPr>
              <p:cNvPr id="9" name="TextBox 8" descr="n144 zalo Tran Quang Hieu"/>
              <p:cNvSpPr txBox="1"/>
              <p:nvPr/>
            </p:nvSpPr>
            <p:spPr>
              <a:xfrm>
                <a:off x="6972301" y="5224670"/>
                <a:ext cx="7200901" cy="778622"/>
              </a:xfrm>
              <a:prstGeom prst="rect">
                <a:avLst/>
              </a:prstGeom>
              <a:noFill/>
            </p:spPr>
            <p:txBody>
              <a:bodyPr wrap="square" lIns="147711" tIns="73856" rIns="147711" bIns="73856" rtlCol="0">
                <a:spAutoFit/>
              </a:bodyPr>
              <a:lstStyle/>
              <a:p>
                <a:pPr algn="ctr" defTabSz="1477141"/>
                <a14:m>
                  <m:oMathPara xmlns:m="http://schemas.openxmlformats.org/officeDocument/2006/math">
                    <m:oMathParaPr>
                      <m:jc m:val="centerGroup"/>
                    </m:oMathParaPr>
                    <m:oMath xmlns:m="http://schemas.openxmlformats.org/officeDocument/2006/math">
                      <m:sSup>
                        <m:sSupPr>
                          <m:ctrlPr>
                            <a:rPr lang="en-US" sz="4000" i="1">
                              <a:latin typeface="Cambria Math" panose="02040503050406030204" pitchFamily="18" charset="0"/>
                            </a:rPr>
                          </m:ctrlPr>
                        </m:sSupPr>
                        <m:e>
                          <m:r>
                            <a:rPr lang="en-US" sz="4000">
                              <a:latin typeface="Cambria Math" panose="02040503050406030204" pitchFamily="18" charset="0"/>
                            </a:rPr>
                            <m:t>𝐦</m:t>
                          </m:r>
                        </m:e>
                        <m:sup>
                          <m:r>
                            <a:rPr lang="en-US" sz="4000">
                              <a:latin typeface="Cambria Math" panose="02040503050406030204" pitchFamily="18" charset="0"/>
                            </a:rPr>
                            <m:t>−</m:t>
                          </m:r>
                          <m:r>
                            <a:rPr lang="en-US" sz="4000">
                              <a:latin typeface="Cambria Math" panose="02040503050406030204" pitchFamily="18" charset="0"/>
                            </a:rPr>
                            <m:t>𝟏</m:t>
                          </m:r>
                        </m:sup>
                      </m:sSup>
                    </m:oMath>
                  </m:oMathPara>
                </a14:m>
                <a:endParaRPr lang="en-US" sz="4000" dirty="0">
                  <a:latin typeface="#9Slide03 Montserrat Medium" pitchFamily="2" charset="77"/>
                </a:endParaRPr>
              </a:p>
            </p:txBody>
          </p:sp>
        </mc:Choice>
        <mc:Fallback>
          <p:sp>
            <p:nvSpPr>
              <p:cNvPr id="9" name="TextBox 8" descr="n144 zalo Tran Quang Hieu"/>
              <p:cNvSpPr txBox="1">
                <a:spLocks noRot="1" noChangeAspect="1" noMove="1" noResize="1" noEditPoints="1" noAdjustHandles="1" noChangeArrowheads="1" noChangeShapeType="1" noTextEdit="1"/>
              </p:cNvSpPr>
              <p:nvPr/>
            </p:nvSpPr>
            <p:spPr>
              <a:xfrm>
                <a:off x="6972301" y="5224670"/>
                <a:ext cx="7200901" cy="778622"/>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9180877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nextCondLst>
                <p:cond evt="onClick" delay="0">
                  <p:tgtEl>
                    <p:spTgt spid="1027"/>
                  </p:tgtEl>
                </p:cond>
              </p:nextCondLst>
            </p:seq>
          </p:childTnLst>
        </p:cTn>
      </p:par>
    </p:tnLst>
    <p:bldLst>
      <p:bldP spid="2" grpId="0"/>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1" name="Freeform 21" descr="n144 zalo Tran Quang Hieu"/>
          <p:cNvSpPr/>
          <p:nvPr/>
        </p:nvSpPr>
        <p:spPr>
          <a:xfrm rot="-1296080">
            <a:off x="-726694" y="720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TextBox 22" descr="n144 zalo Tran Quang Hieu">
            <a:extLst>
              <a:ext uri="{FF2B5EF4-FFF2-40B4-BE49-F238E27FC236}">
                <a16:creationId xmlns:a16="http://schemas.microsoft.com/office/drawing/2014/main" id="{FCF7D04D-F8A4-861E-8EF3-6459B050D9A4}"/>
              </a:ext>
            </a:extLst>
          </p:cNvPr>
          <p:cNvSpPr txBox="1"/>
          <p:nvPr/>
        </p:nvSpPr>
        <p:spPr>
          <a:xfrm>
            <a:off x="304801" y="266700"/>
            <a:ext cx="17678400" cy="1754326"/>
          </a:xfrm>
          <a:prstGeom prst="rect">
            <a:avLst/>
          </a:prstGeom>
          <a:noFill/>
        </p:spPr>
        <p:txBody>
          <a:bodyPr wrap="square" rtlCol="0">
            <a:spAutoFit/>
          </a:bodyPr>
          <a:lstStyle/>
          <a:p>
            <a:pPr algn="ctr"/>
            <a:r>
              <a:rPr lang="en-US" sz="4800" dirty="0">
                <a:solidFill>
                  <a:srgbClr val="C00000"/>
                </a:solidFill>
                <a:latin typeface="#9SLIDE03 ALLROUNDGOTHIC DEMI" panose="020B0703020202020104" pitchFamily="34" charset="77"/>
                <a:cs typeface="#9Slide07 Baloo Tamma" panose="03080902040302020200" pitchFamily="66" charset="77"/>
              </a:rPr>
              <a:t>DỰ ÁN HỌC TẬP: </a:t>
            </a:r>
            <a:r>
              <a:rPr lang="en-US" sz="5400" dirty="0">
                <a:solidFill>
                  <a:srgbClr val="002060"/>
                </a:solidFill>
                <a:latin typeface="#9SLIDE03 ALLROUNDGOTHIC DEMI" panose="020B0703020202020104" pitchFamily="34" charset="77"/>
                <a:cs typeface="#9Slide07 Baloo Tamma" panose="03080902040302020200" pitchFamily="66" charset="77"/>
              </a:rPr>
              <a:t>THIẾT KẾ MÔ HÌNH CHỤP CẮT LỚP ĐƠN GIẢN</a:t>
            </a:r>
          </a:p>
        </p:txBody>
      </p:sp>
      <p:pic>
        <p:nvPicPr>
          <p:cNvPr id="24" name="Graphic 23" descr="n144 zalo Tran Quang Hieu">
            <a:extLst>
              <a:ext uri="{FF2B5EF4-FFF2-40B4-BE49-F238E27FC236}">
                <a16:creationId xmlns:a16="http://schemas.microsoft.com/office/drawing/2014/main" id="{59F47BB8-55F5-EF4D-33C0-A54217FE1D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1257300"/>
            <a:ext cx="15742920" cy="9839325"/>
          </a:xfrm>
          <a:prstGeom prst="rect">
            <a:avLst/>
          </a:prstGeom>
        </p:spPr>
      </p:pic>
    </p:spTree>
    <p:extLst>
      <p:ext uri="{BB962C8B-B14F-4D97-AF65-F5344CB8AC3E}">
        <p14:creationId xmlns:p14="http://schemas.microsoft.com/office/powerpoint/2010/main" val="1879851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graphicFrame>
        <p:nvGraphicFramePr>
          <p:cNvPr id="4" name="Diagram 3" descr="n144 zalo Tran Quang Hieu">
            <a:extLst>
              <a:ext uri="{FF2B5EF4-FFF2-40B4-BE49-F238E27FC236}">
                <a16:creationId xmlns:a16="http://schemas.microsoft.com/office/drawing/2014/main" id="{FA8378B6-4F23-DEA2-3FDD-CC76CDC3BD7B}"/>
              </a:ext>
            </a:extLst>
          </p:cNvPr>
          <p:cNvGraphicFramePr/>
          <p:nvPr>
            <p:extLst>
              <p:ext uri="{D42A27DB-BD31-4B8C-83A1-F6EECF244321}">
                <p14:modId xmlns:p14="http://schemas.microsoft.com/office/powerpoint/2010/main" val="608184649"/>
              </p:ext>
            </p:extLst>
          </p:nvPr>
        </p:nvGraphicFramePr>
        <p:xfrm>
          <a:off x="-2476500" y="2021026"/>
          <a:ext cx="232410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TextBox 22" descr="n144 zalo Tran Quang Hieu">
            <a:extLst>
              <a:ext uri="{FF2B5EF4-FFF2-40B4-BE49-F238E27FC236}">
                <a16:creationId xmlns:a16="http://schemas.microsoft.com/office/drawing/2014/main" id="{FCF7D04D-F8A4-861E-8EF3-6459B050D9A4}"/>
              </a:ext>
            </a:extLst>
          </p:cNvPr>
          <p:cNvSpPr txBox="1"/>
          <p:nvPr/>
        </p:nvSpPr>
        <p:spPr>
          <a:xfrm>
            <a:off x="304801" y="266700"/>
            <a:ext cx="17678400" cy="1754326"/>
          </a:xfrm>
          <a:prstGeom prst="rect">
            <a:avLst/>
          </a:prstGeom>
          <a:noFill/>
        </p:spPr>
        <p:txBody>
          <a:bodyPr wrap="square" rtlCol="0">
            <a:spAutoFit/>
          </a:bodyPr>
          <a:lstStyle/>
          <a:p>
            <a:pPr algn="ctr"/>
            <a:r>
              <a:rPr lang="en-US" sz="4800" dirty="0">
                <a:solidFill>
                  <a:srgbClr val="C00000"/>
                </a:solidFill>
                <a:latin typeface="#9SLIDE03 ALLROUNDGOTHIC DEMI" panose="020B0703020202020104" pitchFamily="34" charset="77"/>
                <a:cs typeface="#9Slide07 Baloo Tamma" panose="03080902040302020200" pitchFamily="66" charset="77"/>
              </a:rPr>
              <a:t>DỰ ÁN HỌC TẬP: </a:t>
            </a:r>
            <a:r>
              <a:rPr lang="en-US" sz="5400" dirty="0">
                <a:solidFill>
                  <a:srgbClr val="002060"/>
                </a:solidFill>
                <a:latin typeface="#9SLIDE03 ALLROUNDGOTHIC DEMI" panose="020B0703020202020104" pitchFamily="34" charset="77"/>
                <a:cs typeface="#9Slide07 Baloo Tamma" panose="03080902040302020200" pitchFamily="66" charset="77"/>
              </a:rPr>
              <a:t>THIẾT KẾ MÔ HÌNH CHỤP CẮT LỚP ĐƠN GIẢN</a:t>
            </a:r>
          </a:p>
        </p:txBody>
      </p:sp>
    </p:spTree>
    <p:extLst>
      <p:ext uri="{BB962C8B-B14F-4D97-AF65-F5344CB8AC3E}">
        <p14:creationId xmlns:p14="http://schemas.microsoft.com/office/powerpoint/2010/main" val="3337859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2" name="Freeform 2" descr="n144 zalo Tran Quang Hieu"/>
          <p:cNvSpPr/>
          <p:nvPr/>
        </p:nvSpPr>
        <p:spPr>
          <a:xfrm rot="-1296080">
            <a:off x="14985709" y="-87358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descr="n144 zalo Tran Quang Hieu"/>
          <p:cNvSpPr/>
          <p:nvPr/>
        </p:nvSpPr>
        <p:spPr>
          <a:xfrm>
            <a:off x="8461977" y="1028700"/>
            <a:ext cx="8797323" cy="1855435"/>
          </a:xfrm>
          <a:custGeom>
            <a:avLst/>
            <a:gdLst/>
            <a:ahLst/>
            <a:cxnLst/>
            <a:rect l="l" t="t" r="r" b="b"/>
            <a:pathLst>
              <a:path w="8797323" h="1855435">
                <a:moveTo>
                  <a:pt x="0" y="0"/>
                </a:moveTo>
                <a:lnTo>
                  <a:pt x="8797323" y="0"/>
                </a:lnTo>
                <a:lnTo>
                  <a:pt x="8797323" y="1855435"/>
                </a:lnTo>
                <a:lnTo>
                  <a:pt x="0" y="18554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descr="n144 zalo Tran Quang Hieu"/>
          <p:cNvSpPr/>
          <p:nvPr/>
        </p:nvSpPr>
        <p:spPr>
          <a:xfrm rot="-1296080">
            <a:off x="17610" y="659987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descr="n144 zalo Tran Quang Hieu"/>
          <p:cNvGrpSpPr/>
          <p:nvPr/>
        </p:nvGrpSpPr>
        <p:grpSpPr>
          <a:xfrm>
            <a:off x="2116476" y="4490204"/>
            <a:ext cx="3765324" cy="4167066"/>
            <a:chOff x="0" y="0"/>
            <a:chExt cx="991690" cy="1097499"/>
          </a:xfrm>
        </p:grpSpPr>
        <p:sp>
          <p:nvSpPr>
            <p:cNvPr id="7" name="Freeform 7"/>
            <p:cNvSpPr/>
            <p:nvPr/>
          </p:nvSpPr>
          <p:spPr>
            <a:xfrm>
              <a:off x="0" y="0"/>
              <a:ext cx="991690" cy="1097499"/>
            </a:xfrm>
            <a:custGeom>
              <a:avLst/>
              <a:gdLst/>
              <a:ahLst/>
              <a:cxnLst/>
              <a:rect l="l" t="t" r="r" b="b"/>
              <a:pathLst>
                <a:path w="991690" h="1097499">
                  <a:moveTo>
                    <a:pt x="104862" y="0"/>
                  </a:moveTo>
                  <a:lnTo>
                    <a:pt x="886829" y="0"/>
                  </a:lnTo>
                  <a:cubicBezTo>
                    <a:pt x="914640" y="0"/>
                    <a:pt x="941312" y="11048"/>
                    <a:pt x="960977" y="30713"/>
                  </a:cubicBezTo>
                  <a:cubicBezTo>
                    <a:pt x="980642" y="50379"/>
                    <a:pt x="991690" y="77051"/>
                    <a:pt x="991690" y="104862"/>
                  </a:cubicBezTo>
                  <a:lnTo>
                    <a:pt x="991690" y="992637"/>
                  </a:lnTo>
                  <a:cubicBezTo>
                    <a:pt x="991690" y="1020448"/>
                    <a:pt x="980642" y="1047120"/>
                    <a:pt x="960977" y="1066786"/>
                  </a:cubicBezTo>
                  <a:cubicBezTo>
                    <a:pt x="941312" y="1086451"/>
                    <a:pt x="914640" y="1097499"/>
                    <a:pt x="886829" y="1097499"/>
                  </a:cubicBezTo>
                  <a:lnTo>
                    <a:pt x="104862" y="1097499"/>
                  </a:lnTo>
                  <a:cubicBezTo>
                    <a:pt x="46948" y="1097499"/>
                    <a:pt x="0" y="1050551"/>
                    <a:pt x="0" y="992637"/>
                  </a:cubicBezTo>
                  <a:lnTo>
                    <a:pt x="0" y="104862"/>
                  </a:lnTo>
                  <a:cubicBezTo>
                    <a:pt x="0" y="77051"/>
                    <a:pt x="11048" y="50379"/>
                    <a:pt x="30713" y="30713"/>
                  </a:cubicBezTo>
                  <a:cubicBezTo>
                    <a:pt x="50379" y="11048"/>
                    <a:pt x="77051" y="0"/>
                    <a:pt x="104862" y="0"/>
                  </a:cubicBezTo>
                  <a:close/>
                </a:path>
              </a:pathLst>
            </a:custGeom>
            <a:solidFill>
              <a:srgbClr val="FFFFFF"/>
            </a:solidFill>
            <a:ln w="38100" cap="rnd">
              <a:solidFill>
                <a:srgbClr val="ABDEB6"/>
              </a:solidFill>
              <a:prstDash val="solid"/>
              <a:round/>
            </a:ln>
          </p:spPr>
          <p:txBody>
            <a:bodyPr/>
            <a:lstStyle/>
            <a:p>
              <a:endParaRPr lang="en-US"/>
            </a:p>
          </p:txBody>
        </p:sp>
        <p:sp>
          <p:nvSpPr>
            <p:cNvPr id="8" name="TextBox 8"/>
            <p:cNvSpPr txBox="1"/>
            <p:nvPr/>
          </p:nvSpPr>
          <p:spPr>
            <a:xfrm>
              <a:off x="0" y="-57150"/>
              <a:ext cx="991690" cy="115464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descr="n144 zalo Tran Quang Hieu"/>
          <p:cNvGrpSpPr/>
          <p:nvPr/>
        </p:nvGrpSpPr>
        <p:grpSpPr>
          <a:xfrm>
            <a:off x="1623173" y="3941942"/>
            <a:ext cx="2158890" cy="739368"/>
            <a:chOff x="0" y="0"/>
            <a:chExt cx="568597" cy="194731"/>
          </a:xfrm>
        </p:grpSpPr>
        <p:sp>
          <p:nvSpPr>
            <p:cNvPr id="11" name="Freeform 11"/>
            <p:cNvSpPr/>
            <p:nvPr/>
          </p:nvSpPr>
          <p:spPr>
            <a:xfrm>
              <a:off x="0" y="0"/>
              <a:ext cx="568596" cy="194731"/>
            </a:xfrm>
            <a:custGeom>
              <a:avLst/>
              <a:gdLst/>
              <a:ahLst/>
              <a:cxnLst/>
              <a:rect l="l" t="t" r="r" b="b"/>
              <a:pathLst>
                <a:path w="568596" h="194731">
                  <a:moveTo>
                    <a:pt x="97365" y="0"/>
                  </a:moveTo>
                  <a:lnTo>
                    <a:pt x="471231" y="0"/>
                  </a:lnTo>
                  <a:cubicBezTo>
                    <a:pt x="497054" y="0"/>
                    <a:pt x="521819" y="10258"/>
                    <a:pt x="540079" y="28518"/>
                  </a:cubicBezTo>
                  <a:cubicBezTo>
                    <a:pt x="558338" y="46777"/>
                    <a:pt x="568596" y="71542"/>
                    <a:pt x="568596" y="97365"/>
                  </a:cubicBezTo>
                  <a:lnTo>
                    <a:pt x="568596" y="97365"/>
                  </a:lnTo>
                  <a:cubicBezTo>
                    <a:pt x="568596" y="123188"/>
                    <a:pt x="558338" y="147953"/>
                    <a:pt x="540079" y="166213"/>
                  </a:cubicBezTo>
                  <a:cubicBezTo>
                    <a:pt x="521819" y="184473"/>
                    <a:pt x="497054" y="194731"/>
                    <a:pt x="471231" y="194731"/>
                  </a:cubicBezTo>
                  <a:lnTo>
                    <a:pt x="97365" y="194731"/>
                  </a:lnTo>
                  <a:cubicBezTo>
                    <a:pt x="71542" y="194731"/>
                    <a:pt x="46777" y="184473"/>
                    <a:pt x="28518" y="166213"/>
                  </a:cubicBezTo>
                  <a:cubicBezTo>
                    <a:pt x="10258" y="147953"/>
                    <a:pt x="0" y="123188"/>
                    <a:pt x="0" y="97365"/>
                  </a:cubicBezTo>
                  <a:lnTo>
                    <a:pt x="0" y="97365"/>
                  </a:lnTo>
                  <a:cubicBezTo>
                    <a:pt x="0" y="71542"/>
                    <a:pt x="10258" y="46777"/>
                    <a:pt x="28518" y="28518"/>
                  </a:cubicBezTo>
                  <a:cubicBezTo>
                    <a:pt x="46777" y="10258"/>
                    <a:pt x="71542" y="0"/>
                    <a:pt x="97365" y="0"/>
                  </a:cubicBezTo>
                  <a:close/>
                </a:path>
              </a:pathLst>
            </a:custGeom>
            <a:solidFill>
              <a:srgbClr val="ABDEB6"/>
            </a:solidFill>
            <a:ln w="38100" cap="rnd">
              <a:solidFill>
                <a:srgbClr val="ABDEB6"/>
              </a:solidFill>
              <a:prstDash val="solid"/>
              <a:round/>
            </a:ln>
          </p:spPr>
          <p:txBody>
            <a:bodyPr/>
            <a:lstStyle/>
            <a:p>
              <a:endParaRPr lang="en-US"/>
            </a:p>
          </p:txBody>
        </p:sp>
        <p:sp>
          <p:nvSpPr>
            <p:cNvPr id="12" name="TextBox 12"/>
            <p:cNvSpPr txBox="1"/>
            <p:nvPr/>
          </p:nvSpPr>
          <p:spPr>
            <a:xfrm>
              <a:off x="0" y="-57150"/>
              <a:ext cx="568597" cy="25188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descr="n144 zalo Tran Quang Hieu"/>
          <p:cNvGrpSpPr/>
          <p:nvPr/>
        </p:nvGrpSpPr>
        <p:grpSpPr>
          <a:xfrm>
            <a:off x="7507989" y="4490204"/>
            <a:ext cx="3765324" cy="4167066"/>
            <a:chOff x="0" y="0"/>
            <a:chExt cx="991690" cy="1097499"/>
          </a:xfrm>
        </p:grpSpPr>
        <p:sp>
          <p:nvSpPr>
            <p:cNvPr id="17" name="Freeform 17"/>
            <p:cNvSpPr/>
            <p:nvPr/>
          </p:nvSpPr>
          <p:spPr>
            <a:xfrm>
              <a:off x="0" y="0"/>
              <a:ext cx="991690" cy="1097499"/>
            </a:xfrm>
            <a:custGeom>
              <a:avLst/>
              <a:gdLst/>
              <a:ahLst/>
              <a:cxnLst/>
              <a:rect l="l" t="t" r="r" b="b"/>
              <a:pathLst>
                <a:path w="991690" h="1097499">
                  <a:moveTo>
                    <a:pt x="104862" y="0"/>
                  </a:moveTo>
                  <a:lnTo>
                    <a:pt x="886829" y="0"/>
                  </a:lnTo>
                  <a:cubicBezTo>
                    <a:pt x="914640" y="0"/>
                    <a:pt x="941312" y="11048"/>
                    <a:pt x="960977" y="30713"/>
                  </a:cubicBezTo>
                  <a:cubicBezTo>
                    <a:pt x="980642" y="50379"/>
                    <a:pt x="991690" y="77051"/>
                    <a:pt x="991690" y="104862"/>
                  </a:cubicBezTo>
                  <a:lnTo>
                    <a:pt x="991690" y="992637"/>
                  </a:lnTo>
                  <a:cubicBezTo>
                    <a:pt x="991690" y="1020448"/>
                    <a:pt x="980642" y="1047120"/>
                    <a:pt x="960977" y="1066786"/>
                  </a:cubicBezTo>
                  <a:cubicBezTo>
                    <a:pt x="941312" y="1086451"/>
                    <a:pt x="914640" y="1097499"/>
                    <a:pt x="886829" y="1097499"/>
                  </a:cubicBezTo>
                  <a:lnTo>
                    <a:pt x="104862" y="1097499"/>
                  </a:lnTo>
                  <a:cubicBezTo>
                    <a:pt x="46948" y="1097499"/>
                    <a:pt x="0" y="1050551"/>
                    <a:pt x="0" y="992637"/>
                  </a:cubicBezTo>
                  <a:lnTo>
                    <a:pt x="0" y="104862"/>
                  </a:lnTo>
                  <a:cubicBezTo>
                    <a:pt x="0" y="77051"/>
                    <a:pt x="11048" y="50379"/>
                    <a:pt x="30713" y="30713"/>
                  </a:cubicBezTo>
                  <a:cubicBezTo>
                    <a:pt x="50379" y="11048"/>
                    <a:pt x="77051" y="0"/>
                    <a:pt x="104862" y="0"/>
                  </a:cubicBezTo>
                  <a:close/>
                </a:path>
              </a:pathLst>
            </a:custGeom>
            <a:solidFill>
              <a:srgbClr val="FFFFFF"/>
            </a:solidFill>
            <a:ln w="38100" cap="rnd">
              <a:solidFill>
                <a:srgbClr val="F8D682"/>
              </a:solidFill>
              <a:prstDash val="solid"/>
              <a:round/>
            </a:ln>
          </p:spPr>
          <p:txBody>
            <a:bodyPr/>
            <a:lstStyle/>
            <a:p>
              <a:endParaRPr lang="en-US"/>
            </a:p>
          </p:txBody>
        </p:sp>
        <p:sp>
          <p:nvSpPr>
            <p:cNvPr id="18" name="TextBox 18"/>
            <p:cNvSpPr txBox="1"/>
            <p:nvPr/>
          </p:nvSpPr>
          <p:spPr>
            <a:xfrm>
              <a:off x="0" y="-57150"/>
              <a:ext cx="991690" cy="115464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descr="n144 zalo Tran Quang Hieu"/>
          <p:cNvGrpSpPr/>
          <p:nvPr/>
        </p:nvGrpSpPr>
        <p:grpSpPr>
          <a:xfrm>
            <a:off x="7014686" y="3941942"/>
            <a:ext cx="2158890" cy="739368"/>
            <a:chOff x="0" y="0"/>
            <a:chExt cx="568597" cy="194731"/>
          </a:xfrm>
        </p:grpSpPr>
        <p:sp>
          <p:nvSpPr>
            <p:cNvPr id="21" name="Freeform 21"/>
            <p:cNvSpPr/>
            <p:nvPr/>
          </p:nvSpPr>
          <p:spPr>
            <a:xfrm>
              <a:off x="0" y="0"/>
              <a:ext cx="568596" cy="194731"/>
            </a:xfrm>
            <a:custGeom>
              <a:avLst/>
              <a:gdLst/>
              <a:ahLst/>
              <a:cxnLst/>
              <a:rect l="l" t="t" r="r" b="b"/>
              <a:pathLst>
                <a:path w="568596" h="194731">
                  <a:moveTo>
                    <a:pt x="97365" y="0"/>
                  </a:moveTo>
                  <a:lnTo>
                    <a:pt x="471231" y="0"/>
                  </a:lnTo>
                  <a:cubicBezTo>
                    <a:pt x="497054" y="0"/>
                    <a:pt x="521819" y="10258"/>
                    <a:pt x="540079" y="28518"/>
                  </a:cubicBezTo>
                  <a:cubicBezTo>
                    <a:pt x="558338" y="46777"/>
                    <a:pt x="568596" y="71542"/>
                    <a:pt x="568596" y="97365"/>
                  </a:cubicBezTo>
                  <a:lnTo>
                    <a:pt x="568596" y="97365"/>
                  </a:lnTo>
                  <a:cubicBezTo>
                    <a:pt x="568596" y="123188"/>
                    <a:pt x="558338" y="147953"/>
                    <a:pt x="540079" y="166213"/>
                  </a:cubicBezTo>
                  <a:cubicBezTo>
                    <a:pt x="521819" y="184473"/>
                    <a:pt x="497054" y="194731"/>
                    <a:pt x="471231" y="194731"/>
                  </a:cubicBezTo>
                  <a:lnTo>
                    <a:pt x="97365" y="194731"/>
                  </a:lnTo>
                  <a:cubicBezTo>
                    <a:pt x="71542" y="194731"/>
                    <a:pt x="46777" y="184473"/>
                    <a:pt x="28518" y="166213"/>
                  </a:cubicBezTo>
                  <a:cubicBezTo>
                    <a:pt x="10258" y="147953"/>
                    <a:pt x="0" y="123188"/>
                    <a:pt x="0" y="97365"/>
                  </a:cubicBezTo>
                  <a:lnTo>
                    <a:pt x="0" y="97365"/>
                  </a:lnTo>
                  <a:cubicBezTo>
                    <a:pt x="0" y="71542"/>
                    <a:pt x="10258" y="46777"/>
                    <a:pt x="28518" y="28518"/>
                  </a:cubicBezTo>
                  <a:cubicBezTo>
                    <a:pt x="46777" y="10258"/>
                    <a:pt x="71542" y="0"/>
                    <a:pt x="97365" y="0"/>
                  </a:cubicBezTo>
                  <a:close/>
                </a:path>
              </a:pathLst>
            </a:custGeom>
            <a:solidFill>
              <a:srgbClr val="F8D682"/>
            </a:solidFill>
            <a:ln w="38100" cap="rnd">
              <a:solidFill>
                <a:srgbClr val="F8D682"/>
              </a:solidFill>
              <a:prstDash val="solid"/>
              <a:round/>
            </a:ln>
          </p:spPr>
          <p:txBody>
            <a:bodyPr/>
            <a:lstStyle/>
            <a:p>
              <a:endParaRPr lang="en-US"/>
            </a:p>
          </p:txBody>
        </p:sp>
        <p:sp>
          <p:nvSpPr>
            <p:cNvPr id="22" name="TextBox 22"/>
            <p:cNvSpPr txBox="1"/>
            <p:nvPr/>
          </p:nvSpPr>
          <p:spPr>
            <a:xfrm>
              <a:off x="0" y="-57150"/>
              <a:ext cx="568597" cy="25188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descr="n144 zalo Tran Quang Hieu"/>
          <p:cNvGrpSpPr/>
          <p:nvPr/>
        </p:nvGrpSpPr>
        <p:grpSpPr>
          <a:xfrm>
            <a:off x="12899503" y="4490204"/>
            <a:ext cx="3765324" cy="4167066"/>
            <a:chOff x="0" y="0"/>
            <a:chExt cx="991690" cy="1097499"/>
          </a:xfrm>
        </p:grpSpPr>
        <p:sp>
          <p:nvSpPr>
            <p:cNvPr id="27" name="Freeform 27"/>
            <p:cNvSpPr/>
            <p:nvPr/>
          </p:nvSpPr>
          <p:spPr>
            <a:xfrm>
              <a:off x="0" y="0"/>
              <a:ext cx="991690" cy="1097499"/>
            </a:xfrm>
            <a:custGeom>
              <a:avLst/>
              <a:gdLst/>
              <a:ahLst/>
              <a:cxnLst/>
              <a:rect l="l" t="t" r="r" b="b"/>
              <a:pathLst>
                <a:path w="991690" h="1097499">
                  <a:moveTo>
                    <a:pt x="104862" y="0"/>
                  </a:moveTo>
                  <a:lnTo>
                    <a:pt x="886829" y="0"/>
                  </a:lnTo>
                  <a:cubicBezTo>
                    <a:pt x="914640" y="0"/>
                    <a:pt x="941312" y="11048"/>
                    <a:pt x="960977" y="30713"/>
                  </a:cubicBezTo>
                  <a:cubicBezTo>
                    <a:pt x="980642" y="50379"/>
                    <a:pt x="991690" y="77051"/>
                    <a:pt x="991690" y="104862"/>
                  </a:cubicBezTo>
                  <a:lnTo>
                    <a:pt x="991690" y="992637"/>
                  </a:lnTo>
                  <a:cubicBezTo>
                    <a:pt x="991690" y="1020448"/>
                    <a:pt x="980642" y="1047120"/>
                    <a:pt x="960977" y="1066786"/>
                  </a:cubicBezTo>
                  <a:cubicBezTo>
                    <a:pt x="941312" y="1086451"/>
                    <a:pt x="914640" y="1097499"/>
                    <a:pt x="886829" y="1097499"/>
                  </a:cubicBezTo>
                  <a:lnTo>
                    <a:pt x="104862" y="1097499"/>
                  </a:lnTo>
                  <a:cubicBezTo>
                    <a:pt x="46948" y="1097499"/>
                    <a:pt x="0" y="1050551"/>
                    <a:pt x="0" y="992637"/>
                  </a:cubicBezTo>
                  <a:lnTo>
                    <a:pt x="0" y="104862"/>
                  </a:lnTo>
                  <a:cubicBezTo>
                    <a:pt x="0" y="77051"/>
                    <a:pt x="11048" y="50379"/>
                    <a:pt x="30713" y="30713"/>
                  </a:cubicBezTo>
                  <a:cubicBezTo>
                    <a:pt x="50379" y="11048"/>
                    <a:pt x="77051" y="0"/>
                    <a:pt x="104862" y="0"/>
                  </a:cubicBezTo>
                  <a:close/>
                </a:path>
              </a:pathLst>
            </a:custGeom>
            <a:solidFill>
              <a:srgbClr val="FFFFFF"/>
            </a:solidFill>
            <a:ln w="38100" cap="rnd">
              <a:solidFill>
                <a:srgbClr val="86BEE1"/>
              </a:solidFill>
              <a:prstDash val="solid"/>
              <a:round/>
            </a:ln>
          </p:spPr>
          <p:txBody>
            <a:bodyPr/>
            <a:lstStyle/>
            <a:p>
              <a:endParaRPr lang="en-US"/>
            </a:p>
          </p:txBody>
        </p:sp>
        <p:sp>
          <p:nvSpPr>
            <p:cNvPr id="28" name="TextBox 28"/>
            <p:cNvSpPr txBox="1"/>
            <p:nvPr/>
          </p:nvSpPr>
          <p:spPr>
            <a:xfrm>
              <a:off x="0" y="-57150"/>
              <a:ext cx="991690" cy="115464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descr="n144 zalo Tran Quang Hieu"/>
          <p:cNvGrpSpPr/>
          <p:nvPr/>
        </p:nvGrpSpPr>
        <p:grpSpPr>
          <a:xfrm>
            <a:off x="12406200" y="3941942"/>
            <a:ext cx="2158890" cy="739368"/>
            <a:chOff x="0" y="0"/>
            <a:chExt cx="568597" cy="194731"/>
          </a:xfrm>
        </p:grpSpPr>
        <p:sp>
          <p:nvSpPr>
            <p:cNvPr id="31" name="Freeform 31"/>
            <p:cNvSpPr/>
            <p:nvPr/>
          </p:nvSpPr>
          <p:spPr>
            <a:xfrm>
              <a:off x="0" y="0"/>
              <a:ext cx="568596" cy="194731"/>
            </a:xfrm>
            <a:custGeom>
              <a:avLst/>
              <a:gdLst/>
              <a:ahLst/>
              <a:cxnLst/>
              <a:rect l="l" t="t" r="r" b="b"/>
              <a:pathLst>
                <a:path w="568596" h="194731">
                  <a:moveTo>
                    <a:pt x="97365" y="0"/>
                  </a:moveTo>
                  <a:lnTo>
                    <a:pt x="471231" y="0"/>
                  </a:lnTo>
                  <a:cubicBezTo>
                    <a:pt x="497054" y="0"/>
                    <a:pt x="521819" y="10258"/>
                    <a:pt x="540079" y="28518"/>
                  </a:cubicBezTo>
                  <a:cubicBezTo>
                    <a:pt x="558338" y="46777"/>
                    <a:pt x="568596" y="71542"/>
                    <a:pt x="568596" y="97365"/>
                  </a:cubicBezTo>
                  <a:lnTo>
                    <a:pt x="568596" y="97365"/>
                  </a:lnTo>
                  <a:cubicBezTo>
                    <a:pt x="568596" y="123188"/>
                    <a:pt x="558338" y="147953"/>
                    <a:pt x="540079" y="166213"/>
                  </a:cubicBezTo>
                  <a:cubicBezTo>
                    <a:pt x="521819" y="184473"/>
                    <a:pt x="497054" y="194731"/>
                    <a:pt x="471231" y="194731"/>
                  </a:cubicBezTo>
                  <a:lnTo>
                    <a:pt x="97365" y="194731"/>
                  </a:lnTo>
                  <a:cubicBezTo>
                    <a:pt x="71542" y="194731"/>
                    <a:pt x="46777" y="184473"/>
                    <a:pt x="28518" y="166213"/>
                  </a:cubicBezTo>
                  <a:cubicBezTo>
                    <a:pt x="10258" y="147953"/>
                    <a:pt x="0" y="123188"/>
                    <a:pt x="0" y="97365"/>
                  </a:cubicBezTo>
                  <a:lnTo>
                    <a:pt x="0" y="97365"/>
                  </a:lnTo>
                  <a:cubicBezTo>
                    <a:pt x="0" y="71542"/>
                    <a:pt x="10258" y="46777"/>
                    <a:pt x="28518" y="28518"/>
                  </a:cubicBezTo>
                  <a:cubicBezTo>
                    <a:pt x="46777" y="10258"/>
                    <a:pt x="71542" y="0"/>
                    <a:pt x="97365" y="0"/>
                  </a:cubicBezTo>
                  <a:close/>
                </a:path>
              </a:pathLst>
            </a:custGeom>
            <a:solidFill>
              <a:srgbClr val="86BEE1"/>
            </a:solidFill>
            <a:ln w="38100" cap="rnd">
              <a:solidFill>
                <a:srgbClr val="86BEE1"/>
              </a:solidFill>
              <a:prstDash val="solid"/>
              <a:round/>
            </a:ln>
          </p:spPr>
          <p:txBody>
            <a:bodyPr/>
            <a:lstStyle/>
            <a:p>
              <a:endParaRPr lang="en-US"/>
            </a:p>
          </p:txBody>
        </p:sp>
        <p:sp>
          <p:nvSpPr>
            <p:cNvPr id="32" name="TextBox 32"/>
            <p:cNvSpPr txBox="1"/>
            <p:nvPr/>
          </p:nvSpPr>
          <p:spPr>
            <a:xfrm>
              <a:off x="0" y="-57150"/>
              <a:ext cx="568597" cy="25188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AutoShape 35" descr="n144 zalo Tran Quang Hieu"/>
          <p:cNvSpPr/>
          <p:nvPr/>
        </p:nvSpPr>
        <p:spPr>
          <a:xfrm>
            <a:off x="15562968" y="9305925"/>
            <a:ext cx="1696332" cy="0"/>
          </a:xfrm>
          <a:prstGeom prst="line">
            <a:avLst/>
          </a:prstGeom>
          <a:ln w="95250" cap="flat">
            <a:solidFill>
              <a:srgbClr val="5E597F"/>
            </a:solidFill>
            <a:prstDash val="solid"/>
            <a:headEnd type="none" w="sm" len="sm"/>
            <a:tailEnd type="triangle" w="lg" len="med"/>
          </a:ln>
        </p:spPr>
        <p:txBody>
          <a:bodyPr/>
          <a:lstStyle/>
          <a:p>
            <a:endParaRPr lang="en-US"/>
          </a:p>
        </p:txBody>
      </p:sp>
      <p:sp>
        <p:nvSpPr>
          <p:cNvPr id="37" name="TextBox 36" descr="n144 zalo Tran Quang Hieu">
            <a:extLst>
              <a:ext uri="{FF2B5EF4-FFF2-40B4-BE49-F238E27FC236}">
                <a16:creationId xmlns:a16="http://schemas.microsoft.com/office/drawing/2014/main" id="{C5727199-0D8D-2ED1-38F1-45A74162F4EE}"/>
              </a:ext>
            </a:extLst>
          </p:cNvPr>
          <p:cNvSpPr txBox="1"/>
          <p:nvPr/>
        </p:nvSpPr>
        <p:spPr>
          <a:xfrm>
            <a:off x="508856" y="2055180"/>
            <a:ext cx="7924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9Slide03 Montserrat ExtraBold" pitchFamily="2" charset="77"/>
                <a:ea typeface="+mn-ea"/>
                <a:cs typeface="+mn-cs"/>
              </a:rPr>
              <a:t>DẶN DÒ VỀ NHÀ</a:t>
            </a:r>
          </a:p>
        </p:txBody>
      </p:sp>
      <p:sp>
        <p:nvSpPr>
          <p:cNvPr id="38" name="TextBox 37" descr="n144 zalo Tran Quang Hieu">
            <a:extLst>
              <a:ext uri="{FF2B5EF4-FFF2-40B4-BE49-F238E27FC236}">
                <a16:creationId xmlns:a16="http://schemas.microsoft.com/office/drawing/2014/main" id="{9D4B8539-F153-E144-1BDF-1BBE0A6A615D}"/>
              </a:ext>
            </a:extLst>
          </p:cNvPr>
          <p:cNvSpPr txBox="1"/>
          <p:nvPr/>
        </p:nvSpPr>
        <p:spPr>
          <a:xfrm>
            <a:off x="2231318" y="4954000"/>
            <a:ext cx="3519599" cy="3277820"/>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3600" dirty="0" err="1">
                <a:solidFill>
                  <a:prstClr val="black"/>
                </a:solidFill>
                <a:latin typeface="#9Slide03 Montserrat Medium" pitchFamily="2" charset="77"/>
              </a:rPr>
              <a:t>Đọc</a:t>
            </a:r>
            <a:r>
              <a:rPr lang="en-US" sz="3600" dirty="0">
                <a:solidFill>
                  <a:prstClr val="black"/>
                </a:solidFill>
                <a:latin typeface="#9Slide03 Montserrat Medium" pitchFamily="2" charset="77"/>
              </a:rPr>
              <a:t> </a:t>
            </a:r>
            <a:r>
              <a:rPr lang="en-US" sz="3600" dirty="0" err="1">
                <a:solidFill>
                  <a:prstClr val="black"/>
                </a:solidFill>
                <a:latin typeface="#9Slide03 Montserrat Medium" pitchFamily="2" charset="77"/>
              </a:rPr>
              <a:t>lại</a:t>
            </a:r>
            <a:r>
              <a:rPr lang="en-US" sz="3600" dirty="0">
                <a:solidFill>
                  <a:prstClr val="black"/>
                </a:solidFill>
                <a:latin typeface="#9Slide03 Montserrat Medium" pitchFamily="2" charset="77"/>
              </a:rPr>
              <a:t> </a:t>
            </a:r>
            <a:r>
              <a:rPr lang="en-US" sz="3600" dirty="0" err="1">
                <a:solidFill>
                  <a:prstClr val="black"/>
                </a:solidFill>
                <a:latin typeface="#9Slide03 Montserrat Medium" pitchFamily="2" charset="77"/>
              </a:rPr>
              <a:t>kiến</a:t>
            </a:r>
            <a:r>
              <a:rPr lang="en-US" sz="3600" dirty="0">
                <a:solidFill>
                  <a:prstClr val="black"/>
                </a:solidFill>
                <a:latin typeface="#9Slide03 Montserrat Medium" pitchFamily="2" charset="77"/>
              </a:rPr>
              <a:t> </a:t>
            </a:r>
            <a:r>
              <a:rPr lang="en-US" sz="3600" dirty="0" err="1">
                <a:solidFill>
                  <a:prstClr val="black"/>
                </a:solidFill>
                <a:latin typeface="#9Slide03 Montserrat Medium" pitchFamily="2" charset="77"/>
              </a:rPr>
              <a:t>thức</a:t>
            </a:r>
            <a:r>
              <a:rPr lang="en-US" sz="3600" dirty="0">
                <a:solidFill>
                  <a:prstClr val="black"/>
                </a:solidFill>
                <a:latin typeface="#9Slide03 Montserrat Medium" pitchFamily="2" charset="77"/>
              </a:rPr>
              <a:t> </a:t>
            </a:r>
            <a:r>
              <a:rPr lang="en-US" sz="3600" dirty="0" err="1">
                <a:solidFill>
                  <a:prstClr val="black"/>
                </a:solidFill>
                <a:latin typeface="#9Slide03 Montserrat Medium" pitchFamily="2" charset="77"/>
              </a:rPr>
              <a:t>trong</a:t>
            </a:r>
            <a:r>
              <a:rPr lang="en-US" sz="3600" dirty="0">
                <a:solidFill>
                  <a:prstClr val="black"/>
                </a:solidFill>
                <a:latin typeface="#9Slide03 Montserrat Medium" pitchFamily="2" charset="77"/>
              </a:rPr>
              <a:t> </a:t>
            </a:r>
            <a:r>
              <a:rPr lang="en-US" sz="3600" dirty="0" err="1">
                <a:solidFill>
                  <a:prstClr val="black"/>
                </a:solidFill>
                <a:latin typeface="#9Slide03 Montserrat Medium" pitchFamily="2" charset="77"/>
              </a:rPr>
              <a:t>bài</a:t>
            </a:r>
            <a:r>
              <a:rPr lang="en-US" sz="3600" dirty="0">
                <a:solidFill>
                  <a:prstClr val="black"/>
                </a:solidFill>
                <a:latin typeface="#9Slide03 Montserrat Medium" pitchFamily="2" charset="77"/>
              </a:rPr>
              <a:t> </a:t>
            </a:r>
            <a:r>
              <a:rPr lang="en-US" sz="3600" dirty="0" err="1">
                <a:solidFill>
                  <a:prstClr val="black"/>
                </a:solidFill>
                <a:latin typeface="#9Slide03 Montserrat Medium" pitchFamily="2" charset="77"/>
              </a:rPr>
              <a:t>học</a:t>
            </a:r>
            <a:r>
              <a:rPr lang="en-US" sz="3600" dirty="0">
                <a:solidFill>
                  <a:prstClr val="black"/>
                </a:solidFill>
                <a:latin typeface="#9Slide03 Montserrat Medium" pitchFamily="2" charset="77"/>
              </a:rPr>
              <a:t> </a:t>
            </a:r>
            <a:r>
              <a:rPr lang="en-US" sz="3600" dirty="0" err="1">
                <a:solidFill>
                  <a:prstClr val="black"/>
                </a:solidFill>
                <a:latin typeface="#9Slide03 Montserrat Medium" pitchFamily="2" charset="77"/>
              </a:rPr>
              <a:t>và</a:t>
            </a:r>
            <a:r>
              <a:rPr lang="en-US" sz="3600" dirty="0">
                <a:solidFill>
                  <a:prstClr val="black"/>
                </a:solidFill>
                <a:latin typeface="#9Slide03 Montserrat Medium" pitchFamily="2" charset="77"/>
              </a:rPr>
              <a:t> </a:t>
            </a:r>
            <a:r>
              <a:rPr lang="en-US" sz="3600" dirty="0" err="1">
                <a:solidFill>
                  <a:prstClr val="black"/>
                </a:solidFill>
                <a:latin typeface="#9Slide03 Montserrat Medium" pitchFamily="2" charset="77"/>
              </a:rPr>
              <a:t>lập</a:t>
            </a:r>
            <a:r>
              <a:rPr lang="en-US" sz="3600" dirty="0">
                <a:solidFill>
                  <a:prstClr val="black"/>
                </a:solidFill>
                <a:latin typeface="#9Slide03 Montserrat Medium" pitchFamily="2" charset="77"/>
              </a:rPr>
              <a:t> </a:t>
            </a:r>
            <a:r>
              <a:rPr lang="en-US" sz="3600" dirty="0" err="1">
                <a:solidFill>
                  <a:prstClr val="black"/>
                </a:solidFill>
                <a:latin typeface="#9Slide03 Montserrat Medium" pitchFamily="2" charset="77"/>
              </a:rPr>
              <a:t>sơ</a:t>
            </a:r>
            <a:r>
              <a:rPr lang="en-US" sz="3600" dirty="0">
                <a:solidFill>
                  <a:prstClr val="black"/>
                </a:solidFill>
                <a:latin typeface="#9Slide03 Montserrat Medium" pitchFamily="2" charset="77"/>
              </a:rPr>
              <a:t> </a:t>
            </a:r>
            <a:r>
              <a:rPr lang="en-US" sz="3600" dirty="0" err="1">
                <a:solidFill>
                  <a:prstClr val="black"/>
                </a:solidFill>
                <a:latin typeface="#9Slide03 Montserrat Medium" pitchFamily="2" charset="77"/>
              </a:rPr>
              <a:t>đồ</a:t>
            </a:r>
            <a:r>
              <a:rPr lang="en-US" sz="3600" dirty="0">
                <a:solidFill>
                  <a:prstClr val="black"/>
                </a:solidFill>
                <a:latin typeface="#9Slide03 Montserrat Medium" pitchFamily="2" charset="77"/>
              </a:rPr>
              <a:t> </a:t>
            </a:r>
            <a:r>
              <a:rPr lang="en-US" sz="3600" dirty="0" err="1">
                <a:solidFill>
                  <a:prstClr val="black"/>
                </a:solidFill>
                <a:latin typeface="#9Slide03 Montserrat Medium" pitchFamily="2" charset="77"/>
              </a:rPr>
              <a:t>tư</a:t>
            </a:r>
            <a:r>
              <a:rPr lang="en-US" sz="3600" dirty="0">
                <a:solidFill>
                  <a:prstClr val="black"/>
                </a:solidFill>
                <a:latin typeface="#9Slide03 Montserrat Medium" pitchFamily="2" charset="77"/>
              </a:rPr>
              <a:t> </a:t>
            </a:r>
            <a:r>
              <a:rPr lang="en-US" sz="3600" dirty="0" err="1">
                <a:solidFill>
                  <a:prstClr val="black"/>
                </a:solidFill>
                <a:latin typeface="#9Slide03 Montserrat Medium" pitchFamily="2" charset="77"/>
              </a:rPr>
              <a:t>duy</a:t>
            </a:r>
            <a:r>
              <a:rPr lang="en-US" sz="3600" dirty="0">
                <a:solidFill>
                  <a:prstClr val="black"/>
                </a:solidFill>
                <a:latin typeface="#9Slide03 Montserrat Medium" pitchFamily="2" charset="77"/>
              </a:rPr>
              <a:t> </a:t>
            </a:r>
            <a:r>
              <a:rPr lang="en-US" sz="3600" dirty="0" err="1">
                <a:solidFill>
                  <a:prstClr val="black"/>
                </a:solidFill>
                <a:latin typeface="#9Slide03 Montserrat Medium" pitchFamily="2" charset="77"/>
              </a:rPr>
              <a:t>kiến</a:t>
            </a:r>
            <a:r>
              <a:rPr lang="en-US" sz="3600" dirty="0">
                <a:solidFill>
                  <a:prstClr val="black"/>
                </a:solidFill>
                <a:latin typeface="#9Slide03 Montserrat Medium" pitchFamily="2" charset="77"/>
              </a:rPr>
              <a:t> </a:t>
            </a:r>
            <a:r>
              <a:rPr lang="en-US" sz="3600" dirty="0" err="1">
                <a:solidFill>
                  <a:prstClr val="black"/>
                </a:solidFill>
                <a:latin typeface="#9Slide03 Montserrat Medium" pitchFamily="2" charset="77"/>
              </a:rPr>
              <a:t>thức</a:t>
            </a:r>
            <a:r>
              <a:rPr lang="en-US" sz="3600" dirty="0">
                <a:solidFill>
                  <a:prstClr val="black"/>
                </a:solidFill>
                <a:latin typeface="#9Slide03 Montserrat Medium" pitchFamily="2" charset="77"/>
              </a:rPr>
              <a:t> </a:t>
            </a:r>
            <a:r>
              <a:rPr lang="en-US" sz="3600" dirty="0" err="1">
                <a:solidFill>
                  <a:prstClr val="black"/>
                </a:solidFill>
                <a:latin typeface="#9Slide03 Montserrat Medium" pitchFamily="2" charset="77"/>
              </a:rPr>
              <a:t>cốt</a:t>
            </a:r>
            <a:r>
              <a:rPr lang="en-US" sz="3600" dirty="0">
                <a:solidFill>
                  <a:prstClr val="black"/>
                </a:solidFill>
                <a:latin typeface="#9Slide03 Montserrat Medium" pitchFamily="2" charset="77"/>
              </a:rPr>
              <a:t> </a:t>
            </a:r>
            <a:r>
              <a:rPr lang="en-US" sz="3600" dirty="0" err="1">
                <a:solidFill>
                  <a:prstClr val="black"/>
                </a:solidFill>
                <a:latin typeface="#9Slide03 Montserrat Medium" pitchFamily="2" charset="77"/>
              </a:rPr>
              <a:t>lõi</a:t>
            </a:r>
            <a:r>
              <a:rPr lang="en-US" sz="3600" dirty="0">
                <a:solidFill>
                  <a:prstClr val="black"/>
                </a:solidFill>
                <a:latin typeface="#9Slide03 Montserrat Medium" pitchFamily="2" charset="77"/>
              </a:rPr>
              <a:t>.</a:t>
            </a:r>
            <a:endParaRPr kumimoji="0" lang="en-US" sz="3600" b="0" i="0" u="none" strike="noStrike" kern="1200" cap="none" spc="0" normalizeH="0" baseline="0" noProof="0" dirty="0">
              <a:ln>
                <a:noFill/>
              </a:ln>
              <a:solidFill>
                <a:prstClr val="black"/>
              </a:solidFill>
              <a:effectLst/>
              <a:uLnTx/>
              <a:uFillTx/>
              <a:latin typeface="#9Slide03 Montserrat Medium" pitchFamily="2" charset="77"/>
              <a:ea typeface="+mn-ea"/>
              <a:cs typeface="+mn-cs"/>
            </a:endParaRPr>
          </a:p>
        </p:txBody>
      </p:sp>
      <p:sp>
        <p:nvSpPr>
          <p:cNvPr id="39" name="TextBox 38" descr="n144 zalo Tran Quang Hieu">
            <a:extLst>
              <a:ext uri="{FF2B5EF4-FFF2-40B4-BE49-F238E27FC236}">
                <a16:creationId xmlns:a16="http://schemas.microsoft.com/office/drawing/2014/main" id="{09FEA7B9-16EF-9865-5A7A-16EE41A261DE}"/>
              </a:ext>
            </a:extLst>
          </p:cNvPr>
          <p:cNvSpPr txBox="1"/>
          <p:nvPr/>
        </p:nvSpPr>
        <p:spPr>
          <a:xfrm>
            <a:off x="7622830" y="4954000"/>
            <a:ext cx="3519599" cy="1366528"/>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9Slide03 Montserrat Medium" pitchFamily="2" charset="77"/>
                <a:ea typeface="+mn-ea"/>
                <a:cs typeface="+mn-cs"/>
              </a:rPr>
              <a:t>Thực</a:t>
            </a:r>
            <a:r>
              <a:rPr kumimoji="0" lang="en-US" sz="3600" b="0" i="0" u="none" strike="noStrike" kern="1200" cap="none" spc="0" normalizeH="0" baseline="0" noProof="0" dirty="0">
                <a:ln>
                  <a:noFill/>
                </a:ln>
                <a:solidFill>
                  <a:prstClr val="black"/>
                </a:solidFill>
                <a:effectLst/>
                <a:uLnTx/>
                <a:uFillTx/>
                <a:latin typeface="#9Slide03 Montserrat Medium" pitchFamily="2" charset="77"/>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3 Montserrat Medium" pitchFamily="2" charset="77"/>
                <a:ea typeface="+mn-ea"/>
                <a:cs typeface="+mn-cs"/>
              </a:rPr>
              <a:t>hiện</a:t>
            </a:r>
            <a:r>
              <a:rPr kumimoji="0" lang="en-US" sz="3600" b="0" i="0" u="none" strike="noStrike" kern="1200" cap="none" spc="0" normalizeH="0" baseline="0" noProof="0" dirty="0">
                <a:ln>
                  <a:noFill/>
                </a:ln>
                <a:solidFill>
                  <a:prstClr val="black"/>
                </a:solidFill>
                <a:effectLst/>
                <a:uLnTx/>
                <a:uFillTx/>
                <a:latin typeface="#9Slide03 Montserrat Medium" pitchFamily="2" charset="77"/>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3 Montserrat Medium" pitchFamily="2" charset="77"/>
                <a:ea typeface="+mn-ea"/>
                <a:cs typeface="+mn-cs"/>
              </a:rPr>
              <a:t>dự</a:t>
            </a:r>
            <a:r>
              <a:rPr kumimoji="0" lang="en-US" sz="3600" b="0" i="0" u="none" strike="noStrike" kern="1200" cap="none" spc="0" normalizeH="0" baseline="0" noProof="0" dirty="0">
                <a:ln>
                  <a:noFill/>
                </a:ln>
                <a:solidFill>
                  <a:prstClr val="black"/>
                </a:solidFill>
                <a:effectLst/>
                <a:uLnTx/>
                <a:uFillTx/>
                <a:latin typeface="#9Slide03 Montserrat Medium" pitchFamily="2" charset="77"/>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3 Montserrat Medium" pitchFamily="2" charset="77"/>
                <a:ea typeface="+mn-ea"/>
                <a:cs typeface="+mn-cs"/>
              </a:rPr>
              <a:t>án</a:t>
            </a:r>
            <a:r>
              <a:rPr kumimoji="0" lang="en-US" sz="3600" b="0" i="0" u="none" strike="noStrike" kern="1200" cap="none" spc="0" normalizeH="0" baseline="0" noProof="0" dirty="0">
                <a:ln>
                  <a:noFill/>
                </a:ln>
                <a:solidFill>
                  <a:prstClr val="black"/>
                </a:solidFill>
                <a:effectLst/>
                <a:uLnTx/>
                <a:uFillTx/>
                <a:latin typeface="#9Slide03 Montserrat Medium" pitchFamily="2" charset="77"/>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3 Montserrat Medium" pitchFamily="2" charset="77"/>
                <a:ea typeface="+mn-ea"/>
                <a:cs typeface="+mn-cs"/>
              </a:rPr>
              <a:t>học</a:t>
            </a:r>
            <a:r>
              <a:rPr kumimoji="0" lang="en-US" sz="3600" b="0" i="0" u="none" strike="noStrike" kern="1200" cap="none" spc="0" normalizeH="0" baseline="0" noProof="0" dirty="0">
                <a:ln>
                  <a:noFill/>
                </a:ln>
                <a:solidFill>
                  <a:prstClr val="black"/>
                </a:solidFill>
                <a:effectLst/>
                <a:uLnTx/>
                <a:uFillTx/>
                <a:latin typeface="#9Slide03 Montserrat Medium" pitchFamily="2" charset="77"/>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3 Montserrat Medium" pitchFamily="2" charset="77"/>
                <a:ea typeface="+mn-ea"/>
                <a:cs typeface="+mn-cs"/>
              </a:rPr>
              <a:t>tập</a:t>
            </a:r>
            <a:r>
              <a:rPr kumimoji="0" lang="en-US" sz="3600" b="0" i="0" u="none" strike="noStrike" kern="1200" cap="none" spc="0" normalizeH="0" baseline="0" noProof="0" dirty="0">
                <a:ln>
                  <a:noFill/>
                </a:ln>
                <a:solidFill>
                  <a:prstClr val="black"/>
                </a:solidFill>
                <a:effectLst/>
                <a:uLnTx/>
                <a:uFillTx/>
                <a:latin typeface="#9Slide03 Montserrat Medium" pitchFamily="2" charset="77"/>
                <a:ea typeface="+mn-ea"/>
                <a:cs typeface="+mn-cs"/>
              </a:rPr>
              <a:t>.</a:t>
            </a:r>
          </a:p>
        </p:txBody>
      </p:sp>
      <p:sp>
        <p:nvSpPr>
          <p:cNvPr id="40" name="TextBox 39" descr="n144 zalo Tran Quang Hieu">
            <a:extLst>
              <a:ext uri="{FF2B5EF4-FFF2-40B4-BE49-F238E27FC236}">
                <a16:creationId xmlns:a16="http://schemas.microsoft.com/office/drawing/2014/main" id="{D8303761-68DA-3605-6F24-2D5C357D7187}"/>
              </a:ext>
            </a:extLst>
          </p:cNvPr>
          <p:cNvSpPr txBox="1"/>
          <p:nvPr/>
        </p:nvSpPr>
        <p:spPr>
          <a:xfrm>
            <a:off x="12891482" y="4933513"/>
            <a:ext cx="3765324" cy="1366528"/>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9Slide03 Montserrat Medium" pitchFamily="2" charset="77"/>
                <a:ea typeface="+mn-ea"/>
                <a:cs typeface="+mn-cs"/>
              </a:rPr>
              <a:t>Chuẩn</a:t>
            </a:r>
            <a:r>
              <a:rPr kumimoji="0" lang="en-US" sz="3600" b="0" i="0" u="none" strike="noStrike" kern="1200" cap="none" spc="0" normalizeH="0" baseline="0" noProof="0" dirty="0">
                <a:ln>
                  <a:noFill/>
                </a:ln>
                <a:solidFill>
                  <a:prstClr val="black"/>
                </a:solidFill>
                <a:effectLst/>
                <a:uLnTx/>
                <a:uFillTx/>
                <a:latin typeface="#9Slide03 Montserrat Medium" pitchFamily="2" charset="77"/>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3 Montserrat Medium" pitchFamily="2" charset="77"/>
                <a:ea typeface="+mn-ea"/>
                <a:cs typeface="+mn-cs"/>
              </a:rPr>
              <a:t>bị</a:t>
            </a:r>
            <a:r>
              <a:rPr kumimoji="0" lang="en-US" sz="3600" b="0" i="0" u="none" strike="noStrike" kern="1200" cap="none" spc="0" normalizeH="0" baseline="0" noProof="0" dirty="0">
                <a:ln>
                  <a:noFill/>
                </a:ln>
                <a:solidFill>
                  <a:prstClr val="black"/>
                </a:solidFill>
                <a:effectLst/>
                <a:uLnTx/>
                <a:uFillTx/>
                <a:latin typeface="#9Slide03 Montserrat Medium" pitchFamily="2" charset="77"/>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3 Montserrat Medium" pitchFamily="2" charset="77"/>
                <a:ea typeface="+mn-ea"/>
                <a:cs typeface="+mn-cs"/>
              </a:rPr>
              <a:t>bài</a:t>
            </a:r>
            <a:r>
              <a:rPr kumimoji="0" lang="en-US" sz="3600" b="0" i="0" u="none" strike="noStrike" kern="1200" cap="none" spc="0" normalizeH="0" baseline="0" noProof="0" dirty="0">
                <a:ln>
                  <a:noFill/>
                </a:ln>
                <a:solidFill>
                  <a:prstClr val="black"/>
                </a:solidFill>
                <a:effectLst/>
                <a:uLnTx/>
                <a:uFillTx/>
                <a:latin typeface="#9Slide03 Montserrat Medium" pitchFamily="2" charset="77"/>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3 Montserrat Medium" pitchFamily="2" charset="77"/>
                <a:ea typeface="+mn-ea"/>
                <a:cs typeface="+mn-cs"/>
              </a:rPr>
              <a:t>tiếp</a:t>
            </a:r>
            <a:r>
              <a:rPr kumimoji="0" lang="en-US" sz="3600" b="0" i="0" u="none" strike="noStrike" kern="1200" cap="none" spc="0" normalizeH="0" baseline="0" noProof="0" dirty="0">
                <a:ln>
                  <a:noFill/>
                </a:ln>
                <a:solidFill>
                  <a:prstClr val="black"/>
                </a:solidFill>
                <a:effectLst/>
                <a:uLnTx/>
                <a:uFillTx/>
                <a:latin typeface="#9Slide03 Montserrat Medium" pitchFamily="2" charset="77"/>
                <a:ea typeface="+mn-ea"/>
                <a:cs typeface="+mn-cs"/>
              </a:rPr>
              <a:t> </a:t>
            </a:r>
            <a:r>
              <a:rPr kumimoji="0" lang="en-US" sz="3600" b="0" i="0" u="none" strike="noStrike" kern="1200" cap="none" spc="0" normalizeH="0" baseline="0" noProof="0" dirty="0" err="1">
                <a:ln>
                  <a:noFill/>
                </a:ln>
                <a:solidFill>
                  <a:prstClr val="black"/>
                </a:solidFill>
                <a:effectLst/>
                <a:uLnTx/>
                <a:uFillTx/>
                <a:latin typeface="#9Slide03 Montserrat Medium" pitchFamily="2" charset="77"/>
                <a:ea typeface="+mn-ea"/>
                <a:cs typeface="+mn-cs"/>
              </a:rPr>
              <a:t>theo.</a:t>
            </a:r>
            <a:endParaRPr kumimoji="0" lang="en-US" sz="3600" b="0" i="0" u="none" strike="noStrike" kern="1200" cap="none" spc="0" normalizeH="0" baseline="0" noProof="0" dirty="0">
              <a:ln>
                <a:noFill/>
              </a:ln>
              <a:solidFill>
                <a:prstClr val="black"/>
              </a:solidFill>
              <a:effectLst/>
              <a:uLnTx/>
              <a:uFillTx/>
              <a:latin typeface="#9Slide03 Montserrat Medium" pitchFamily="2" charset="77"/>
              <a:ea typeface="+mn-ea"/>
              <a:cs typeface="+mn-cs"/>
            </a:endParaRPr>
          </a:p>
        </p:txBody>
      </p:sp>
    </p:spTree>
    <p:extLst>
      <p:ext uri="{BB962C8B-B14F-4D97-AF65-F5344CB8AC3E}">
        <p14:creationId xmlns:p14="http://schemas.microsoft.com/office/powerpoint/2010/main" val="3171191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grpSp>
        <p:nvGrpSpPr>
          <p:cNvPr id="2" name="Group 2" descr="n144 zalo Tran Quang Hieu"/>
          <p:cNvGrpSpPr/>
          <p:nvPr/>
        </p:nvGrpSpPr>
        <p:grpSpPr>
          <a:xfrm>
            <a:off x="11394104" y="5613732"/>
            <a:ext cx="4037045" cy="403704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D682"/>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descr="n144 zalo Tran Quang Hieu"/>
          <p:cNvSpPr/>
          <p:nvPr/>
        </p:nvSpPr>
        <p:spPr>
          <a:xfrm rot="-1296080">
            <a:off x="13560271" y="131836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descr="n144 zalo Tran Quang Hieu"/>
          <p:cNvSpPr/>
          <p:nvPr/>
        </p:nvSpPr>
        <p:spPr>
          <a:xfrm>
            <a:off x="10348008" y="2182305"/>
            <a:ext cx="7563444" cy="15350163"/>
          </a:xfrm>
          <a:custGeom>
            <a:avLst/>
            <a:gdLst/>
            <a:ahLst/>
            <a:cxnLst/>
            <a:rect l="l" t="t" r="r" b="b"/>
            <a:pathLst>
              <a:path w="7563444" h="15350163">
                <a:moveTo>
                  <a:pt x="0" y="0"/>
                </a:moveTo>
                <a:lnTo>
                  <a:pt x="7563444" y="0"/>
                </a:lnTo>
                <a:lnTo>
                  <a:pt x="7563444" y="15350162"/>
                </a:lnTo>
                <a:lnTo>
                  <a:pt x="0" y="15350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descr="n144 zalo Tran Quang Hieu"/>
          <p:cNvSpPr/>
          <p:nvPr/>
        </p:nvSpPr>
        <p:spPr>
          <a:xfrm rot="-1296080">
            <a:off x="-647126" y="720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descr="n144 zalo Tran Quang Hieu">
            <a:extLst>
              <a:ext uri="{FF2B5EF4-FFF2-40B4-BE49-F238E27FC236}">
                <a16:creationId xmlns:a16="http://schemas.microsoft.com/office/drawing/2014/main" id="{CFC765DC-DA6E-01E3-4C18-E2A17545C1FC}"/>
              </a:ext>
            </a:extLst>
          </p:cNvPr>
          <p:cNvSpPr txBox="1"/>
          <p:nvPr/>
        </p:nvSpPr>
        <p:spPr>
          <a:xfrm>
            <a:off x="762000" y="1485900"/>
            <a:ext cx="11734800" cy="2676630"/>
          </a:xfrm>
          <a:prstGeom prst="rect">
            <a:avLst/>
          </a:prstGeom>
          <a:noFill/>
        </p:spPr>
        <p:txBody>
          <a:bodyPr wrap="square" rtlCol="0">
            <a:spAutoFit/>
          </a:bodyPr>
          <a:lstStyle/>
          <a:p>
            <a:pPr marL="0" marR="0" lvl="0" indent="0" algn="ctr" defTabSz="914400" rtl="0" eaLnBrk="1" fontAlgn="auto" latinLnBrk="0" hangingPunct="1">
              <a:lnSpc>
                <a:spcPct val="123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9SLIDE03 SFU FUTURA_05 EXTRABO" pitchFamily="2" charset="77"/>
                <a:ea typeface="+mn-ea"/>
                <a:cs typeface="+mn-cs"/>
              </a:rPr>
              <a:t>HẸN GẶP LẠI CÁC EM VÀO TIẾT HỌC SAU!</a:t>
            </a:r>
          </a:p>
        </p:txBody>
      </p:sp>
    </p:spTree>
    <p:extLst>
      <p:ext uri="{BB962C8B-B14F-4D97-AF65-F5344CB8AC3E}">
        <p14:creationId xmlns:p14="http://schemas.microsoft.com/office/powerpoint/2010/main" val="349993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11" name="TextBox 10" descr="n144 zalo Tran Quang Hieu">
            <a:extLst>
              <a:ext uri="{FF2B5EF4-FFF2-40B4-BE49-F238E27FC236}">
                <a16:creationId xmlns:a16="http://schemas.microsoft.com/office/drawing/2014/main" id="{89D21A0D-3848-C7DD-0C76-6105F167F076}"/>
              </a:ext>
            </a:extLst>
          </p:cNvPr>
          <p:cNvSpPr txBox="1"/>
          <p:nvPr/>
        </p:nvSpPr>
        <p:spPr>
          <a:xfrm>
            <a:off x="1778428" y="266700"/>
            <a:ext cx="147311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9Slide03 Montserrat ExtraBold" pitchFamily="2" charset="77"/>
                <a:ea typeface="+mn-ea"/>
                <a:cs typeface="+mn-cs"/>
              </a:rPr>
              <a:t>TRÒ CHƠI: CÁNH CỤT VỀ NHÀ</a:t>
            </a:r>
          </a:p>
        </p:txBody>
      </p:sp>
      <p:sp>
        <p:nvSpPr>
          <p:cNvPr id="12" name="Pentagon 11" descr="n144 zalo Tran Quang Hieu">
            <a:hlinkClick r:id="rId2" action="ppaction://hlinksldjump"/>
            <a:extLst>
              <a:ext uri="{FF2B5EF4-FFF2-40B4-BE49-F238E27FC236}">
                <a16:creationId xmlns:a16="http://schemas.microsoft.com/office/drawing/2014/main" id="{636A3704-F0DB-451F-D24A-52BAE5C91179}"/>
              </a:ext>
            </a:extLst>
          </p:cNvPr>
          <p:cNvSpPr/>
          <p:nvPr/>
        </p:nvSpPr>
        <p:spPr>
          <a:xfrm>
            <a:off x="304800" y="1638300"/>
            <a:ext cx="3810000" cy="1015663"/>
          </a:xfrm>
          <a:prstGeom prst="homePlate">
            <a:avLst/>
          </a:prstGeom>
          <a:solidFill>
            <a:srgbClr val="FFFF00"/>
          </a:solidFill>
          <a:ln w="57150" cmpd="dbl">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77141"/>
            <a:r>
              <a:rPr lang="en-US" sz="6000" dirty="0" err="1">
                <a:solidFill>
                  <a:srgbClr val="FF0000"/>
                </a:solidFill>
                <a:latin typeface="#9SLIDE03 ALLROUNDGOTHIC DEMI" panose="020B0703020202020104" pitchFamily="34" charset="77"/>
              </a:rPr>
              <a:t>Chơi</a:t>
            </a:r>
            <a:endParaRPr lang="en-US" sz="6000" dirty="0">
              <a:solidFill>
                <a:srgbClr val="FF0000"/>
              </a:solidFill>
              <a:latin typeface="#9SLIDE03 ALLROUNDGOTHIC DEMI" panose="020B0703020202020104" pitchFamily="34" charset="77"/>
            </a:endParaRPr>
          </a:p>
        </p:txBody>
      </p:sp>
      <p:sp>
        <p:nvSpPr>
          <p:cNvPr id="13" name="Rounded Rectangle 12" descr="n144 zalo Tran Quang Hieu">
            <a:hlinkClick r:id="rId3" action="ppaction://hlinksldjump"/>
            <a:extLst>
              <a:ext uri="{FF2B5EF4-FFF2-40B4-BE49-F238E27FC236}">
                <a16:creationId xmlns:a16="http://schemas.microsoft.com/office/drawing/2014/main" id="{07874375-33B0-317D-0850-6D22158D5335}"/>
              </a:ext>
            </a:extLst>
          </p:cNvPr>
          <p:cNvSpPr/>
          <p:nvPr/>
        </p:nvSpPr>
        <p:spPr>
          <a:xfrm>
            <a:off x="423867" y="3333723"/>
            <a:ext cx="3259513" cy="101566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47711" tIns="73856" rIns="147711" bIns="73856" rtlCol="0" anchor="ctr"/>
          <a:lstStyle/>
          <a:p>
            <a:pPr algn="ctr" defTabSz="1477141"/>
            <a:r>
              <a:rPr lang="en-US" sz="4400" b="1" dirty="0" err="1">
                <a:solidFill>
                  <a:srgbClr val="0000FF"/>
                </a:solidFill>
                <a:latin typeface="Arial" panose="020B0604020202020204" pitchFamily="34" charset="0"/>
                <a:cs typeface="Arial" panose="020B0604020202020204" pitchFamily="34" charset="0"/>
              </a:rPr>
              <a:t>Vui</a:t>
            </a:r>
            <a:r>
              <a:rPr lang="en-US" sz="4400" b="1" dirty="0">
                <a:solidFill>
                  <a:srgbClr val="0000FF"/>
                </a:solidFill>
                <a:latin typeface="Arial" panose="020B0604020202020204" pitchFamily="34" charset="0"/>
                <a:cs typeface="Arial" panose="020B0604020202020204" pitchFamily="34" charset="0"/>
              </a:rPr>
              <a:t> </a:t>
            </a:r>
            <a:r>
              <a:rPr lang="en-US" sz="4400" b="1" dirty="0" err="1">
                <a:solidFill>
                  <a:srgbClr val="0000FF"/>
                </a:solidFill>
                <a:latin typeface="Arial" panose="020B0604020202020204" pitchFamily="34" charset="0"/>
                <a:cs typeface="Arial" panose="020B0604020202020204" pitchFamily="34" charset="0"/>
              </a:rPr>
              <a:t>vẻ</a:t>
            </a:r>
            <a:endParaRPr lang="en-US" sz="4400" b="1" dirty="0">
              <a:solidFill>
                <a:srgbClr val="0000FF"/>
              </a:solidFill>
              <a:latin typeface="Arial" panose="020B0604020202020204" pitchFamily="34" charset="0"/>
              <a:cs typeface="Arial" panose="020B0604020202020204" pitchFamily="34" charset="0"/>
            </a:endParaRPr>
          </a:p>
        </p:txBody>
      </p:sp>
      <p:pic>
        <p:nvPicPr>
          <p:cNvPr id="14" name="Picture 4" descr="n144 zalo Tran Quang Hieu">
            <a:extLst>
              <a:ext uri="{FF2B5EF4-FFF2-40B4-BE49-F238E27FC236}">
                <a16:creationId xmlns:a16="http://schemas.microsoft.com/office/drawing/2014/main" id="{7B3283C3-4A57-787A-F901-49521BCC62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212" y="4991054"/>
            <a:ext cx="2028824"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n144 zalo Tran Quang Hieu">
            <a:extLst>
              <a:ext uri="{FF2B5EF4-FFF2-40B4-BE49-F238E27FC236}">
                <a16:creationId xmlns:a16="http://schemas.microsoft.com/office/drawing/2014/main" id="{B652B8F1-764D-9BA8-F691-07F0032B3A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9873" y="1360944"/>
            <a:ext cx="2549614" cy="25860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n144 zalo Tran Quang Hieu">
            <a:extLst>
              <a:ext uri="{FF2B5EF4-FFF2-40B4-BE49-F238E27FC236}">
                <a16:creationId xmlns:a16="http://schemas.microsoft.com/office/drawing/2014/main" id="{0CACB87A-2D52-DE5A-11EB-6E68D6458C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036" y="7361327"/>
            <a:ext cx="2611527" cy="25747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n144 zalo Tran Quang Hieu">
            <a:hlinkClick r:id="rId2" action="ppaction://hlinksldjump"/>
            <a:extLst>
              <a:ext uri="{FF2B5EF4-FFF2-40B4-BE49-F238E27FC236}">
                <a16:creationId xmlns:a16="http://schemas.microsoft.com/office/drawing/2014/main" id="{4D05C767-413F-447D-AB04-09256B95A8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8799" y="4877085"/>
            <a:ext cx="2671762" cy="2228188"/>
          </a:xfrm>
          <a:prstGeom prst="rect">
            <a:avLst/>
          </a:prstGeom>
          <a:noFill/>
          <a:extLst>
            <a:ext uri="{909E8E84-426E-40DD-AFC4-6F175D3DCCD1}">
              <a14:hiddenFill xmlns:a14="http://schemas.microsoft.com/office/drawing/2010/main">
                <a:solidFill>
                  <a:srgbClr val="FFFFFF"/>
                </a:solidFill>
              </a14:hiddenFill>
            </a:ext>
          </a:extLst>
        </p:spPr>
      </p:pic>
      <p:sp>
        <p:nvSpPr>
          <p:cNvPr id="18" name="Pentagon 17" descr="n144 zalo Tran Quang Hieu">
            <a:hlinkClick r:id="rId2" action="ppaction://hlinksldjump"/>
            <a:extLst>
              <a:ext uri="{FF2B5EF4-FFF2-40B4-BE49-F238E27FC236}">
                <a16:creationId xmlns:a16="http://schemas.microsoft.com/office/drawing/2014/main" id="{7030D5F1-839A-2AC9-0E2B-8F1A6FA50411}"/>
              </a:ext>
            </a:extLst>
          </p:cNvPr>
          <p:cNvSpPr/>
          <p:nvPr/>
        </p:nvSpPr>
        <p:spPr>
          <a:xfrm>
            <a:off x="9448800" y="8614612"/>
            <a:ext cx="2895600" cy="754430"/>
          </a:xfrm>
          <a:prstGeom prst="homePlate">
            <a:avLst/>
          </a:prstGeom>
          <a:solidFill>
            <a:srgbClr val="FFFF00"/>
          </a:solidFill>
          <a:ln w="57150" cmpd="dbl">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77141"/>
            <a:r>
              <a:rPr lang="en-US" sz="2800" dirty="0">
                <a:solidFill>
                  <a:srgbClr val="FF0000"/>
                </a:solidFill>
                <a:latin typeface="#9SLIDE03 ALLROUNDGOTHIC DEMI" panose="020B0703020202020104" pitchFamily="34" charset="77"/>
              </a:rPr>
              <a:t>HOÀN THÀNH</a:t>
            </a:r>
          </a:p>
        </p:txBody>
      </p:sp>
      <p:sp>
        <p:nvSpPr>
          <p:cNvPr id="19" name="TextBox 18" descr="n144 zalo Tran Quang Hieu">
            <a:extLst>
              <a:ext uri="{FF2B5EF4-FFF2-40B4-BE49-F238E27FC236}">
                <a16:creationId xmlns:a16="http://schemas.microsoft.com/office/drawing/2014/main" id="{463144EB-60F7-25B0-B49A-9CEB13448A28}"/>
              </a:ext>
            </a:extLst>
          </p:cNvPr>
          <p:cNvSpPr txBox="1"/>
          <p:nvPr/>
        </p:nvSpPr>
        <p:spPr>
          <a:xfrm>
            <a:off x="4419600" y="1638300"/>
            <a:ext cx="4572000" cy="1077218"/>
          </a:xfrm>
          <a:prstGeom prst="rect">
            <a:avLst/>
          </a:prstGeom>
          <a:noFill/>
        </p:spPr>
        <p:txBody>
          <a:bodyPr wrap="square" rtlCol="0">
            <a:spAutoFit/>
          </a:bodyPr>
          <a:lstStyle/>
          <a:p>
            <a:r>
              <a:rPr lang="en-US" sz="3200" dirty="0" err="1">
                <a:latin typeface="#9Slide03 Montserrat" pitchFamily="2" charset="77"/>
              </a:rPr>
              <a:t>Nhấn</a:t>
            </a:r>
            <a:r>
              <a:rPr lang="en-US" sz="3200" dirty="0">
                <a:latin typeface="#9Slide03 Montserrat" pitchFamily="2" charset="77"/>
              </a:rPr>
              <a:t> </a:t>
            </a:r>
            <a:r>
              <a:rPr lang="en-US" sz="3200" dirty="0" err="1">
                <a:latin typeface="#9Slide03 Montserrat" pitchFamily="2" charset="77"/>
              </a:rPr>
              <a:t>để</a:t>
            </a:r>
            <a:r>
              <a:rPr lang="en-US" sz="3200" dirty="0">
                <a:latin typeface="#9Slide03 Montserrat" pitchFamily="2" charset="77"/>
              </a:rPr>
              <a:t> </a:t>
            </a:r>
            <a:r>
              <a:rPr lang="en-US" sz="3200" dirty="0" err="1">
                <a:latin typeface="#9Slide03 Montserrat" pitchFamily="2" charset="77"/>
              </a:rPr>
              <a:t>bắt</a:t>
            </a:r>
            <a:r>
              <a:rPr lang="en-US" sz="3200" dirty="0">
                <a:latin typeface="#9Slide03 Montserrat" pitchFamily="2" charset="77"/>
              </a:rPr>
              <a:t> </a:t>
            </a:r>
            <a:r>
              <a:rPr lang="en-US" sz="3200" dirty="0" err="1">
                <a:latin typeface="#9Slide03 Montserrat" pitchFamily="2" charset="77"/>
              </a:rPr>
              <a:t>đầu</a:t>
            </a:r>
            <a:r>
              <a:rPr lang="en-US" sz="3200" dirty="0">
                <a:latin typeface="#9Slide03 Montserrat" pitchFamily="2" charset="77"/>
              </a:rPr>
              <a:t> </a:t>
            </a:r>
            <a:r>
              <a:rPr lang="en-US" sz="3200" dirty="0" err="1">
                <a:latin typeface="#9Slide03 Montserrat" pitchFamily="2" charset="77"/>
              </a:rPr>
              <a:t>trò</a:t>
            </a:r>
            <a:r>
              <a:rPr lang="en-US" sz="3200" dirty="0">
                <a:latin typeface="#9Slide03 Montserrat" pitchFamily="2" charset="77"/>
              </a:rPr>
              <a:t> </a:t>
            </a:r>
            <a:r>
              <a:rPr lang="en-US" sz="3200" dirty="0" err="1">
                <a:latin typeface="#9Slide03 Montserrat" pitchFamily="2" charset="77"/>
              </a:rPr>
              <a:t>chơi</a:t>
            </a:r>
            <a:r>
              <a:rPr lang="en-US" sz="3200" dirty="0">
                <a:latin typeface="#9Slide03 Montserrat" pitchFamily="2" charset="77"/>
              </a:rPr>
              <a:t>.</a:t>
            </a:r>
          </a:p>
        </p:txBody>
      </p:sp>
      <p:sp>
        <p:nvSpPr>
          <p:cNvPr id="20" name="TextBox 19" descr="n144 zalo Tran Quang Hieu">
            <a:extLst>
              <a:ext uri="{FF2B5EF4-FFF2-40B4-BE49-F238E27FC236}">
                <a16:creationId xmlns:a16="http://schemas.microsoft.com/office/drawing/2014/main" id="{4B331197-7F41-438E-DC97-A3BBBC296252}"/>
              </a:ext>
            </a:extLst>
          </p:cNvPr>
          <p:cNvSpPr txBox="1"/>
          <p:nvPr/>
        </p:nvSpPr>
        <p:spPr>
          <a:xfrm>
            <a:off x="4419600" y="3162152"/>
            <a:ext cx="4572000" cy="1569660"/>
          </a:xfrm>
          <a:prstGeom prst="rect">
            <a:avLst/>
          </a:prstGeom>
          <a:noFill/>
        </p:spPr>
        <p:txBody>
          <a:bodyPr wrap="square" rtlCol="0">
            <a:spAutoFit/>
          </a:bodyPr>
          <a:lstStyle/>
          <a:p>
            <a:r>
              <a:rPr lang="en-US" sz="3200" dirty="0" err="1">
                <a:latin typeface="#9Slide03 Montserrat" pitchFamily="2" charset="77"/>
              </a:rPr>
              <a:t>Nhấn</a:t>
            </a:r>
            <a:r>
              <a:rPr lang="en-US" sz="3200" dirty="0">
                <a:latin typeface="#9Slide03 Montserrat" pitchFamily="2" charset="77"/>
              </a:rPr>
              <a:t> </a:t>
            </a:r>
            <a:r>
              <a:rPr lang="en-US" sz="3200" dirty="0" err="1">
                <a:latin typeface="#9Slide03 Montserrat" pitchFamily="2" charset="77"/>
              </a:rPr>
              <a:t>ô</a:t>
            </a:r>
            <a:r>
              <a:rPr lang="en-US" sz="3200" dirty="0">
                <a:latin typeface="#9Slide03 Montserrat" pitchFamily="2" charset="77"/>
              </a:rPr>
              <a:t> </a:t>
            </a:r>
            <a:r>
              <a:rPr lang="en-US" sz="3200" dirty="0" err="1">
                <a:latin typeface="#9Slide03 Montserrat" pitchFamily="2" charset="77"/>
              </a:rPr>
              <a:t>chữ</a:t>
            </a:r>
            <a:r>
              <a:rPr lang="en-US" sz="3200" dirty="0">
                <a:latin typeface="#9Slide03 Montserrat" pitchFamily="2" charset="77"/>
              </a:rPr>
              <a:t> </a:t>
            </a:r>
            <a:r>
              <a:rPr lang="en-US" sz="3200" dirty="0" err="1">
                <a:latin typeface="#9Slide03 Montserrat" pitchFamily="2" charset="77"/>
              </a:rPr>
              <a:t>trên</a:t>
            </a:r>
            <a:r>
              <a:rPr lang="en-US" sz="3200" dirty="0">
                <a:latin typeface="#9Slide03 Montserrat" pitchFamily="2" charset="77"/>
              </a:rPr>
              <a:t> </a:t>
            </a:r>
            <a:r>
              <a:rPr lang="en-US" sz="3200" dirty="0" err="1">
                <a:latin typeface="#9Slide03 Montserrat" pitchFamily="2" charset="77"/>
              </a:rPr>
              <a:t>đầu</a:t>
            </a:r>
            <a:r>
              <a:rPr lang="en-US" sz="3200" dirty="0">
                <a:latin typeface="#9Slide03 Montserrat" pitchFamily="2" charset="77"/>
              </a:rPr>
              <a:t> </a:t>
            </a:r>
            <a:r>
              <a:rPr lang="en-US" sz="3200" dirty="0" err="1">
                <a:latin typeface="#9Slide03 Montserrat" pitchFamily="2" charset="77"/>
              </a:rPr>
              <a:t>mỗi</a:t>
            </a:r>
            <a:r>
              <a:rPr lang="en-US" sz="3200" dirty="0">
                <a:latin typeface="#9Slide03 Montserrat" pitchFamily="2" charset="77"/>
              </a:rPr>
              <a:t> </a:t>
            </a:r>
            <a:r>
              <a:rPr lang="en-US" sz="3200" dirty="0" err="1">
                <a:latin typeface="#9Slide03 Montserrat" pitchFamily="2" charset="77"/>
              </a:rPr>
              <a:t>chú</a:t>
            </a:r>
            <a:r>
              <a:rPr lang="en-US" sz="3200" dirty="0">
                <a:latin typeface="#9Slide03 Montserrat" pitchFamily="2" charset="77"/>
              </a:rPr>
              <a:t> </a:t>
            </a:r>
            <a:r>
              <a:rPr lang="en-US" sz="3200" dirty="0" err="1">
                <a:latin typeface="#9Slide03 Montserrat" pitchFamily="2" charset="77"/>
              </a:rPr>
              <a:t>chim</a:t>
            </a:r>
            <a:r>
              <a:rPr lang="en-US" sz="3200" dirty="0">
                <a:latin typeface="#9Slide03 Montserrat" pitchFamily="2" charset="77"/>
              </a:rPr>
              <a:t> </a:t>
            </a:r>
            <a:r>
              <a:rPr lang="en-US" sz="3200" dirty="0" err="1">
                <a:latin typeface="#9Slide03 Montserrat" pitchFamily="2" charset="77"/>
              </a:rPr>
              <a:t>để</a:t>
            </a:r>
            <a:r>
              <a:rPr lang="en-US" sz="3200" dirty="0">
                <a:latin typeface="#9Slide03 Montserrat" pitchFamily="2" charset="77"/>
              </a:rPr>
              <a:t> </a:t>
            </a:r>
            <a:r>
              <a:rPr lang="en-US" sz="3200" dirty="0" err="1">
                <a:latin typeface="#9Slide03 Montserrat" pitchFamily="2" charset="77"/>
              </a:rPr>
              <a:t>mở</a:t>
            </a:r>
            <a:r>
              <a:rPr lang="en-US" sz="3200" dirty="0">
                <a:latin typeface="#9Slide03 Montserrat" pitchFamily="2" charset="77"/>
              </a:rPr>
              <a:t> </a:t>
            </a:r>
            <a:r>
              <a:rPr lang="en-US" sz="3200" dirty="0" err="1">
                <a:latin typeface="#9Slide03 Montserrat" pitchFamily="2" charset="77"/>
              </a:rPr>
              <a:t>câu</a:t>
            </a:r>
            <a:r>
              <a:rPr lang="en-US" sz="3200" dirty="0">
                <a:latin typeface="#9Slide03 Montserrat" pitchFamily="2" charset="77"/>
              </a:rPr>
              <a:t> </a:t>
            </a:r>
            <a:r>
              <a:rPr lang="en-US" sz="3200" dirty="0" err="1">
                <a:latin typeface="#9Slide03 Montserrat" pitchFamily="2" charset="77"/>
              </a:rPr>
              <a:t>hỏi</a:t>
            </a:r>
            <a:r>
              <a:rPr lang="en-US" sz="3200" dirty="0">
                <a:latin typeface="#9Slide03 Montserrat" pitchFamily="2" charset="77"/>
              </a:rPr>
              <a:t>.</a:t>
            </a:r>
          </a:p>
        </p:txBody>
      </p:sp>
      <p:sp>
        <p:nvSpPr>
          <p:cNvPr id="21" name="TextBox 20" descr="n144 zalo Tran Quang Hieu">
            <a:extLst>
              <a:ext uri="{FF2B5EF4-FFF2-40B4-BE49-F238E27FC236}">
                <a16:creationId xmlns:a16="http://schemas.microsoft.com/office/drawing/2014/main" id="{E22BD686-A0FE-3B5F-FBC0-7F860143C940}"/>
              </a:ext>
            </a:extLst>
          </p:cNvPr>
          <p:cNvSpPr txBox="1"/>
          <p:nvPr/>
        </p:nvSpPr>
        <p:spPr>
          <a:xfrm>
            <a:off x="4419600" y="5206349"/>
            <a:ext cx="4572000" cy="1569660"/>
          </a:xfrm>
          <a:prstGeom prst="rect">
            <a:avLst/>
          </a:prstGeom>
          <a:noFill/>
        </p:spPr>
        <p:txBody>
          <a:bodyPr wrap="square" rtlCol="0">
            <a:spAutoFit/>
          </a:bodyPr>
          <a:lstStyle/>
          <a:p>
            <a:r>
              <a:rPr lang="en-US" sz="3200" dirty="0" err="1">
                <a:latin typeface="#9Slide03 Montserrat" pitchFamily="2" charset="77"/>
              </a:rPr>
              <a:t>Nhấn</a:t>
            </a:r>
            <a:r>
              <a:rPr lang="en-US" sz="3200" dirty="0">
                <a:latin typeface="#9Slide03 Montserrat" pitchFamily="2" charset="77"/>
              </a:rPr>
              <a:t> </a:t>
            </a:r>
            <a:r>
              <a:rPr lang="en-US" sz="3200" dirty="0" err="1">
                <a:latin typeface="#9Slide03 Montserrat" pitchFamily="2" charset="77"/>
              </a:rPr>
              <a:t>vào</a:t>
            </a:r>
            <a:r>
              <a:rPr lang="en-US" sz="3200" dirty="0">
                <a:latin typeface="#9Slide03 Montserrat" pitchFamily="2" charset="77"/>
              </a:rPr>
              <a:t> </a:t>
            </a:r>
            <a:r>
              <a:rPr lang="en-US" sz="3200" dirty="0" err="1">
                <a:latin typeface="#9Slide03 Montserrat" pitchFamily="2" charset="77"/>
              </a:rPr>
              <a:t>chú</a:t>
            </a:r>
            <a:r>
              <a:rPr lang="en-US" sz="3200" dirty="0">
                <a:latin typeface="#9Slide03 Montserrat" pitchFamily="2" charset="77"/>
              </a:rPr>
              <a:t> </a:t>
            </a:r>
            <a:r>
              <a:rPr lang="en-US" sz="3200" dirty="0" err="1">
                <a:latin typeface="#9Slide03 Montserrat" pitchFamily="2" charset="77"/>
              </a:rPr>
              <a:t>chim</a:t>
            </a:r>
            <a:r>
              <a:rPr lang="en-US" sz="3200" dirty="0">
                <a:latin typeface="#9Slide03 Montserrat" pitchFamily="2" charset="77"/>
              </a:rPr>
              <a:t> </a:t>
            </a:r>
            <a:r>
              <a:rPr lang="en-US" sz="3200" dirty="0" err="1">
                <a:latin typeface="#9Slide03 Montserrat" pitchFamily="2" charset="77"/>
              </a:rPr>
              <a:t>để</a:t>
            </a:r>
            <a:r>
              <a:rPr lang="en-US" sz="3200" dirty="0">
                <a:latin typeface="#9Slide03 Montserrat" pitchFamily="2" charset="77"/>
              </a:rPr>
              <a:t> </a:t>
            </a:r>
            <a:r>
              <a:rPr lang="en-US" sz="3200" dirty="0" err="1">
                <a:latin typeface="#9Slide03 Montserrat" pitchFamily="2" charset="77"/>
              </a:rPr>
              <a:t>thả</a:t>
            </a:r>
            <a:r>
              <a:rPr lang="en-US" sz="3200" dirty="0">
                <a:latin typeface="#9Slide03 Montserrat" pitchFamily="2" charset="77"/>
              </a:rPr>
              <a:t> </a:t>
            </a:r>
            <a:r>
              <a:rPr lang="en-US" sz="3200" dirty="0" err="1">
                <a:latin typeface="#9Slide03 Montserrat" pitchFamily="2" charset="77"/>
              </a:rPr>
              <a:t>chú</a:t>
            </a:r>
            <a:r>
              <a:rPr lang="en-US" sz="3200" dirty="0">
                <a:latin typeface="#9Slide03 Montserrat" pitchFamily="2" charset="77"/>
              </a:rPr>
              <a:t> </a:t>
            </a:r>
            <a:r>
              <a:rPr lang="en-US" sz="3200" dirty="0" err="1">
                <a:latin typeface="#9Slide03 Montserrat" pitchFamily="2" charset="77"/>
              </a:rPr>
              <a:t>chim</a:t>
            </a:r>
            <a:r>
              <a:rPr lang="en-US" sz="3200" dirty="0">
                <a:latin typeface="#9Slide03 Montserrat" pitchFamily="2" charset="77"/>
              </a:rPr>
              <a:t> </a:t>
            </a:r>
            <a:r>
              <a:rPr lang="en-US" sz="3200" dirty="0" err="1">
                <a:latin typeface="#9Slide03 Montserrat" pitchFamily="2" charset="77"/>
              </a:rPr>
              <a:t>về</a:t>
            </a:r>
            <a:r>
              <a:rPr lang="en-US" sz="3200" dirty="0">
                <a:latin typeface="#9Slide03 Montserrat" pitchFamily="2" charset="77"/>
              </a:rPr>
              <a:t> </a:t>
            </a:r>
            <a:r>
              <a:rPr lang="en-US" sz="3200" dirty="0" err="1">
                <a:latin typeface="#9Slide03 Montserrat" pitchFamily="2" charset="77"/>
              </a:rPr>
              <a:t>nhà</a:t>
            </a:r>
            <a:r>
              <a:rPr lang="en-US" sz="3200" dirty="0">
                <a:latin typeface="#9Slide03 Montserrat" pitchFamily="2" charset="77"/>
              </a:rPr>
              <a:t>.</a:t>
            </a:r>
          </a:p>
        </p:txBody>
      </p:sp>
      <p:sp>
        <p:nvSpPr>
          <p:cNvPr id="22" name="TextBox 21" descr="n144 zalo Tran Quang Hieu">
            <a:extLst>
              <a:ext uri="{FF2B5EF4-FFF2-40B4-BE49-F238E27FC236}">
                <a16:creationId xmlns:a16="http://schemas.microsoft.com/office/drawing/2014/main" id="{BCA80F2C-2978-8C79-EA53-C7F3CDCABC86}"/>
              </a:ext>
            </a:extLst>
          </p:cNvPr>
          <p:cNvSpPr txBox="1"/>
          <p:nvPr/>
        </p:nvSpPr>
        <p:spPr>
          <a:xfrm>
            <a:off x="4419600" y="7995198"/>
            <a:ext cx="4572000" cy="584775"/>
          </a:xfrm>
          <a:prstGeom prst="rect">
            <a:avLst/>
          </a:prstGeom>
          <a:noFill/>
        </p:spPr>
        <p:txBody>
          <a:bodyPr wrap="square" rtlCol="0">
            <a:spAutoFit/>
          </a:bodyPr>
          <a:lstStyle/>
          <a:p>
            <a:r>
              <a:rPr lang="en-US" sz="3200" dirty="0" err="1">
                <a:latin typeface="#9Slide03 Montserrat" pitchFamily="2" charset="77"/>
              </a:rPr>
              <a:t>Nhấn</a:t>
            </a:r>
            <a:r>
              <a:rPr lang="en-US" sz="3200" dirty="0">
                <a:latin typeface="#9Slide03 Montserrat" pitchFamily="2" charset="77"/>
              </a:rPr>
              <a:t> </a:t>
            </a:r>
            <a:r>
              <a:rPr lang="en-US" sz="3200" dirty="0" err="1">
                <a:latin typeface="#9Slide03 Montserrat" pitchFamily="2" charset="77"/>
              </a:rPr>
              <a:t>để</a:t>
            </a:r>
            <a:r>
              <a:rPr lang="en-US" sz="3200" dirty="0">
                <a:latin typeface="#9Slide03 Montserrat" pitchFamily="2" charset="77"/>
              </a:rPr>
              <a:t> </a:t>
            </a:r>
            <a:r>
              <a:rPr lang="en-US" sz="3200" dirty="0" err="1">
                <a:latin typeface="#9Slide03 Montserrat" pitchFamily="2" charset="77"/>
              </a:rPr>
              <a:t>mở</a:t>
            </a:r>
            <a:r>
              <a:rPr lang="en-US" sz="3200" dirty="0">
                <a:latin typeface="#9Slide03 Montserrat" pitchFamily="2" charset="77"/>
              </a:rPr>
              <a:t> </a:t>
            </a:r>
            <a:r>
              <a:rPr lang="en-US" sz="3200" dirty="0" err="1">
                <a:latin typeface="#9Slide03 Montserrat" pitchFamily="2" charset="77"/>
              </a:rPr>
              <a:t>câu</a:t>
            </a:r>
            <a:r>
              <a:rPr lang="en-US" sz="3200" dirty="0">
                <a:latin typeface="#9Slide03 Montserrat" pitchFamily="2" charset="77"/>
              </a:rPr>
              <a:t> </a:t>
            </a:r>
            <a:r>
              <a:rPr lang="en-US" sz="3200" dirty="0" err="1">
                <a:latin typeface="#9Slide03 Montserrat" pitchFamily="2" charset="77"/>
              </a:rPr>
              <a:t>hỏi</a:t>
            </a:r>
            <a:r>
              <a:rPr lang="en-US" sz="3200" dirty="0">
                <a:latin typeface="#9Slide03 Montserrat" pitchFamily="2" charset="77"/>
              </a:rPr>
              <a:t>.</a:t>
            </a:r>
          </a:p>
        </p:txBody>
      </p:sp>
      <p:sp>
        <p:nvSpPr>
          <p:cNvPr id="23" name="TextBox 22" descr="n144 zalo Tran Quang Hieu">
            <a:extLst>
              <a:ext uri="{FF2B5EF4-FFF2-40B4-BE49-F238E27FC236}">
                <a16:creationId xmlns:a16="http://schemas.microsoft.com/office/drawing/2014/main" id="{A667D6AB-5D8C-9821-4829-F1E2672C461E}"/>
              </a:ext>
            </a:extLst>
          </p:cNvPr>
          <p:cNvSpPr txBox="1"/>
          <p:nvPr/>
        </p:nvSpPr>
        <p:spPr>
          <a:xfrm>
            <a:off x="12344400" y="1672388"/>
            <a:ext cx="4572000" cy="1077218"/>
          </a:xfrm>
          <a:prstGeom prst="rect">
            <a:avLst/>
          </a:prstGeom>
          <a:noFill/>
        </p:spPr>
        <p:txBody>
          <a:bodyPr wrap="square" rtlCol="0">
            <a:spAutoFit/>
          </a:bodyPr>
          <a:lstStyle/>
          <a:p>
            <a:r>
              <a:rPr lang="en-US" sz="3200" dirty="0" err="1">
                <a:latin typeface="#9Slide03 Montserrat" pitchFamily="2" charset="77"/>
              </a:rPr>
              <a:t>Nhấn</a:t>
            </a:r>
            <a:r>
              <a:rPr lang="en-US" sz="3200" dirty="0">
                <a:latin typeface="#9Slide03 Montserrat" pitchFamily="2" charset="77"/>
              </a:rPr>
              <a:t> </a:t>
            </a:r>
            <a:r>
              <a:rPr lang="en-US" sz="3200" dirty="0" err="1">
                <a:latin typeface="#9Slide03 Montserrat" pitchFamily="2" charset="77"/>
              </a:rPr>
              <a:t>để</a:t>
            </a:r>
            <a:r>
              <a:rPr lang="en-US" sz="3200" dirty="0">
                <a:latin typeface="#9Slide03 Montserrat" pitchFamily="2" charset="77"/>
              </a:rPr>
              <a:t> </a:t>
            </a:r>
            <a:r>
              <a:rPr lang="en-US" sz="3200" dirty="0" err="1">
                <a:latin typeface="#9Slide03 Montserrat" pitchFamily="2" charset="77"/>
              </a:rPr>
              <a:t>mở</a:t>
            </a:r>
            <a:r>
              <a:rPr lang="en-US" sz="3200" dirty="0">
                <a:latin typeface="#9Slide03 Montserrat" pitchFamily="2" charset="77"/>
              </a:rPr>
              <a:t> </a:t>
            </a:r>
            <a:r>
              <a:rPr lang="en-US" sz="3200" dirty="0" err="1">
                <a:latin typeface="#9Slide03 Montserrat" pitchFamily="2" charset="77"/>
              </a:rPr>
              <a:t>câu</a:t>
            </a:r>
            <a:r>
              <a:rPr lang="en-US" sz="3200" dirty="0">
                <a:latin typeface="#9Slide03 Montserrat" pitchFamily="2" charset="77"/>
              </a:rPr>
              <a:t> </a:t>
            </a:r>
            <a:r>
              <a:rPr lang="en-US" sz="3200" dirty="0" err="1">
                <a:latin typeface="#9Slide03 Montserrat" pitchFamily="2" charset="77"/>
              </a:rPr>
              <a:t>trả</a:t>
            </a:r>
            <a:r>
              <a:rPr lang="en-US" sz="3200" dirty="0">
                <a:latin typeface="#9Slide03 Montserrat" pitchFamily="2" charset="77"/>
              </a:rPr>
              <a:t> </a:t>
            </a:r>
            <a:r>
              <a:rPr lang="en-US" sz="3200" dirty="0" err="1">
                <a:latin typeface="#9Slide03 Montserrat" pitchFamily="2" charset="77"/>
              </a:rPr>
              <a:t>lời</a:t>
            </a:r>
            <a:r>
              <a:rPr lang="en-US" sz="3200" dirty="0">
                <a:latin typeface="#9Slide03 Montserrat" pitchFamily="2" charset="77"/>
              </a:rPr>
              <a:t>.</a:t>
            </a:r>
          </a:p>
        </p:txBody>
      </p:sp>
      <p:sp>
        <p:nvSpPr>
          <p:cNvPr id="24" name="TextBox 23" descr="n144 zalo Tran Quang Hieu">
            <a:extLst>
              <a:ext uri="{FF2B5EF4-FFF2-40B4-BE49-F238E27FC236}">
                <a16:creationId xmlns:a16="http://schemas.microsoft.com/office/drawing/2014/main" id="{8DCB9683-9C2A-7BD9-879E-0D3248DC17D1}"/>
              </a:ext>
            </a:extLst>
          </p:cNvPr>
          <p:cNvSpPr txBox="1"/>
          <p:nvPr/>
        </p:nvSpPr>
        <p:spPr>
          <a:xfrm>
            <a:off x="12344400" y="5240438"/>
            <a:ext cx="4572000" cy="1077218"/>
          </a:xfrm>
          <a:prstGeom prst="rect">
            <a:avLst/>
          </a:prstGeom>
          <a:noFill/>
        </p:spPr>
        <p:txBody>
          <a:bodyPr wrap="square" rtlCol="0">
            <a:spAutoFit/>
          </a:bodyPr>
          <a:lstStyle/>
          <a:p>
            <a:r>
              <a:rPr lang="en-US" sz="3200" dirty="0" err="1">
                <a:latin typeface="#9Slide03 Montserrat" pitchFamily="2" charset="77"/>
              </a:rPr>
              <a:t>Nhấn</a:t>
            </a:r>
            <a:r>
              <a:rPr lang="en-US" sz="3200" dirty="0">
                <a:latin typeface="#9Slide03 Montserrat" pitchFamily="2" charset="77"/>
              </a:rPr>
              <a:t> </a:t>
            </a:r>
            <a:r>
              <a:rPr lang="en-US" sz="3200" dirty="0" err="1">
                <a:latin typeface="#9Slide03 Montserrat" pitchFamily="2" charset="77"/>
              </a:rPr>
              <a:t>để</a:t>
            </a:r>
            <a:r>
              <a:rPr lang="en-US" sz="3200" dirty="0">
                <a:latin typeface="#9Slide03 Montserrat" pitchFamily="2" charset="77"/>
              </a:rPr>
              <a:t> quay </a:t>
            </a:r>
            <a:r>
              <a:rPr lang="en-US" sz="3200" dirty="0" err="1">
                <a:latin typeface="#9Slide03 Montserrat" pitchFamily="2" charset="77"/>
              </a:rPr>
              <a:t>về</a:t>
            </a:r>
            <a:r>
              <a:rPr lang="en-US" sz="3200" dirty="0">
                <a:latin typeface="#9Slide03 Montserrat" pitchFamily="2" charset="77"/>
              </a:rPr>
              <a:t> </a:t>
            </a:r>
            <a:r>
              <a:rPr lang="en-US" sz="3200" dirty="0" err="1">
                <a:latin typeface="#9Slide03 Montserrat" pitchFamily="2" charset="77"/>
              </a:rPr>
              <a:t>màn</a:t>
            </a:r>
            <a:r>
              <a:rPr lang="en-US" sz="3200" dirty="0">
                <a:latin typeface="#9Slide03 Montserrat" pitchFamily="2" charset="77"/>
              </a:rPr>
              <a:t> </a:t>
            </a:r>
            <a:r>
              <a:rPr lang="en-US" sz="3200" dirty="0" err="1">
                <a:latin typeface="#9Slide03 Montserrat" pitchFamily="2" charset="77"/>
              </a:rPr>
              <a:t>trò</a:t>
            </a:r>
            <a:r>
              <a:rPr lang="en-US" sz="3200" dirty="0">
                <a:latin typeface="#9Slide03 Montserrat" pitchFamily="2" charset="77"/>
              </a:rPr>
              <a:t> </a:t>
            </a:r>
            <a:r>
              <a:rPr lang="en-US" sz="3200" dirty="0" err="1">
                <a:latin typeface="#9Slide03 Montserrat" pitchFamily="2" charset="77"/>
              </a:rPr>
              <a:t>chơi</a:t>
            </a:r>
            <a:r>
              <a:rPr lang="en-US" sz="3200" dirty="0">
                <a:latin typeface="#9Slide03 Montserrat" pitchFamily="2" charset="77"/>
              </a:rPr>
              <a:t> </a:t>
            </a:r>
            <a:r>
              <a:rPr lang="en-US" sz="3200" dirty="0" err="1">
                <a:latin typeface="#9Slide03 Montserrat" pitchFamily="2" charset="77"/>
              </a:rPr>
              <a:t>chính</a:t>
            </a:r>
            <a:r>
              <a:rPr lang="en-US" sz="3200" dirty="0">
                <a:latin typeface="#9Slide03 Montserrat" pitchFamily="2" charset="77"/>
              </a:rPr>
              <a:t>.</a:t>
            </a:r>
          </a:p>
        </p:txBody>
      </p:sp>
      <p:sp>
        <p:nvSpPr>
          <p:cNvPr id="25" name="TextBox 24" descr="n144 zalo Tran Quang Hieu">
            <a:extLst>
              <a:ext uri="{FF2B5EF4-FFF2-40B4-BE49-F238E27FC236}">
                <a16:creationId xmlns:a16="http://schemas.microsoft.com/office/drawing/2014/main" id="{02108BE2-9950-A1EF-B063-E77FDC586492}"/>
              </a:ext>
            </a:extLst>
          </p:cNvPr>
          <p:cNvSpPr txBox="1"/>
          <p:nvPr/>
        </p:nvSpPr>
        <p:spPr>
          <a:xfrm>
            <a:off x="12344400" y="8353379"/>
            <a:ext cx="4572000" cy="1077218"/>
          </a:xfrm>
          <a:prstGeom prst="rect">
            <a:avLst/>
          </a:prstGeom>
          <a:noFill/>
        </p:spPr>
        <p:txBody>
          <a:bodyPr wrap="square" rtlCol="0">
            <a:spAutoFit/>
          </a:bodyPr>
          <a:lstStyle/>
          <a:p>
            <a:r>
              <a:rPr lang="en-US" sz="3200" dirty="0" err="1">
                <a:latin typeface="#9Slide03 Montserrat" pitchFamily="2" charset="77"/>
              </a:rPr>
              <a:t>Nhấn</a:t>
            </a:r>
            <a:r>
              <a:rPr lang="en-US" sz="3200" dirty="0">
                <a:latin typeface="#9Slide03 Montserrat" pitchFamily="2" charset="77"/>
              </a:rPr>
              <a:t> </a:t>
            </a:r>
            <a:r>
              <a:rPr lang="en-US" sz="3200" dirty="0" err="1">
                <a:latin typeface="#9Slide03 Montserrat" pitchFamily="2" charset="77"/>
              </a:rPr>
              <a:t>để</a:t>
            </a:r>
            <a:r>
              <a:rPr lang="en-US" sz="3200" dirty="0">
                <a:latin typeface="#9Slide03 Montserrat" pitchFamily="2" charset="77"/>
              </a:rPr>
              <a:t> </a:t>
            </a:r>
            <a:r>
              <a:rPr lang="en-US" sz="3200" dirty="0" err="1">
                <a:latin typeface="#9Slide03 Montserrat" pitchFamily="2" charset="77"/>
              </a:rPr>
              <a:t>chuyển</a:t>
            </a:r>
            <a:r>
              <a:rPr lang="en-US" sz="3200" dirty="0">
                <a:latin typeface="#9Slide03 Montserrat" pitchFamily="2" charset="77"/>
              </a:rPr>
              <a:t> </a:t>
            </a:r>
            <a:r>
              <a:rPr lang="en-US" sz="3200" dirty="0" err="1">
                <a:latin typeface="#9Slide03 Montserrat" pitchFamily="2" charset="77"/>
              </a:rPr>
              <a:t>đến</a:t>
            </a:r>
            <a:r>
              <a:rPr lang="en-US" sz="3200" dirty="0">
                <a:latin typeface="#9Slide03 Montserrat" pitchFamily="2" charset="77"/>
              </a:rPr>
              <a:t> </a:t>
            </a:r>
            <a:r>
              <a:rPr lang="en-US" sz="3200" dirty="0" err="1">
                <a:latin typeface="#9Slide03 Montserrat" pitchFamily="2" charset="77"/>
              </a:rPr>
              <a:t>nội</a:t>
            </a:r>
            <a:r>
              <a:rPr lang="en-US" sz="3200" dirty="0">
                <a:latin typeface="#9Slide03 Montserrat" pitchFamily="2" charset="77"/>
              </a:rPr>
              <a:t> dung </a:t>
            </a:r>
            <a:r>
              <a:rPr lang="en-US" sz="3200" dirty="0" err="1">
                <a:latin typeface="#9Slide03 Montserrat" pitchFamily="2" charset="77"/>
              </a:rPr>
              <a:t>học</a:t>
            </a:r>
            <a:r>
              <a:rPr lang="en-US" sz="3200" dirty="0">
                <a:latin typeface="#9Slide03 Montserrat" pitchFamily="2" charset="77"/>
              </a:rPr>
              <a:t> </a:t>
            </a:r>
            <a:r>
              <a:rPr lang="en-US" sz="3200" dirty="0" err="1">
                <a:latin typeface="#9Slide03 Montserrat" pitchFamily="2" charset="77"/>
              </a:rPr>
              <a:t>sau</a:t>
            </a:r>
            <a:r>
              <a:rPr lang="en-US" sz="3200" dirty="0">
                <a:latin typeface="#9Slide03 Montserrat" pitchFamily="2" charset="77"/>
              </a:rPr>
              <a:t>.</a:t>
            </a:r>
          </a:p>
        </p:txBody>
      </p:sp>
    </p:spTree>
    <p:extLst>
      <p:ext uri="{BB962C8B-B14F-4D97-AF65-F5344CB8AC3E}">
        <p14:creationId xmlns:p14="http://schemas.microsoft.com/office/powerpoint/2010/main" val="1865351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32" presetClass="emph" presetSubtype="0" fill="hold" nodeType="withEffect">
                                  <p:stCondLst>
                                    <p:cond delay="0"/>
                                  </p:stCondLst>
                                  <p:childTnLst>
                                    <p:animRot by="120000">
                                      <p:cBhvr>
                                        <p:cTn id="11" dur="100" fill="hold">
                                          <p:stCondLst>
                                            <p:cond delay="0"/>
                                          </p:stCondLst>
                                        </p:cTn>
                                        <p:tgtEl>
                                          <p:spTgt spid="14"/>
                                        </p:tgtEl>
                                        <p:attrNameLst>
                                          <p:attrName>r</p:attrName>
                                        </p:attrNameLst>
                                      </p:cBhvr>
                                    </p:animRot>
                                    <p:animRot by="-240000">
                                      <p:cBhvr>
                                        <p:cTn id="12" dur="200" fill="hold">
                                          <p:stCondLst>
                                            <p:cond delay="200"/>
                                          </p:stCondLst>
                                        </p:cTn>
                                        <p:tgtEl>
                                          <p:spTgt spid="14"/>
                                        </p:tgtEl>
                                        <p:attrNameLst>
                                          <p:attrName>r</p:attrName>
                                        </p:attrNameLst>
                                      </p:cBhvr>
                                    </p:animRot>
                                    <p:animRot by="240000">
                                      <p:cBhvr>
                                        <p:cTn id="13" dur="200" fill="hold">
                                          <p:stCondLst>
                                            <p:cond delay="400"/>
                                          </p:stCondLst>
                                        </p:cTn>
                                        <p:tgtEl>
                                          <p:spTgt spid="14"/>
                                        </p:tgtEl>
                                        <p:attrNameLst>
                                          <p:attrName>r</p:attrName>
                                        </p:attrNameLst>
                                      </p:cBhvr>
                                    </p:animRot>
                                    <p:animRot by="-240000">
                                      <p:cBhvr>
                                        <p:cTn id="14" dur="200" fill="hold">
                                          <p:stCondLst>
                                            <p:cond delay="600"/>
                                          </p:stCondLst>
                                        </p:cTn>
                                        <p:tgtEl>
                                          <p:spTgt spid="14"/>
                                        </p:tgtEl>
                                        <p:attrNameLst>
                                          <p:attrName>r</p:attrName>
                                        </p:attrNameLst>
                                      </p:cBhvr>
                                    </p:animRot>
                                    <p:animRot by="120000">
                                      <p:cBhvr>
                                        <p:cTn id="15" dur="200" fill="hold">
                                          <p:stCondLst>
                                            <p:cond delay="800"/>
                                          </p:stCondLst>
                                        </p:cTn>
                                        <p:tgtEl>
                                          <p:spTgt spid="14"/>
                                        </p:tgtEl>
                                        <p:attrNameLst>
                                          <p:attrName>r</p:attrName>
                                        </p:attrNameLst>
                                      </p:cBhvr>
                                    </p:animRot>
                                  </p:childTnLst>
                                </p:cTn>
                              </p:par>
                              <p:par>
                                <p:cTn id="16" presetID="42" presetClass="path" presetSubtype="0" accel="50000" decel="50000" fill="hold" nodeType="withEffect">
                                  <p:stCondLst>
                                    <p:cond delay="0"/>
                                  </p:stCondLst>
                                  <p:childTnLst>
                                    <p:animMotion origin="layout" path="M 3.61111E-6 2.59259E-6 L 0.00104 0.94815 " pathEditMode="relative" rAng="0" ptsTypes="AA">
                                      <p:cBhvr>
                                        <p:cTn id="17" dur="2000" fill="hold"/>
                                        <p:tgtEl>
                                          <p:spTgt spid="14"/>
                                        </p:tgtEl>
                                        <p:attrNameLst>
                                          <p:attrName>ppt_x</p:attrName>
                                          <p:attrName>ppt_y</p:attrName>
                                        </p:attrNameLst>
                                      </p:cBhvr>
                                      <p:rCtr x="52" y="47407"/>
                                    </p:animMotion>
                                  </p:childTnLst>
                                </p:cTn>
                              </p:par>
                              <p:par>
                                <p:cTn id="18" presetID="1" presetClass="exit"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1EAD8"/>
        </a:solidFill>
        <a:effectLst/>
      </p:bgPr>
    </p:bg>
    <p:spTree>
      <p:nvGrpSpPr>
        <p:cNvPr id="1" name=""/>
        <p:cNvGrpSpPr/>
        <p:nvPr/>
      </p:nvGrpSpPr>
      <p:grpSpPr>
        <a:xfrm>
          <a:off x="0" y="0"/>
          <a:ext cx="0" cy="0"/>
          <a:chOff x="0" y="0"/>
          <a:chExt cx="0" cy="0"/>
        </a:xfrm>
      </p:grpSpPr>
      <p:sp>
        <p:nvSpPr>
          <p:cNvPr id="11" name="TextBox 10" descr="n144 zalo Tran Quang Hieu">
            <a:extLst>
              <a:ext uri="{FF2B5EF4-FFF2-40B4-BE49-F238E27FC236}">
                <a16:creationId xmlns:a16="http://schemas.microsoft.com/office/drawing/2014/main" id="{89D21A0D-3848-C7DD-0C76-6105F167F076}"/>
              </a:ext>
            </a:extLst>
          </p:cNvPr>
          <p:cNvSpPr txBox="1"/>
          <p:nvPr/>
        </p:nvSpPr>
        <p:spPr>
          <a:xfrm>
            <a:off x="1778428" y="266700"/>
            <a:ext cx="147311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9Slide03 Montserrat ExtraBold" pitchFamily="2" charset="77"/>
                <a:ea typeface="+mn-ea"/>
                <a:cs typeface="+mn-cs"/>
              </a:rPr>
              <a:t>TRÒ CHƠI: </a:t>
            </a:r>
            <a:r>
              <a:rPr lang="en-US" sz="6000" b="1" dirty="0">
                <a:solidFill>
                  <a:prstClr val="black"/>
                </a:solidFill>
                <a:latin typeface="#9Slide03 Montserrat ExtraBold" pitchFamily="2" charset="77"/>
              </a:rPr>
              <a:t>CỜ CÁ NGỰA</a:t>
            </a:r>
            <a:endParaRPr kumimoji="0" lang="en-US" sz="6000" b="1" i="0" u="none" strike="noStrike" kern="1200" cap="none" spc="0" normalizeH="0" baseline="0" noProof="0" dirty="0">
              <a:ln>
                <a:noFill/>
              </a:ln>
              <a:solidFill>
                <a:prstClr val="black"/>
              </a:solidFill>
              <a:effectLst/>
              <a:uLnTx/>
              <a:uFillTx/>
              <a:latin typeface="#9Slide03 Montserrat ExtraBold" pitchFamily="2" charset="77"/>
              <a:ea typeface="+mn-ea"/>
              <a:cs typeface="+mn-cs"/>
            </a:endParaRPr>
          </a:p>
        </p:txBody>
      </p:sp>
      <p:sp>
        <p:nvSpPr>
          <p:cNvPr id="20" name="TextBox 19" descr="n144 zalo Tran Quang Hieu">
            <a:extLst>
              <a:ext uri="{FF2B5EF4-FFF2-40B4-BE49-F238E27FC236}">
                <a16:creationId xmlns:a16="http://schemas.microsoft.com/office/drawing/2014/main" id="{4B331197-7F41-438E-DC97-A3BBBC296252}"/>
              </a:ext>
            </a:extLst>
          </p:cNvPr>
          <p:cNvSpPr txBox="1"/>
          <p:nvPr/>
        </p:nvSpPr>
        <p:spPr>
          <a:xfrm>
            <a:off x="4038600" y="1941433"/>
            <a:ext cx="13563600" cy="584775"/>
          </a:xfrm>
          <a:prstGeom prst="rect">
            <a:avLst/>
          </a:prstGeom>
          <a:noFill/>
        </p:spPr>
        <p:txBody>
          <a:bodyPr wrap="square" rtlCol="0">
            <a:spAutoFit/>
          </a:bodyPr>
          <a:lstStyle/>
          <a:p>
            <a:r>
              <a:rPr lang="en-US" sz="3200" dirty="0" err="1">
                <a:latin typeface="#9Slide03 Montserrat" pitchFamily="2" charset="77"/>
              </a:rPr>
              <a:t>Nhấn</a:t>
            </a:r>
            <a:r>
              <a:rPr lang="en-US" sz="3200" dirty="0">
                <a:latin typeface="#9Slide03 Montserrat" pitchFamily="2" charset="77"/>
              </a:rPr>
              <a:t> </a:t>
            </a:r>
            <a:r>
              <a:rPr lang="en-US" sz="3200" dirty="0" err="1">
                <a:latin typeface="#9Slide03 Montserrat" pitchFamily="2" charset="77"/>
              </a:rPr>
              <a:t>vào</a:t>
            </a:r>
            <a:r>
              <a:rPr lang="en-US" sz="3200" dirty="0">
                <a:latin typeface="#9Slide03 Montserrat" pitchFamily="2" charset="77"/>
              </a:rPr>
              <a:t> </a:t>
            </a:r>
            <a:r>
              <a:rPr lang="en-US" sz="3200" dirty="0" err="1">
                <a:latin typeface="#9Slide03 Montserrat" pitchFamily="2" charset="77"/>
              </a:rPr>
              <a:t>các</a:t>
            </a:r>
            <a:r>
              <a:rPr lang="en-US" sz="3200" dirty="0">
                <a:latin typeface="#9Slide03 Montserrat" pitchFamily="2" charset="77"/>
              </a:rPr>
              <a:t> </a:t>
            </a:r>
            <a:r>
              <a:rPr lang="en-US" sz="3200" dirty="0" err="1">
                <a:latin typeface="#9Slide03 Montserrat" pitchFamily="2" charset="77"/>
              </a:rPr>
              <a:t>trái</a:t>
            </a:r>
            <a:r>
              <a:rPr lang="en-US" sz="3200" dirty="0">
                <a:latin typeface="#9Slide03 Montserrat" pitchFamily="2" charset="77"/>
              </a:rPr>
              <a:t> </a:t>
            </a:r>
            <a:r>
              <a:rPr lang="en-US" sz="3200" dirty="0" err="1">
                <a:latin typeface="#9Slide03 Montserrat" pitchFamily="2" charset="77"/>
              </a:rPr>
              <a:t>tim</a:t>
            </a:r>
            <a:r>
              <a:rPr lang="en-US" sz="3200" dirty="0">
                <a:latin typeface="#9Slide03 Montserrat" pitchFamily="2" charset="77"/>
              </a:rPr>
              <a:t> </a:t>
            </a:r>
            <a:r>
              <a:rPr lang="en-US" sz="3200" dirty="0" err="1">
                <a:latin typeface="#9Slide03 Montserrat" pitchFamily="2" charset="77"/>
              </a:rPr>
              <a:t>của</a:t>
            </a:r>
            <a:r>
              <a:rPr lang="en-US" sz="3200" dirty="0">
                <a:latin typeface="#9Slide03 Montserrat" pitchFamily="2" charset="77"/>
              </a:rPr>
              <a:t> </a:t>
            </a:r>
            <a:r>
              <a:rPr lang="en-US" sz="3200" dirty="0" err="1">
                <a:latin typeface="#9Slide03 Montserrat" pitchFamily="2" charset="77"/>
              </a:rPr>
              <a:t>mỗi</a:t>
            </a:r>
            <a:r>
              <a:rPr lang="en-US" sz="3200" dirty="0">
                <a:latin typeface="#9Slide03 Montserrat" pitchFamily="2" charset="77"/>
              </a:rPr>
              <a:t> </a:t>
            </a:r>
            <a:r>
              <a:rPr lang="en-US" sz="3200" dirty="0" err="1">
                <a:latin typeface="#9Slide03 Montserrat" pitchFamily="2" charset="77"/>
              </a:rPr>
              <a:t>đội</a:t>
            </a:r>
            <a:r>
              <a:rPr lang="en-US" sz="3200" dirty="0">
                <a:latin typeface="#9Slide03 Montserrat" pitchFamily="2" charset="77"/>
              </a:rPr>
              <a:t> </a:t>
            </a:r>
            <a:r>
              <a:rPr lang="en-US" sz="3200" dirty="0" err="1">
                <a:latin typeface="#9Slide03 Montserrat" pitchFamily="2" charset="77"/>
              </a:rPr>
              <a:t>để</a:t>
            </a:r>
            <a:r>
              <a:rPr lang="en-US" sz="3200" dirty="0">
                <a:latin typeface="#9Slide03 Montserrat" pitchFamily="2" charset="77"/>
              </a:rPr>
              <a:t> </a:t>
            </a:r>
            <a:r>
              <a:rPr lang="en-US" sz="3200" dirty="0" err="1">
                <a:latin typeface="#9Slide03 Montserrat" pitchFamily="2" charset="77"/>
              </a:rPr>
              <a:t>mở</a:t>
            </a:r>
            <a:r>
              <a:rPr lang="en-US" sz="3200" dirty="0">
                <a:latin typeface="#9Slide03 Montserrat" pitchFamily="2" charset="77"/>
              </a:rPr>
              <a:t> </a:t>
            </a:r>
            <a:r>
              <a:rPr lang="en-US" sz="3200" dirty="0" err="1">
                <a:latin typeface="#9Slide03 Montserrat" pitchFamily="2" charset="77"/>
              </a:rPr>
              <a:t>lần</a:t>
            </a:r>
            <a:r>
              <a:rPr lang="en-US" sz="3200" dirty="0">
                <a:latin typeface="#9Slide03 Montserrat" pitchFamily="2" charset="77"/>
              </a:rPr>
              <a:t> </a:t>
            </a:r>
            <a:r>
              <a:rPr lang="en-US" sz="3200" dirty="0" err="1">
                <a:latin typeface="#9Slide03 Montserrat" pitchFamily="2" charset="77"/>
              </a:rPr>
              <a:t>lượt</a:t>
            </a:r>
            <a:r>
              <a:rPr lang="en-US" sz="3200" dirty="0">
                <a:latin typeface="#9Slide03 Montserrat" pitchFamily="2" charset="77"/>
              </a:rPr>
              <a:t> </a:t>
            </a:r>
            <a:r>
              <a:rPr lang="en-US" sz="3200" dirty="0" err="1">
                <a:latin typeface="#9Slide03 Montserrat" pitchFamily="2" charset="77"/>
              </a:rPr>
              <a:t>các</a:t>
            </a:r>
            <a:r>
              <a:rPr lang="en-US" sz="3200" dirty="0">
                <a:latin typeface="#9Slide03 Montserrat" pitchFamily="2" charset="77"/>
              </a:rPr>
              <a:t> </a:t>
            </a:r>
            <a:r>
              <a:rPr lang="en-US" sz="3200" dirty="0" err="1">
                <a:latin typeface="#9Slide03 Montserrat" pitchFamily="2" charset="77"/>
              </a:rPr>
              <a:t>câu</a:t>
            </a:r>
            <a:r>
              <a:rPr lang="en-US" sz="3200" dirty="0">
                <a:latin typeface="#9Slide03 Montserrat" pitchFamily="2" charset="77"/>
              </a:rPr>
              <a:t> </a:t>
            </a:r>
            <a:r>
              <a:rPr lang="en-US" sz="3200" dirty="0" err="1">
                <a:latin typeface="#9Slide03 Montserrat" pitchFamily="2" charset="77"/>
              </a:rPr>
              <a:t>hỏi</a:t>
            </a:r>
            <a:r>
              <a:rPr lang="en-US" sz="3200" dirty="0">
                <a:latin typeface="#9Slide03 Montserrat" pitchFamily="2" charset="77"/>
              </a:rPr>
              <a:t>.</a:t>
            </a:r>
          </a:p>
        </p:txBody>
      </p:sp>
      <p:sp>
        <p:nvSpPr>
          <p:cNvPr id="2" name="Heart 1" descr="n144 zalo Tran Quang Hieu">
            <a:hlinkClick r:id="rId3" action="ppaction://hlinksldjump"/>
            <a:extLst>
              <a:ext uri="{FF2B5EF4-FFF2-40B4-BE49-F238E27FC236}">
                <a16:creationId xmlns:a16="http://schemas.microsoft.com/office/drawing/2014/main" id="{DC284527-F711-2934-C502-8EE32DFEF5D1}"/>
              </a:ext>
            </a:extLst>
          </p:cNvPr>
          <p:cNvSpPr/>
          <p:nvPr/>
        </p:nvSpPr>
        <p:spPr>
          <a:xfrm>
            <a:off x="2737931" y="1843962"/>
            <a:ext cx="629745" cy="629745"/>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1</a:t>
            </a:r>
          </a:p>
        </p:txBody>
      </p:sp>
      <p:sp>
        <p:nvSpPr>
          <p:cNvPr id="3" name="Heart 2" descr="n144 zalo Tran Quang Hieu">
            <a:hlinkClick r:id="rId4" action="ppaction://hlinksldjump"/>
            <a:extLst>
              <a:ext uri="{FF2B5EF4-FFF2-40B4-BE49-F238E27FC236}">
                <a16:creationId xmlns:a16="http://schemas.microsoft.com/office/drawing/2014/main" id="{136A76CD-904E-2430-7D10-D99E71A8240F}"/>
              </a:ext>
            </a:extLst>
          </p:cNvPr>
          <p:cNvSpPr/>
          <p:nvPr/>
        </p:nvSpPr>
        <p:spPr>
          <a:xfrm>
            <a:off x="1252543" y="1821476"/>
            <a:ext cx="629745" cy="629745"/>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Calibri"/>
              </a:rPr>
              <a:t>1</a:t>
            </a:r>
          </a:p>
        </p:txBody>
      </p:sp>
      <p:sp>
        <p:nvSpPr>
          <p:cNvPr id="4" name="Heart 3" descr="n144 zalo Tran Quang Hieu">
            <a:hlinkClick r:id="rId5" action="ppaction://hlinksldjump"/>
            <a:extLst>
              <a:ext uri="{FF2B5EF4-FFF2-40B4-BE49-F238E27FC236}">
                <a16:creationId xmlns:a16="http://schemas.microsoft.com/office/drawing/2014/main" id="{B8766CE9-496E-00C8-9CC4-D82BE314407C}"/>
              </a:ext>
            </a:extLst>
          </p:cNvPr>
          <p:cNvSpPr/>
          <p:nvPr/>
        </p:nvSpPr>
        <p:spPr>
          <a:xfrm>
            <a:off x="523886" y="1780945"/>
            <a:ext cx="629745" cy="629745"/>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a:solidFill>
                  <a:prstClr val="white"/>
                </a:solidFill>
                <a:latin typeface="Calibri"/>
              </a:rPr>
              <a:t>1</a:t>
            </a:r>
          </a:p>
        </p:txBody>
      </p:sp>
      <p:sp>
        <p:nvSpPr>
          <p:cNvPr id="5" name="Heart 4" descr="n144 zalo Tran Quang Hieu">
            <a:hlinkClick r:id="rId6" action="ppaction://hlinksldjump"/>
            <a:extLst>
              <a:ext uri="{FF2B5EF4-FFF2-40B4-BE49-F238E27FC236}">
                <a16:creationId xmlns:a16="http://schemas.microsoft.com/office/drawing/2014/main" id="{9933FB24-F88F-7E9E-66B3-70D637BD4CA9}"/>
              </a:ext>
            </a:extLst>
          </p:cNvPr>
          <p:cNvSpPr/>
          <p:nvPr/>
        </p:nvSpPr>
        <p:spPr>
          <a:xfrm>
            <a:off x="1981200" y="1843962"/>
            <a:ext cx="629745" cy="629745"/>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1</a:t>
            </a:r>
          </a:p>
        </p:txBody>
      </p:sp>
      <p:pic>
        <p:nvPicPr>
          <p:cNvPr id="6" name="Picture 5" descr="n144 zalo Tran Quang Hieu">
            <a:hlinkClick r:id="rId7" action="ppaction://hlinksldjump"/>
            <a:extLst>
              <a:ext uri="{FF2B5EF4-FFF2-40B4-BE49-F238E27FC236}">
                <a16:creationId xmlns:a16="http://schemas.microsoft.com/office/drawing/2014/main" id="{9F611973-2697-4E1B-4145-AA5EFAF202E6}"/>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23886" y="2705100"/>
            <a:ext cx="3185492" cy="3015599"/>
          </a:xfrm>
          <a:prstGeom prst="rect">
            <a:avLst/>
          </a:prstGeom>
        </p:spPr>
      </p:pic>
      <p:sp>
        <p:nvSpPr>
          <p:cNvPr id="7" name="TextBox 6" descr="n144 zalo Tran Quang Hieu">
            <a:extLst>
              <a:ext uri="{FF2B5EF4-FFF2-40B4-BE49-F238E27FC236}">
                <a16:creationId xmlns:a16="http://schemas.microsoft.com/office/drawing/2014/main" id="{DC79A82D-A7AB-9AE7-26BB-BC32DFD644A0}"/>
              </a:ext>
            </a:extLst>
          </p:cNvPr>
          <p:cNvSpPr txBox="1"/>
          <p:nvPr/>
        </p:nvSpPr>
        <p:spPr>
          <a:xfrm>
            <a:off x="4038600" y="3771900"/>
            <a:ext cx="13563600" cy="1077218"/>
          </a:xfrm>
          <a:prstGeom prst="rect">
            <a:avLst/>
          </a:prstGeom>
          <a:noFill/>
        </p:spPr>
        <p:txBody>
          <a:bodyPr wrap="square" rtlCol="0">
            <a:spAutoFit/>
          </a:bodyPr>
          <a:lstStyle/>
          <a:p>
            <a:r>
              <a:rPr lang="en-US" sz="3200" dirty="0" err="1">
                <a:latin typeface="#9Slide03 Montserrat" pitchFamily="2" charset="77"/>
              </a:rPr>
              <a:t>Nhấn</a:t>
            </a:r>
            <a:r>
              <a:rPr lang="en-US" sz="3200" dirty="0">
                <a:latin typeface="#9Slide03 Montserrat" pitchFamily="2" charset="77"/>
              </a:rPr>
              <a:t> </a:t>
            </a:r>
            <a:r>
              <a:rPr lang="en-US" sz="3200" dirty="0" err="1">
                <a:latin typeface="#9Slide03 Montserrat" pitchFamily="2" charset="77"/>
              </a:rPr>
              <a:t>vào</a:t>
            </a:r>
            <a:r>
              <a:rPr lang="en-US" sz="3200" dirty="0">
                <a:latin typeface="#9Slide03 Montserrat" pitchFamily="2" charset="77"/>
              </a:rPr>
              <a:t> </a:t>
            </a:r>
            <a:r>
              <a:rPr lang="en-US" sz="3200" dirty="0" err="1">
                <a:latin typeface="#9Slide03 Montserrat" pitchFamily="2" charset="77"/>
              </a:rPr>
              <a:t>các</a:t>
            </a:r>
            <a:r>
              <a:rPr lang="en-US" sz="3200" dirty="0">
                <a:latin typeface="#9Slide03 Montserrat" pitchFamily="2" charset="77"/>
              </a:rPr>
              <a:t> </a:t>
            </a:r>
            <a:r>
              <a:rPr lang="en-US" sz="3200" dirty="0" err="1">
                <a:latin typeface="#9Slide03 Montserrat" pitchFamily="2" charset="77"/>
              </a:rPr>
              <a:t>chú</a:t>
            </a:r>
            <a:r>
              <a:rPr lang="en-US" sz="3200" dirty="0">
                <a:latin typeface="#9Slide03 Montserrat" pitchFamily="2" charset="77"/>
              </a:rPr>
              <a:t> </a:t>
            </a:r>
            <a:r>
              <a:rPr lang="en-US" sz="3200" dirty="0" err="1">
                <a:latin typeface="#9Slide03 Montserrat" pitchFamily="2" charset="77"/>
              </a:rPr>
              <a:t>ngựa</a:t>
            </a:r>
            <a:r>
              <a:rPr lang="en-US" sz="3200" dirty="0">
                <a:latin typeface="#9Slide03 Montserrat" pitchFamily="2" charset="77"/>
              </a:rPr>
              <a:t> </a:t>
            </a:r>
            <a:r>
              <a:rPr lang="en-US" sz="3200" dirty="0" err="1">
                <a:latin typeface="#9Slide03 Montserrat" pitchFamily="2" charset="77"/>
              </a:rPr>
              <a:t>ở</a:t>
            </a:r>
            <a:r>
              <a:rPr lang="en-US" sz="3200" dirty="0">
                <a:latin typeface="#9Slide03 Montserrat" pitchFamily="2" charset="77"/>
              </a:rPr>
              <a:t> </a:t>
            </a:r>
            <a:r>
              <a:rPr lang="en-US" sz="3200" dirty="0" err="1">
                <a:latin typeface="#9Slide03 Montserrat" pitchFamily="2" charset="77"/>
              </a:rPr>
              <a:t>các</a:t>
            </a:r>
            <a:r>
              <a:rPr lang="en-US" sz="3200" dirty="0">
                <a:latin typeface="#9Slide03 Montserrat" pitchFamily="2" charset="77"/>
              </a:rPr>
              <a:t> </a:t>
            </a:r>
            <a:r>
              <a:rPr lang="en-US" sz="3200" dirty="0" err="1">
                <a:latin typeface="#9Slide03 Montserrat" pitchFamily="2" charset="77"/>
              </a:rPr>
              <a:t>màn</a:t>
            </a:r>
            <a:r>
              <a:rPr lang="en-US" sz="3200" dirty="0">
                <a:latin typeface="#9Slide03 Montserrat" pitchFamily="2" charset="77"/>
              </a:rPr>
              <a:t> </a:t>
            </a:r>
            <a:r>
              <a:rPr lang="en-US" sz="3200" dirty="0" err="1">
                <a:latin typeface="#9Slide03 Montserrat" pitchFamily="2" charset="77"/>
              </a:rPr>
              <a:t>câu</a:t>
            </a:r>
            <a:r>
              <a:rPr lang="en-US" sz="3200" dirty="0">
                <a:latin typeface="#9Slide03 Montserrat" pitchFamily="2" charset="77"/>
              </a:rPr>
              <a:t> </a:t>
            </a:r>
            <a:r>
              <a:rPr lang="en-US" sz="3200" dirty="0" err="1">
                <a:latin typeface="#9Slide03 Montserrat" pitchFamily="2" charset="77"/>
              </a:rPr>
              <a:t>hỏi</a:t>
            </a:r>
            <a:r>
              <a:rPr lang="en-US" sz="3200" dirty="0">
                <a:latin typeface="#9Slide03 Montserrat" pitchFamily="2" charset="77"/>
              </a:rPr>
              <a:t> </a:t>
            </a:r>
            <a:r>
              <a:rPr lang="en-US" sz="3200" dirty="0" err="1">
                <a:latin typeface="#9Slide03 Montserrat" pitchFamily="2" charset="77"/>
              </a:rPr>
              <a:t>để</a:t>
            </a:r>
            <a:r>
              <a:rPr lang="en-US" sz="3200" dirty="0">
                <a:latin typeface="#9Slide03 Montserrat" pitchFamily="2" charset="77"/>
              </a:rPr>
              <a:t> quay </a:t>
            </a:r>
            <a:r>
              <a:rPr lang="en-US" sz="3200" dirty="0" err="1">
                <a:latin typeface="#9Slide03 Montserrat" pitchFamily="2" charset="77"/>
              </a:rPr>
              <a:t>về</a:t>
            </a:r>
            <a:r>
              <a:rPr lang="en-US" sz="3200" dirty="0">
                <a:latin typeface="#9Slide03 Montserrat" pitchFamily="2" charset="77"/>
              </a:rPr>
              <a:t> </a:t>
            </a:r>
            <a:r>
              <a:rPr lang="en-US" sz="3200" dirty="0" err="1">
                <a:latin typeface="#9Slide03 Montserrat" pitchFamily="2" charset="77"/>
              </a:rPr>
              <a:t>màn</a:t>
            </a:r>
            <a:r>
              <a:rPr lang="en-US" sz="3200" dirty="0">
                <a:latin typeface="#9Slide03 Montserrat" pitchFamily="2" charset="77"/>
              </a:rPr>
              <a:t> </a:t>
            </a:r>
            <a:r>
              <a:rPr lang="en-US" sz="3200" dirty="0" err="1">
                <a:latin typeface="#9Slide03 Montserrat" pitchFamily="2" charset="77"/>
              </a:rPr>
              <a:t>trò</a:t>
            </a:r>
            <a:r>
              <a:rPr lang="en-US" sz="3200" dirty="0">
                <a:latin typeface="#9Slide03 Montserrat" pitchFamily="2" charset="77"/>
              </a:rPr>
              <a:t> </a:t>
            </a:r>
            <a:r>
              <a:rPr lang="en-US" sz="3200" dirty="0" err="1">
                <a:latin typeface="#9Slide03 Montserrat" pitchFamily="2" charset="77"/>
              </a:rPr>
              <a:t>chơi</a:t>
            </a:r>
            <a:r>
              <a:rPr lang="en-US" sz="3200" dirty="0">
                <a:latin typeface="#9Slide03 Montserrat" pitchFamily="2" charset="77"/>
              </a:rPr>
              <a:t> </a:t>
            </a:r>
            <a:r>
              <a:rPr lang="en-US" sz="3200" dirty="0" err="1">
                <a:latin typeface="#9Slide03 Montserrat" pitchFamily="2" charset="77"/>
              </a:rPr>
              <a:t>chính</a:t>
            </a:r>
            <a:r>
              <a:rPr lang="en-US" sz="3200" dirty="0">
                <a:latin typeface="#9Slide03 Montserrat" pitchFamily="2" charset="77"/>
              </a:rPr>
              <a:t>.</a:t>
            </a:r>
          </a:p>
        </p:txBody>
      </p:sp>
      <p:pic>
        <p:nvPicPr>
          <p:cNvPr id="8" name="Picture 7" descr="n144 zalo Tran Quang Hieu">
            <a:extLst>
              <a:ext uri="{FF2B5EF4-FFF2-40B4-BE49-F238E27FC236}">
                <a16:creationId xmlns:a16="http://schemas.microsoft.com/office/drawing/2014/main" id="{3EBEF73B-DAB5-FBAB-2111-44B9FA06CC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8082" y="5952092"/>
            <a:ext cx="900656" cy="1166028"/>
          </a:xfrm>
          <a:prstGeom prst="rect">
            <a:avLst/>
          </a:prstGeom>
        </p:spPr>
      </p:pic>
      <p:pic>
        <p:nvPicPr>
          <p:cNvPr id="9" name="Picture 8" descr="n144 zalo Tran Quang Hieu">
            <a:extLst>
              <a:ext uri="{FF2B5EF4-FFF2-40B4-BE49-F238E27FC236}">
                <a16:creationId xmlns:a16="http://schemas.microsoft.com/office/drawing/2014/main" id="{E2EFFF21-362D-4669-D8C6-3C513DBE84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73314" y="7400184"/>
            <a:ext cx="900656" cy="1166028"/>
          </a:xfrm>
          <a:prstGeom prst="rect">
            <a:avLst/>
          </a:prstGeom>
        </p:spPr>
      </p:pic>
      <p:pic>
        <p:nvPicPr>
          <p:cNvPr id="10" name="Picture 9" descr="n144 zalo Tran Quang Hieu">
            <a:extLst>
              <a:ext uri="{FF2B5EF4-FFF2-40B4-BE49-F238E27FC236}">
                <a16:creationId xmlns:a16="http://schemas.microsoft.com/office/drawing/2014/main" id="{ACCDF978-A6BB-135A-A076-A1FE179A4A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4962" y="6021125"/>
            <a:ext cx="897563" cy="1166031"/>
          </a:xfrm>
          <a:prstGeom prst="rect">
            <a:avLst/>
          </a:prstGeom>
        </p:spPr>
      </p:pic>
      <p:pic>
        <p:nvPicPr>
          <p:cNvPr id="26" name="Picture 25" descr="n144 zalo Tran Quang Hieu">
            <a:extLst>
              <a:ext uri="{FF2B5EF4-FFF2-40B4-BE49-F238E27FC236}">
                <a16:creationId xmlns:a16="http://schemas.microsoft.com/office/drawing/2014/main" id="{179DC724-22E8-16DD-CEAB-B5E7694999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8411" y="7366095"/>
            <a:ext cx="900657" cy="1166028"/>
          </a:xfrm>
          <a:prstGeom prst="rect">
            <a:avLst/>
          </a:prstGeom>
        </p:spPr>
      </p:pic>
      <p:sp>
        <p:nvSpPr>
          <p:cNvPr id="27" name="TextBox 26" descr="n144 zalo Tran Quang Hieu">
            <a:extLst>
              <a:ext uri="{FF2B5EF4-FFF2-40B4-BE49-F238E27FC236}">
                <a16:creationId xmlns:a16="http://schemas.microsoft.com/office/drawing/2014/main" id="{04D619E4-212E-9BB8-FE54-8913B1B3FD6E}"/>
              </a:ext>
            </a:extLst>
          </p:cNvPr>
          <p:cNvSpPr txBox="1"/>
          <p:nvPr/>
        </p:nvSpPr>
        <p:spPr>
          <a:xfrm>
            <a:off x="4042611" y="6648547"/>
            <a:ext cx="13563600" cy="1077218"/>
          </a:xfrm>
          <a:prstGeom prst="rect">
            <a:avLst/>
          </a:prstGeom>
          <a:noFill/>
        </p:spPr>
        <p:txBody>
          <a:bodyPr wrap="square" rtlCol="0">
            <a:spAutoFit/>
          </a:bodyPr>
          <a:lstStyle/>
          <a:p>
            <a:r>
              <a:rPr lang="en-US" sz="3200" dirty="0" err="1">
                <a:latin typeface="#9Slide03 Montserrat" pitchFamily="2" charset="77"/>
              </a:rPr>
              <a:t>Nhấn</a:t>
            </a:r>
            <a:r>
              <a:rPr lang="en-US" sz="3200" dirty="0">
                <a:latin typeface="#9Slide03 Montserrat" pitchFamily="2" charset="77"/>
              </a:rPr>
              <a:t> </a:t>
            </a:r>
            <a:r>
              <a:rPr lang="en-US" sz="3200" dirty="0" err="1">
                <a:latin typeface="#9Slide03 Montserrat" pitchFamily="2" charset="77"/>
              </a:rPr>
              <a:t>vào</a:t>
            </a:r>
            <a:r>
              <a:rPr lang="en-US" sz="3200" dirty="0">
                <a:latin typeface="#9Slide03 Montserrat" pitchFamily="2" charset="77"/>
              </a:rPr>
              <a:t> </a:t>
            </a:r>
            <a:r>
              <a:rPr lang="en-US" sz="3200" dirty="0" err="1">
                <a:latin typeface="#9Slide03 Montserrat" pitchFamily="2" charset="77"/>
              </a:rPr>
              <a:t>các</a:t>
            </a:r>
            <a:r>
              <a:rPr lang="en-US" sz="3200" dirty="0">
                <a:latin typeface="#9Slide03 Montserrat" pitchFamily="2" charset="77"/>
              </a:rPr>
              <a:t> </a:t>
            </a:r>
            <a:r>
              <a:rPr lang="en-US" sz="3200" dirty="0" err="1">
                <a:latin typeface="#9Slide03 Montserrat" pitchFamily="2" charset="77"/>
              </a:rPr>
              <a:t>chú</a:t>
            </a:r>
            <a:r>
              <a:rPr lang="en-US" sz="3200" dirty="0">
                <a:latin typeface="#9Slide03 Montserrat" pitchFamily="2" charset="77"/>
              </a:rPr>
              <a:t> </a:t>
            </a:r>
            <a:r>
              <a:rPr lang="en-US" sz="3200" dirty="0" err="1">
                <a:latin typeface="#9Slide03 Montserrat" pitchFamily="2" charset="77"/>
              </a:rPr>
              <a:t>ngựa</a:t>
            </a:r>
            <a:r>
              <a:rPr lang="en-US" sz="3200" dirty="0">
                <a:latin typeface="#9Slide03 Montserrat" pitchFamily="2" charset="77"/>
              </a:rPr>
              <a:t> </a:t>
            </a:r>
            <a:r>
              <a:rPr lang="en-US" sz="3200" dirty="0" err="1">
                <a:latin typeface="#9Slide03 Montserrat" pitchFamily="2" charset="77"/>
              </a:rPr>
              <a:t>để</a:t>
            </a:r>
            <a:r>
              <a:rPr lang="en-US" sz="3200" dirty="0">
                <a:latin typeface="#9Slide03 Montserrat" pitchFamily="2" charset="77"/>
              </a:rPr>
              <a:t> </a:t>
            </a:r>
            <a:r>
              <a:rPr lang="en-US" sz="3200" dirty="0" err="1">
                <a:latin typeface="#9Slide03 Montserrat" pitchFamily="2" charset="77"/>
              </a:rPr>
              <a:t>lên</a:t>
            </a:r>
            <a:r>
              <a:rPr lang="en-US" sz="3200" dirty="0">
                <a:latin typeface="#9Slide03 Montserrat" pitchFamily="2" charset="77"/>
              </a:rPr>
              <a:t> </a:t>
            </a:r>
            <a:r>
              <a:rPr lang="en-US" sz="3200" dirty="0" err="1">
                <a:latin typeface="#9Slide03 Montserrat" pitchFamily="2" charset="77"/>
              </a:rPr>
              <a:t>một</a:t>
            </a:r>
            <a:r>
              <a:rPr lang="en-US" sz="3200" dirty="0">
                <a:latin typeface="#9Slide03 Montserrat" pitchFamily="2" charset="77"/>
              </a:rPr>
              <a:t> </a:t>
            </a:r>
            <a:r>
              <a:rPr lang="en-US" sz="3200" dirty="0" err="1">
                <a:latin typeface="#9Slide03 Montserrat" pitchFamily="2" charset="77"/>
              </a:rPr>
              <a:t>bậc</a:t>
            </a:r>
            <a:r>
              <a:rPr lang="en-US" sz="3200" dirty="0">
                <a:latin typeface="#9Slide03 Montserrat" pitchFamily="2" charset="77"/>
              </a:rPr>
              <a:t> </a:t>
            </a:r>
            <a:r>
              <a:rPr lang="en-US" sz="3200" dirty="0" err="1">
                <a:latin typeface="#9Slide03 Montserrat" pitchFamily="2" charset="77"/>
              </a:rPr>
              <a:t>nếu</a:t>
            </a:r>
            <a:r>
              <a:rPr lang="en-US" sz="3200" dirty="0">
                <a:latin typeface="#9Slide03 Montserrat" pitchFamily="2" charset="77"/>
              </a:rPr>
              <a:t> </a:t>
            </a:r>
            <a:r>
              <a:rPr lang="en-US" sz="3200" dirty="0" err="1">
                <a:latin typeface="#9Slide03 Montserrat" pitchFamily="2" charset="77"/>
              </a:rPr>
              <a:t>đội</a:t>
            </a:r>
            <a:r>
              <a:rPr lang="en-US" sz="3200" dirty="0">
                <a:latin typeface="#9Slide03 Montserrat" pitchFamily="2" charset="77"/>
              </a:rPr>
              <a:t> </a:t>
            </a:r>
            <a:r>
              <a:rPr lang="en-US" sz="3200" dirty="0" err="1">
                <a:latin typeface="#9Slide03 Montserrat" pitchFamily="2" charset="77"/>
              </a:rPr>
              <a:t>đó</a:t>
            </a:r>
            <a:r>
              <a:rPr lang="en-US" sz="3200" dirty="0">
                <a:latin typeface="#9Slide03 Montserrat" pitchFamily="2" charset="77"/>
              </a:rPr>
              <a:t> </a:t>
            </a:r>
            <a:r>
              <a:rPr lang="en-US" sz="3200" dirty="0" err="1">
                <a:latin typeface="#9Slide03 Montserrat" pitchFamily="2" charset="77"/>
              </a:rPr>
              <a:t>trả</a:t>
            </a:r>
            <a:r>
              <a:rPr lang="en-US" sz="3200" dirty="0">
                <a:latin typeface="#9Slide03 Montserrat" pitchFamily="2" charset="77"/>
              </a:rPr>
              <a:t> </a:t>
            </a:r>
            <a:r>
              <a:rPr lang="en-US" sz="3200" dirty="0" err="1">
                <a:latin typeface="#9Slide03 Montserrat" pitchFamily="2" charset="77"/>
              </a:rPr>
              <a:t>lời</a:t>
            </a:r>
            <a:r>
              <a:rPr lang="en-US" sz="3200" dirty="0">
                <a:latin typeface="#9Slide03 Montserrat" pitchFamily="2" charset="77"/>
              </a:rPr>
              <a:t> </a:t>
            </a:r>
            <a:r>
              <a:rPr lang="en-US" sz="3200" dirty="0" err="1">
                <a:latin typeface="#9Slide03 Montserrat" pitchFamily="2" charset="77"/>
              </a:rPr>
              <a:t>câu</a:t>
            </a:r>
            <a:r>
              <a:rPr lang="en-US" sz="3200" dirty="0">
                <a:latin typeface="#9Slide03 Montserrat" pitchFamily="2" charset="77"/>
              </a:rPr>
              <a:t> </a:t>
            </a:r>
            <a:r>
              <a:rPr lang="en-US" sz="3200" dirty="0" err="1">
                <a:latin typeface="#9Slide03 Montserrat" pitchFamily="2" charset="77"/>
              </a:rPr>
              <a:t>hỏi</a:t>
            </a:r>
            <a:r>
              <a:rPr lang="en-US" sz="3200" dirty="0">
                <a:latin typeface="#9Slide03 Montserrat" pitchFamily="2" charset="77"/>
              </a:rPr>
              <a:t> </a:t>
            </a:r>
            <a:r>
              <a:rPr lang="en-US" sz="3200" dirty="0" err="1">
                <a:latin typeface="#9Slide03 Montserrat" pitchFamily="2" charset="77"/>
              </a:rPr>
              <a:t>đúng</a:t>
            </a:r>
            <a:r>
              <a:rPr lang="en-US" sz="3200" dirty="0">
                <a:latin typeface="#9Slide03 Montserrat" pitchFamily="2" charset="77"/>
              </a:rPr>
              <a:t>.</a:t>
            </a:r>
          </a:p>
        </p:txBody>
      </p:sp>
      <p:sp>
        <p:nvSpPr>
          <p:cNvPr id="28" name="Pentagon 27" descr="n144 zalo Tran Quang Hieu">
            <a:hlinkClick r:id="rId13" action="ppaction://hlinksldjump"/>
            <a:extLst>
              <a:ext uri="{FF2B5EF4-FFF2-40B4-BE49-F238E27FC236}">
                <a16:creationId xmlns:a16="http://schemas.microsoft.com/office/drawing/2014/main" id="{647AAF10-2FED-977A-84CB-FC0C1E16CBA0}"/>
              </a:ext>
            </a:extLst>
          </p:cNvPr>
          <p:cNvSpPr/>
          <p:nvPr/>
        </p:nvSpPr>
        <p:spPr>
          <a:xfrm>
            <a:off x="476087" y="9029700"/>
            <a:ext cx="2895600" cy="754430"/>
          </a:xfrm>
          <a:prstGeom prst="homePlate">
            <a:avLst/>
          </a:prstGeom>
          <a:solidFill>
            <a:srgbClr val="FFFF00"/>
          </a:solidFill>
          <a:ln w="57150" cmpd="dbl">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77141"/>
            <a:r>
              <a:rPr lang="en-US" sz="2800" dirty="0">
                <a:solidFill>
                  <a:srgbClr val="FF0000"/>
                </a:solidFill>
                <a:latin typeface="#9SLIDE03 ALLROUNDGOTHIC DEMI" panose="020B0703020202020104" pitchFamily="34" charset="77"/>
              </a:rPr>
              <a:t>HOÀN THÀNH</a:t>
            </a:r>
          </a:p>
        </p:txBody>
      </p:sp>
      <p:sp>
        <p:nvSpPr>
          <p:cNvPr id="29" name="TextBox 28" descr="n144 zalo Tran Quang Hieu">
            <a:extLst>
              <a:ext uri="{FF2B5EF4-FFF2-40B4-BE49-F238E27FC236}">
                <a16:creationId xmlns:a16="http://schemas.microsoft.com/office/drawing/2014/main" id="{F59ABED1-0229-11EE-CFD3-587F95BEFC3F}"/>
              </a:ext>
            </a:extLst>
          </p:cNvPr>
          <p:cNvSpPr txBox="1"/>
          <p:nvPr/>
        </p:nvSpPr>
        <p:spPr>
          <a:xfrm>
            <a:off x="4042611" y="8868306"/>
            <a:ext cx="13563600" cy="584775"/>
          </a:xfrm>
          <a:prstGeom prst="rect">
            <a:avLst/>
          </a:prstGeom>
          <a:noFill/>
        </p:spPr>
        <p:txBody>
          <a:bodyPr wrap="square" rtlCol="0">
            <a:spAutoFit/>
          </a:bodyPr>
          <a:lstStyle/>
          <a:p>
            <a:r>
              <a:rPr lang="en-US" sz="3200" dirty="0" err="1">
                <a:latin typeface="#9Slide03 Montserrat" pitchFamily="2" charset="77"/>
              </a:rPr>
              <a:t>Nhấn</a:t>
            </a:r>
            <a:r>
              <a:rPr lang="en-US" sz="3200" dirty="0">
                <a:latin typeface="#9Slide03 Montserrat" pitchFamily="2" charset="77"/>
              </a:rPr>
              <a:t> </a:t>
            </a:r>
            <a:r>
              <a:rPr lang="en-US" sz="3200" dirty="0" err="1">
                <a:latin typeface="#9Slide03 Montserrat" pitchFamily="2" charset="77"/>
              </a:rPr>
              <a:t>để</a:t>
            </a:r>
            <a:r>
              <a:rPr lang="en-US" sz="3200" dirty="0">
                <a:latin typeface="#9Slide03 Montserrat" pitchFamily="2" charset="77"/>
              </a:rPr>
              <a:t> </a:t>
            </a:r>
            <a:r>
              <a:rPr lang="en-US" sz="3200" dirty="0" err="1">
                <a:latin typeface="#9Slide03 Montserrat" pitchFamily="2" charset="77"/>
              </a:rPr>
              <a:t>chuyển</a:t>
            </a:r>
            <a:r>
              <a:rPr lang="en-US" sz="3200" dirty="0">
                <a:latin typeface="#9Slide03 Montserrat" pitchFamily="2" charset="77"/>
              </a:rPr>
              <a:t> sang </a:t>
            </a:r>
            <a:r>
              <a:rPr lang="en-US" sz="3200" dirty="0" err="1">
                <a:latin typeface="#9Slide03 Montserrat" pitchFamily="2" charset="77"/>
              </a:rPr>
              <a:t>nội</a:t>
            </a:r>
            <a:r>
              <a:rPr lang="en-US" sz="3200" dirty="0">
                <a:latin typeface="#9Slide03 Montserrat" pitchFamily="2" charset="77"/>
              </a:rPr>
              <a:t> dung </a:t>
            </a:r>
            <a:r>
              <a:rPr lang="en-US" sz="3200" dirty="0" err="1">
                <a:latin typeface="#9Slide03 Montserrat" pitchFamily="2" charset="77"/>
              </a:rPr>
              <a:t>học</a:t>
            </a:r>
            <a:r>
              <a:rPr lang="en-US" sz="3200" dirty="0">
                <a:latin typeface="#9Slide03 Montserrat" pitchFamily="2" charset="77"/>
              </a:rPr>
              <a:t> </a:t>
            </a:r>
            <a:r>
              <a:rPr lang="en-US" sz="3200" dirty="0" err="1">
                <a:latin typeface="#9Slide03 Montserrat" pitchFamily="2" charset="77"/>
              </a:rPr>
              <a:t>sau</a:t>
            </a:r>
            <a:r>
              <a:rPr lang="en-US" sz="3200" dirty="0">
                <a:latin typeface="#9Slide03 Montserrat" pitchFamily="2" charset="77"/>
              </a:rPr>
              <a:t>.</a:t>
            </a:r>
          </a:p>
        </p:txBody>
      </p:sp>
      <p:sp>
        <p:nvSpPr>
          <p:cNvPr id="12" name="TextBox 11" descr="n144 zalo Tran Quang Hieu">
            <a:extLst>
              <a:ext uri="{FF2B5EF4-FFF2-40B4-BE49-F238E27FC236}">
                <a16:creationId xmlns:a16="http://schemas.microsoft.com/office/drawing/2014/main" id="{845E7896-610E-9C47-774F-35D500E8C1C4}"/>
              </a:ext>
            </a:extLst>
          </p:cNvPr>
          <p:cNvSpPr txBox="1"/>
          <p:nvPr/>
        </p:nvSpPr>
        <p:spPr>
          <a:xfrm>
            <a:off x="8506918" y="9546624"/>
            <a:ext cx="9781082" cy="584775"/>
          </a:xfrm>
          <a:prstGeom prst="rect">
            <a:avLst/>
          </a:prstGeom>
          <a:noFill/>
        </p:spPr>
        <p:txBody>
          <a:bodyPr wrap="square">
            <a:spAutoFit/>
          </a:bodyPr>
          <a:lstStyle/>
          <a:p>
            <a:pPr algn="ctr"/>
            <a:r>
              <a:rPr lang="en-US" sz="3200" b="1" i="1" dirty="0" err="1">
                <a:solidFill>
                  <a:srgbClr val="0070C0"/>
                </a:solidFill>
                <a:effectLst/>
                <a:latin typeface="Times New Roman" panose="02020603050405020304" pitchFamily="18" charset="0"/>
                <a:ea typeface="Times New Roman" panose="02020603050405020304" pitchFamily="18" charset="0"/>
              </a:rPr>
              <a:t>Cô</a:t>
            </a:r>
            <a:r>
              <a:rPr lang="en-US" sz="3200" b="1" i="1" dirty="0">
                <a:solidFill>
                  <a:srgbClr val="0070C0"/>
                </a:solidFill>
                <a:effectLst/>
                <a:latin typeface="Times New Roman" panose="02020603050405020304" pitchFamily="18" charset="0"/>
                <a:ea typeface="Times New Roman" panose="02020603050405020304" pitchFamily="18" charset="0"/>
              </a:rPr>
              <a:t> Nhung Cute – </a:t>
            </a:r>
            <a:r>
              <a:rPr lang="en-US" sz="3200" b="1" i="1" dirty="0" err="1">
                <a:solidFill>
                  <a:srgbClr val="0070C0"/>
                </a:solidFill>
                <a:effectLst/>
                <a:latin typeface="Times New Roman" panose="02020603050405020304" pitchFamily="18" charset="0"/>
                <a:ea typeface="Times New Roman" panose="02020603050405020304" pitchFamily="18" charset="0"/>
              </a:rPr>
              <a:t>Sdt</a:t>
            </a:r>
            <a:r>
              <a:rPr lang="en-US" sz="3200" b="1" i="1" dirty="0">
                <a:solidFill>
                  <a:srgbClr val="0070C0"/>
                </a:solidFill>
                <a:effectLst/>
                <a:latin typeface="Times New Roman" panose="02020603050405020304" pitchFamily="18" charset="0"/>
                <a:ea typeface="Times New Roman" panose="02020603050405020304" pitchFamily="18" charset="0"/>
              </a:rPr>
              <a:t>: 0972.464.852 </a:t>
            </a:r>
            <a:endParaRPr lang="en-US" sz="3200" dirty="0"/>
          </a:p>
        </p:txBody>
      </p:sp>
    </p:spTree>
    <p:extLst>
      <p:ext uri="{BB962C8B-B14F-4D97-AF65-F5344CB8AC3E}">
        <p14:creationId xmlns:p14="http://schemas.microsoft.com/office/powerpoint/2010/main" val="210506049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5000" fill="hold" nodeType="clickEffect">
                                  <p:stCondLst>
                                    <p:cond delay="0"/>
                                  </p:stCondLst>
                                  <p:childTnLst>
                                    <p:animClr clrSpc="rgb" dir="cw">
                                      <p:cBhvr>
                                        <p:cTn id="6" dur="500" fill="hold"/>
                                        <p:tgtEl>
                                          <p:spTgt spid="2"/>
                                        </p:tgtEl>
                                        <p:attrNameLst>
                                          <p:attrName>fillcolor</p:attrName>
                                        </p:attrNameLst>
                                      </p:cBhvr>
                                      <p:to>
                                        <a:srgbClr val="000000"/>
                                      </p:to>
                                    </p:animClr>
                                    <p:set>
                                      <p:cBhvr>
                                        <p:cTn id="7" dur="500" fill="hold"/>
                                        <p:tgtEl>
                                          <p:spTgt spid="2"/>
                                        </p:tgtEl>
                                        <p:attrNameLst>
                                          <p:attrName>fill.type</p:attrName>
                                        </p:attrNameLst>
                                      </p:cBhvr>
                                      <p:to>
                                        <p:strVal val="solid"/>
                                      </p:to>
                                    </p:set>
                                    <p:set>
                                      <p:cBhvr>
                                        <p:cTn id="8" dur="50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repeatCount="5000" fill="hold" nodeType="clickEffect">
                                  <p:stCondLst>
                                    <p:cond delay="0"/>
                                  </p:stCondLst>
                                  <p:childTnLst>
                                    <p:animClr clrSpc="rgb" dir="cw">
                                      <p:cBhvr>
                                        <p:cTn id="13" dur="500" fill="hold"/>
                                        <p:tgtEl>
                                          <p:spTgt spid="3"/>
                                        </p:tgtEl>
                                        <p:attrNameLst>
                                          <p:attrName>fillcolor</p:attrName>
                                        </p:attrNameLst>
                                      </p:cBhvr>
                                      <p:to>
                                        <a:srgbClr val="000000"/>
                                      </p:to>
                                    </p:animClr>
                                    <p:set>
                                      <p:cBhvr>
                                        <p:cTn id="14" dur="500" fill="hold"/>
                                        <p:tgtEl>
                                          <p:spTgt spid="3"/>
                                        </p:tgtEl>
                                        <p:attrNameLst>
                                          <p:attrName>fill.type</p:attrName>
                                        </p:attrNameLst>
                                      </p:cBhvr>
                                      <p:to>
                                        <p:strVal val="solid"/>
                                      </p:to>
                                    </p:set>
                                    <p:set>
                                      <p:cBhvr>
                                        <p:cTn id="15"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repeatCount="5000" fill="hold" nodeType="clickEffect">
                                  <p:stCondLst>
                                    <p:cond delay="0"/>
                                  </p:stCondLst>
                                  <p:childTnLst>
                                    <p:animClr clrSpc="rgb" dir="cw">
                                      <p:cBhvr>
                                        <p:cTn id="20" dur="500" fill="hold"/>
                                        <p:tgtEl>
                                          <p:spTgt spid="4"/>
                                        </p:tgtEl>
                                        <p:attrNameLst>
                                          <p:attrName>fillcolor</p:attrName>
                                        </p:attrNameLst>
                                      </p:cBhvr>
                                      <p:to>
                                        <a:srgbClr val="000000"/>
                                      </p:to>
                                    </p:animClr>
                                    <p:set>
                                      <p:cBhvr>
                                        <p:cTn id="21" dur="500" fill="hold"/>
                                        <p:tgtEl>
                                          <p:spTgt spid="4"/>
                                        </p:tgtEl>
                                        <p:attrNameLst>
                                          <p:attrName>fill.type</p:attrName>
                                        </p:attrNameLst>
                                      </p:cBhvr>
                                      <p:to>
                                        <p:strVal val="solid"/>
                                      </p:to>
                                    </p:set>
                                    <p:set>
                                      <p:cBhvr>
                                        <p:cTn id="22"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5000" fill="hold" nodeType="clickEffect">
                                  <p:stCondLst>
                                    <p:cond delay="0"/>
                                  </p:stCondLst>
                                  <p:childTnLst>
                                    <p:animClr clrSpc="rgb" dir="cw">
                                      <p:cBhvr>
                                        <p:cTn id="27" dur="500" fill="hold"/>
                                        <p:tgtEl>
                                          <p:spTgt spid="5"/>
                                        </p:tgtEl>
                                        <p:attrNameLst>
                                          <p:attrName>fillcolor</p:attrName>
                                        </p:attrNameLst>
                                      </p:cBhvr>
                                      <p:to>
                                        <a:srgbClr val="000000"/>
                                      </p:to>
                                    </p:animClr>
                                    <p:set>
                                      <p:cBhvr>
                                        <p:cTn id="28" dur="500" fill="hold"/>
                                        <p:tgtEl>
                                          <p:spTgt spid="5"/>
                                        </p:tgtEl>
                                        <p:attrNameLst>
                                          <p:attrName>fill.type</p:attrName>
                                        </p:attrNameLst>
                                      </p:cBhvr>
                                      <p:to>
                                        <p:strVal val="solid"/>
                                      </p:to>
                                    </p:set>
                                    <p:set>
                                      <p:cBhvr>
                                        <p:cTn id="29"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64" presetClass="path" presetSubtype="0" accel="50000" decel="50000" fill="hold" nodeType="clickEffect">
                                  <p:stCondLst>
                                    <p:cond delay="0"/>
                                  </p:stCondLst>
                                  <p:childTnLst>
                                    <p:animMotion origin="layout" path="M -4.16667E-6 4.81481E-6 L -4.16667E-6 -0.09291 " pathEditMode="relative" rAng="0" ptsTypes="AA">
                                      <p:cBhvr>
                                        <p:cTn id="34" dur="1000" fill="hold"/>
                                        <p:tgtEl>
                                          <p:spTgt spid="26"/>
                                        </p:tgtEl>
                                        <p:attrNameLst>
                                          <p:attrName>ppt_x</p:attrName>
                                          <p:attrName>ppt_y</p:attrName>
                                        </p:attrNameLst>
                                      </p:cBhvr>
                                      <p:rCtr x="0" y="-4645"/>
                                    </p:animMotion>
                                  </p:childTnLst>
                                  <p:subTnLst>
                                    <p:audio>
                                      <p:cMediaNode>
                                        <p:cTn display="0" masterRel="sameClick">
                                          <p:stCondLst>
                                            <p:cond evt="begin" delay="0">
                                              <p:tn val="33"/>
                                            </p:cond>
                                          </p:stCondLst>
                                          <p:endCondLst>
                                            <p:cond evt="onStopAudio" delay="0">
                                              <p:tgtEl>
                                                <p:sldTgt/>
                                              </p:tgtEl>
                                            </p:cond>
                                          </p:endCondLst>
                                        </p:cTn>
                                        <p:tgtEl>
                                          <p:sndTgt r:embed="rId2" name="DRUMROLL.WAV"/>
                                        </p:tgtEl>
                                      </p:cMediaNode>
                                    </p:audio>
                                  </p:subTnLst>
                                </p:cTn>
                              </p:par>
                              <p:par>
                                <p:cTn id="35" presetID="6" presetClass="emph" presetSubtype="0" autoRev="1" fill="hold" nodeType="withEffect">
                                  <p:stCondLst>
                                    <p:cond delay="0"/>
                                  </p:stCondLst>
                                  <p:childTnLst>
                                    <p:animScale>
                                      <p:cBhvr>
                                        <p:cTn id="36" dur="500" fill="hold"/>
                                        <p:tgtEl>
                                          <p:spTgt spid="26"/>
                                        </p:tgtEl>
                                      </p:cBhvr>
                                      <p:by x="140000" y="140000"/>
                                    </p:animScale>
                                  </p:childTnLst>
                                </p:cTn>
                              </p:par>
                            </p:childTnLst>
                          </p:cTn>
                        </p:par>
                      </p:childTnLst>
                    </p:cTn>
                  </p:par>
                  <p:par>
                    <p:cTn id="37" fill="hold">
                      <p:stCondLst>
                        <p:cond delay="indefinite"/>
                      </p:stCondLst>
                      <p:childTnLst>
                        <p:par>
                          <p:cTn id="38" fill="hold">
                            <p:stCondLst>
                              <p:cond delay="0"/>
                            </p:stCondLst>
                            <p:childTnLst>
                              <p:par>
                                <p:cTn id="39" presetID="64" presetClass="path" presetSubtype="0" accel="50000" decel="50000" fill="hold" nodeType="clickEffect">
                                  <p:stCondLst>
                                    <p:cond delay="0"/>
                                  </p:stCondLst>
                                  <p:childTnLst>
                                    <p:animMotion origin="layout" path="M -4.16667E-6 -0.09291 L -4.16667E-6 -0.16112 " pathEditMode="relative" rAng="0" ptsTypes="AA">
                                      <p:cBhvr>
                                        <p:cTn id="40" dur="1000" fill="hold"/>
                                        <p:tgtEl>
                                          <p:spTgt spid="26"/>
                                        </p:tgtEl>
                                        <p:attrNameLst>
                                          <p:attrName>ppt_x</p:attrName>
                                          <p:attrName>ppt_y</p:attrName>
                                        </p:attrNameLst>
                                      </p:cBhvr>
                                      <p:rCtr x="0" y="-3410"/>
                                    </p:animMotion>
                                  </p:childTnLst>
                                  <p:subTnLst>
                                    <p:audio>
                                      <p:cMediaNode>
                                        <p:cTn display="0" masterRel="sameClick">
                                          <p:stCondLst>
                                            <p:cond evt="begin" delay="0">
                                              <p:tn val="39"/>
                                            </p:cond>
                                          </p:stCondLst>
                                          <p:endCondLst>
                                            <p:cond evt="onStopAudio" delay="0">
                                              <p:tgtEl>
                                                <p:sldTgt/>
                                              </p:tgtEl>
                                            </p:cond>
                                          </p:endCondLst>
                                        </p:cTn>
                                        <p:tgtEl>
                                          <p:sndTgt r:embed="rId2" name="DRUMROLL.WAV"/>
                                        </p:tgtEl>
                                      </p:cMediaNode>
                                    </p:audio>
                                  </p:subTnLst>
                                </p:cTn>
                              </p:par>
                              <p:par>
                                <p:cTn id="41" presetID="6" presetClass="emph" presetSubtype="0" autoRev="1" fill="hold" nodeType="withEffect">
                                  <p:stCondLst>
                                    <p:cond delay="0"/>
                                  </p:stCondLst>
                                  <p:childTnLst>
                                    <p:animScale>
                                      <p:cBhvr>
                                        <p:cTn id="42" dur="500" fill="hold"/>
                                        <p:tgtEl>
                                          <p:spTgt spid="26"/>
                                        </p:tgtEl>
                                      </p:cBhvr>
                                      <p:by x="140000" y="140000"/>
                                    </p:animScale>
                                  </p:childTnLst>
                                </p:cTn>
                              </p:par>
                            </p:childTnLst>
                          </p:cTn>
                        </p:par>
                      </p:childTnLst>
                    </p:cTn>
                  </p:par>
                  <p:par>
                    <p:cTn id="43" fill="hold">
                      <p:stCondLst>
                        <p:cond delay="indefinite"/>
                      </p:stCondLst>
                      <p:childTnLst>
                        <p:par>
                          <p:cTn id="44" fill="hold">
                            <p:stCondLst>
                              <p:cond delay="0"/>
                            </p:stCondLst>
                            <p:childTnLst>
                              <p:par>
                                <p:cTn id="45" presetID="64" presetClass="path" presetSubtype="0" accel="50000" decel="50000" fill="hold" nodeType="clickEffect">
                                  <p:stCondLst>
                                    <p:cond delay="0"/>
                                  </p:stCondLst>
                                  <p:childTnLst>
                                    <p:animMotion origin="layout" path="M -4.16667E-6 -0.16112 L 0.00026 -0.22254 " pathEditMode="relative" rAng="0" ptsTypes="AA">
                                      <p:cBhvr>
                                        <p:cTn id="46" dur="1000" fill="hold"/>
                                        <p:tgtEl>
                                          <p:spTgt spid="26"/>
                                        </p:tgtEl>
                                        <p:attrNameLst>
                                          <p:attrName>ppt_x</p:attrName>
                                          <p:attrName>ppt_y</p:attrName>
                                        </p:attrNameLst>
                                      </p:cBhvr>
                                      <p:rCtr x="9" y="-3071"/>
                                    </p:animMotion>
                                  </p:childTnLst>
                                  <p:subTnLst>
                                    <p:audio>
                                      <p:cMediaNode>
                                        <p:cTn display="0" masterRel="sameClick">
                                          <p:stCondLst>
                                            <p:cond evt="begin" delay="0">
                                              <p:tn val="45"/>
                                            </p:cond>
                                          </p:stCondLst>
                                          <p:endCondLst>
                                            <p:cond evt="onStopAudio" delay="0">
                                              <p:tgtEl>
                                                <p:sldTgt/>
                                              </p:tgtEl>
                                            </p:cond>
                                          </p:endCondLst>
                                        </p:cTn>
                                        <p:tgtEl>
                                          <p:sndTgt r:embed="rId2" name="DRUMROLL.WAV"/>
                                        </p:tgtEl>
                                      </p:cMediaNode>
                                    </p:audio>
                                  </p:subTnLst>
                                </p:cTn>
                              </p:par>
                              <p:par>
                                <p:cTn id="47" presetID="6" presetClass="emph" presetSubtype="0" autoRev="1" fill="hold" nodeType="withEffect">
                                  <p:stCondLst>
                                    <p:cond delay="0"/>
                                  </p:stCondLst>
                                  <p:childTnLst>
                                    <p:animScale>
                                      <p:cBhvr>
                                        <p:cTn id="48" dur="500" fill="hold"/>
                                        <p:tgtEl>
                                          <p:spTgt spid="26"/>
                                        </p:tgtEl>
                                      </p:cBhvr>
                                      <p:by x="140000" y="140000"/>
                                    </p:animScale>
                                  </p:childTnLst>
                                </p:cTn>
                              </p:par>
                            </p:childTnLst>
                          </p:cTn>
                        </p:par>
                      </p:childTnLst>
                    </p:cTn>
                  </p:par>
                  <p:par>
                    <p:cTn id="49" fill="hold">
                      <p:stCondLst>
                        <p:cond delay="indefinite"/>
                      </p:stCondLst>
                      <p:childTnLst>
                        <p:par>
                          <p:cTn id="50" fill="hold">
                            <p:stCondLst>
                              <p:cond delay="0"/>
                            </p:stCondLst>
                            <p:childTnLst>
                              <p:par>
                                <p:cTn id="51" presetID="64" presetClass="path" presetSubtype="0" accel="50000" decel="50000" fill="hold" nodeType="clickEffect">
                                  <p:stCondLst>
                                    <p:cond delay="0"/>
                                  </p:stCondLst>
                                  <p:childTnLst>
                                    <p:animMotion origin="layout" path="M 0.00026 -0.22254 L 8.58333E-5 -0.28411 " pathEditMode="relative" rAng="0" ptsTypes="AA">
                                      <p:cBhvr>
                                        <p:cTn id="52" dur="1000" fill="hold"/>
                                        <p:tgtEl>
                                          <p:spTgt spid="26"/>
                                        </p:tgtEl>
                                        <p:attrNameLst>
                                          <p:attrName>ppt_x</p:attrName>
                                          <p:attrName>ppt_y</p:attrName>
                                        </p:attrNameLst>
                                      </p:cBhvr>
                                      <p:rCtr x="-9" y="-3086"/>
                                    </p:animMotion>
                                  </p:childTnLst>
                                  <p:subTnLst>
                                    <p:audio>
                                      <p:cMediaNode>
                                        <p:cTn display="0" masterRel="sameClick">
                                          <p:stCondLst>
                                            <p:cond evt="begin" delay="0">
                                              <p:tn val="51"/>
                                            </p:cond>
                                          </p:stCondLst>
                                          <p:endCondLst>
                                            <p:cond evt="onStopAudio" delay="0">
                                              <p:tgtEl>
                                                <p:sldTgt/>
                                              </p:tgtEl>
                                            </p:cond>
                                          </p:endCondLst>
                                        </p:cTn>
                                        <p:tgtEl>
                                          <p:sndTgt r:embed="rId2" name="DRUMROLL.WAV"/>
                                        </p:tgtEl>
                                      </p:cMediaNode>
                                    </p:audio>
                                  </p:subTnLst>
                                </p:cTn>
                              </p:par>
                              <p:par>
                                <p:cTn id="53" presetID="6" presetClass="emph" presetSubtype="0" autoRev="1" fill="hold" nodeType="withEffect">
                                  <p:stCondLst>
                                    <p:cond delay="0"/>
                                  </p:stCondLst>
                                  <p:childTnLst>
                                    <p:animScale>
                                      <p:cBhvr>
                                        <p:cTn id="54" dur="500" fill="hold"/>
                                        <p:tgtEl>
                                          <p:spTgt spid="26"/>
                                        </p:tgtEl>
                                      </p:cBhvr>
                                      <p:by x="140000" y="140000"/>
                                    </p:animScale>
                                  </p:childTnLst>
                                </p:cTn>
                              </p:par>
                            </p:childTnLst>
                          </p:cTn>
                        </p:par>
                      </p:childTnLst>
                    </p:cTn>
                  </p:par>
                  <p:par>
                    <p:cTn id="55" fill="hold">
                      <p:stCondLst>
                        <p:cond delay="indefinite"/>
                      </p:stCondLst>
                      <p:childTnLst>
                        <p:par>
                          <p:cTn id="56" fill="hold">
                            <p:stCondLst>
                              <p:cond delay="0"/>
                            </p:stCondLst>
                            <p:childTnLst>
                              <p:par>
                                <p:cTn id="57" presetID="64" presetClass="path" presetSubtype="0" accel="50000" decel="50000" fill="hold" nodeType="clickEffect">
                                  <p:stCondLst>
                                    <p:cond delay="0"/>
                                  </p:stCondLst>
                                  <p:childTnLst>
                                    <p:animMotion origin="layout" path="M 8.58333E-5 -0.28411 L 0.00026 -0.34213 " pathEditMode="relative" rAng="0" ptsTypes="AA">
                                      <p:cBhvr>
                                        <p:cTn id="58" dur="1000" fill="hold"/>
                                        <p:tgtEl>
                                          <p:spTgt spid="26"/>
                                        </p:tgtEl>
                                        <p:attrNameLst>
                                          <p:attrName>ppt_x</p:attrName>
                                          <p:attrName>ppt_y</p:attrName>
                                        </p:attrNameLst>
                                      </p:cBhvr>
                                      <p:rCtr x="9" y="-2901"/>
                                    </p:animMotion>
                                  </p:childTnLst>
                                  <p:subTnLst>
                                    <p:audio>
                                      <p:cMediaNode>
                                        <p:cTn display="0" masterRel="sameClick">
                                          <p:stCondLst>
                                            <p:cond evt="begin" delay="0">
                                              <p:tn val="57"/>
                                            </p:cond>
                                          </p:stCondLst>
                                          <p:endCondLst>
                                            <p:cond evt="onStopAudio" delay="0">
                                              <p:tgtEl>
                                                <p:sldTgt/>
                                              </p:tgtEl>
                                            </p:cond>
                                          </p:endCondLst>
                                        </p:cTn>
                                        <p:tgtEl>
                                          <p:sndTgt r:embed="rId2" name="DRUMROLL.WAV"/>
                                        </p:tgtEl>
                                      </p:cMediaNode>
                                    </p:audio>
                                  </p:subTnLst>
                                </p:cTn>
                              </p:par>
                              <p:par>
                                <p:cTn id="59" presetID="6" presetClass="emph" presetSubtype="0" autoRev="1" fill="hold" nodeType="withEffect">
                                  <p:stCondLst>
                                    <p:cond delay="0"/>
                                  </p:stCondLst>
                                  <p:childTnLst>
                                    <p:animScale>
                                      <p:cBhvr>
                                        <p:cTn id="60" dur="500" fill="hold"/>
                                        <p:tgtEl>
                                          <p:spTgt spid="26"/>
                                        </p:tgtEl>
                                      </p:cBhvr>
                                      <p:by x="140000" y="140000"/>
                                    </p:animScale>
                                  </p:childTnLst>
                                </p:cTn>
                              </p:par>
                            </p:childTnLst>
                          </p:cTn>
                        </p:par>
                        <p:par>
                          <p:cTn id="61" fill="hold">
                            <p:stCondLst>
                              <p:cond delay="1000"/>
                            </p:stCondLst>
                            <p:childTnLst>
                              <p:par>
                                <p:cTn id="62" presetID="64" presetClass="path" presetSubtype="0" accel="50000" decel="50000" fill="hold" nodeType="afterEffect">
                                  <p:stCondLst>
                                    <p:cond delay="0"/>
                                  </p:stCondLst>
                                  <p:childTnLst>
                                    <p:animMotion origin="layout" path="M 0.00026 -0.34213 L 0.00183 -0.38596 " pathEditMode="relative" rAng="0" ptsTypes="AA">
                                      <p:cBhvr>
                                        <p:cTn id="63" dur="1000" fill="hold"/>
                                        <p:tgtEl>
                                          <p:spTgt spid="26"/>
                                        </p:tgtEl>
                                        <p:attrNameLst>
                                          <p:attrName>ppt_x</p:attrName>
                                          <p:attrName>ppt_y</p:attrName>
                                        </p:attrNameLst>
                                      </p:cBhvr>
                                      <p:rCtr x="78" y="-2191"/>
                                    </p:animMotion>
                                  </p:childTnLst>
                                  <p:subTnLst>
                                    <p:audio>
                                      <p:cMediaNode>
                                        <p:cTn display="0" masterRel="sameClick">
                                          <p:stCondLst>
                                            <p:cond evt="begin" delay="0">
                                              <p:tn val="62"/>
                                            </p:cond>
                                          </p:stCondLst>
                                          <p:endCondLst>
                                            <p:cond evt="onStopAudio" delay="0">
                                              <p:tgtEl>
                                                <p:sldTgt/>
                                              </p:tgtEl>
                                            </p:cond>
                                          </p:endCondLst>
                                        </p:cTn>
                                        <p:tgtEl>
                                          <p:sndTgt r:embed="rId2" name="DRUMROLL.WAV"/>
                                        </p:tgtEl>
                                      </p:cMediaNode>
                                    </p:audio>
                                  </p:subTnLst>
                                </p:cTn>
                              </p:par>
                              <p:par>
                                <p:cTn id="64" presetID="6" presetClass="emph" presetSubtype="0" autoRev="1" fill="hold" nodeType="withEffect">
                                  <p:stCondLst>
                                    <p:cond delay="0"/>
                                  </p:stCondLst>
                                  <p:childTnLst>
                                    <p:animScale>
                                      <p:cBhvr>
                                        <p:cTn id="65" dur="500" fill="hold"/>
                                        <p:tgtEl>
                                          <p:spTgt spid="26"/>
                                        </p:tgtEl>
                                      </p:cBhvr>
                                      <p:by x="140000" y="140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9"/>
                    </p:tgtEl>
                  </p:cond>
                </p:stCondLst>
                <p:endSync evt="end" delay="0">
                  <p:rtn val="all"/>
                </p:endSync>
                <p:childTnLst>
                  <p:par>
                    <p:cTn id="67" fill="hold">
                      <p:stCondLst>
                        <p:cond delay="0"/>
                      </p:stCondLst>
                      <p:childTnLst>
                        <p:par>
                          <p:cTn id="68" fill="hold">
                            <p:stCondLst>
                              <p:cond delay="0"/>
                            </p:stCondLst>
                            <p:childTnLst>
                              <p:par>
                                <p:cTn id="69" presetID="35" presetClass="path" presetSubtype="0" accel="50000" decel="50000" fill="hold" nodeType="clickEffect">
                                  <p:stCondLst>
                                    <p:cond delay="0"/>
                                  </p:stCondLst>
                                  <p:childTnLst>
                                    <p:animMotion origin="layout" path="M -2.77778E-6 -2.46914E-7 L -0.03672 -2.46914E-7 " pathEditMode="relative" rAng="0" ptsTypes="AA">
                                      <p:cBhvr>
                                        <p:cTn id="70" dur="1000" fill="hold"/>
                                        <p:tgtEl>
                                          <p:spTgt spid="9"/>
                                        </p:tgtEl>
                                        <p:attrNameLst>
                                          <p:attrName>ppt_x</p:attrName>
                                          <p:attrName>ppt_y</p:attrName>
                                        </p:attrNameLst>
                                      </p:cBhvr>
                                      <p:rCtr x="-1840" y="0"/>
                                    </p:animMotion>
                                  </p:childTnLst>
                                  <p:subTnLst>
                                    <p:audio>
                                      <p:cMediaNode>
                                        <p:cTn display="0" masterRel="sameClick">
                                          <p:stCondLst>
                                            <p:cond evt="begin" delay="0">
                                              <p:tn val="69"/>
                                            </p:cond>
                                          </p:stCondLst>
                                          <p:endCondLst>
                                            <p:cond evt="onStopAudio" delay="0">
                                              <p:tgtEl>
                                                <p:sldTgt/>
                                              </p:tgtEl>
                                            </p:cond>
                                          </p:endCondLst>
                                        </p:cTn>
                                        <p:tgtEl>
                                          <p:sndTgt r:embed="rId2" name="DRUMROLL.WAV"/>
                                        </p:tgtEl>
                                      </p:cMediaNode>
                                    </p:audio>
                                  </p:subTnLst>
                                </p:cTn>
                              </p:par>
                              <p:par>
                                <p:cTn id="71" presetID="6" presetClass="emph" presetSubtype="0" autoRev="1" fill="hold" nodeType="withEffect">
                                  <p:stCondLst>
                                    <p:cond delay="0"/>
                                  </p:stCondLst>
                                  <p:childTnLst>
                                    <p:animScale>
                                      <p:cBhvr>
                                        <p:cTn id="72" dur="500" fill="hold"/>
                                        <p:tgtEl>
                                          <p:spTgt spid="9"/>
                                        </p:tgtEl>
                                      </p:cBhvr>
                                      <p:by x="140000" y="140000"/>
                                    </p:animScale>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0.03672 -2.46914E-7 L -0.07109 0.00062 " pathEditMode="relative" rAng="0" ptsTypes="AA">
                                      <p:cBhvr>
                                        <p:cTn id="76" dur="1000" fill="hold"/>
                                        <p:tgtEl>
                                          <p:spTgt spid="9"/>
                                        </p:tgtEl>
                                        <p:attrNameLst>
                                          <p:attrName>ppt_x</p:attrName>
                                          <p:attrName>ppt_y</p:attrName>
                                        </p:attrNameLst>
                                      </p:cBhvr>
                                      <p:rCtr x="-1719" y="31"/>
                                    </p:animMotion>
                                  </p:childTnLst>
                                  <p:subTnLst>
                                    <p:audio>
                                      <p:cMediaNode>
                                        <p:cTn display="0" masterRel="sameClick">
                                          <p:stCondLst>
                                            <p:cond evt="begin" delay="0">
                                              <p:tn val="75"/>
                                            </p:cond>
                                          </p:stCondLst>
                                          <p:endCondLst>
                                            <p:cond evt="onStopAudio" delay="0">
                                              <p:tgtEl>
                                                <p:sldTgt/>
                                              </p:tgtEl>
                                            </p:cond>
                                          </p:endCondLst>
                                        </p:cTn>
                                        <p:tgtEl>
                                          <p:sndTgt r:embed="rId2" name="DRUMROLL.WAV"/>
                                        </p:tgtEl>
                                      </p:cMediaNode>
                                    </p:audio>
                                  </p:subTnLst>
                                </p:cTn>
                              </p:par>
                              <p:par>
                                <p:cTn id="77" presetID="6" presetClass="emph" presetSubtype="0" autoRev="1" fill="hold" nodeType="withEffect">
                                  <p:stCondLst>
                                    <p:cond delay="0"/>
                                  </p:stCondLst>
                                  <p:childTnLst>
                                    <p:animScale>
                                      <p:cBhvr>
                                        <p:cTn id="78" dur="500" fill="hold"/>
                                        <p:tgtEl>
                                          <p:spTgt spid="9"/>
                                        </p:tgtEl>
                                      </p:cBhvr>
                                      <p:by x="140000" y="140000"/>
                                    </p:animScale>
                                  </p:childTnLst>
                                </p:cTn>
                              </p:par>
                            </p:childTnLst>
                          </p:cTn>
                        </p:par>
                      </p:childTnLst>
                    </p:cTn>
                  </p:par>
                  <p:par>
                    <p:cTn id="79" fill="hold">
                      <p:stCondLst>
                        <p:cond delay="indefinite"/>
                      </p:stCondLst>
                      <p:childTnLst>
                        <p:par>
                          <p:cTn id="80" fill="hold">
                            <p:stCondLst>
                              <p:cond delay="0"/>
                            </p:stCondLst>
                            <p:childTnLst>
                              <p:par>
                                <p:cTn id="81" presetID="35" presetClass="path" presetSubtype="0" accel="50000" decel="50000" fill="hold" nodeType="clickEffect">
                                  <p:stCondLst>
                                    <p:cond delay="0"/>
                                  </p:stCondLst>
                                  <p:childTnLst>
                                    <p:animMotion origin="layout" path="M -0.07109 0.00062 L -0.10547 0.00062 " pathEditMode="relative" rAng="0" ptsTypes="AA">
                                      <p:cBhvr>
                                        <p:cTn id="82" dur="1000" fill="hold"/>
                                        <p:tgtEl>
                                          <p:spTgt spid="9"/>
                                        </p:tgtEl>
                                        <p:attrNameLst>
                                          <p:attrName>ppt_x</p:attrName>
                                          <p:attrName>ppt_y</p:attrName>
                                        </p:attrNameLst>
                                      </p:cBhvr>
                                      <p:rCtr x="-1719" y="0"/>
                                    </p:animMotion>
                                  </p:childTnLst>
                                  <p:subTnLst>
                                    <p:audio>
                                      <p:cMediaNode>
                                        <p:cTn display="0" masterRel="sameClick">
                                          <p:stCondLst>
                                            <p:cond evt="begin" delay="0">
                                              <p:tn val="81"/>
                                            </p:cond>
                                          </p:stCondLst>
                                          <p:endCondLst>
                                            <p:cond evt="onStopAudio" delay="0">
                                              <p:tgtEl>
                                                <p:sldTgt/>
                                              </p:tgtEl>
                                            </p:cond>
                                          </p:endCondLst>
                                        </p:cTn>
                                        <p:tgtEl>
                                          <p:sndTgt r:embed="rId2" name="DRUMROLL.WAV"/>
                                        </p:tgtEl>
                                      </p:cMediaNode>
                                    </p:audio>
                                  </p:subTnLst>
                                </p:cTn>
                              </p:par>
                              <p:par>
                                <p:cTn id="83" presetID="6" presetClass="emph" presetSubtype="0" autoRev="1" fill="hold" nodeType="withEffect">
                                  <p:stCondLst>
                                    <p:cond delay="0"/>
                                  </p:stCondLst>
                                  <p:childTnLst>
                                    <p:animScale>
                                      <p:cBhvr>
                                        <p:cTn id="84" dur="500" fill="hold"/>
                                        <p:tgtEl>
                                          <p:spTgt spid="9"/>
                                        </p:tgtEl>
                                      </p:cBhvr>
                                      <p:by x="140000" y="140000"/>
                                    </p:animScale>
                                  </p:childTnLst>
                                </p:cTn>
                              </p:par>
                            </p:childTnLst>
                          </p:cTn>
                        </p:par>
                      </p:childTnLst>
                    </p:cTn>
                  </p:par>
                  <p:par>
                    <p:cTn id="85" fill="hold">
                      <p:stCondLst>
                        <p:cond delay="indefinite"/>
                      </p:stCondLst>
                      <p:childTnLst>
                        <p:par>
                          <p:cTn id="86" fill="hold">
                            <p:stCondLst>
                              <p:cond delay="0"/>
                            </p:stCondLst>
                            <p:childTnLst>
                              <p:par>
                                <p:cTn id="87" presetID="35" presetClass="path" presetSubtype="0" accel="50000" decel="50000" fill="hold" nodeType="clickEffect">
                                  <p:stCondLst>
                                    <p:cond delay="0"/>
                                  </p:stCondLst>
                                  <p:childTnLst>
                                    <p:animMotion origin="layout" path="M -0.10547 0.00062 L -0.13984 0.00062 " pathEditMode="relative" rAng="0" ptsTypes="AA">
                                      <p:cBhvr>
                                        <p:cTn id="88" dur="1000" fill="hold"/>
                                        <p:tgtEl>
                                          <p:spTgt spid="9"/>
                                        </p:tgtEl>
                                        <p:attrNameLst>
                                          <p:attrName>ppt_x</p:attrName>
                                          <p:attrName>ppt_y</p:attrName>
                                        </p:attrNameLst>
                                      </p:cBhvr>
                                      <p:rCtr x="-1719" y="0"/>
                                    </p:animMotion>
                                  </p:childTnLst>
                                  <p:subTnLst>
                                    <p:audio>
                                      <p:cMediaNode>
                                        <p:cTn display="0" masterRel="sameClick">
                                          <p:stCondLst>
                                            <p:cond evt="begin" delay="0">
                                              <p:tn val="87"/>
                                            </p:cond>
                                          </p:stCondLst>
                                          <p:endCondLst>
                                            <p:cond evt="onStopAudio" delay="0">
                                              <p:tgtEl>
                                                <p:sldTgt/>
                                              </p:tgtEl>
                                            </p:cond>
                                          </p:endCondLst>
                                        </p:cTn>
                                        <p:tgtEl>
                                          <p:sndTgt r:embed="rId2" name="DRUMROLL.WAV"/>
                                        </p:tgtEl>
                                      </p:cMediaNode>
                                    </p:audio>
                                  </p:subTnLst>
                                </p:cTn>
                              </p:par>
                              <p:par>
                                <p:cTn id="89" presetID="6" presetClass="emph" presetSubtype="0" autoRev="1" fill="hold" nodeType="withEffect">
                                  <p:stCondLst>
                                    <p:cond delay="0"/>
                                  </p:stCondLst>
                                  <p:childTnLst>
                                    <p:animScale>
                                      <p:cBhvr>
                                        <p:cTn id="90" dur="500" fill="hold"/>
                                        <p:tgtEl>
                                          <p:spTgt spid="9"/>
                                        </p:tgtEl>
                                      </p:cBhvr>
                                      <p:by x="140000" y="140000"/>
                                    </p:animScale>
                                  </p:childTnLst>
                                </p:cTn>
                              </p:par>
                            </p:childTnLst>
                          </p:cTn>
                        </p:par>
                      </p:childTnLst>
                    </p:cTn>
                  </p:par>
                  <p:par>
                    <p:cTn id="91" fill="hold">
                      <p:stCondLst>
                        <p:cond delay="indefinite"/>
                      </p:stCondLst>
                      <p:childTnLst>
                        <p:par>
                          <p:cTn id="92" fill="hold">
                            <p:stCondLst>
                              <p:cond delay="0"/>
                            </p:stCondLst>
                            <p:childTnLst>
                              <p:par>
                                <p:cTn id="93" presetID="35" presetClass="path" presetSubtype="0" accel="50000" decel="50000" fill="hold" nodeType="clickEffect">
                                  <p:stCondLst>
                                    <p:cond delay="0"/>
                                  </p:stCondLst>
                                  <p:childTnLst>
                                    <p:animMotion origin="layout" path="M -0.13984 0.00062 L -0.17786 0.00062 " pathEditMode="relative" rAng="0" ptsTypes="AA">
                                      <p:cBhvr>
                                        <p:cTn id="94" dur="1000" fill="hold"/>
                                        <p:tgtEl>
                                          <p:spTgt spid="9"/>
                                        </p:tgtEl>
                                        <p:attrNameLst>
                                          <p:attrName>ppt_x</p:attrName>
                                          <p:attrName>ppt_y</p:attrName>
                                        </p:attrNameLst>
                                      </p:cBhvr>
                                      <p:rCtr x="-1901" y="0"/>
                                    </p:animMotion>
                                  </p:childTnLst>
                                  <p:subTnLst>
                                    <p:audio>
                                      <p:cMediaNode>
                                        <p:cTn display="0" masterRel="sameClick">
                                          <p:stCondLst>
                                            <p:cond evt="begin" delay="0">
                                              <p:tn val="93"/>
                                            </p:cond>
                                          </p:stCondLst>
                                          <p:endCondLst>
                                            <p:cond evt="onStopAudio" delay="0">
                                              <p:tgtEl>
                                                <p:sldTgt/>
                                              </p:tgtEl>
                                            </p:cond>
                                          </p:endCondLst>
                                        </p:cTn>
                                        <p:tgtEl>
                                          <p:sndTgt r:embed="rId2" name="DRUMROLL.WAV"/>
                                        </p:tgtEl>
                                      </p:cMediaNode>
                                    </p:audio>
                                  </p:subTnLst>
                                </p:cTn>
                              </p:par>
                              <p:par>
                                <p:cTn id="95" presetID="6" presetClass="emph" presetSubtype="0" autoRev="1" fill="hold" nodeType="withEffect">
                                  <p:stCondLst>
                                    <p:cond delay="0"/>
                                  </p:stCondLst>
                                  <p:childTnLst>
                                    <p:animScale>
                                      <p:cBhvr>
                                        <p:cTn id="96" dur="500" fill="hold"/>
                                        <p:tgtEl>
                                          <p:spTgt spid="9"/>
                                        </p:tgtEl>
                                      </p:cBhvr>
                                      <p:by x="140000" y="140000"/>
                                    </p:animScale>
                                  </p:childTnLst>
                                </p:cTn>
                              </p:par>
                            </p:childTnLst>
                          </p:cTn>
                        </p:par>
                        <p:par>
                          <p:cTn id="97" fill="hold">
                            <p:stCondLst>
                              <p:cond delay="1000"/>
                            </p:stCondLst>
                            <p:childTnLst>
                              <p:par>
                                <p:cTn id="98" presetID="35" presetClass="path" presetSubtype="0" accel="50000" decel="50000" fill="hold" nodeType="afterEffect">
                                  <p:stCondLst>
                                    <p:cond delay="0"/>
                                  </p:stCondLst>
                                  <p:childTnLst>
                                    <p:animMotion origin="layout" path="M -0.17786 0.00062 L -0.20937 0.00741 " pathEditMode="relative" rAng="0" ptsTypes="AA">
                                      <p:cBhvr>
                                        <p:cTn id="99" dur="1000" fill="hold"/>
                                        <p:tgtEl>
                                          <p:spTgt spid="9"/>
                                        </p:tgtEl>
                                        <p:attrNameLst>
                                          <p:attrName>ppt_x</p:attrName>
                                          <p:attrName>ppt_y</p:attrName>
                                        </p:attrNameLst>
                                      </p:cBhvr>
                                      <p:rCtr x="-1571" y="340"/>
                                    </p:animMotion>
                                  </p:childTnLst>
                                  <p:subTnLst>
                                    <p:audio>
                                      <p:cMediaNode>
                                        <p:cTn display="0" masterRel="sameClick">
                                          <p:stCondLst>
                                            <p:cond evt="begin" delay="0">
                                              <p:tn val="98"/>
                                            </p:cond>
                                          </p:stCondLst>
                                          <p:endCondLst>
                                            <p:cond evt="onStopAudio" delay="0">
                                              <p:tgtEl>
                                                <p:sldTgt/>
                                              </p:tgtEl>
                                            </p:cond>
                                          </p:endCondLst>
                                        </p:cTn>
                                        <p:tgtEl>
                                          <p:sndTgt r:embed="rId2" name="DRUMROLL.WAV"/>
                                        </p:tgtEl>
                                      </p:cMediaNode>
                                    </p:audio>
                                  </p:subTnLst>
                                </p:cTn>
                              </p:par>
                              <p:par>
                                <p:cTn id="100" presetID="6" presetClass="emph" presetSubtype="0" autoRev="1" fill="hold" nodeType="withEffect">
                                  <p:stCondLst>
                                    <p:cond delay="0"/>
                                  </p:stCondLst>
                                  <p:childTnLst>
                                    <p:animScale>
                                      <p:cBhvr>
                                        <p:cTn id="101" dur="500" fill="hold"/>
                                        <p:tgtEl>
                                          <p:spTgt spid="9"/>
                                        </p:tgtEl>
                                      </p:cBhvr>
                                      <p:by x="140000" y="140000"/>
                                    </p:animScale>
                                  </p:childTnLst>
                                </p:cTn>
                              </p:par>
                            </p:childTnLst>
                          </p:cTn>
                        </p:par>
                      </p:childTnLst>
                    </p:cTn>
                  </p:par>
                </p:childTnLst>
              </p:cTn>
              <p:nextCondLst>
                <p:cond evt="onClick" delay="0">
                  <p:tgtEl>
                    <p:spTgt spid="9"/>
                  </p:tgtEl>
                </p:cond>
              </p:nextCondLst>
            </p:seq>
            <p:seq concurrent="1" nextAc="seek">
              <p:cTn id="102" restart="whenNotActive" fill="hold" evtFilter="cancelBubble" nodeType="interactiveSeq">
                <p:stCondLst>
                  <p:cond evt="onClick" delay="0">
                    <p:tgtEl>
                      <p:spTgt spid="10"/>
                    </p:tgtEl>
                  </p:cond>
                </p:stCondLst>
                <p:endSync evt="end" delay="0">
                  <p:rtn val="all"/>
                </p:endSync>
                <p:childTnLst>
                  <p:par>
                    <p:cTn id="103" fill="hold">
                      <p:stCondLst>
                        <p:cond delay="0"/>
                      </p:stCondLst>
                      <p:childTnLst>
                        <p:par>
                          <p:cTn id="104" fill="hold">
                            <p:stCondLst>
                              <p:cond delay="0"/>
                            </p:stCondLst>
                            <p:childTnLst>
                              <p:par>
                                <p:cTn id="105" presetID="63" presetClass="path" presetSubtype="0" accel="50000" decel="50000" fill="hold" nodeType="clickEffect">
                                  <p:stCondLst>
                                    <p:cond delay="0"/>
                                  </p:stCondLst>
                                  <p:childTnLst>
                                    <p:animMotion origin="layout" path="M -4.44444E-6 4.69136E-6 L 0.0448 0.00046 " pathEditMode="relative" rAng="0" ptsTypes="AA">
                                      <p:cBhvr>
                                        <p:cTn id="106" dur="1000" fill="hold"/>
                                        <p:tgtEl>
                                          <p:spTgt spid="10"/>
                                        </p:tgtEl>
                                        <p:attrNameLst>
                                          <p:attrName>ppt_x</p:attrName>
                                          <p:attrName>ppt_y</p:attrName>
                                        </p:attrNameLst>
                                      </p:cBhvr>
                                      <p:rCtr x="2240" y="15"/>
                                    </p:animMotion>
                                  </p:childTnLst>
                                  <p:subTnLst>
                                    <p:audio>
                                      <p:cMediaNode>
                                        <p:cTn display="0" masterRel="sameClick">
                                          <p:stCondLst>
                                            <p:cond evt="begin" delay="0">
                                              <p:tn val="105"/>
                                            </p:cond>
                                          </p:stCondLst>
                                          <p:endCondLst>
                                            <p:cond evt="onStopAudio" delay="0">
                                              <p:tgtEl>
                                                <p:sldTgt/>
                                              </p:tgtEl>
                                            </p:cond>
                                          </p:endCondLst>
                                        </p:cTn>
                                        <p:tgtEl>
                                          <p:sndTgt r:embed="rId2" name="DRUMROLL.WAV"/>
                                        </p:tgtEl>
                                      </p:cMediaNode>
                                    </p:audio>
                                  </p:subTnLst>
                                </p:cTn>
                              </p:par>
                              <p:par>
                                <p:cTn id="107" presetID="6" presetClass="emph" presetSubtype="0" autoRev="1" fill="hold" nodeType="withEffect">
                                  <p:stCondLst>
                                    <p:cond delay="0"/>
                                  </p:stCondLst>
                                  <p:childTnLst>
                                    <p:animScale>
                                      <p:cBhvr>
                                        <p:cTn id="108" dur="500" fill="hold"/>
                                        <p:tgtEl>
                                          <p:spTgt spid="10"/>
                                        </p:tgtEl>
                                      </p:cBhvr>
                                      <p:by x="140000" y="140000"/>
                                    </p:animScale>
                                  </p:childTnLst>
                                </p:cTn>
                              </p:par>
                            </p:childTnLst>
                          </p:cTn>
                        </p:par>
                      </p:childTnLst>
                    </p:cTn>
                  </p:par>
                  <p:par>
                    <p:cTn id="109" fill="hold">
                      <p:stCondLst>
                        <p:cond delay="indefinite"/>
                      </p:stCondLst>
                      <p:childTnLst>
                        <p:par>
                          <p:cTn id="110" fill="hold">
                            <p:stCondLst>
                              <p:cond delay="0"/>
                            </p:stCondLst>
                            <p:childTnLst>
                              <p:par>
                                <p:cTn id="111" presetID="63" presetClass="path" presetSubtype="0" accel="50000" decel="50000" fill="hold" nodeType="clickEffect">
                                  <p:stCondLst>
                                    <p:cond delay="0"/>
                                  </p:stCondLst>
                                  <p:childTnLst>
                                    <p:animMotion origin="layout" path="M 0.0448 0.00046 L 0.08273 0.00046 " pathEditMode="relative" rAng="0" ptsTypes="AA">
                                      <p:cBhvr>
                                        <p:cTn id="112" dur="1000" fill="hold"/>
                                        <p:tgtEl>
                                          <p:spTgt spid="10"/>
                                        </p:tgtEl>
                                        <p:attrNameLst>
                                          <p:attrName>ppt_x</p:attrName>
                                          <p:attrName>ppt_y</p:attrName>
                                        </p:attrNameLst>
                                      </p:cBhvr>
                                      <p:rCtr x="1892" y="0"/>
                                    </p:animMotion>
                                  </p:childTnLst>
                                  <p:subTnLst>
                                    <p:audio>
                                      <p:cMediaNode>
                                        <p:cTn display="0" masterRel="sameClick">
                                          <p:stCondLst>
                                            <p:cond evt="begin" delay="0">
                                              <p:tn val="111"/>
                                            </p:cond>
                                          </p:stCondLst>
                                          <p:endCondLst>
                                            <p:cond evt="onStopAudio" delay="0">
                                              <p:tgtEl>
                                                <p:sldTgt/>
                                              </p:tgtEl>
                                            </p:cond>
                                          </p:endCondLst>
                                        </p:cTn>
                                        <p:tgtEl>
                                          <p:sndTgt r:embed="rId2" name="DRUMROLL.WAV"/>
                                        </p:tgtEl>
                                      </p:cMediaNode>
                                    </p:audio>
                                  </p:subTnLst>
                                </p:cTn>
                              </p:par>
                              <p:par>
                                <p:cTn id="113" presetID="6" presetClass="emph" presetSubtype="0" autoRev="1" fill="hold" nodeType="withEffect">
                                  <p:stCondLst>
                                    <p:cond delay="0"/>
                                  </p:stCondLst>
                                  <p:childTnLst>
                                    <p:animScale>
                                      <p:cBhvr>
                                        <p:cTn id="114" dur="500" fill="hold"/>
                                        <p:tgtEl>
                                          <p:spTgt spid="10"/>
                                        </p:tgtEl>
                                      </p:cBhvr>
                                      <p:by x="140000" y="140000"/>
                                    </p:animScale>
                                  </p:childTnLst>
                                </p:cTn>
                              </p:par>
                            </p:childTnLst>
                          </p:cTn>
                        </p:par>
                      </p:childTnLst>
                    </p:cTn>
                  </p:par>
                  <p:par>
                    <p:cTn id="115" fill="hold">
                      <p:stCondLst>
                        <p:cond delay="indefinite"/>
                      </p:stCondLst>
                      <p:childTnLst>
                        <p:par>
                          <p:cTn id="116" fill="hold">
                            <p:stCondLst>
                              <p:cond delay="0"/>
                            </p:stCondLst>
                            <p:childTnLst>
                              <p:par>
                                <p:cTn id="117" presetID="63" presetClass="path" presetSubtype="0" accel="50000" decel="50000" fill="hold" nodeType="clickEffect">
                                  <p:stCondLst>
                                    <p:cond delay="0"/>
                                  </p:stCondLst>
                                  <p:childTnLst>
                                    <p:animMotion origin="layout" path="M 0.08273 0.00046 L 0.11945 0.00046 " pathEditMode="relative" rAng="0" ptsTypes="AA">
                                      <p:cBhvr>
                                        <p:cTn id="118" dur="1000" fill="hold"/>
                                        <p:tgtEl>
                                          <p:spTgt spid="10"/>
                                        </p:tgtEl>
                                        <p:attrNameLst>
                                          <p:attrName>ppt_x</p:attrName>
                                          <p:attrName>ppt_y</p:attrName>
                                        </p:attrNameLst>
                                      </p:cBhvr>
                                      <p:rCtr x="1832" y="0"/>
                                    </p:animMotion>
                                  </p:childTnLst>
                                  <p:subTnLst>
                                    <p:audio>
                                      <p:cMediaNode>
                                        <p:cTn display="0" masterRel="sameClick">
                                          <p:stCondLst>
                                            <p:cond evt="begin" delay="0">
                                              <p:tn val="117"/>
                                            </p:cond>
                                          </p:stCondLst>
                                          <p:endCondLst>
                                            <p:cond evt="onStopAudio" delay="0">
                                              <p:tgtEl>
                                                <p:sldTgt/>
                                              </p:tgtEl>
                                            </p:cond>
                                          </p:endCondLst>
                                        </p:cTn>
                                        <p:tgtEl>
                                          <p:sndTgt r:embed="rId2" name="DRUMROLL.WAV"/>
                                        </p:tgtEl>
                                      </p:cMediaNode>
                                    </p:audio>
                                  </p:subTnLst>
                                </p:cTn>
                              </p:par>
                              <p:par>
                                <p:cTn id="119" presetID="6" presetClass="emph" presetSubtype="0" autoRev="1" fill="hold" nodeType="withEffect">
                                  <p:stCondLst>
                                    <p:cond delay="0"/>
                                  </p:stCondLst>
                                  <p:childTnLst>
                                    <p:animScale>
                                      <p:cBhvr>
                                        <p:cTn id="120" dur="500" fill="hold"/>
                                        <p:tgtEl>
                                          <p:spTgt spid="10"/>
                                        </p:tgtEl>
                                      </p:cBhvr>
                                      <p:by x="140000" y="140000"/>
                                    </p:animScale>
                                  </p:childTnLst>
                                </p:cTn>
                              </p:par>
                            </p:childTnLst>
                          </p:cTn>
                        </p:par>
                      </p:childTnLst>
                    </p:cTn>
                  </p:par>
                  <p:par>
                    <p:cTn id="121" fill="hold">
                      <p:stCondLst>
                        <p:cond delay="indefinite"/>
                      </p:stCondLst>
                      <p:childTnLst>
                        <p:par>
                          <p:cTn id="122" fill="hold">
                            <p:stCondLst>
                              <p:cond delay="0"/>
                            </p:stCondLst>
                            <p:childTnLst>
                              <p:par>
                                <p:cTn id="123" presetID="63" presetClass="path" presetSubtype="0" accel="50000" decel="50000" fill="hold" nodeType="clickEffect">
                                  <p:stCondLst>
                                    <p:cond delay="0"/>
                                  </p:stCondLst>
                                  <p:childTnLst>
                                    <p:animMotion origin="layout" path="M 0.11945 0.00046 L 0.15183 0.00046 " pathEditMode="relative" rAng="0" ptsTypes="AA">
                                      <p:cBhvr>
                                        <p:cTn id="124" dur="1000" fill="hold"/>
                                        <p:tgtEl>
                                          <p:spTgt spid="10"/>
                                        </p:tgtEl>
                                        <p:attrNameLst>
                                          <p:attrName>ppt_x</p:attrName>
                                          <p:attrName>ppt_y</p:attrName>
                                        </p:attrNameLst>
                                      </p:cBhvr>
                                      <p:rCtr x="1615" y="0"/>
                                    </p:animMotion>
                                  </p:childTnLst>
                                  <p:subTnLst>
                                    <p:audio>
                                      <p:cMediaNode>
                                        <p:cTn display="0" masterRel="sameClick">
                                          <p:stCondLst>
                                            <p:cond evt="begin" delay="0">
                                              <p:tn val="123"/>
                                            </p:cond>
                                          </p:stCondLst>
                                          <p:endCondLst>
                                            <p:cond evt="onStopAudio" delay="0">
                                              <p:tgtEl>
                                                <p:sldTgt/>
                                              </p:tgtEl>
                                            </p:cond>
                                          </p:endCondLst>
                                        </p:cTn>
                                        <p:tgtEl>
                                          <p:sndTgt r:embed="rId2" name="DRUMROLL.WAV"/>
                                        </p:tgtEl>
                                      </p:cMediaNode>
                                    </p:audio>
                                  </p:subTnLst>
                                </p:cTn>
                              </p:par>
                              <p:par>
                                <p:cTn id="125" presetID="6" presetClass="emph" presetSubtype="0" autoRev="1" fill="hold" nodeType="withEffect">
                                  <p:stCondLst>
                                    <p:cond delay="0"/>
                                  </p:stCondLst>
                                  <p:childTnLst>
                                    <p:animScale>
                                      <p:cBhvr>
                                        <p:cTn id="126" dur="500" fill="hold"/>
                                        <p:tgtEl>
                                          <p:spTgt spid="10"/>
                                        </p:tgtEl>
                                      </p:cBhvr>
                                      <p:by x="140000" y="140000"/>
                                    </p:animScale>
                                  </p:childTnLst>
                                </p:cTn>
                              </p:par>
                            </p:childTnLst>
                          </p:cTn>
                        </p:par>
                      </p:childTnLst>
                    </p:cTn>
                  </p:par>
                  <p:par>
                    <p:cTn id="127" fill="hold">
                      <p:stCondLst>
                        <p:cond delay="indefinite"/>
                      </p:stCondLst>
                      <p:childTnLst>
                        <p:par>
                          <p:cTn id="128" fill="hold">
                            <p:stCondLst>
                              <p:cond delay="0"/>
                            </p:stCondLst>
                            <p:childTnLst>
                              <p:par>
                                <p:cTn id="129" presetID="63" presetClass="path" presetSubtype="0" accel="50000" decel="50000" fill="hold" nodeType="clickEffect">
                                  <p:stCondLst>
                                    <p:cond delay="0"/>
                                  </p:stCondLst>
                                  <p:childTnLst>
                                    <p:animMotion origin="layout" path="M 0.15183 0.00046 L 0.18612 0.00046 " pathEditMode="relative" rAng="0" ptsTypes="AA">
                                      <p:cBhvr>
                                        <p:cTn id="130" dur="1000" fill="hold"/>
                                        <p:tgtEl>
                                          <p:spTgt spid="10"/>
                                        </p:tgtEl>
                                        <p:attrNameLst>
                                          <p:attrName>ppt_x</p:attrName>
                                          <p:attrName>ppt_y</p:attrName>
                                        </p:attrNameLst>
                                      </p:cBhvr>
                                      <p:rCtr x="1710" y="0"/>
                                    </p:animMotion>
                                  </p:childTnLst>
                                  <p:subTnLst>
                                    <p:audio>
                                      <p:cMediaNode>
                                        <p:cTn display="0" masterRel="sameClick">
                                          <p:stCondLst>
                                            <p:cond evt="begin" delay="0">
                                              <p:tn val="129"/>
                                            </p:cond>
                                          </p:stCondLst>
                                          <p:endCondLst>
                                            <p:cond evt="onStopAudio" delay="0">
                                              <p:tgtEl>
                                                <p:sldTgt/>
                                              </p:tgtEl>
                                            </p:cond>
                                          </p:endCondLst>
                                        </p:cTn>
                                        <p:tgtEl>
                                          <p:sndTgt r:embed="rId2" name="DRUMROLL.WAV"/>
                                        </p:tgtEl>
                                      </p:cMediaNode>
                                    </p:audio>
                                  </p:subTnLst>
                                </p:cTn>
                              </p:par>
                              <p:par>
                                <p:cTn id="131" presetID="6" presetClass="emph" presetSubtype="0" autoRev="1" fill="hold" nodeType="withEffect">
                                  <p:stCondLst>
                                    <p:cond delay="0"/>
                                  </p:stCondLst>
                                  <p:childTnLst>
                                    <p:animScale>
                                      <p:cBhvr>
                                        <p:cTn id="132" dur="500" fill="hold"/>
                                        <p:tgtEl>
                                          <p:spTgt spid="10"/>
                                        </p:tgtEl>
                                      </p:cBhvr>
                                      <p:by x="140000" y="140000"/>
                                    </p:animScale>
                                  </p:childTnLst>
                                </p:cTn>
                              </p:par>
                            </p:childTnLst>
                          </p:cTn>
                        </p:par>
                        <p:par>
                          <p:cTn id="133" fill="hold">
                            <p:stCondLst>
                              <p:cond delay="1000"/>
                            </p:stCondLst>
                            <p:childTnLst>
                              <p:par>
                                <p:cTn id="134" presetID="63" presetClass="path" presetSubtype="0" accel="50000" decel="50000" fill="hold" nodeType="afterEffect">
                                  <p:stCondLst>
                                    <p:cond delay="0"/>
                                  </p:stCondLst>
                                  <p:childTnLst>
                                    <p:animMotion origin="layout" path="M 0.18612 0.00046 L 0.21433 0.01975 " pathEditMode="relative" rAng="0" ptsTypes="AA">
                                      <p:cBhvr>
                                        <p:cTn id="135" dur="1000" fill="hold"/>
                                        <p:tgtEl>
                                          <p:spTgt spid="10"/>
                                        </p:tgtEl>
                                        <p:attrNameLst>
                                          <p:attrName>ppt_x</p:attrName>
                                          <p:attrName>ppt_y</p:attrName>
                                        </p:attrNameLst>
                                      </p:cBhvr>
                                      <p:rCtr x="1406" y="957"/>
                                    </p:animMotion>
                                  </p:childTnLst>
                                  <p:subTnLst>
                                    <p:audio>
                                      <p:cMediaNode>
                                        <p:cTn display="0" masterRel="sameClick">
                                          <p:stCondLst>
                                            <p:cond evt="begin" delay="0">
                                              <p:tn val="134"/>
                                            </p:cond>
                                          </p:stCondLst>
                                          <p:endCondLst>
                                            <p:cond evt="onStopAudio" delay="0">
                                              <p:tgtEl>
                                                <p:sldTgt/>
                                              </p:tgtEl>
                                            </p:cond>
                                          </p:endCondLst>
                                        </p:cTn>
                                        <p:tgtEl>
                                          <p:sndTgt r:embed="rId2" name="DRUMROLL.WAV"/>
                                        </p:tgtEl>
                                      </p:cMediaNode>
                                    </p:audio>
                                  </p:subTnLst>
                                </p:cTn>
                              </p:par>
                              <p:par>
                                <p:cTn id="136" presetID="6" presetClass="emph" presetSubtype="0" autoRev="1" fill="hold" nodeType="withEffect">
                                  <p:stCondLst>
                                    <p:cond delay="0"/>
                                  </p:stCondLst>
                                  <p:childTnLst>
                                    <p:animScale>
                                      <p:cBhvr>
                                        <p:cTn id="137" dur="500" fill="hold"/>
                                        <p:tgtEl>
                                          <p:spTgt spid="10"/>
                                        </p:tgtEl>
                                      </p:cBhvr>
                                      <p:by x="140000" y="140000"/>
                                    </p:animScale>
                                  </p:childTnLst>
                                </p:cTn>
                              </p:par>
                            </p:childTnLst>
                          </p:cTn>
                        </p:par>
                      </p:childTnLst>
                    </p:cTn>
                  </p:par>
                </p:childTnLst>
              </p:cTn>
              <p:nextCondLst>
                <p:cond evt="onClick" delay="0">
                  <p:tgtEl>
                    <p:spTgt spid="10"/>
                  </p:tgtEl>
                </p:cond>
              </p:nextCondLst>
            </p:seq>
            <p:seq concurrent="1" nextAc="seek">
              <p:cTn id="138" restart="whenNotActive" fill="hold" evtFilter="cancelBubble" nodeType="interactiveSeq">
                <p:stCondLst>
                  <p:cond evt="onClick" delay="0">
                    <p:tgtEl>
                      <p:spTgt spid="8"/>
                    </p:tgtEl>
                  </p:cond>
                </p:stCondLst>
                <p:endSync evt="end" delay="0">
                  <p:rtn val="all"/>
                </p:endSync>
                <p:childTnLst>
                  <p:par>
                    <p:cTn id="139" fill="hold">
                      <p:stCondLst>
                        <p:cond delay="0"/>
                      </p:stCondLst>
                      <p:childTnLst>
                        <p:par>
                          <p:cTn id="140" fill="hold">
                            <p:stCondLst>
                              <p:cond delay="0"/>
                            </p:stCondLst>
                            <p:childTnLst>
                              <p:par>
                                <p:cTn id="141" presetID="42" presetClass="path" presetSubtype="0" accel="50000" decel="50000" fill="hold" nodeType="clickEffect">
                                  <p:stCondLst>
                                    <p:cond delay="0"/>
                                  </p:stCondLst>
                                  <p:childTnLst>
                                    <p:animMotion origin="layout" path="M -3.05556E-6 4.81481E-6 L 0.00052 0.05663 " pathEditMode="relative" rAng="0" ptsTypes="AA">
                                      <p:cBhvr>
                                        <p:cTn id="142" dur="1000" fill="hold"/>
                                        <p:tgtEl>
                                          <p:spTgt spid="8"/>
                                        </p:tgtEl>
                                        <p:attrNameLst>
                                          <p:attrName>ppt_x</p:attrName>
                                          <p:attrName>ppt_y</p:attrName>
                                        </p:attrNameLst>
                                      </p:cBhvr>
                                      <p:rCtr x="26" y="2824"/>
                                    </p:animMotion>
                                  </p:childTnLst>
                                  <p:subTnLst>
                                    <p:audio>
                                      <p:cMediaNode>
                                        <p:cTn display="0" masterRel="sameClick">
                                          <p:stCondLst>
                                            <p:cond evt="begin" delay="0">
                                              <p:tn val="141"/>
                                            </p:cond>
                                          </p:stCondLst>
                                          <p:endCondLst>
                                            <p:cond evt="onStopAudio" delay="0">
                                              <p:tgtEl>
                                                <p:sldTgt/>
                                              </p:tgtEl>
                                            </p:cond>
                                          </p:endCondLst>
                                        </p:cTn>
                                        <p:tgtEl>
                                          <p:sndTgt r:embed="rId2" name="DRUMROLL.WAV"/>
                                        </p:tgtEl>
                                      </p:cMediaNode>
                                    </p:audio>
                                  </p:subTnLst>
                                </p:cTn>
                              </p:par>
                              <p:par>
                                <p:cTn id="143" presetID="6" presetClass="emph" presetSubtype="0" autoRev="1" fill="hold" nodeType="withEffect">
                                  <p:stCondLst>
                                    <p:cond delay="0"/>
                                  </p:stCondLst>
                                  <p:childTnLst>
                                    <p:animScale>
                                      <p:cBhvr>
                                        <p:cTn id="144" dur="500" fill="hold"/>
                                        <p:tgtEl>
                                          <p:spTgt spid="8"/>
                                        </p:tgtEl>
                                      </p:cBhvr>
                                      <p:by x="140000" y="140000"/>
                                    </p:animScale>
                                  </p:childTnLst>
                                </p:cTn>
                              </p:par>
                            </p:childTnLst>
                          </p:cTn>
                        </p:par>
                      </p:childTnLst>
                    </p:cTn>
                  </p:par>
                  <p:par>
                    <p:cTn id="145" fill="hold">
                      <p:stCondLst>
                        <p:cond delay="indefinite"/>
                      </p:stCondLst>
                      <p:childTnLst>
                        <p:par>
                          <p:cTn id="146" fill="hold">
                            <p:stCondLst>
                              <p:cond delay="0"/>
                            </p:stCondLst>
                            <p:childTnLst>
                              <p:par>
                                <p:cTn id="147" presetID="42" presetClass="path" presetSubtype="0" accel="50000" decel="50000" fill="hold" nodeType="clickEffect">
                                  <p:stCondLst>
                                    <p:cond delay="0"/>
                                  </p:stCondLst>
                                  <p:childTnLst>
                                    <p:animMotion origin="layout" path="M 0.00052 0.05663 L 0.00052 0.12191 " pathEditMode="relative" rAng="0" ptsTypes="AA">
                                      <p:cBhvr>
                                        <p:cTn id="148" dur="1000" fill="hold"/>
                                        <p:tgtEl>
                                          <p:spTgt spid="8"/>
                                        </p:tgtEl>
                                        <p:attrNameLst>
                                          <p:attrName>ppt_x</p:attrName>
                                          <p:attrName>ppt_y</p:attrName>
                                        </p:attrNameLst>
                                      </p:cBhvr>
                                      <p:rCtr x="0" y="3256"/>
                                    </p:animMotion>
                                  </p:childTnLst>
                                  <p:subTnLst>
                                    <p:audio>
                                      <p:cMediaNode>
                                        <p:cTn display="0" masterRel="sameClick">
                                          <p:stCondLst>
                                            <p:cond evt="begin" delay="0">
                                              <p:tn val="147"/>
                                            </p:cond>
                                          </p:stCondLst>
                                          <p:endCondLst>
                                            <p:cond evt="onStopAudio" delay="0">
                                              <p:tgtEl>
                                                <p:sldTgt/>
                                              </p:tgtEl>
                                            </p:cond>
                                          </p:endCondLst>
                                        </p:cTn>
                                        <p:tgtEl>
                                          <p:sndTgt r:embed="rId2" name="DRUMROLL.WAV"/>
                                        </p:tgtEl>
                                      </p:cMediaNode>
                                    </p:audio>
                                  </p:subTnLst>
                                </p:cTn>
                              </p:par>
                              <p:par>
                                <p:cTn id="149" presetID="6" presetClass="emph" presetSubtype="0" autoRev="1" fill="hold" nodeType="withEffect">
                                  <p:stCondLst>
                                    <p:cond delay="0"/>
                                  </p:stCondLst>
                                  <p:childTnLst>
                                    <p:animScale>
                                      <p:cBhvr>
                                        <p:cTn id="150" dur="500" fill="hold"/>
                                        <p:tgtEl>
                                          <p:spTgt spid="8"/>
                                        </p:tgtEl>
                                      </p:cBhvr>
                                      <p:by x="140000" y="140000"/>
                                    </p:animScale>
                                  </p:childTnLst>
                                </p:cTn>
                              </p:par>
                            </p:childTnLst>
                          </p:cTn>
                        </p:par>
                      </p:childTnLst>
                    </p:cTn>
                  </p:par>
                  <p:par>
                    <p:cTn id="151" fill="hold">
                      <p:stCondLst>
                        <p:cond delay="indefinite"/>
                      </p:stCondLst>
                      <p:childTnLst>
                        <p:par>
                          <p:cTn id="152" fill="hold">
                            <p:stCondLst>
                              <p:cond delay="0"/>
                            </p:stCondLst>
                            <p:childTnLst>
                              <p:par>
                                <p:cTn id="153" presetID="42" presetClass="path" presetSubtype="0" accel="50000" decel="50000" fill="hold" nodeType="clickEffect">
                                  <p:stCondLst>
                                    <p:cond delay="0"/>
                                  </p:stCondLst>
                                  <p:childTnLst>
                                    <p:animMotion origin="layout" path="M 0.00052 0.12191 L 0.00052 0.17654 " pathEditMode="relative" rAng="0" ptsTypes="AA">
                                      <p:cBhvr>
                                        <p:cTn id="154" dur="1000" fill="hold"/>
                                        <p:tgtEl>
                                          <p:spTgt spid="8"/>
                                        </p:tgtEl>
                                        <p:attrNameLst>
                                          <p:attrName>ppt_x</p:attrName>
                                          <p:attrName>ppt_y</p:attrName>
                                        </p:attrNameLst>
                                      </p:cBhvr>
                                      <p:rCtr x="0" y="2731"/>
                                    </p:animMotion>
                                  </p:childTnLst>
                                  <p:subTnLst>
                                    <p:audio>
                                      <p:cMediaNode>
                                        <p:cTn display="0" masterRel="sameClick">
                                          <p:stCondLst>
                                            <p:cond evt="begin" delay="0">
                                              <p:tn val="153"/>
                                            </p:cond>
                                          </p:stCondLst>
                                          <p:endCondLst>
                                            <p:cond evt="onStopAudio" delay="0">
                                              <p:tgtEl>
                                                <p:sldTgt/>
                                              </p:tgtEl>
                                            </p:cond>
                                          </p:endCondLst>
                                        </p:cTn>
                                        <p:tgtEl>
                                          <p:sndTgt r:embed="rId2" name="DRUMROLL.WAV"/>
                                        </p:tgtEl>
                                      </p:cMediaNode>
                                    </p:audio>
                                  </p:subTnLst>
                                </p:cTn>
                              </p:par>
                              <p:par>
                                <p:cTn id="155" presetID="6" presetClass="emph" presetSubtype="0" autoRev="1" fill="hold" nodeType="withEffect">
                                  <p:stCondLst>
                                    <p:cond delay="0"/>
                                  </p:stCondLst>
                                  <p:childTnLst>
                                    <p:animScale>
                                      <p:cBhvr>
                                        <p:cTn id="156" dur="500" fill="hold"/>
                                        <p:tgtEl>
                                          <p:spTgt spid="8"/>
                                        </p:tgtEl>
                                      </p:cBhvr>
                                      <p:by x="140000" y="140000"/>
                                    </p:animScale>
                                  </p:childTnLst>
                                </p:cTn>
                              </p:par>
                            </p:childTnLst>
                          </p:cTn>
                        </p:par>
                      </p:childTnLst>
                    </p:cTn>
                  </p:par>
                  <p:par>
                    <p:cTn id="157" fill="hold">
                      <p:stCondLst>
                        <p:cond delay="indefinite"/>
                      </p:stCondLst>
                      <p:childTnLst>
                        <p:par>
                          <p:cTn id="158" fill="hold">
                            <p:stCondLst>
                              <p:cond delay="0"/>
                            </p:stCondLst>
                            <p:childTnLst>
                              <p:par>
                                <p:cTn id="159" presetID="42" presetClass="path" presetSubtype="0" accel="50000" decel="50000" fill="hold" nodeType="clickEffect">
                                  <p:stCondLst>
                                    <p:cond delay="0"/>
                                  </p:stCondLst>
                                  <p:childTnLst>
                                    <p:animMotion origin="layout" path="M 0.00052 0.17654 L 0.00078 0.24135 " pathEditMode="relative" rAng="0" ptsTypes="AA">
                                      <p:cBhvr>
                                        <p:cTn id="160" dur="1000" fill="hold"/>
                                        <p:tgtEl>
                                          <p:spTgt spid="8"/>
                                        </p:tgtEl>
                                        <p:attrNameLst>
                                          <p:attrName>ppt_x</p:attrName>
                                          <p:attrName>ppt_y</p:attrName>
                                        </p:attrNameLst>
                                      </p:cBhvr>
                                      <p:rCtr x="9" y="3241"/>
                                    </p:animMotion>
                                  </p:childTnLst>
                                  <p:subTnLst>
                                    <p:audio>
                                      <p:cMediaNode>
                                        <p:cTn display="0" masterRel="sameClick">
                                          <p:stCondLst>
                                            <p:cond evt="begin" delay="0">
                                              <p:tn val="159"/>
                                            </p:cond>
                                          </p:stCondLst>
                                          <p:endCondLst>
                                            <p:cond evt="onStopAudio" delay="0">
                                              <p:tgtEl>
                                                <p:sldTgt/>
                                              </p:tgtEl>
                                            </p:cond>
                                          </p:endCondLst>
                                        </p:cTn>
                                        <p:tgtEl>
                                          <p:sndTgt r:embed="rId2" name="DRUMROLL.WAV"/>
                                        </p:tgtEl>
                                      </p:cMediaNode>
                                    </p:audio>
                                  </p:subTnLst>
                                </p:cTn>
                              </p:par>
                              <p:par>
                                <p:cTn id="161" presetID="6" presetClass="emph" presetSubtype="0" autoRev="1" fill="hold" nodeType="withEffect">
                                  <p:stCondLst>
                                    <p:cond delay="0"/>
                                  </p:stCondLst>
                                  <p:childTnLst>
                                    <p:animScale>
                                      <p:cBhvr>
                                        <p:cTn id="162" dur="500" fill="hold"/>
                                        <p:tgtEl>
                                          <p:spTgt spid="8"/>
                                        </p:tgtEl>
                                      </p:cBhvr>
                                      <p:by x="140000" y="140000"/>
                                    </p:animScale>
                                  </p:childTnLst>
                                </p:cTn>
                              </p:par>
                            </p:childTnLst>
                          </p:cTn>
                        </p:par>
                      </p:childTnLst>
                    </p:cTn>
                  </p:par>
                  <p:par>
                    <p:cTn id="163" fill="hold">
                      <p:stCondLst>
                        <p:cond delay="indefinite"/>
                      </p:stCondLst>
                      <p:childTnLst>
                        <p:par>
                          <p:cTn id="164" fill="hold">
                            <p:stCondLst>
                              <p:cond delay="0"/>
                            </p:stCondLst>
                            <p:childTnLst>
                              <p:par>
                                <p:cTn id="165" presetID="42" presetClass="path" presetSubtype="0" accel="50000" decel="50000" fill="hold" nodeType="clickEffect">
                                  <p:stCondLst>
                                    <p:cond delay="0"/>
                                  </p:stCondLst>
                                  <p:childTnLst>
                                    <p:animMotion origin="layout" path="M 0.00078 0.24135 L 0.00104 0.31095 " pathEditMode="relative" rAng="0" ptsTypes="AA">
                                      <p:cBhvr>
                                        <p:cTn id="166" dur="1000" fill="hold"/>
                                        <p:tgtEl>
                                          <p:spTgt spid="8"/>
                                        </p:tgtEl>
                                        <p:attrNameLst>
                                          <p:attrName>ppt_x</p:attrName>
                                          <p:attrName>ppt_y</p:attrName>
                                        </p:attrNameLst>
                                      </p:cBhvr>
                                      <p:rCtr x="9" y="3472"/>
                                    </p:animMotion>
                                  </p:childTnLst>
                                  <p:subTnLst>
                                    <p:audio>
                                      <p:cMediaNode>
                                        <p:cTn display="0" masterRel="sameClick">
                                          <p:stCondLst>
                                            <p:cond evt="begin" delay="0">
                                              <p:tn val="165"/>
                                            </p:cond>
                                          </p:stCondLst>
                                          <p:endCondLst>
                                            <p:cond evt="onStopAudio" delay="0">
                                              <p:tgtEl>
                                                <p:sldTgt/>
                                              </p:tgtEl>
                                            </p:cond>
                                          </p:endCondLst>
                                        </p:cTn>
                                        <p:tgtEl>
                                          <p:sndTgt r:embed="rId2" name="DRUMROLL.WAV"/>
                                        </p:tgtEl>
                                      </p:cMediaNode>
                                    </p:audio>
                                  </p:subTnLst>
                                </p:cTn>
                              </p:par>
                              <p:par>
                                <p:cTn id="167" presetID="6" presetClass="emph" presetSubtype="0" autoRev="1" fill="hold" nodeType="withEffect">
                                  <p:stCondLst>
                                    <p:cond delay="0"/>
                                  </p:stCondLst>
                                  <p:childTnLst>
                                    <p:animScale>
                                      <p:cBhvr>
                                        <p:cTn id="168" dur="500" fill="hold"/>
                                        <p:tgtEl>
                                          <p:spTgt spid="8"/>
                                        </p:tgtEl>
                                      </p:cBhvr>
                                      <p:by x="140000" y="140000"/>
                                    </p:animScale>
                                  </p:childTnLst>
                                </p:cTn>
                              </p:par>
                            </p:childTnLst>
                          </p:cTn>
                        </p:par>
                        <p:par>
                          <p:cTn id="169" fill="hold">
                            <p:stCondLst>
                              <p:cond delay="1000"/>
                            </p:stCondLst>
                            <p:childTnLst>
                              <p:par>
                                <p:cTn id="170" presetID="42" presetClass="path" presetSubtype="0" accel="50000" decel="50000" fill="hold" nodeType="afterEffect">
                                  <p:stCondLst>
                                    <p:cond delay="0"/>
                                  </p:stCondLst>
                                  <p:childTnLst>
                                    <p:animMotion origin="layout" path="M 0.00104 0.31095 L 0.00365 0.36558 " pathEditMode="relative" rAng="0" ptsTypes="AA">
                                      <p:cBhvr>
                                        <p:cTn id="171" dur="1000" fill="hold"/>
                                        <p:tgtEl>
                                          <p:spTgt spid="8"/>
                                        </p:tgtEl>
                                        <p:attrNameLst>
                                          <p:attrName>ppt_x</p:attrName>
                                          <p:attrName>ppt_y</p:attrName>
                                        </p:attrNameLst>
                                      </p:cBhvr>
                                      <p:rCtr x="130" y="2731"/>
                                    </p:animMotion>
                                  </p:childTnLst>
                                  <p:subTnLst>
                                    <p:audio>
                                      <p:cMediaNode>
                                        <p:cTn display="0" masterRel="sameClick">
                                          <p:stCondLst>
                                            <p:cond evt="begin" delay="0">
                                              <p:tn val="170"/>
                                            </p:cond>
                                          </p:stCondLst>
                                          <p:endCondLst>
                                            <p:cond evt="onStopAudio" delay="0">
                                              <p:tgtEl>
                                                <p:sldTgt/>
                                              </p:tgtEl>
                                            </p:cond>
                                          </p:endCondLst>
                                        </p:cTn>
                                        <p:tgtEl>
                                          <p:sndTgt r:embed="rId2" name="DRUMROLL.WAV"/>
                                        </p:tgtEl>
                                      </p:cMediaNode>
                                    </p:audio>
                                  </p:subTnLst>
                                </p:cTn>
                              </p:par>
                              <p:par>
                                <p:cTn id="172" presetID="6" presetClass="emph" presetSubtype="0" autoRev="1" fill="hold" nodeType="withEffect">
                                  <p:stCondLst>
                                    <p:cond delay="0"/>
                                  </p:stCondLst>
                                  <p:childTnLst>
                                    <p:animScale>
                                      <p:cBhvr>
                                        <p:cTn id="173" dur="500" fill="hold"/>
                                        <p:tgtEl>
                                          <p:spTgt spid="8"/>
                                        </p:tgtEl>
                                      </p:cBhvr>
                                      <p:by x="140000" y="140000"/>
                                    </p:animScale>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345</TotalTime>
  <Words>4067</Words>
  <Application>Microsoft Office PowerPoint</Application>
  <PresentationFormat>Custom</PresentationFormat>
  <Paragraphs>352</Paragraphs>
  <Slides>95</Slides>
  <Notes>0</Notes>
  <HiddenSlides>0</HiddenSlides>
  <MMClips>8</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95</vt:i4>
      </vt:variant>
    </vt:vector>
  </HeadingPairs>
  <TitlesOfParts>
    <vt:vector size="114" baseType="lpstr">
      <vt:lpstr>Cranberry</vt:lpstr>
      <vt:lpstr>Calibri Light</vt:lpstr>
      <vt:lpstr>#9Slide03 Montserrat SemiBold</vt:lpstr>
      <vt:lpstr>#9SLIDE03 ALLROUNDGOTHIC DEMI</vt:lpstr>
      <vt:lpstr>#9SLIDE03 SFU FUTURA_05 EXTRABO</vt:lpstr>
      <vt:lpstr>Cambria Math</vt:lpstr>
      <vt:lpstr>#9Slide03 Montserrat</vt:lpstr>
      <vt:lpstr>Arial</vt:lpstr>
      <vt:lpstr>Helvetica Neue</vt:lpstr>
      <vt:lpstr>#9Slide03 Montserrat ExtraBold</vt:lpstr>
      <vt:lpstr>Tahoma</vt:lpstr>
      <vt:lpstr>#9Slide07 Baloo Tamma</vt:lpstr>
      <vt:lpstr>Times New Roman</vt:lpstr>
      <vt:lpstr>#9Slide03 Montserrat Medium</vt:lpstr>
      <vt:lpstr>Calibri</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and Pastel Modern and Cute Group Project Presentation</dc:title>
  <dc:subject>9Slide.vn</dc:subject>
  <dc:creator/>
  <dc:description>9Slide.vn</dc:description>
  <cp:lastModifiedBy>Administrator</cp:lastModifiedBy>
  <cp:revision>55</cp:revision>
  <dcterms:created xsi:type="dcterms:W3CDTF">2006-08-16T00:00:00Z</dcterms:created>
  <dcterms:modified xsi:type="dcterms:W3CDTF">2024-11-03T08:32:33Z</dcterms:modified>
  <cp:category>9Slide.vn</cp:category>
  <dc:identifier>DAGJ3YIsuho</dc:identifier>
</cp:coreProperties>
</file>