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870" r:id="rId2"/>
    <p:sldId id="890" r:id="rId3"/>
    <p:sldId id="891" r:id="rId4"/>
    <p:sldId id="892" r:id="rId5"/>
    <p:sldId id="893" r:id="rId6"/>
    <p:sldId id="894" r:id="rId7"/>
    <p:sldId id="895" r:id="rId8"/>
    <p:sldId id="896" r:id="rId9"/>
    <p:sldId id="897" r:id="rId10"/>
    <p:sldId id="898" r:id="rId11"/>
    <p:sldId id="899" r:id="rId12"/>
    <p:sldId id="900" r:id="rId13"/>
    <p:sldId id="901" r:id="rId14"/>
    <p:sldId id="902" r:id="rId15"/>
    <p:sldId id="903" r:id="rId16"/>
    <p:sldId id="904" r:id="rId17"/>
    <p:sldId id="905" r:id="rId18"/>
    <p:sldId id="906" r:id="rId19"/>
    <p:sldId id="907" r:id="rId20"/>
    <p:sldId id="908" r:id="rId21"/>
    <p:sldId id="723"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90"/>
            <p14:sldId id="891"/>
            <p14:sldId id="892"/>
            <p14:sldId id="893"/>
            <p14:sldId id="894"/>
            <p14:sldId id="895"/>
            <p14:sldId id="896"/>
            <p14:sldId id="897"/>
            <p14:sldId id="898"/>
            <p14:sldId id="899"/>
            <p14:sldId id="900"/>
            <p14:sldId id="901"/>
            <p14:sldId id="902"/>
            <p14:sldId id="903"/>
            <p14:sldId id="904"/>
            <p14:sldId id="905"/>
            <p14:sldId id="906"/>
            <p14:sldId id="907"/>
            <p14:sldId id="908"/>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5" autoAdjust="0"/>
    <p:restoredTop sz="94057" autoAdjust="0"/>
  </p:normalViewPr>
  <p:slideViewPr>
    <p:cSldViewPr>
      <p:cViewPr>
        <p:scale>
          <a:sx n="100" d="100"/>
          <a:sy n="100" d="100"/>
        </p:scale>
        <p:origin x="-912"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2.wmf"/><Relationship Id="rId7" Type="http://schemas.openxmlformats.org/officeDocument/2006/relationships/image" Target="../media/image73.wmf"/><Relationship Id="rId2" Type="http://schemas.openxmlformats.org/officeDocument/2006/relationships/image" Target="../media/image61.wmf"/><Relationship Id="rId1" Type="http://schemas.openxmlformats.org/officeDocument/2006/relationships/image" Target="../media/image71.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64.wmf"/><Relationship Id="rId10" Type="http://schemas.openxmlformats.org/officeDocument/2006/relationships/image" Target="../media/image76.wmf"/><Relationship Id="rId4" Type="http://schemas.openxmlformats.org/officeDocument/2006/relationships/image" Target="../media/image63.wmf"/><Relationship Id="rId9" Type="http://schemas.openxmlformats.org/officeDocument/2006/relationships/image" Target="../media/image7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5" Type="http://schemas.openxmlformats.org/officeDocument/2006/relationships/image" Target="../media/image104.wmf"/><Relationship Id="rId4" Type="http://schemas.openxmlformats.org/officeDocument/2006/relationships/image" Target="../media/image10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1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52.wmf"/><Relationship Id="rId2" Type="http://schemas.openxmlformats.org/officeDocument/2006/relationships/image" Target="../media/image41.wmf"/><Relationship Id="rId1" Type="http://schemas.openxmlformats.org/officeDocument/2006/relationships/image" Target="../media/image50.wmf"/><Relationship Id="rId6" Type="http://schemas.openxmlformats.org/officeDocument/2006/relationships/image" Target="../media/image51.wmf"/><Relationship Id="rId5" Type="http://schemas.openxmlformats.org/officeDocument/2006/relationships/image" Target="../media/image44.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11" Type="http://schemas.openxmlformats.org/officeDocument/2006/relationships/image" Target="../media/image70.wmf"/><Relationship Id="rId5" Type="http://schemas.openxmlformats.org/officeDocument/2006/relationships/image" Target="../media/image64.wmf"/><Relationship Id="rId10" Type="http://schemas.openxmlformats.org/officeDocument/2006/relationships/image" Target="../media/image69.wmf"/><Relationship Id="rId4" Type="http://schemas.openxmlformats.org/officeDocument/2006/relationships/image" Target="../media/image63.wmf"/><Relationship Id="rId9"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14/03/2024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14/03/2024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14/03/2024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14/03/2024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14/03/2024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14/03/2024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14/03/2024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14/03/2024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14/03/2024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63.wmf"/><Relationship Id="rId18" Type="http://schemas.openxmlformats.org/officeDocument/2006/relationships/oleObject" Target="../embeddings/oleObject64.bin"/><Relationship Id="rId26" Type="http://schemas.openxmlformats.org/officeDocument/2006/relationships/oleObject" Target="../embeddings/oleObject68.bin"/><Relationship Id="rId3" Type="http://schemas.openxmlformats.org/officeDocument/2006/relationships/notesSlide" Target="../notesSlides/notesSlide10.xml"/><Relationship Id="rId21" Type="http://schemas.openxmlformats.org/officeDocument/2006/relationships/image" Target="../media/image67.wmf"/><Relationship Id="rId7" Type="http://schemas.openxmlformats.org/officeDocument/2006/relationships/image" Target="../media/image60.wmf"/><Relationship Id="rId12" Type="http://schemas.openxmlformats.org/officeDocument/2006/relationships/oleObject" Target="../embeddings/oleObject61.bin"/><Relationship Id="rId17" Type="http://schemas.openxmlformats.org/officeDocument/2006/relationships/image" Target="../media/image65.wmf"/><Relationship Id="rId25" Type="http://schemas.openxmlformats.org/officeDocument/2006/relationships/image" Target="../media/image69.wmf"/><Relationship Id="rId2" Type="http://schemas.openxmlformats.org/officeDocument/2006/relationships/slideLayout" Target="../slideLayouts/slideLayout2.xml"/><Relationship Id="rId16" Type="http://schemas.openxmlformats.org/officeDocument/2006/relationships/oleObject" Target="../embeddings/oleObject63.bin"/><Relationship Id="rId20" Type="http://schemas.openxmlformats.org/officeDocument/2006/relationships/oleObject" Target="../embeddings/oleObject65.bin"/><Relationship Id="rId1" Type="http://schemas.openxmlformats.org/officeDocument/2006/relationships/vmlDrawing" Target="../drawings/vmlDrawing9.vml"/><Relationship Id="rId6" Type="http://schemas.openxmlformats.org/officeDocument/2006/relationships/oleObject" Target="../embeddings/oleObject58.bin"/><Relationship Id="rId11" Type="http://schemas.openxmlformats.org/officeDocument/2006/relationships/image" Target="../media/image62.wmf"/><Relationship Id="rId24" Type="http://schemas.openxmlformats.org/officeDocument/2006/relationships/oleObject" Target="../embeddings/oleObject67.bin"/><Relationship Id="rId5" Type="http://schemas.openxmlformats.org/officeDocument/2006/relationships/image" Target="../media/image10.png"/><Relationship Id="rId15" Type="http://schemas.openxmlformats.org/officeDocument/2006/relationships/image" Target="../media/image64.wmf"/><Relationship Id="rId23" Type="http://schemas.openxmlformats.org/officeDocument/2006/relationships/image" Target="../media/image68.wmf"/><Relationship Id="rId10" Type="http://schemas.openxmlformats.org/officeDocument/2006/relationships/oleObject" Target="../embeddings/oleObject60.bin"/><Relationship Id="rId19" Type="http://schemas.openxmlformats.org/officeDocument/2006/relationships/image" Target="../media/image66.wmf"/><Relationship Id="rId4" Type="http://schemas.openxmlformats.org/officeDocument/2006/relationships/image" Target="../media/image9.png"/><Relationship Id="rId9" Type="http://schemas.openxmlformats.org/officeDocument/2006/relationships/image" Target="../media/image61.wmf"/><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7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63.wmf"/><Relationship Id="rId18" Type="http://schemas.openxmlformats.org/officeDocument/2006/relationships/oleObject" Target="../embeddings/oleObject75.bin"/><Relationship Id="rId26" Type="http://schemas.openxmlformats.org/officeDocument/2006/relationships/oleObject" Target="../embeddings/oleObject79.bin"/><Relationship Id="rId3" Type="http://schemas.openxmlformats.org/officeDocument/2006/relationships/notesSlide" Target="../notesSlides/notesSlide11.xml"/><Relationship Id="rId21" Type="http://schemas.openxmlformats.org/officeDocument/2006/relationships/image" Target="../media/image74.wmf"/><Relationship Id="rId7" Type="http://schemas.openxmlformats.org/officeDocument/2006/relationships/image" Target="../media/image71.wmf"/><Relationship Id="rId12" Type="http://schemas.openxmlformats.org/officeDocument/2006/relationships/oleObject" Target="../embeddings/oleObject72.bin"/><Relationship Id="rId17" Type="http://schemas.openxmlformats.org/officeDocument/2006/relationships/image" Target="../media/image72.wmf"/><Relationship Id="rId25" Type="http://schemas.openxmlformats.org/officeDocument/2006/relationships/image" Target="../media/image76.wmf"/><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1" Type="http://schemas.openxmlformats.org/officeDocument/2006/relationships/vmlDrawing" Target="../drawings/vmlDrawing10.vml"/><Relationship Id="rId6" Type="http://schemas.openxmlformats.org/officeDocument/2006/relationships/oleObject" Target="../embeddings/oleObject69.bin"/><Relationship Id="rId11" Type="http://schemas.openxmlformats.org/officeDocument/2006/relationships/image" Target="../media/image62.wmf"/><Relationship Id="rId24" Type="http://schemas.openxmlformats.org/officeDocument/2006/relationships/oleObject" Target="../embeddings/oleObject78.bin"/><Relationship Id="rId5" Type="http://schemas.openxmlformats.org/officeDocument/2006/relationships/image" Target="../media/image10.png"/><Relationship Id="rId15" Type="http://schemas.openxmlformats.org/officeDocument/2006/relationships/image" Target="../media/image64.wmf"/><Relationship Id="rId23" Type="http://schemas.openxmlformats.org/officeDocument/2006/relationships/image" Target="../media/image75.wmf"/><Relationship Id="rId10" Type="http://schemas.openxmlformats.org/officeDocument/2006/relationships/oleObject" Target="../embeddings/oleObject71.bin"/><Relationship Id="rId19" Type="http://schemas.openxmlformats.org/officeDocument/2006/relationships/image" Target="../media/image73.wmf"/><Relationship Id="rId4" Type="http://schemas.openxmlformats.org/officeDocument/2006/relationships/image" Target="../media/image9.png"/><Relationship Id="rId9" Type="http://schemas.openxmlformats.org/officeDocument/2006/relationships/image" Target="../media/image61.wmf"/><Relationship Id="rId14" Type="http://schemas.openxmlformats.org/officeDocument/2006/relationships/oleObject" Target="../embeddings/oleObject73.bin"/><Relationship Id="rId22" Type="http://schemas.openxmlformats.org/officeDocument/2006/relationships/oleObject" Target="../embeddings/oleObject77.bin"/><Relationship Id="rId27" Type="http://schemas.openxmlformats.org/officeDocument/2006/relationships/image" Target="../media/image77.wmf"/></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oleObject" Target="../embeddings/oleObject81.bin"/><Relationship Id="rId18" Type="http://schemas.openxmlformats.org/officeDocument/2006/relationships/image" Target="../media/image81.wmf"/><Relationship Id="rId3" Type="http://schemas.openxmlformats.org/officeDocument/2006/relationships/notesSlide" Target="../notesSlides/notesSlide12.xml"/><Relationship Id="rId7" Type="http://schemas.openxmlformats.org/officeDocument/2006/relationships/image" Target="../media/image90.png"/><Relationship Id="rId12" Type="http://schemas.openxmlformats.org/officeDocument/2006/relationships/image" Target="../media/image78.wmf"/><Relationship Id="rId17"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image" Target="../media/image80.wmf"/><Relationship Id="rId20" Type="http://schemas.openxmlformats.org/officeDocument/2006/relationships/image" Target="../media/image82.wmf"/><Relationship Id="rId1" Type="http://schemas.openxmlformats.org/officeDocument/2006/relationships/vmlDrawing" Target="../drawings/vmlDrawing11.vml"/><Relationship Id="rId6" Type="http://schemas.openxmlformats.org/officeDocument/2006/relationships/image" Target="../media/image10.png"/><Relationship Id="rId11" Type="http://schemas.openxmlformats.org/officeDocument/2006/relationships/oleObject" Target="../embeddings/oleObject80.bin"/><Relationship Id="rId5" Type="http://schemas.openxmlformats.org/officeDocument/2006/relationships/image" Target="../media/image9.png"/><Relationship Id="rId15" Type="http://schemas.openxmlformats.org/officeDocument/2006/relationships/oleObject" Target="../embeddings/oleObject82.bin"/><Relationship Id="rId10" Type="http://schemas.openxmlformats.org/officeDocument/2006/relationships/image" Target="../media/image93.png"/><Relationship Id="rId19" Type="http://schemas.openxmlformats.org/officeDocument/2006/relationships/oleObject" Target="../embeddings/oleObject84.bin"/><Relationship Id="rId4" Type="http://schemas.openxmlformats.org/officeDocument/2006/relationships/image" Target="../media/image89.png"/><Relationship Id="rId9" Type="http://schemas.openxmlformats.org/officeDocument/2006/relationships/image" Target="../media/image92.png"/><Relationship Id="rId14" Type="http://schemas.openxmlformats.org/officeDocument/2006/relationships/image" Target="../media/image79.wmf"/></Relationships>
</file>

<file path=ppt/slides/_rels/slide13.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5.wmf"/><Relationship Id="rId3" Type="http://schemas.openxmlformats.org/officeDocument/2006/relationships/notesSlide" Target="../notesSlides/notesSlide13.xml"/><Relationship Id="rId7" Type="http://schemas.openxmlformats.org/officeDocument/2006/relationships/oleObject" Target="../embeddings/oleObject85.bin"/><Relationship Id="rId12"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0.png"/><Relationship Id="rId11" Type="http://schemas.openxmlformats.org/officeDocument/2006/relationships/image" Target="../media/image84.wmf"/><Relationship Id="rId5" Type="http://schemas.openxmlformats.org/officeDocument/2006/relationships/image" Target="../media/image9.png"/><Relationship Id="rId10" Type="http://schemas.openxmlformats.org/officeDocument/2006/relationships/oleObject" Target="../embeddings/oleObject86.bin"/><Relationship Id="rId4" Type="http://schemas.openxmlformats.org/officeDocument/2006/relationships/image" Target="../media/image97.png"/><Relationship Id="rId9" Type="http://schemas.openxmlformats.org/officeDocument/2006/relationships/image" Target="../media/image98.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oleObject" Target="../embeddings/oleObject91.bin"/><Relationship Id="rId18" Type="http://schemas.openxmlformats.org/officeDocument/2006/relationships/image" Target="../media/image91.wmf"/><Relationship Id="rId3" Type="http://schemas.openxmlformats.org/officeDocument/2006/relationships/notesSlide" Target="../notesSlides/notesSlide14.xml"/><Relationship Id="rId7" Type="http://schemas.openxmlformats.org/officeDocument/2006/relationships/image" Target="../media/image86.wmf"/><Relationship Id="rId12" Type="http://schemas.openxmlformats.org/officeDocument/2006/relationships/image" Target="../media/image88.wmf"/><Relationship Id="rId17" Type="http://schemas.openxmlformats.org/officeDocument/2006/relationships/oleObject" Target="../embeddings/oleObject93.bin"/><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13.vml"/><Relationship Id="rId6" Type="http://schemas.openxmlformats.org/officeDocument/2006/relationships/oleObject" Target="../embeddings/oleObject88.bin"/><Relationship Id="rId11" Type="http://schemas.openxmlformats.org/officeDocument/2006/relationships/oleObject" Target="../embeddings/oleObject90.bin"/><Relationship Id="rId5" Type="http://schemas.openxmlformats.org/officeDocument/2006/relationships/image" Target="../media/image10.png"/><Relationship Id="rId15" Type="http://schemas.openxmlformats.org/officeDocument/2006/relationships/oleObject" Target="../embeddings/oleObject92.bin"/><Relationship Id="rId10" Type="http://schemas.openxmlformats.org/officeDocument/2006/relationships/image" Target="../media/image105.png"/><Relationship Id="rId4" Type="http://schemas.openxmlformats.org/officeDocument/2006/relationships/image" Target="../media/image9.png"/><Relationship Id="rId9" Type="http://schemas.openxmlformats.org/officeDocument/2006/relationships/image" Target="../media/image87.wmf"/><Relationship Id="rId14" Type="http://schemas.openxmlformats.org/officeDocument/2006/relationships/image" Target="../media/image89.wmf"/></Relationships>
</file>

<file path=ppt/slides/_rels/slide15.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notesSlide" Target="../notesSlides/notesSlide15.xml"/><Relationship Id="rId7" Type="http://schemas.openxmlformats.org/officeDocument/2006/relationships/oleObject" Target="../embeddings/oleObject94.bin"/><Relationship Id="rId12"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0.png"/><Relationship Id="rId11" Type="http://schemas.openxmlformats.org/officeDocument/2006/relationships/oleObject" Target="../embeddings/oleObject96.bin"/><Relationship Id="rId5" Type="http://schemas.openxmlformats.org/officeDocument/2006/relationships/image" Target="../media/image9.png"/><Relationship Id="rId10" Type="http://schemas.openxmlformats.org/officeDocument/2006/relationships/image" Target="../media/image93.wmf"/><Relationship Id="rId4" Type="http://schemas.openxmlformats.org/officeDocument/2006/relationships/image" Target="../media/image109.png"/><Relationship Id="rId9" Type="http://schemas.openxmlformats.org/officeDocument/2006/relationships/oleObject" Target="../embeddings/oleObject9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8.bin"/><Relationship Id="rId13" Type="http://schemas.openxmlformats.org/officeDocument/2006/relationships/oleObject" Target="../embeddings/oleObject100.bin"/><Relationship Id="rId3" Type="http://schemas.openxmlformats.org/officeDocument/2006/relationships/notesSlide" Target="../notesSlides/notesSlide16.xml"/><Relationship Id="rId7" Type="http://schemas.openxmlformats.org/officeDocument/2006/relationships/image" Target="../media/image95.wmf"/><Relationship Id="rId12" Type="http://schemas.openxmlformats.org/officeDocument/2006/relationships/image" Target="../media/image115.png"/><Relationship Id="rId2" Type="http://schemas.openxmlformats.org/officeDocument/2006/relationships/slideLayout" Target="../slideLayouts/slideLayout2.xml"/><Relationship Id="rId16" Type="http://schemas.openxmlformats.org/officeDocument/2006/relationships/image" Target="../media/image99.wmf"/><Relationship Id="rId1" Type="http://schemas.openxmlformats.org/officeDocument/2006/relationships/vmlDrawing" Target="../drawings/vmlDrawing15.vml"/><Relationship Id="rId6" Type="http://schemas.openxmlformats.org/officeDocument/2006/relationships/oleObject" Target="../embeddings/oleObject97.bin"/><Relationship Id="rId11" Type="http://schemas.openxmlformats.org/officeDocument/2006/relationships/image" Target="../media/image97.wmf"/><Relationship Id="rId5" Type="http://schemas.openxmlformats.org/officeDocument/2006/relationships/image" Target="../media/image10.png"/><Relationship Id="rId15" Type="http://schemas.openxmlformats.org/officeDocument/2006/relationships/oleObject" Target="../embeddings/oleObject101.bin"/><Relationship Id="rId10" Type="http://schemas.openxmlformats.org/officeDocument/2006/relationships/oleObject" Target="../embeddings/oleObject99.bin"/><Relationship Id="rId4" Type="http://schemas.openxmlformats.org/officeDocument/2006/relationships/image" Target="../media/image9.png"/><Relationship Id="rId9" Type="http://schemas.openxmlformats.org/officeDocument/2006/relationships/image" Target="../media/image96.wmf"/><Relationship Id="rId14" Type="http://schemas.openxmlformats.org/officeDocument/2006/relationships/image" Target="../media/image98.wmf"/></Relationships>
</file>

<file path=ppt/slides/_rels/slide17.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oleObject" Target="../embeddings/oleObject105.bin"/><Relationship Id="rId3" Type="http://schemas.openxmlformats.org/officeDocument/2006/relationships/notesSlide" Target="../notesSlides/notesSlide17.xml"/><Relationship Id="rId7" Type="http://schemas.openxmlformats.org/officeDocument/2006/relationships/oleObject" Target="../embeddings/oleObject102.bin"/><Relationship Id="rId12" Type="http://schemas.openxmlformats.org/officeDocument/2006/relationships/image" Target="../media/image102.wmf"/><Relationship Id="rId2" Type="http://schemas.openxmlformats.org/officeDocument/2006/relationships/slideLayout" Target="../slideLayouts/slideLayout2.xml"/><Relationship Id="rId16" Type="http://schemas.openxmlformats.org/officeDocument/2006/relationships/image" Target="../media/image104.wmf"/><Relationship Id="rId1" Type="http://schemas.openxmlformats.org/officeDocument/2006/relationships/vmlDrawing" Target="../drawings/vmlDrawing16.vml"/><Relationship Id="rId6" Type="http://schemas.openxmlformats.org/officeDocument/2006/relationships/image" Target="../media/image10.png"/><Relationship Id="rId11" Type="http://schemas.openxmlformats.org/officeDocument/2006/relationships/oleObject" Target="../embeddings/oleObject104.bin"/><Relationship Id="rId5" Type="http://schemas.openxmlformats.org/officeDocument/2006/relationships/image" Target="../media/image9.png"/><Relationship Id="rId15" Type="http://schemas.openxmlformats.org/officeDocument/2006/relationships/oleObject" Target="../embeddings/oleObject106.bin"/><Relationship Id="rId10" Type="http://schemas.openxmlformats.org/officeDocument/2006/relationships/image" Target="../media/image101.wmf"/><Relationship Id="rId4" Type="http://schemas.openxmlformats.org/officeDocument/2006/relationships/image" Target="../media/image121.png"/><Relationship Id="rId9" Type="http://schemas.openxmlformats.org/officeDocument/2006/relationships/oleObject" Target="../embeddings/oleObject103.bin"/><Relationship Id="rId14" Type="http://schemas.openxmlformats.org/officeDocument/2006/relationships/image" Target="../media/image103.wmf"/></Relationships>
</file>

<file path=ppt/slides/_rels/slide18.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109.bin"/><Relationship Id="rId18" Type="http://schemas.openxmlformats.org/officeDocument/2006/relationships/image" Target="../media/image109.wmf"/><Relationship Id="rId3" Type="http://schemas.openxmlformats.org/officeDocument/2006/relationships/notesSlide" Target="../notesSlides/notesSlide18.xml"/><Relationship Id="rId21" Type="http://schemas.openxmlformats.org/officeDocument/2006/relationships/image" Target="../media/image133.png"/><Relationship Id="rId7" Type="http://schemas.openxmlformats.org/officeDocument/2006/relationships/oleObject" Target="../embeddings/oleObject107.bin"/><Relationship Id="rId12" Type="http://schemas.openxmlformats.org/officeDocument/2006/relationships/image" Target="../media/image132.png"/><Relationship Id="rId17" Type="http://schemas.openxmlformats.org/officeDocument/2006/relationships/oleObject" Target="../embeddings/oleObject111.bin"/><Relationship Id="rId2" Type="http://schemas.openxmlformats.org/officeDocument/2006/relationships/slideLayout" Target="../slideLayouts/slideLayout2.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17.vml"/><Relationship Id="rId6" Type="http://schemas.openxmlformats.org/officeDocument/2006/relationships/image" Target="../media/image112.png"/><Relationship Id="rId11" Type="http://schemas.openxmlformats.org/officeDocument/2006/relationships/image" Target="../media/image106.wmf"/><Relationship Id="rId5" Type="http://schemas.openxmlformats.org/officeDocument/2006/relationships/image" Target="../media/image9.png"/><Relationship Id="rId15" Type="http://schemas.openxmlformats.org/officeDocument/2006/relationships/oleObject" Target="../embeddings/oleObject110.bin"/><Relationship Id="rId23" Type="http://schemas.openxmlformats.org/officeDocument/2006/relationships/image" Target="../media/image111.wmf"/><Relationship Id="rId10" Type="http://schemas.openxmlformats.org/officeDocument/2006/relationships/oleObject" Target="../embeddings/oleObject108.bin"/><Relationship Id="rId19" Type="http://schemas.openxmlformats.org/officeDocument/2006/relationships/oleObject" Target="../embeddings/oleObject112.bin"/><Relationship Id="rId4" Type="http://schemas.openxmlformats.org/officeDocument/2006/relationships/image" Target="../media/image129.png"/><Relationship Id="rId9" Type="http://schemas.openxmlformats.org/officeDocument/2006/relationships/image" Target="../media/image131.png"/><Relationship Id="rId14" Type="http://schemas.openxmlformats.org/officeDocument/2006/relationships/image" Target="../media/image107.wmf"/><Relationship Id="rId22" Type="http://schemas.openxmlformats.org/officeDocument/2006/relationships/oleObject" Target="../embeddings/oleObject113.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40.png"/><Relationship Id="rId18" Type="http://schemas.openxmlformats.org/officeDocument/2006/relationships/image" Target="../media/image116.wmf"/><Relationship Id="rId3" Type="http://schemas.openxmlformats.org/officeDocument/2006/relationships/notesSlide" Target="../notesSlides/notesSlide19.xml"/><Relationship Id="rId7" Type="http://schemas.openxmlformats.org/officeDocument/2006/relationships/image" Target="../media/image138.png"/><Relationship Id="rId12" Type="http://schemas.openxmlformats.org/officeDocument/2006/relationships/image" Target="../media/image114.wmf"/><Relationship Id="rId17" Type="http://schemas.openxmlformats.org/officeDocument/2006/relationships/oleObject" Target="../embeddings/oleObject117.bin"/><Relationship Id="rId2" Type="http://schemas.openxmlformats.org/officeDocument/2006/relationships/slideLayout" Target="../slideLayouts/slideLayout2.xml"/><Relationship Id="rId16" Type="http://schemas.openxmlformats.org/officeDocument/2006/relationships/image" Target="../media/image141.png"/><Relationship Id="rId1" Type="http://schemas.openxmlformats.org/officeDocument/2006/relationships/vmlDrawing" Target="../drawings/vmlDrawing18.vml"/><Relationship Id="rId6" Type="http://schemas.openxmlformats.org/officeDocument/2006/relationships/image" Target="../media/image112.png"/><Relationship Id="rId11" Type="http://schemas.openxmlformats.org/officeDocument/2006/relationships/oleObject" Target="../embeddings/oleObject115.bin"/><Relationship Id="rId5" Type="http://schemas.openxmlformats.org/officeDocument/2006/relationships/image" Target="../media/image9.png"/><Relationship Id="rId15" Type="http://schemas.openxmlformats.org/officeDocument/2006/relationships/image" Target="../media/image115.wmf"/><Relationship Id="rId10" Type="http://schemas.openxmlformats.org/officeDocument/2006/relationships/image" Target="../media/image139.png"/><Relationship Id="rId4" Type="http://schemas.openxmlformats.org/officeDocument/2006/relationships/image" Target="../media/image129.png"/><Relationship Id="rId9" Type="http://schemas.openxmlformats.org/officeDocument/2006/relationships/image" Target="../media/image113.wmf"/><Relationship Id="rId14" Type="http://schemas.openxmlformats.org/officeDocument/2006/relationships/oleObject" Target="../embeddings/oleObject116.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3" Type="http://schemas.openxmlformats.org/officeDocument/2006/relationships/notesSlide" Target="../notesSlides/notesSlide2.xml"/><Relationship Id="rId7" Type="http://schemas.openxmlformats.org/officeDocument/2006/relationships/image" Target="../media/image5.wmf"/><Relationship Id="rId12"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10.png"/><Relationship Id="rId10" Type="http://schemas.openxmlformats.org/officeDocument/2006/relationships/oleObject" Target="../embeddings/oleObject3.bin"/><Relationship Id="rId4" Type="http://schemas.openxmlformats.org/officeDocument/2006/relationships/image" Target="../media/image9.png"/><Relationship Id="rId9" Type="http://schemas.openxmlformats.org/officeDocument/2006/relationships/image" Target="../media/image6.wmf"/></Relationships>
</file>

<file path=ppt/slides/_rels/slide20.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notesSlide" Target="../notesSlides/notesSlide20.xml"/><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12.png"/><Relationship Id="rId5" Type="http://schemas.openxmlformats.org/officeDocument/2006/relationships/image" Target="../media/image9.png"/><Relationship Id="rId10" Type="http://schemas.openxmlformats.org/officeDocument/2006/relationships/image" Target="../media/image144.png"/><Relationship Id="rId4" Type="http://schemas.openxmlformats.org/officeDocument/2006/relationships/image" Target="../media/image129.png"/><Relationship Id="rId9" Type="http://schemas.openxmlformats.org/officeDocument/2006/relationships/image" Target="../media/image143.png"/></Relationships>
</file>

<file path=ppt/slides/_rels/slide21.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0.png"/><Relationship Id="rId4" Type="http://schemas.openxmlformats.org/officeDocument/2006/relationships/image" Target="../media/image119.png"/></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8.bin"/><Relationship Id="rId18" Type="http://schemas.openxmlformats.org/officeDocument/2006/relationships/image" Target="../media/image16.wmf"/><Relationship Id="rId3" Type="http://schemas.openxmlformats.org/officeDocument/2006/relationships/notesSlide" Target="../notesSlides/notesSlide3.xml"/><Relationship Id="rId7" Type="http://schemas.openxmlformats.org/officeDocument/2006/relationships/oleObject" Target="../embeddings/oleObject5.bin"/><Relationship Id="rId12" Type="http://schemas.openxmlformats.org/officeDocument/2006/relationships/image" Target="../media/image13.w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2.vml"/><Relationship Id="rId6" Type="http://schemas.openxmlformats.org/officeDocument/2006/relationships/image" Target="../media/image10.png"/><Relationship Id="rId11" Type="http://schemas.openxmlformats.org/officeDocument/2006/relationships/oleObject" Target="../embeddings/oleObject7.bin"/><Relationship Id="rId5" Type="http://schemas.openxmlformats.org/officeDocument/2006/relationships/image" Target="../media/image9.png"/><Relationship Id="rId15" Type="http://schemas.openxmlformats.org/officeDocument/2006/relationships/oleObject" Target="../embeddings/oleObject9.bin"/><Relationship Id="rId10" Type="http://schemas.openxmlformats.org/officeDocument/2006/relationships/image" Target="../media/image12.wmf"/><Relationship Id="rId19" Type="http://schemas.openxmlformats.org/officeDocument/2006/relationships/oleObject" Target="../embeddings/oleObject11.bin"/><Relationship Id="rId4" Type="http://schemas.openxmlformats.org/officeDocument/2006/relationships/image" Target="../media/image18.png"/><Relationship Id="rId9" Type="http://schemas.openxmlformats.org/officeDocument/2006/relationships/oleObject" Target="../embeddings/oleObject6.bin"/><Relationship Id="rId14" Type="http://schemas.openxmlformats.org/officeDocument/2006/relationships/image" Target="../media/image14.wmf"/></Relationships>
</file>

<file path=ppt/slides/_rels/slide4.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15.bin"/><Relationship Id="rId18" Type="http://schemas.openxmlformats.org/officeDocument/2006/relationships/image" Target="../media/image23.wmf"/><Relationship Id="rId3" Type="http://schemas.openxmlformats.org/officeDocument/2006/relationships/notesSlide" Target="../notesSlides/notesSlide4.xml"/><Relationship Id="rId7" Type="http://schemas.openxmlformats.org/officeDocument/2006/relationships/oleObject" Target="../embeddings/oleObject12.bin"/><Relationship Id="rId12" Type="http://schemas.openxmlformats.org/officeDocument/2006/relationships/image" Target="../media/image20.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22.wmf"/><Relationship Id="rId20"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image" Target="../media/image10.png"/><Relationship Id="rId11" Type="http://schemas.openxmlformats.org/officeDocument/2006/relationships/oleObject" Target="../embeddings/oleObject14.bin"/><Relationship Id="rId5" Type="http://schemas.openxmlformats.org/officeDocument/2006/relationships/image" Target="../media/image9.png"/><Relationship Id="rId15" Type="http://schemas.openxmlformats.org/officeDocument/2006/relationships/oleObject" Target="../embeddings/oleObject16.bin"/><Relationship Id="rId10" Type="http://schemas.openxmlformats.org/officeDocument/2006/relationships/image" Target="../media/image19.wmf"/><Relationship Id="rId19" Type="http://schemas.openxmlformats.org/officeDocument/2006/relationships/oleObject" Target="../embeddings/oleObject18.bin"/><Relationship Id="rId4" Type="http://schemas.openxmlformats.org/officeDocument/2006/relationships/image" Target="../media/image26.png"/><Relationship Id="rId9" Type="http://schemas.openxmlformats.org/officeDocument/2006/relationships/oleObject" Target="../embeddings/oleObject13.bin"/><Relationship Id="rId14"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18" Type="http://schemas.openxmlformats.org/officeDocument/2006/relationships/image" Target="../media/image30.wmf"/><Relationship Id="rId3" Type="http://schemas.openxmlformats.org/officeDocument/2006/relationships/notesSlide" Target="../notesSlides/notesSlide5.xml"/><Relationship Id="rId7" Type="http://schemas.openxmlformats.org/officeDocument/2006/relationships/oleObject" Target="../embeddings/oleObject19.bin"/><Relationship Id="rId12" Type="http://schemas.openxmlformats.org/officeDocument/2006/relationships/image" Target="../media/image27.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vmlDrawing" Target="../drawings/vmlDrawing4.vml"/><Relationship Id="rId6" Type="http://schemas.openxmlformats.org/officeDocument/2006/relationships/image" Target="../media/image10.png"/><Relationship Id="rId11" Type="http://schemas.openxmlformats.org/officeDocument/2006/relationships/oleObject" Target="../embeddings/oleObject21.bin"/><Relationship Id="rId5" Type="http://schemas.openxmlformats.org/officeDocument/2006/relationships/image" Target="../media/image9.png"/><Relationship Id="rId15" Type="http://schemas.openxmlformats.org/officeDocument/2006/relationships/oleObject" Target="../embeddings/oleObject23.bin"/><Relationship Id="rId10" Type="http://schemas.openxmlformats.org/officeDocument/2006/relationships/image" Target="../media/image26.wmf"/><Relationship Id="rId19" Type="http://schemas.openxmlformats.org/officeDocument/2006/relationships/oleObject" Target="../embeddings/oleObject25.bin"/><Relationship Id="rId4" Type="http://schemas.openxmlformats.org/officeDocument/2006/relationships/image" Target="../media/image34.png"/><Relationship Id="rId9" Type="http://schemas.openxmlformats.org/officeDocument/2006/relationships/oleObject" Target="../embeddings/oleObject20.bin"/><Relationship Id="rId14" Type="http://schemas.openxmlformats.org/officeDocument/2006/relationships/image" Target="../media/image28.wmf"/></Relationships>
</file>

<file path=ppt/slides/_rels/slide6.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9.bin"/><Relationship Id="rId18" Type="http://schemas.openxmlformats.org/officeDocument/2006/relationships/image" Target="../media/image37.wmf"/><Relationship Id="rId3" Type="http://schemas.openxmlformats.org/officeDocument/2006/relationships/notesSlide" Target="../notesSlides/notesSlide6.xml"/><Relationship Id="rId21" Type="http://schemas.openxmlformats.org/officeDocument/2006/relationships/oleObject" Target="../embeddings/oleObject33.bin"/><Relationship Id="rId7" Type="http://schemas.openxmlformats.org/officeDocument/2006/relationships/oleObject" Target="../embeddings/oleObject26.bin"/><Relationship Id="rId12" Type="http://schemas.openxmlformats.org/officeDocument/2006/relationships/image" Target="../media/image34.w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1" Type="http://schemas.openxmlformats.org/officeDocument/2006/relationships/vmlDrawing" Target="../drawings/vmlDrawing5.vml"/><Relationship Id="rId6" Type="http://schemas.openxmlformats.org/officeDocument/2006/relationships/image" Target="../media/image10.png"/><Relationship Id="rId11" Type="http://schemas.openxmlformats.org/officeDocument/2006/relationships/oleObject" Target="../embeddings/oleObject28.bin"/><Relationship Id="rId5" Type="http://schemas.openxmlformats.org/officeDocument/2006/relationships/image" Target="../media/image9.png"/><Relationship Id="rId15" Type="http://schemas.openxmlformats.org/officeDocument/2006/relationships/oleObject" Target="../embeddings/oleObject30.bin"/><Relationship Id="rId10" Type="http://schemas.openxmlformats.org/officeDocument/2006/relationships/image" Target="../media/image33.wmf"/><Relationship Id="rId19" Type="http://schemas.openxmlformats.org/officeDocument/2006/relationships/oleObject" Target="../embeddings/oleObject32.bin"/><Relationship Id="rId4" Type="http://schemas.openxmlformats.org/officeDocument/2006/relationships/image" Target="../media/image43.png"/><Relationship Id="rId9" Type="http://schemas.openxmlformats.org/officeDocument/2006/relationships/oleObject" Target="../embeddings/oleObject27.bin"/><Relationship Id="rId14" Type="http://schemas.openxmlformats.org/officeDocument/2006/relationships/image" Target="../media/image35.wmf"/><Relationship Id="rId22" Type="http://schemas.openxmlformats.org/officeDocument/2006/relationships/image" Target="../media/image39.wmf"/></Relationships>
</file>

<file path=ppt/slides/_rels/slide7.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7.bin"/><Relationship Id="rId18" Type="http://schemas.openxmlformats.org/officeDocument/2006/relationships/image" Target="../media/image45.wmf"/><Relationship Id="rId26" Type="http://schemas.openxmlformats.org/officeDocument/2006/relationships/image" Target="../media/image49.wmf"/><Relationship Id="rId3" Type="http://schemas.openxmlformats.org/officeDocument/2006/relationships/notesSlide" Target="../notesSlides/notesSlide7.xml"/><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42.wmf"/><Relationship Id="rId17" Type="http://schemas.openxmlformats.org/officeDocument/2006/relationships/oleObject" Target="../embeddings/oleObject39.bin"/><Relationship Id="rId25" Type="http://schemas.openxmlformats.org/officeDocument/2006/relationships/oleObject" Target="../embeddings/oleObject43.bin"/><Relationship Id="rId2" Type="http://schemas.openxmlformats.org/officeDocument/2006/relationships/slideLayout" Target="../slideLayouts/slideLayout2.xml"/><Relationship Id="rId16" Type="http://schemas.openxmlformats.org/officeDocument/2006/relationships/image" Target="../media/image44.wmf"/><Relationship Id="rId20" Type="http://schemas.openxmlformats.org/officeDocument/2006/relationships/image" Target="../media/image46.wmf"/><Relationship Id="rId1" Type="http://schemas.openxmlformats.org/officeDocument/2006/relationships/vmlDrawing" Target="../drawings/vmlDrawing6.vml"/><Relationship Id="rId6" Type="http://schemas.openxmlformats.org/officeDocument/2006/relationships/image" Target="../media/image10.png"/><Relationship Id="rId11" Type="http://schemas.openxmlformats.org/officeDocument/2006/relationships/oleObject" Target="../embeddings/oleObject36.bin"/><Relationship Id="rId24" Type="http://schemas.openxmlformats.org/officeDocument/2006/relationships/image" Target="../media/image48.wmf"/><Relationship Id="rId5" Type="http://schemas.openxmlformats.org/officeDocument/2006/relationships/image" Target="../media/image9.png"/><Relationship Id="rId15" Type="http://schemas.openxmlformats.org/officeDocument/2006/relationships/oleObject" Target="../embeddings/oleObject38.bin"/><Relationship Id="rId23" Type="http://schemas.openxmlformats.org/officeDocument/2006/relationships/oleObject" Target="../embeddings/oleObject42.bin"/><Relationship Id="rId10" Type="http://schemas.openxmlformats.org/officeDocument/2006/relationships/image" Target="../media/image41.wmf"/><Relationship Id="rId19" Type="http://schemas.openxmlformats.org/officeDocument/2006/relationships/oleObject" Target="../embeddings/oleObject40.bin"/><Relationship Id="rId4" Type="http://schemas.openxmlformats.org/officeDocument/2006/relationships/image" Target="../media/image54.png"/><Relationship Id="rId9" Type="http://schemas.openxmlformats.org/officeDocument/2006/relationships/oleObject" Target="../embeddings/oleObject35.bin"/><Relationship Id="rId14" Type="http://schemas.openxmlformats.org/officeDocument/2006/relationships/image" Target="../media/image43.wmf"/><Relationship Id="rId22" Type="http://schemas.openxmlformats.org/officeDocument/2006/relationships/image" Target="../media/image47.wmf"/></Relationships>
</file>

<file path=ppt/slides/_rels/slide8.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7.bin"/><Relationship Id="rId18" Type="http://schemas.openxmlformats.org/officeDocument/2006/relationships/image" Target="../media/image51.wmf"/><Relationship Id="rId3" Type="http://schemas.openxmlformats.org/officeDocument/2006/relationships/notesSlide" Target="../notesSlides/notesSlide8.xml"/><Relationship Id="rId7" Type="http://schemas.openxmlformats.org/officeDocument/2006/relationships/oleObject" Target="../embeddings/oleObject44.bin"/><Relationship Id="rId12" Type="http://schemas.openxmlformats.org/officeDocument/2006/relationships/image" Target="../media/image42.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44.wmf"/><Relationship Id="rId20" Type="http://schemas.openxmlformats.org/officeDocument/2006/relationships/image" Target="../media/image52.wmf"/><Relationship Id="rId1" Type="http://schemas.openxmlformats.org/officeDocument/2006/relationships/vmlDrawing" Target="../drawings/vmlDrawing7.vml"/><Relationship Id="rId6" Type="http://schemas.openxmlformats.org/officeDocument/2006/relationships/image" Target="../media/image10.png"/><Relationship Id="rId11" Type="http://schemas.openxmlformats.org/officeDocument/2006/relationships/oleObject" Target="../embeddings/oleObject46.bin"/><Relationship Id="rId5" Type="http://schemas.openxmlformats.org/officeDocument/2006/relationships/image" Target="../media/image9.png"/><Relationship Id="rId15" Type="http://schemas.openxmlformats.org/officeDocument/2006/relationships/oleObject" Target="../embeddings/oleObject48.bin"/><Relationship Id="rId10" Type="http://schemas.openxmlformats.org/officeDocument/2006/relationships/image" Target="../media/image41.wmf"/><Relationship Id="rId19" Type="http://schemas.openxmlformats.org/officeDocument/2006/relationships/oleObject" Target="../embeddings/oleObject50.bin"/><Relationship Id="rId4" Type="http://schemas.openxmlformats.org/officeDocument/2006/relationships/image" Target="../media/image54.png"/><Relationship Id="rId9" Type="http://schemas.openxmlformats.org/officeDocument/2006/relationships/oleObject" Target="../embeddings/oleObject45.bin"/><Relationship Id="rId14" Type="http://schemas.openxmlformats.org/officeDocument/2006/relationships/image" Target="../media/image43.wmf"/></Relationships>
</file>

<file path=ppt/slides/_rels/slide9.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54.bin"/><Relationship Id="rId18" Type="http://schemas.openxmlformats.org/officeDocument/2006/relationships/image" Target="../media/image58.wmf"/><Relationship Id="rId3" Type="http://schemas.openxmlformats.org/officeDocument/2006/relationships/notesSlide" Target="../notesSlides/notesSlide9.xml"/><Relationship Id="rId7" Type="http://schemas.openxmlformats.org/officeDocument/2006/relationships/oleObject" Target="../embeddings/oleObject51.bin"/><Relationship Id="rId12" Type="http://schemas.openxmlformats.org/officeDocument/2006/relationships/image" Target="../media/image55.wmf"/><Relationship Id="rId17"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57.wmf"/><Relationship Id="rId20" Type="http://schemas.openxmlformats.org/officeDocument/2006/relationships/image" Target="../media/image59.wmf"/><Relationship Id="rId1" Type="http://schemas.openxmlformats.org/officeDocument/2006/relationships/vmlDrawing" Target="../drawings/vmlDrawing8.vml"/><Relationship Id="rId6" Type="http://schemas.openxmlformats.org/officeDocument/2006/relationships/image" Target="../media/image10.png"/><Relationship Id="rId11" Type="http://schemas.openxmlformats.org/officeDocument/2006/relationships/oleObject" Target="../embeddings/oleObject53.bin"/><Relationship Id="rId5" Type="http://schemas.openxmlformats.org/officeDocument/2006/relationships/image" Target="../media/image9.png"/><Relationship Id="rId15" Type="http://schemas.openxmlformats.org/officeDocument/2006/relationships/oleObject" Target="../embeddings/oleObject55.bin"/><Relationship Id="rId10" Type="http://schemas.openxmlformats.org/officeDocument/2006/relationships/image" Target="../media/image54.wmf"/><Relationship Id="rId19" Type="http://schemas.openxmlformats.org/officeDocument/2006/relationships/oleObject" Target="../embeddings/oleObject57.bin"/><Relationship Id="rId4" Type="http://schemas.openxmlformats.org/officeDocument/2006/relationships/image" Target="../media/image65.png"/><Relationship Id="rId9" Type="http://schemas.openxmlformats.org/officeDocument/2006/relationships/oleObject" Target="../embeddings/oleObject52.bin"/><Relationship Id="rId14" Type="http://schemas.openxmlformats.org/officeDocument/2006/relationships/image" Target="../media/image56.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2" y="2613743"/>
            <a:ext cx="5354779" cy="1211118"/>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0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900" r="9224" b="20350"/>
          <a:stretch/>
        </p:blipFill>
        <p:spPr bwMode="auto">
          <a:xfrm>
            <a:off x="6379263" y="2683164"/>
            <a:ext cx="4286315" cy="105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4707" y="1617663"/>
            <a:ext cx="5425051" cy="79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657923"/>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13012" y="196712"/>
            <a:ext cx="92964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Tính đạo hàm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849"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755038741"/>
              </p:ext>
            </p:extLst>
          </p:nvPr>
        </p:nvGraphicFramePr>
        <p:xfrm>
          <a:off x="836612" y="2362200"/>
          <a:ext cx="3736975" cy="1008062"/>
        </p:xfrm>
        <a:graphic>
          <a:graphicData uri="http://schemas.openxmlformats.org/presentationml/2006/ole">
            <mc:AlternateContent xmlns:mc="http://schemas.openxmlformats.org/markup-compatibility/2006">
              <mc:Choice xmlns:v="urn:schemas-microsoft-com:vml" Requires="v">
                <p:oleObj spid="_x0000_s238750" name="Equation" r:id="rId6" imgW="1739880" imgH="469800" progId="Equation.DSMT4">
                  <p:embed/>
                </p:oleObj>
              </mc:Choice>
              <mc:Fallback>
                <p:oleObj name="Equation" r:id="rId6" imgW="1739880" imgH="469800" progId="Equation.DSMT4">
                  <p:embed/>
                  <p:pic>
                    <p:nvPicPr>
                      <p:cNvPr id="0" name=""/>
                      <p:cNvPicPr>
                        <a:picLocks noChangeAspect="1" noChangeArrowheads="1"/>
                      </p:cNvPicPr>
                      <p:nvPr/>
                    </p:nvPicPr>
                    <p:blipFill>
                      <a:blip r:embed="rId7"/>
                      <a:srcRect/>
                      <a:stretch>
                        <a:fillRect/>
                      </a:stretch>
                    </p:blipFill>
                    <p:spPr bwMode="auto">
                      <a:xfrm>
                        <a:off x="836612" y="2362200"/>
                        <a:ext cx="37369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31138896"/>
              </p:ext>
            </p:extLst>
          </p:nvPr>
        </p:nvGraphicFramePr>
        <p:xfrm>
          <a:off x="2185984" y="685800"/>
          <a:ext cx="2209800" cy="1008062"/>
        </p:xfrm>
        <a:graphic>
          <a:graphicData uri="http://schemas.openxmlformats.org/presentationml/2006/ole">
            <mc:AlternateContent xmlns:mc="http://schemas.openxmlformats.org/markup-compatibility/2006">
              <mc:Choice xmlns:v="urn:schemas-microsoft-com:vml" Requires="v">
                <p:oleObj spid="_x0000_s238751" name="Equation" r:id="rId8" imgW="1028520" imgH="469800" progId="Equation.DSMT4">
                  <p:embed/>
                </p:oleObj>
              </mc:Choice>
              <mc:Fallback>
                <p:oleObj name="Equation" r:id="rId8" imgW="1028520" imgH="469800" progId="Equation.DSMT4">
                  <p:embed/>
                  <p:pic>
                    <p:nvPicPr>
                      <p:cNvPr id="0" name=""/>
                      <p:cNvPicPr>
                        <a:picLocks noChangeAspect="1" noChangeArrowheads="1"/>
                      </p:cNvPicPr>
                      <p:nvPr/>
                    </p:nvPicPr>
                    <p:blipFill>
                      <a:blip r:embed="rId9"/>
                      <a:srcRect/>
                      <a:stretch>
                        <a:fillRect/>
                      </a:stretch>
                    </p:blipFill>
                    <p:spPr bwMode="auto">
                      <a:xfrm>
                        <a:off x="2185984" y="685800"/>
                        <a:ext cx="2209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742516278"/>
              </p:ext>
            </p:extLst>
          </p:nvPr>
        </p:nvGraphicFramePr>
        <p:xfrm>
          <a:off x="4799012" y="767556"/>
          <a:ext cx="1746250" cy="844550"/>
        </p:xfrm>
        <a:graphic>
          <a:graphicData uri="http://schemas.openxmlformats.org/presentationml/2006/ole">
            <mc:AlternateContent xmlns:mc="http://schemas.openxmlformats.org/markup-compatibility/2006">
              <mc:Choice xmlns:v="urn:schemas-microsoft-com:vml" Requires="v">
                <p:oleObj spid="_x0000_s238752" name="Equation" r:id="rId10" imgW="812520" imgH="393480" progId="Equation.DSMT4">
                  <p:embed/>
                </p:oleObj>
              </mc:Choice>
              <mc:Fallback>
                <p:oleObj name="Equation" r:id="rId10" imgW="812520" imgH="393480" progId="Equation.DSMT4">
                  <p:embed/>
                  <p:pic>
                    <p:nvPicPr>
                      <p:cNvPr id="0" name=""/>
                      <p:cNvPicPr>
                        <a:picLocks noChangeAspect="1" noChangeArrowheads="1"/>
                      </p:cNvPicPr>
                      <p:nvPr/>
                    </p:nvPicPr>
                    <p:blipFill>
                      <a:blip r:embed="rId11"/>
                      <a:srcRect/>
                      <a:stretch>
                        <a:fillRect/>
                      </a:stretch>
                    </p:blipFill>
                    <p:spPr bwMode="auto">
                      <a:xfrm>
                        <a:off x="4799012" y="767556"/>
                        <a:ext cx="17462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44433995"/>
              </p:ext>
            </p:extLst>
          </p:nvPr>
        </p:nvGraphicFramePr>
        <p:xfrm>
          <a:off x="6997700" y="912531"/>
          <a:ext cx="2046288" cy="490538"/>
        </p:xfrm>
        <a:graphic>
          <a:graphicData uri="http://schemas.openxmlformats.org/presentationml/2006/ole">
            <mc:AlternateContent xmlns:mc="http://schemas.openxmlformats.org/markup-compatibility/2006">
              <mc:Choice xmlns:v="urn:schemas-microsoft-com:vml" Requires="v">
                <p:oleObj spid="_x0000_s238753" name="Equation" r:id="rId12" imgW="952200" imgH="228600" progId="Equation.DSMT4">
                  <p:embed/>
                </p:oleObj>
              </mc:Choice>
              <mc:Fallback>
                <p:oleObj name="Equation" r:id="rId12" imgW="952200" imgH="228600" progId="Equation.DSMT4">
                  <p:embed/>
                  <p:pic>
                    <p:nvPicPr>
                      <p:cNvPr id="0" name=""/>
                      <p:cNvPicPr>
                        <a:picLocks noChangeAspect="1" noChangeArrowheads="1"/>
                      </p:cNvPicPr>
                      <p:nvPr/>
                    </p:nvPicPr>
                    <p:blipFill>
                      <a:blip r:embed="rId13"/>
                      <a:srcRect/>
                      <a:stretch>
                        <a:fillRect/>
                      </a:stretch>
                    </p:blipFill>
                    <p:spPr bwMode="auto">
                      <a:xfrm>
                        <a:off x="6997700" y="912531"/>
                        <a:ext cx="20462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642288525"/>
              </p:ext>
            </p:extLst>
          </p:nvPr>
        </p:nvGraphicFramePr>
        <p:xfrm>
          <a:off x="9342436" y="887760"/>
          <a:ext cx="2619375" cy="654050"/>
        </p:xfrm>
        <a:graphic>
          <a:graphicData uri="http://schemas.openxmlformats.org/presentationml/2006/ole">
            <mc:AlternateContent xmlns:mc="http://schemas.openxmlformats.org/markup-compatibility/2006">
              <mc:Choice xmlns:v="urn:schemas-microsoft-com:vml" Requires="v">
                <p:oleObj spid="_x0000_s238754" name="Equation" r:id="rId14" imgW="1218960" imgH="304560" progId="Equation.DSMT4">
                  <p:embed/>
                </p:oleObj>
              </mc:Choice>
              <mc:Fallback>
                <p:oleObj name="Equation" r:id="rId14" imgW="1218960" imgH="304560" progId="Equation.DSMT4">
                  <p:embed/>
                  <p:pic>
                    <p:nvPicPr>
                      <p:cNvPr id="0" name=""/>
                      <p:cNvPicPr>
                        <a:picLocks noChangeAspect="1" noChangeArrowheads="1"/>
                      </p:cNvPicPr>
                      <p:nvPr/>
                    </p:nvPicPr>
                    <p:blipFill>
                      <a:blip r:embed="rId15"/>
                      <a:srcRect/>
                      <a:stretch>
                        <a:fillRect/>
                      </a:stretch>
                    </p:blipFill>
                    <p:spPr bwMode="auto">
                      <a:xfrm>
                        <a:off x="9342436" y="887760"/>
                        <a:ext cx="2619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768810688"/>
              </p:ext>
            </p:extLst>
          </p:nvPr>
        </p:nvGraphicFramePr>
        <p:xfrm>
          <a:off x="1562100" y="3352800"/>
          <a:ext cx="4227512" cy="1008063"/>
        </p:xfrm>
        <a:graphic>
          <a:graphicData uri="http://schemas.openxmlformats.org/presentationml/2006/ole">
            <mc:AlternateContent xmlns:mc="http://schemas.openxmlformats.org/markup-compatibility/2006">
              <mc:Choice xmlns:v="urn:schemas-microsoft-com:vml" Requires="v">
                <p:oleObj spid="_x0000_s238755" name="Equation" r:id="rId16" imgW="1968480" imgH="469800" progId="Equation.DSMT4">
                  <p:embed/>
                </p:oleObj>
              </mc:Choice>
              <mc:Fallback>
                <p:oleObj name="Equation" r:id="rId16" imgW="1968480" imgH="469800" progId="Equation.DSMT4">
                  <p:embed/>
                  <p:pic>
                    <p:nvPicPr>
                      <p:cNvPr id="0" name=""/>
                      <p:cNvPicPr>
                        <a:picLocks noChangeAspect="1" noChangeArrowheads="1"/>
                      </p:cNvPicPr>
                      <p:nvPr/>
                    </p:nvPicPr>
                    <p:blipFill>
                      <a:blip r:embed="rId17"/>
                      <a:srcRect/>
                      <a:stretch>
                        <a:fillRect/>
                      </a:stretch>
                    </p:blipFill>
                    <p:spPr bwMode="auto">
                      <a:xfrm>
                        <a:off x="1562100" y="3352800"/>
                        <a:ext cx="422751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506055198"/>
              </p:ext>
            </p:extLst>
          </p:nvPr>
        </p:nvGraphicFramePr>
        <p:xfrm>
          <a:off x="1562100" y="4476750"/>
          <a:ext cx="2946400" cy="1008063"/>
        </p:xfrm>
        <a:graphic>
          <a:graphicData uri="http://schemas.openxmlformats.org/presentationml/2006/ole">
            <mc:AlternateContent xmlns:mc="http://schemas.openxmlformats.org/markup-compatibility/2006">
              <mc:Choice xmlns:v="urn:schemas-microsoft-com:vml" Requires="v">
                <p:oleObj spid="_x0000_s238756" name="Equation" r:id="rId18" imgW="1371600" imgH="469800" progId="Equation.DSMT4">
                  <p:embed/>
                </p:oleObj>
              </mc:Choice>
              <mc:Fallback>
                <p:oleObj name="Equation" r:id="rId18" imgW="1371600" imgH="469800" progId="Equation.DSMT4">
                  <p:embed/>
                  <p:pic>
                    <p:nvPicPr>
                      <p:cNvPr id="0" name=""/>
                      <p:cNvPicPr>
                        <a:picLocks noChangeAspect="1" noChangeArrowheads="1"/>
                      </p:cNvPicPr>
                      <p:nvPr/>
                    </p:nvPicPr>
                    <p:blipFill>
                      <a:blip r:embed="rId19"/>
                      <a:srcRect/>
                      <a:stretch>
                        <a:fillRect/>
                      </a:stretch>
                    </p:blipFill>
                    <p:spPr bwMode="auto">
                      <a:xfrm>
                        <a:off x="1562100" y="4476750"/>
                        <a:ext cx="29464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496555388"/>
              </p:ext>
            </p:extLst>
          </p:nvPr>
        </p:nvGraphicFramePr>
        <p:xfrm>
          <a:off x="1562100" y="5638800"/>
          <a:ext cx="1827212" cy="954087"/>
        </p:xfrm>
        <a:graphic>
          <a:graphicData uri="http://schemas.openxmlformats.org/presentationml/2006/ole">
            <mc:AlternateContent xmlns:mc="http://schemas.openxmlformats.org/markup-compatibility/2006">
              <mc:Choice xmlns:v="urn:schemas-microsoft-com:vml" Requires="v">
                <p:oleObj spid="_x0000_s238757" name="Equation" r:id="rId20" imgW="850680" imgH="444240" progId="Equation.DSMT4">
                  <p:embed/>
                </p:oleObj>
              </mc:Choice>
              <mc:Fallback>
                <p:oleObj name="Equation" r:id="rId20" imgW="850680" imgH="444240" progId="Equation.DSMT4">
                  <p:embed/>
                  <p:pic>
                    <p:nvPicPr>
                      <p:cNvPr id="0" name=""/>
                      <p:cNvPicPr>
                        <a:picLocks noChangeAspect="1" noChangeArrowheads="1"/>
                      </p:cNvPicPr>
                      <p:nvPr/>
                    </p:nvPicPr>
                    <p:blipFill>
                      <a:blip r:embed="rId21"/>
                      <a:srcRect/>
                      <a:stretch>
                        <a:fillRect/>
                      </a:stretch>
                    </p:blipFill>
                    <p:spPr bwMode="auto">
                      <a:xfrm>
                        <a:off x="1562100" y="5638800"/>
                        <a:ext cx="18272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274206870"/>
              </p:ext>
            </p:extLst>
          </p:nvPr>
        </p:nvGraphicFramePr>
        <p:xfrm>
          <a:off x="6831013" y="2389188"/>
          <a:ext cx="4337050" cy="952500"/>
        </p:xfrm>
        <a:graphic>
          <a:graphicData uri="http://schemas.openxmlformats.org/presentationml/2006/ole">
            <mc:AlternateContent xmlns:mc="http://schemas.openxmlformats.org/markup-compatibility/2006">
              <mc:Choice xmlns:v="urn:schemas-microsoft-com:vml" Requires="v">
                <p:oleObj spid="_x0000_s238758" name="Equation" r:id="rId22" imgW="2019240" imgH="444240" progId="Equation.DSMT4">
                  <p:embed/>
                </p:oleObj>
              </mc:Choice>
              <mc:Fallback>
                <p:oleObj name="Equation" r:id="rId22" imgW="2019240" imgH="444240" progId="Equation.DSMT4">
                  <p:embed/>
                  <p:pic>
                    <p:nvPicPr>
                      <p:cNvPr id="0" name=""/>
                      <p:cNvPicPr>
                        <a:picLocks noChangeAspect="1" noChangeArrowheads="1"/>
                      </p:cNvPicPr>
                      <p:nvPr/>
                    </p:nvPicPr>
                    <p:blipFill>
                      <a:blip r:embed="rId23"/>
                      <a:srcRect/>
                      <a:stretch>
                        <a:fillRect/>
                      </a:stretch>
                    </p:blipFill>
                    <p:spPr bwMode="auto">
                      <a:xfrm>
                        <a:off x="6831013" y="2389188"/>
                        <a:ext cx="4337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679389148"/>
              </p:ext>
            </p:extLst>
          </p:nvPr>
        </p:nvGraphicFramePr>
        <p:xfrm>
          <a:off x="7542212" y="3390900"/>
          <a:ext cx="2100262" cy="952500"/>
        </p:xfrm>
        <a:graphic>
          <a:graphicData uri="http://schemas.openxmlformats.org/presentationml/2006/ole">
            <mc:AlternateContent xmlns:mc="http://schemas.openxmlformats.org/markup-compatibility/2006">
              <mc:Choice xmlns:v="urn:schemas-microsoft-com:vml" Requires="v">
                <p:oleObj spid="_x0000_s238759" name="Equation" r:id="rId24" imgW="977760" imgH="444240" progId="Equation.DSMT4">
                  <p:embed/>
                </p:oleObj>
              </mc:Choice>
              <mc:Fallback>
                <p:oleObj name="Equation" r:id="rId24" imgW="977760" imgH="444240" progId="Equation.DSMT4">
                  <p:embed/>
                  <p:pic>
                    <p:nvPicPr>
                      <p:cNvPr id="0" name=""/>
                      <p:cNvPicPr>
                        <a:picLocks noChangeAspect="1" noChangeArrowheads="1"/>
                      </p:cNvPicPr>
                      <p:nvPr/>
                    </p:nvPicPr>
                    <p:blipFill>
                      <a:blip r:embed="rId25"/>
                      <a:srcRect/>
                      <a:stretch>
                        <a:fillRect/>
                      </a:stretch>
                    </p:blipFill>
                    <p:spPr bwMode="auto">
                      <a:xfrm>
                        <a:off x="7542212" y="3390900"/>
                        <a:ext cx="210026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037975749"/>
              </p:ext>
            </p:extLst>
          </p:nvPr>
        </p:nvGraphicFramePr>
        <p:xfrm>
          <a:off x="7542212" y="4381500"/>
          <a:ext cx="1527175" cy="952500"/>
        </p:xfrm>
        <a:graphic>
          <a:graphicData uri="http://schemas.openxmlformats.org/presentationml/2006/ole">
            <mc:AlternateContent xmlns:mc="http://schemas.openxmlformats.org/markup-compatibility/2006">
              <mc:Choice xmlns:v="urn:schemas-microsoft-com:vml" Requires="v">
                <p:oleObj spid="_x0000_s238760" name="Equation" r:id="rId26" imgW="711000" imgH="444240" progId="Equation.DSMT4">
                  <p:embed/>
                </p:oleObj>
              </mc:Choice>
              <mc:Fallback>
                <p:oleObj name="Equation" r:id="rId26" imgW="711000" imgH="444240" progId="Equation.DSMT4">
                  <p:embed/>
                  <p:pic>
                    <p:nvPicPr>
                      <p:cNvPr id="0" name=""/>
                      <p:cNvPicPr>
                        <a:picLocks noChangeAspect="1" noChangeArrowheads="1"/>
                      </p:cNvPicPr>
                      <p:nvPr/>
                    </p:nvPicPr>
                    <p:blipFill>
                      <a:blip r:embed="rId27"/>
                      <a:srcRect/>
                      <a:stretch>
                        <a:fillRect/>
                      </a:stretch>
                    </p:blipFill>
                    <p:spPr bwMode="auto">
                      <a:xfrm>
                        <a:off x="7542212" y="4381500"/>
                        <a:ext cx="1527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a:xfrm>
            <a:off x="6197586" y="2514600"/>
            <a:ext cx="0" cy="396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3693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657923"/>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13012" y="196712"/>
            <a:ext cx="92964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Tính đạo hàm của các hàm số 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849"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3367815161"/>
              </p:ext>
            </p:extLst>
          </p:nvPr>
        </p:nvGraphicFramePr>
        <p:xfrm>
          <a:off x="912812" y="2514600"/>
          <a:ext cx="4064000" cy="490537"/>
        </p:xfrm>
        <a:graphic>
          <a:graphicData uri="http://schemas.openxmlformats.org/presentationml/2006/ole">
            <mc:AlternateContent xmlns:mc="http://schemas.openxmlformats.org/markup-compatibility/2006">
              <mc:Choice xmlns:v="urn:schemas-microsoft-com:vml" Requires="v">
                <p:oleObj spid="_x0000_s239763" name="Equation" r:id="rId6" imgW="1892160" imgH="228600" progId="Equation.DSMT4">
                  <p:embed/>
                </p:oleObj>
              </mc:Choice>
              <mc:Fallback>
                <p:oleObj name="Equation" r:id="rId6" imgW="1892160" imgH="228600" progId="Equation.DSMT4">
                  <p:embed/>
                  <p:pic>
                    <p:nvPicPr>
                      <p:cNvPr id="0" name=""/>
                      <p:cNvPicPr>
                        <a:picLocks noChangeAspect="1" noChangeArrowheads="1"/>
                      </p:cNvPicPr>
                      <p:nvPr/>
                    </p:nvPicPr>
                    <p:blipFill>
                      <a:blip r:embed="rId7"/>
                      <a:srcRect/>
                      <a:stretch>
                        <a:fillRect/>
                      </a:stretch>
                    </p:blipFill>
                    <p:spPr bwMode="auto">
                      <a:xfrm>
                        <a:off x="912812" y="2514600"/>
                        <a:ext cx="4064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3462936"/>
              </p:ext>
            </p:extLst>
          </p:nvPr>
        </p:nvGraphicFramePr>
        <p:xfrm>
          <a:off x="2185984" y="685800"/>
          <a:ext cx="2209800" cy="1008062"/>
        </p:xfrm>
        <a:graphic>
          <a:graphicData uri="http://schemas.openxmlformats.org/presentationml/2006/ole">
            <mc:AlternateContent xmlns:mc="http://schemas.openxmlformats.org/markup-compatibility/2006">
              <mc:Choice xmlns:v="urn:schemas-microsoft-com:vml" Requires="v">
                <p:oleObj spid="_x0000_s239764" name="Equation" r:id="rId8" imgW="1028520" imgH="469800" progId="Equation.DSMT4">
                  <p:embed/>
                </p:oleObj>
              </mc:Choice>
              <mc:Fallback>
                <p:oleObj name="Equation" r:id="rId8" imgW="1028520" imgH="469800" progId="Equation.DSMT4">
                  <p:embed/>
                  <p:pic>
                    <p:nvPicPr>
                      <p:cNvPr id="0" name=""/>
                      <p:cNvPicPr>
                        <a:picLocks noChangeAspect="1" noChangeArrowheads="1"/>
                      </p:cNvPicPr>
                      <p:nvPr/>
                    </p:nvPicPr>
                    <p:blipFill>
                      <a:blip r:embed="rId9"/>
                      <a:srcRect/>
                      <a:stretch>
                        <a:fillRect/>
                      </a:stretch>
                    </p:blipFill>
                    <p:spPr bwMode="auto">
                      <a:xfrm>
                        <a:off x="2185984" y="685800"/>
                        <a:ext cx="2209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15360602"/>
              </p:ext>
            </p:extLst>
          </p:nvPr>
        </p:nvGraphicFramePr>
        <p:xfrm>
          <a:off x="4799012" y="767556"/>
          <a:ext cx="1746250" cy="844550"/>
        </p:xfrm>
        <a:graphic>
          <a:graphicData uri="http://schemas.openxmlformats.org/presentationml/2006/ole">
            <mc:AlternateContent xmlns:mc="http://schemas.openxmlformats.org/markup-compatibility/2006">
              <mc:Choice xmlns:v="urn:schemas-microsoft-com:vml" Requires="v">
                <p:oleObj spid="_x0000_s239765" name="Equation" r:id="rId10" imgW="812520" imgH="393480" progId="Equation.DSMT4">
                  <p:embed/>
                </p:oleObj>
              </mc:Choice>
              <mc:Fallback>
                <p:oleObj name="Equation" r:id="rId10" imgW="812520" imgH="393480" progId="Equation.DSMT4">
                  <p:embed/>
                  <p:pic>
                    <p:nvPicPr>
                      <p:cNvPr id="0" name=""/>
                      <p:cNvPicPr>
                        <a:picLocks noChangeAspect="1" noChangeArrowheads="1"/>
                      </p:cNvPicPr>
                      <p:nvPr/>
                    </p:nvPicPr>
                    <p:blipFill>
                      <a:blip r:embed="rId11"/>
                      <a:srcRect/>
                      <a:stretch>
                        <a:fillRect/>
                      </a:stretch>
                    </p:blipFill>
                    <p:spPr bwMode="auto">
                      <a:xfrm>
                        <a:off x="4799012" y="767556"/>
                        <a:ext cx="17462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488017242"/>
              </p:ext>
            </p:extLst>
          </p:nvPr>
        </p:nvGraphicFramePr>
        <p:xfrm>
          <a:off x="6997700" y="912531"/>
          <a:ext cx="2046288" cy="490538"/>
        </p:xfrm>
        <a:graphic>
          <a:graphicData uri="http://schemas.openxmlformats.org/presentationml/2006/ole">
            <mc:AlternateContent xmlns:mc="http://schemas.openxmlformats.org/markup-compatibility/2006">
              <mc:Choice xmlns:v="urn:schemas-microsoft-com:vml" Requires="v">
                <p:oleObj spid="_x0000_s239766" name="Equation" r:id="rId12" imgW="952200" imgH="228600" progId="Equation.DSMT4">
                  <p:embed/>
                </p:oleObj>
              </mc:Choice>
              <mc:Fallback>
                <p:oleObj name="Equation" r:id="rId12" imgW="952200" imgH="228600" progId="Equation.DSMT4">
                  <p:embed/>
                  <p:pic>
                    <p:nvPicPr>
                      <p:cNvPr id="0" name=""/>
                      <p:cNvPicPr>
                        <a:picLocks noChangeAspect="1" noChangeArrowheads="1"/>
                      </p:cNvPicPr>
                      <p:nvPr/>
                    </p:nvPicPr>
                    <p:blipFill>
                      <a:blip r:embed="rId13"/>
                      <a:srcRect/>
                      <a:stretch>
                        <a:fillRect/>
                      </a:stretch>
                    </p:blipFill>
                    <p:spPr bwMode="auto">
                      <a:xfrm>
                        <a:off x="6997700" y="912531"/>
                        <a:ext cx="20462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145038725"/>
              </p:ext>
            </p:extLst>
          </p:nvPr>
        </p:nvGraphicFramePr>
        <p:xfrm>
          <a:off x="9342436" y="887760"/>
          <a:ext cx="2619375" cy="654050"/>
        </p:xfrm>
        <a:graphic>
          <a:graphicData uri="http://schemas.openxmlformats.org/presentationml/2006/ole">
            <mc:AlternateContent xmlns:mc="http://schemas.openxmlformats.org/markup-compatibility/2006">
              <mc:Choice xmlns:v="urn:schemas-microsoft-com:vml" Requires="v">
                <p:oleObj spid="_x0000_s239767" name="Equation" r:id="rId14" imgW="1218960" imgH="304560" progId="Equation.DSMT4">
                  <p:embed/>
                </p:oleObj>
              </mc:Choice>
              <mc:Fallback>
                <p:oleObj name="Equation" r:id="rId14" imgW="1218960" imgH="304560" progId="Equation.DSMT4">
                  <p:embed/>
                  <p:pic>
                    <p:nvPicPr>
                      <p:cNvPr id="0" name=""/>
                      <p:cNvPicPr>
                        <a:picLocks noChangeAspect="1" noChangeArrowheads="1"/>
                      </p:cNvPicPr>
                      <p:nvPr/>
                    </p:nvPicPr>
                    <p:blipFill>
                      <a:blip r:embed="rId15"/>
                      <a:srcRect/>
                      <a:stretch>
                        <a:fillRect/>
                      </a:stretch>
                    </p:blipFill>
                    <p:spPr bwMode="auto">
                      <a:xfrm>
                        <a:off x="9342436" y="887760"/>
                        <a:ext cx="26193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346100379"/>
              </p:ext>
            </p:extLst>
          </p:nvPr>
        </p:nvGraphicFramePr>
        <p:xfrm>
          <a:off x="6743700" y="2397125"/>
          <a:ext cx="3084512" cy="708025"/>
        </p:xfrm>
        <a:graphic>
          <a:graphicData uri="http://schemas.openxmlformats.org/presentationml/2006/ole">
            <mc:AlternateContent xmlns:mc="http://schemas.openxmlformats.org/markup-compatibility/2006">
              <mc:Choice xmlns:v="urn:schemas-microsoft-com:vml" Requires="v">
                <p:oleObj spid="_x0000_s239768" name="Equation" r:id="rId16" imgW="1434960" imgH="330120" progId="Equation.DSMT4">
                  <p:embed/>
                </p:oleObj>
              </mc:Choice>
              <mc:Fallback>
                <p:oleObj name="Equation" r:id="rId16" imgW="1434960" imgH="330120" progId="Equation.DSMT4">
                  <p:embed/>
                  <p:pic>
                    <p:nvPicPr>
                      <p:cNvPr id="0" name=""/>
                      <p:cNvPicPr>
                        <a:picLocks noChangeAspect="1" noChangeArrowheads="1"/>
                      </p:cNvPicPr>
                      <p:nvPr/>
                    </p:nvPicPr>
                    <p:blipFill>
                      <a:blip r:embed="rId17"/>
                      <a:srcRect/>
                      <a:stretch>
                        <a:fillRect/>
                      </a:stretch>
                    </p:blipFill>
                    <p:spPr bwMode="auto">
                      <a:xfrm>
                        <a:off x="6743700" y="2397125"/>
                        <a:ext cx="3084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p:nvCxnSpPr>
        <p:spPr>
          <a:xfrm>
            <a:off x="6197586" y="2514600"/>
            <a:ext cx="0" cy="396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187568285"/>
              </p:ext>
            </p:extLst>
          </p:nvPr>
        </p:nvGraphicFramePr>
        <p:xfrm>
          <a:off x="1617662" y="3200400"/>
          <a:ext cx="3490912" cy="436562"/>
        </p:xfrm>
        <a:graphic>
          <a:graphicData uri="http://schemas.openxmlformats.org/presentationml/2006/ole">
            <mc:AlternateContent xmlns:mc="http://schemas.openxmlformats.org/markup-compatibility/2006">
              <mc:Choice xmlns:v="urn:schemas-microsoft-com:vml" Requires="v">
                <p:oleObj spid="_x0000_s239769" name="Equation" r:id="rId18" imgW="1625400" imgH="203040" progId="Equation.DSMT4">
                  <p:embed/>
                </p:oleObj>
              </mc:Choice>
              <mc:Fallback>
                <p:oleObj name="Equation" r:id="rId18" imgW="1625400" imgH="203040" progId="Equation.DSMT4">
                  <p:embed/>
                  <p:pic>
                    <p:nvPicPr>
                      <p:cNvPr id="0" name=""/>
                      <p:cNvPicPr>
                        <a:picLocks noChangeAspect="1" noChangeArrowheads="1"/>
                      </p:cNvPicPr>
                      <p:nvPr/>
                    </p:nvPicPr>
                    <p:blipFill>
                      <a:blip r:embed="rId19"/>
                      <a:srcRect/>
                      <a:stretch>
                        <a:fillRect/>
                      </a:stretch>
                    </p:blipFill>
                    <p:spPr bwMode="auto">
                      <a:xfrm>
                        <a:off x="1617662" y="3200400"/>
                        <a:ext cx="34909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787561065"/>
              </p:ext>
            </p:extLst>
          </p:nvPr>
        </p:nvGraphicFramePr>
        <p:xfrm>
          <a:off x="1617662" y="3886200"/>
          <a:ext cx="2809875" cy="436563"/>
        </p:xfrm>
        <a:graphic>
          <a:graphicData uri="http://schemas.openxmlformats.org/presentationml/2006/ole">
            <mc:AlternateContent xmlns:mc="http://schemas.openxmlformats.org/markup-compatibility/2006">
              <mc:Choice xmlns:v="urn:schemas-microsoft-com:vml" Requires="v">
                <p:oleObj spid="_x0000_s239770" name="Equation" r:id="rId20" imgW="1307880" imgH="203040" progId="Equation.DSMT4">
                  <p:embed/>
                </p:oleObj>
              </mc:Choice>
              <mc:Fallback>
                <p:oleObj name="Equation" r:id="rId20" imgW="1307880" imgH="203040" progId="Equation.DSMT4">
                  <p:embed/>
                  <p:pic>
                    <p:nvPicPr>
                      <p:cNvPr id="0" name=""/>
                      <p:cNvPicPr>
                        <a:picLocks noChangeAspect="1" noChangeArrowheads="1"/>
                      </p:cNvPicPr>
                      <p:nvPr/>
                    </p:nvPicPr>
                    <p:blipFill>
                      <a:blip r:embed="rId21"/>
                      <a:srcRect/>
                      <a:stretch>
                        <a:fillRect/>
                      </a:stretch>
                    </p:blipFill>
                    <p:spPr bwMode="auto">
                      <a:xfrm>
                        <a:off x="1617662" y="3886200"/>
                        <a:ext cx="28098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900804665"/>
              </p:ext>
            </p:extLst>
          </p:nvPr>
        </p:nvGraphicFramePr>
        <p:xfrm>
          <a:off x="7466012" y="3103033"/>
          <a:ext cx="2155825" cy="1008063"/>
        </p:xfrm>
        <a:graphic>
          <a:graphicData uri="http://schemas.openxmlformats.org/presentationml/2006/ole">
            <mc:AlternateContent xmlns:mc="http://schemas.openxmlformats.org/markup-compatibility/2006">
              <mc:Choice xmlns:v="urn:schemas-microsoft-com:vml" Requires="v">
                <p:oleObj spid="_x0000_s239771" name="Equation" r:id="rId22" imgW="1002960" imgH="469800" progId="Equation.DSMT4">
                  <p:embed/>
                </p:oleObj>
              </mc:Choice>
              <mc:Fallback>
                <p:oleObj name="Equation" r:id="rId22" imgW="1002960" imgH="469800" progId="Equation.DSMT4">
                  <p:embed/>
                  <p:pic>
                    <p:nvPicPr>
                      <p:cNvPr id="0" name=""/>
                      <p:cNvPicPr>
                        <a:picLocks noChangeAspect="1" noChangeArrowheads="1"/>
                      </p:cNvPicPr>
                      <p:nvPr/>
                    </p:nvPicPr>
                    <p:blipFill>
                      <a:blip r:embed="rId23"/>
                      <a:srcRect/>
                      <a:stretch>
                        <a:fillRect/>
                      </a:stretch>
                    </p:blipFill>
                    <p:spPr bwMode="auto">
                      <a:xfrm>
                        <a:off x="7466012" y="3103033"/>
                        <a:ext cx="21558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920956051"/>
              </p:ext>
            </p:extLst>
          </p:nvPr>
        </p:nvGraphicFramePr>
        <p:xfrm>
          <a:off x="7466012" y="4108979"/>
          <a:ext cx="2155825" cy="1362075"/>
        </p:xfrm>
        <a:graphic>
          <a:graphicData uri="http://schemas.openxmlformats.org/presentationml/2006/ole">
            <mc:AlternateContent xmlns:mc="http://schemas.openxmlformats.org/markup-compatibility/2006">
              <mc:Choice xmlns:v="urn:schemas-microsoft-com:vml" Requires="v">
                <p:oleObj spid="_x0000_s239772" name="Equation" r:id="rId24" imgW="1002960" imgH="634680" progId="Equation.DSMT4">
                  <p:embed/>
                </p:oleObj>
              </mc:Choice>
              <mc:Fallback>
                <p:oleObj name="Equation" r:id="rId24" imgW="1002960" imgH="634680" progId="Equation.DSMT4">
                  <p:embed/>
                  <p:pic>
                    <p:nvPicPr>
                      <p:cNvPr id="0" name=""/>
                      <p:cNvPicPr>
                        <a:picLocks noChangeAspect="1" noChangeArrowheads="1"/>
                      </p:cNvPicPr>
                      <p:nvPr/>
                    </p:nvPicPr>
                    <p:blipFill>
                      <a:blip r:embed="rId25"/>
                      <a:srcRect/>
                      <a:stretch>
                        <a:fillRect/>
                      </a:stretch>
                    </p:blipFill>
                    <p:spPr bwMode="auto">
                      <a:xfrm>
                        <a:off x="7466012" y="4108979"/>
                        <a:ext cx="21558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009995185"/>
              </p:ext>
            </p:extLst>
          </p:nvPr>
        </p:nvGraphicFramePr>
        <p:xfrm>
          <a:off x="7466012" y="5468938"/>
          <a:ext cx="2728912" cy="1008062"/>
        </p:xfrm>
        <a:graphic>
          <a:graphicData uri="http://schemas.openxmlformats.org/presentationml/2006/ole">
            <mc:AlternateContent xmlns:mc="http://schemas.openxmlformats.org/markup-compatibility/2006">
              <mc:Choice xmlns:v="urn:schemas-microsoft-com:vml" Requires="v">
                <p:oleObj spid="_x0000_s239773" name="Equation" r:id="rId26" imgW="1269720" imgH="469800" progId="Equation.DSMT4">
                  <p:embed/>
                </p:oleObj>
              </mc:Choice>
              <mc:Fallback>
                <p:oleObj name="Equation" r:id="rId26" imgW="1269720" imgH="469800" progId="Equation.DSMT4">
                  <p:embed/>
                  <p:pic>
                    <p:nvPicPr>
                      <p:cNvPr id="0" name=""/>
                      <p:cNvPicPr>
                        <a:picLocks noChangeAspect="1" noChangeArrowheads="1"/>
                      </p:cNvPicPr>
                      <p:nvPr/>
                    </p:nvPicPr>
                    <p:blipFill>
                      <a:blip r:embed="rId27"/>
                      <a:srcRect/>
                      <a:stretch>
                        <a:fillRect/>
                      </a:stretch>
                    </p:blipFill>
                    <p:spPr bwMode="auto">
                      <a:xfrm>
                        <a:off x="7466012" y="5468938"/>
                        <a:ext cx="2728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13410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825425"/>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2" y="196712"/>
                <a:ext cx="9296400" cy="1738595"/>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Xét hàm số luỹ thừa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ea typeface="Cambria Math"/>
                            <a:cs typeface="Arial" pitchFamily="34" charset="0"/>
                          </a:rPr>
                          <m:t>𝜶</m:t>
                        </m:r>
                      </m:sup>
                    </m:sSup>
                  </m:oMath>
                </a14:m>
                <a:r>
                  <a:rPr lang="en-US" sz="2600" b="1" smtClean="0">
                    <a:latin typeface="Arial" pitchFamily="34" charset="0"/>
                    <a:cs typeface="Arial" pitchFamily="34" charset="0"/>
                  </a:rPr>
                  <a:t> với </a:t>
                </a:r>
                <a14:m>
                  <m:oMath xmlns:m="http://schemas.openxmlformats.org/officeDocument/2006/math">
                    <m:r>
                      <a:rPr lang="en-US" sz="2600" b="1" i="1" smtClean="0">
                        <a:latin typeface="Cambria Math"/>
                        <a:ea typeface="Cambria Math"/>
                        <a:cs typeface="Arial" pitchFamily="34" charset="0"/>
                      </a:rPr>
                      <m:t>𝜶</m:t>
                    </m:r>
                  </m:oMath>
                </a14:m>
                <a:r>
                  <a:rPr lang="en-US" sz="2600" b="1" smtClean="0">
                    <a:latin typeface="Arial" pitchFamily="34" charset="0"/>
                    <a:cs typeface="Arial" pitchFamily="34" charset="0"/>
                  </a:rPr>
                  <a:t> là số thực</a:t>
                </a:r>
              </a:p>
              <a:p>
                <a:pPr marL="514350" indent="-514350">
                  <a:buAutoNum type="alphaLcParenR"/>
                </a:pPr>
                <a:r>
                  <a:rPr lang="en-US" sz="2600" b="1" smtClean="0">
                    <a:latin typeface="Arial" pitchFamily="34" charset="0"/>
                    <a:cs typeface="Arial" pitchFamily="34" charset="0"/>
                  </a:rPr>
                  <a:t>Tìm t</a:t>
                </a:r>
                <a:r>
                  <a:rPr lang="vi-VN" sz="2600" b="1" smtClean="0">
                    <a:latin typeface="Arial" pitchFamily="34" charset="0"/>
                    <a:cs typeface="Arial" pitchFamily="34" charset="0"/>
                  </a:rPr>
                  <a:t>ập xác định</a:t>
                </a:r>
                <a:r>
                  <a:rPr lang="en-US" sz="2600" b="1" smtClean="0">
                    <a:latin typeface="Arial" pitchFamily="34" charset="0"/>
                    <a:cs typeface="Arial" pitchFamily="34" charset="0"/>
                  </a:rPr>
                  <a:t> của hàm số đã cho</a:t>
                </a:r>
              </a:p>
              <a:p>
                <a:pPr marL="514350" indent="-514350">
                  <a:buAutoNum type="alphaLcParenR"/>
                </a:pPr>
                <a:r>
                  <a:rPr lang="en-US" sz="2600" b="1" smtClean="0">
                    <a:latin typeface="Arial" pitchFamily="34" charset="0"/>
                    <a:cs typeface="Arial" pitchFamily="34" charset="0"/>
                  </a:rPr>
                  <a:t>Bằng cách viết </a:t>
                </a:r>
                <a14:m>
                  <m:oMath xmlns:m="http://schemas.openxmlformats.org/officeDocument/2006/math">
                    <m:r>
                      <a:rPr lang="en-US" sz="2600" b="1" i="1" smtClean="0">
                        <a:latin typeface="Cambria Math"/>
                        <a:cs typeface="Arial" pitchFamily="34" charset="0"/>
                      </a:rPr>
                      <m:t>𝒚</m:t>
                    </m:r>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ea typeface="Cambria Math"/>
                            <a:cs typeface="Arial" pitchFamily="34" charset="0"/>
                          </a:rPr>
                          <m:t>𝜶</m:t>
                        </m:r>
                      </m:sup>
                    </m:sSup>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𝒆</m:t>
                        </m:r>
                      </m:e>
                      <m:sup>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𝒍𝒏𝒙</m:t>
                        </m:r>
                      </m:sup>
                    </m:sSup>
                  </m:oMath>
                </a14:m>
                <a:r>
                  <a:rPr lang="en-US" sz="2600" b="1" smtClean="0">
                    <a:latin typeface="Arial" pitchFamily="34" charset="0"/>
                    <a:cs typeface="Arial" pitchFamily="34" charset="0"/>
                  </a:rPr>
                  <a:t> , tính đạo hàm của hàm số đã cho.</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2" y="196712"/>
                <a:ext cx="9296400" cy="1738595"/>
              </a:xfrm>
              <a:prstGeom prst="rect">
                <a:avLst/>
              </a:prstGeom>
              <a:blipFill rotWithShape="1">
                <a:blip r:embed="rId4"/>
                <a:stretch>
                  <a:fillRect l="-787" t="-2105" b="-7018"/>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2105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2400670" y="2514600"/>
                <a:ext cx="9180142"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a) Hàm số </a:t>
                </a:r>
                <a14:m>
                  <m:oMath xmlns:m="http://schemas.openxmlformats.org/officeDocument/2006/math">
                    <m:r>
                      <a:rPr lang="en-US" b="1" i="1">
                        <a:latin typeface="Cambria Math"/>
                        <a:cs typeface="Arial" pitchFamily="34" charset="0"/>
                      </a:rPr>
                      <m:t>𝒚</m:t>
                    </m:r>
                    <m:r>
                      <a:rPr lang="en-US" b="1" i="1">
                        <a:latin typeface="Cambria Math"/>
                        <a:cs typeface="Arial" pitchFamily="34" charset="0"/>
                      </a:rPr>
                      <m:t>=</m:t>
                    </m:r>
                    <m:sSup>
                      <m:sSupPr>
                        <m:ctrlPr>
                          <a:rPr lang="en-US" b="1" i="1">
                            <a:latin typeface="Cambria Math"/>
                            <a:cs typeface="Arial" pitchFamily="34" charset="0"/>
                          </a:rPr>
                        </m:ctrlPr>
                      </m:sSupPr>
                      <m:e>
                        <m:r>
                          <a:rPr lang="en-US" b="1" i="1">
                            <a:latin typeface="Cambria Math"/>
                            <a:cs typeface="Arial" pitchFamily="34" charset="0"/>
                          </a:rPr>
                          <m:t>𝒙</m:t>
                        </m:r>
                      </m:e>
                      <m:sup>
                        <m:r>
                          <a:rPr lang="en-US" b="1" i="1">
                            <a:latin typeface="Cambria Math"/>
                            <a:ea typeface="Cambria Math"/>
                            <a:cs typeface="Arial" pitchFamily="34" charset="0"/>
                          </a:rPr>
                          <m:t>𝜶</m:t>
                        </m:r>
                      </m:sup>
                    </m:sSup>
                  </m:oMath>
                </a14:m>
                <a:r>
                  <a:rPr lang="en-US" b="1" smtClean="0">
                    <a:latin typeface="Arial" pitchFamily="34" charset="0"/>
                    <a:cs typeface="Arial" pitchFamily="34" charset="0"/>
                  </a:rPr>
                  <a:t> có t</a:t>
                </a:r>
                <a:r>
                  <a:rPr lang="vi-VN" b="1" smtClean="0">
                    <a:latin typeface="Arial" pitchFamily="34" charset="0"/>
                    <a:cs typeface="Arial" pitchFamily="34" charset="0"/>
                  </a:rPr>
                  <a:t>ập xác định</a:t>
                </a:r>
                <a:r>
                  <a:rPr lang="en-US" b="1" smtClean="0">
                    <a:latin typeface="Arial" pitchFamily="34" charset="0"/>
                    <a:cs typeface="Arial" pitchFamily="34" charset="0"/>
                  </a:rPr>
                  <a:t> khác nhau tuỳ theo</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𝜶</m:t>
                    </m:r>
                  </m:oMath>
                </a14:m>
                <a:r>
                  <a:rPr lang="en-US" b="1" smtClean="0">
                    <a:latin typeface="Arial" pitchFamily="34" charset="0"/>
                    <a:cs typeface="Arial" pitchFamily="34" charset="0"/>
                  </a:rPr>
                  <a:t> </a:t>
                </a:r>
                <a:endParaRPr lang="vi-VN"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400670" y="2514600"/>
                <a:ext cx="9180142" cy="492420"/>
              </a:xfrm>
              <a:prstGeom prst="rect">
                <a:avLst/>
              </a:prstGeom>
              <a:blipFill rotWithShape="1">
                <a:blip r:embed="rId7"/>
                <a:stretch>
                  <a:fillRect l="-730" t="-8750" b="-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741612" y="3007020"/>
                <a:ext cx="8839200" cy="492420"/>
              </a:xfrm>
              <a:prstGeom prst="rect">
                <a:avLst/>
              </a:prstGeom>
              <a:noFill/>
            </p:spPr>
            <p:txBody>
              <a:bodyPr wrap="square" lIns="121899" tIns="60949" rIns="121899" bIns="60949" rtlCol="0">
                <a:spAutoFit/>
              </a:bodyPr>
              <a:lstStyle/>
              <a:p>
                <a:pPr marL="342900" indent="-342900">
                  <a:buFont typeface="Arial" pitchFamily="34" charset="0"/>
                  <a:buChar char="•"/>
                </a:pPr>
                <a:r>
                  <a:rPr lang="en-US" b="1" smtClean="0">
                    <a:latin typeface="Arial" pitchFamily="34" charset="0"/>
                    <a:cs typeface="Arial" pitchFamily="34" charset="0"/>
                  </a:rPr>
                  <a:t>Nếu </a:t>
                </a:r>
                <a14:m>
                  <m:oMath xmlns:m="http://schemas.openxmlformats.org/officeDocument/2006/math">
                    <m:r>
                      <a:rPr lang="en-US" b="1" i="1">
                        <a:latin typeface="Cambria Math"/>
                        <a:ea typeface="Cambria Math"/>
                        <a:cs typeface="Arial" pitchFamily="34" charset="0"/>
                      </a:rPr>
                      <m:t>𝜶</m:t>
                    </m:r>
                  </m:oMath>
                </a14:m>
                <a:r>
                  <a:rPr lang="en-US" b="1" smtClean="0">
                    <a:latin typeface="Arial" pitchFamily="34" charset="0"/>
                    <a:cs typeface="Arial" pitchFamily="34" charset="0"/>
                  </a:rPr>
                  <a:t> nguyên dương thì t</a:t>
                </a:r>
                <a:r>
                  <a:rPr lang="vi-VN" b="1" smtClean="0">
                    <a:latin typeface="Arial" pitchFamily="34" charset="0"/>
                    <a:cs typeface="Arial" pitchFamily="34" charset="0"/>
                  </a:rPr>
                  <a:t>ập xác định</a:t>
                </a:r>
                <a:r>
                  <a:rPr lang="en-US" b="1" smtClean="0">
                    <a:latin typeface="Arial" pitchFamily="34" charset="0"/>
                    <a:cs typeface="Arial" pitchFamily="34" charset="0"/>
                  </a:rPr>
                  <a:t> là R</a:t>
                </a:r>
                <a:endParaRPr lang="vi-VN" b="1">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741612" y="3007020"/>
                <a:ext cx="8839200" cy="492420"/>
              </a:xfrm>
              <a:prstGeom prst="rect">
                <a:avLst/>
              </a:prstGeom>
              <a:blipFill rotWithShape="1">
                <a:blip r:embed="rId8"/>
                <a:stretch>
                  <a:fillRect l="-621" t="-4938"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711449" y="3522255"/>
                <a:ext cx="8839200" cy="492420"/>
              </a:xfrm>
              <a:prstGeom prst="rect">
                <a:avLst/>
              </a:prstGeom>
              <a:noFill/>
            </p:spPr>
            <p:txBody>
              <a:bodyPr wrap="square" lIns="121899" tIns="60949" rIns="121899" bIns="60949" rtlCol="0">
                <a:spAutoFit/>
              </a:bodyPr>
              <a:lstStyle/>
              <a:p>
                <a:pPr marL="342900" indent="-342900">
                  <a:buFont typeface="Arial" pitchFamily="34" charset="0"/>
                  <a:buChar char="•"/>
                </a:pPr>
                <a:r>
                  <a:rPr lang="en-US" b="1" smtClean="0">
                    <a:latin typeface="Arial" pitchFamily="34" charset="0"/>
                    <a:cs typeface="Arial" pitchFamily="34" charset="0"/>
                  </a:rPr>
                  <a:t>Nếu </a:t>
                </a:r>
                <a14:m>
                  <m:oMath xmlns:m="http://schemas.openxmlformats.org/officeDocument/2006/math">
                    <m:r>
                      <a:rPr lang="en-US" b="1" i="1">
                        <a:latin typeface="Cambria Math"/>
                        <a:ea typeface="Cambria Math"/>
                        <a:cs typeface="Arial" pitchFamily="34" charset="0"/>
                      </a:rPr>
                      <m:t>𝜶</m:t>
                    </m:r>
                  </m:oMath>
                </a14:m>
                <a:r>
                  <a:rPr lang="en-US" b="1" smtClean="0">
                    <a:latin typeface="Arial" pitchFamily="34" charset="0"/>
                    <a:cs typeface="Arial" pitchFamily="34" charset="0"/>
                  </a:rPr>
                  <a:t> nguyên âm hoặc </a:t>
                </a:r>
                <a14:m>
                  <m:oMath xmlns:m="http://schemas.openxmlformats.org/officeDocument/2006/math">
                    <m:r>
                      <a:rPr lang="en-US" b="1" i="1">
                        <a:latin typeface="Cambria Math"/>
                        <a:ea typeface="Cambria Math"/>
                        <a:cs typeface="Arial" pitchFamily="34" charset="0"/>
                      </a:rPr>
                      <m:t>𝜶</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𝟎</m:t>
                    </m:r>
                  </m:oMath>
                </a14:m>
                <a:r>
                  <a:rPr lang="en-US" b="1" smtClean="0">
                    <a:latin typeface="Arial" pitchFamily="34" charset="0"/>
                    <a:cs typeface="Arial" pitchFamily="34" charset="0"/>
                  </a:rPr>
                  <a:t> thì t</a:t>
                </a:r>
                <a:r>
                  <a:rPr lang="vi-VN" b="1" smtClean="0">
                    <a:latin typeface="Arial" pitchFamily="34" charset="0"/>
                    <a:cs typeface="Arial" pitchFamily="34" charset="0"/>
                  </a:rPr>
                  <a:t>ập xác định</a:t>
                </a:r>
                <a:r>
                  <a:rPr lang="en-US" b="1" smtClean="0">
                    <a:latin typeface="Arial" pitchFamily="34" charset="0"/>
                    <a:cs typeface="Arial" pitchFamily="34" charset="0"/>
                  </a:rPr>
                  <a:t> là R\</a:t>
                </a:r>
                <a:r>
                  <a:rPr lang="en-US" b="1" smtClean="0">
                    <a:latin typeface="Times New Roman" pitchFamily="18" charset="0"/>
                    <a:cs typeface="Times New Roman" pitchFamily="18" charset="0"/>
                  </a:rPr>
                  <a:t>{0}</a:t>
                </a:r>
                <a:endParaRPr lang="vi-VN" b="1">
                  <a:latin typeface="Times New Roman" pitchFamily="18" charset="0"/>
                  <a:cs typeface="Times New Roman"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711449" y="3522255"/>
                <a:ext cx="8839200" cy="492420"/>
              </a:xfrm>
              <a:prstGeom prst="rect">
                <a:avLst/>
              </a:prstGeom>
              <a:blipFill rotWithShape="1">
                <a:blip r:embed="rId9"/>
                <a:stretch>
                  <a:fillRect l="-621" t="-7407" b="-234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711449" y="4047900"/>
                <a:ext cx="8839200" cy="492420"/>
              </a:xfrm>
              <a:prstGeom prst="rect">
                <a:avLst/>
              </a:prstGeom>
              <a:noFill/>
            </p:spPr>
            <p:txBody>
              <a:bodyPr wrap="square" lIns="121899" tIns="60949" rIns="121899" bIns="60949" rtlCol="0">
                <a:spAutoFit/>
              </a:bodyPr>
              <a:lstStyle/>
              <a:p>
                <a:pPr marL="342900" indent="-342900">
                  <a:buFont typeface="Arial" pitchFamily="34" charset="0"/>
                  <a:buChar char="•"/>
                </a:pPr>
                <a:r>
                  <a:rPr lang="en-US" b="1" smtClean="0">
                    <a:latin typeface="Arial" pitchFamily="34" charset="0"/>
                    <a:cs typeface="Arial" pitchFamily="34" charset="0"/>
                  </a:rPr>
                  <a:t>Nếu </a:t>
                </a:r>
                <a14:m>
                  <m:oMath xmlns:m="http://schemas.openxmlformats.org/officeDocument/2006/math">
                    <m:r>
                      <a:rPr lang="en-US" b="1" i="1">
                        <a:latin typeface="Cambria Math"/>
                        <a:ea typeface="Cambria Math"/>
                        <a:cs typeface="Arial" pitchFamily="34" charset="0"/>
                      </a:rPr>
                      <m:t>𝜶</m:t>
                    </m:r>
                  </m:oMath>
                </a14:m>
                <a:r>
                  <a:rPr lang="en-US" b="1" smtClean="0">
                    <a:latin typeface="Arial" pitchFamily="34" charset="0"/>
                    <a:cs typeface="Arial" pitchFamily="34" charset="0"/>
                  </a:rPr>
                  <a:t> không nguyên thì t</a:t>
                </a:r>
                <a:r>
                  <a:rPr lang="vi-VN" b="1" smtClean="0">
                    <a:latin typeface="Arial" pitchFamily="34" charset="0"/>
                    <a:cs typeface="Arial" pitchFamily="34" charset="0"/>
                  </a:rPr>
                  <a:t>ập xác định</a:t>
                </a:r>
                <a:r>
                  <a:rPr lang="en-US" b="1" smtClean="0">
                    <a:latin typeface="Arial" pitchFamily="34" charset="0"/>
                    <a:cs typeface="Arial" pitchFamily="34" charset="0"/>
                  </a:rPr>
                  <a:t> là </a:t>
                </a:r>
                <a14:m>
                  <m:oMath xmlns:m="http://schemas.openxmlformats.org/officeDocument/2006/math">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oMath>
                </a14:m>
                <a:endParaRPr lang="vi-VN" b="1">
                  <a:latin typeface="Times New Roman" pitchFamily="18" charset="0"/>
                  <a:cs typeface="Times New Roman"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711449" y="4047900"/>
                <a:ext cx="8839200" cy="492420"/>
              </a:xfrm>
              <a:prstGeom prst="rect">
                <a:avLst/>
              </a:prstGeom>
              <a:blipFill rotWithShape="1">
                <a:blip r:embed="rId10"/>
                <a:stretch>
                  <a:fillRect l="-621" t="-6173" b="-24691"/>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3495849073"/>
              </p:ext>
            </p:extLst>
          </p:nvPr>
        </p:nvGraphicFramePr>
        <p:xfrm>
          <a:off x="2443479" y="4618196"/>
          <a:ext cx="3300413" cy="660083"/>
        </p:xfrm>
        <a:graphic>
          <a:graphicData uri="http://schemas.openxmlformats.org/presentationml/2006/ole">
            <mc:AlternateContent xmlns:mc="http://schemas.openxmlformats.org/markup-compatibility/2006">
              <mc:Choice xmlns:v="urn:schemas-microsoft-com:vml" Requires="v">
                <p:oleObj spid="_x0000_s240705" name="Equation" r:id="rId11" imgW="1396800" imgH="279360" progId="Equation.DSMT4">
                  <p:embed/>
                </p:oleObj>
              </mc:Choice>
              <mc:Fallback>
                <p:oleObj name="Equation" r:id="rId11" imgW="1396800" imgH="279360" progId="Equation.DSMT4">
                  <p:embed/>
                  <p:pic>
                    <p:nvPicPr>
                      <p:cNvPr id="0" name="Object 2"/>
                      <p:cNvPicPr>
                        <a:picLocks noChangeAspect="1" noChangeArrowheads="1"/>
                      </p:cNvPicPr>
                      <p:nvPr/>
                    </p:nvPicPr>
                    <p:blipFill>
                      <a:blip r:embed="rId12"/>
                      <a:srcRect/>
                      <a:stretch>
                        <a:fillRect/>
                      </a:stretch>
                    </p:blipFill>
                    <p:spPr bwMode="auto">
                      <a:xfrm>
                        <a:off x="2443479" y="4618196"/>
                        <a:ext cx="3300413" cy="66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600918708"/>
              </p:ext>
            </p:extLst>
          </p:nvPr>
        </p:nvGraphicFramePr>
        <p:xfrm>
          <a:off x="5775959" y="4661773"/>
          <a:ext cx="2071053" cy="539592"/>
        </p:xfrm>
        <a:graphic>
          <a:graphicData uri="http://schemas.openxmlformats.org/presentationml/2006/ole">
            <mc:AlternateContent xmlns:mc="http://schemas.openxmlformats.org/markup-compatibility/2006">
              <mc:Choice xmlns:v="urn:schemas-microsoft-com:vml" Requires="v">
                <p:oleObj spid="_x0000_s240706" name="Equation" r:id="rId13" imgW="876240" imgH="228600" progId="Equation.DSMT4">
                  <p:embed/>
                </p:oleObj>
              </mc:Choice>
              <mc:Fallback>
                <p:oleObj name="Equation" r:id="rId13" imgW="876240" imgH="228600" progId="Equation.DSMT4">
                  <p:embed/>
                  <p:pic>
                    <p:nvPicPr>
                      <p:cNvPr id="0" name=""/>
                      <p:cNvPicPr>
                        <a:picLocks noChangeAspect="1" noChangeArrowheads="1"/>
                      </p:cNvPicPr>
                      <p:nvPr/>
                    </p:nvPicPr>
                    <p:blipFill>
                      <a:blip r:embed="rId14"/>
                      <a:srcRect/>
                      <a:stretch>
                        <a:fillRect/>
                      </a:stretch>
                    </p:blipFill>
                    <p:spPr bwMode="auto">
                      <a:xfrm>
                        <a:off x="5775959" y="4661773"/>
                        <a:ext cx="2071053" cy="53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87789300"/>
              </p:ext>
            </p:extLst>
          </p:nvPr>
        </p:nvGraphicFramePr>
        <p:xfrm>
          <a:off x="4387072" y="5334000"/>
          <a:ext cx="1350963" cy="928688"/>
        </p:xfrm>
        <a:graphic>
          <a:graphicData uri="http://schemas.openxmlformats.org/presentationml/2006/ole">
            <mc:AlternateContent xmlns:mc="http://schemas.openxmlformats.org/markup-compatibility/2006">
              <mc:Choice xmlns:v="urn:schemas-microsoft-com:vml" Requires="v">
                <p:oleObj spid="_x0000_s240707" name="Equation" r:id="rId15" imgW="571320" imgH="393480" progId="Equation.DSMT4">
                  <p:embed/>
                </p:oleObj>
              </mc:Choice>
              <mc:Fallback>
                <p:oleObj name="Equation" r:id="rId15" imgW="571320" imgH="393480" progId="Equation.DSMT4">
                  <p:embed/>
                  <p:pic>
                    <p:nvPicPr>
                      <p:cNvPr id="0" name=""/>
                      <p:cNvPicPr>
                        <a:picLocks noChangeAspect="1" noChangeArrowheads="1"/>
                      </p:cNvPicPr>
                      <p:nvPr/>
                    </p:nvPicPr>
                    <p:blipFill>
                      <a:blip r:embed="rId16"/>
                      <a:srcRect/>
                      <a:stretch>
                        <a:fillRect/>
                      </a:stretch>
                    </p:blipFill>
                    <p:spPr bwMode="auto">
                      <a:xfrm>
                        <a:off x="4387072" y="5334000"/>
                        <a:ext cx="13509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478592566"/>
              </p:ext>
            </p:extLst>
          </p:nvPr>
        </p:nvGraphicFramePr>
        <p:xfrm>
          <a:off x="5814235" y="5334000"/>
          <a:ext cx="1081088" cy="928688"/>
        </p:xfrm>
        <a:graphic>
          <a:graphicData uri="http://schemas.openxmlformats.org/presentationml/2006/ole">
            <mc:AlternateContent xmlns:mc="http://schemas.openxmlformats.org/markup-compatibility/2006">
              <mc:Choice xmlns:v="urn:schemas-microsoft-com:vml" Requires="v">
                <p:oleObj spid="_x0000_s240708" name="Equation" r:id="rId17" imgW="457200" imgH="393480" progId="Equation.DSMT4">
                  <p:embed/>
                </p:oleObj>
              </mc:Choice>
              <mc:Fallback>
                <p:oleObj name="Equation" r:id="rId17" imgW="457200" imgH="393480" progId="Equation.DSMT4">
                  <p:embed/>
                  <p:pic>
                    <p:nvPicPr>
                      <p:cNvPr id="0" name=""/>
                      <p:cNvPicPr>
                        <a:picLocks noChangeAspect="1" noChangeArrowheads="1"/>
                      </p:cNvPicPr>
                      <p:nvPr/>
                    </p:nvPicPr>
                    <p:blipFill>
                      <a:blip r:embed="rId18"/>
                      <a:srcRect/>
                      <a:stretch>
                        <a:fillRect/>
                      </a:stretch>
                    </p:blipFill>
                    <p:spPr bwMode="auto">
                      <a:xfrm>
                        <a:off x="5814235" y="5334000"/>
                        <a:ext cx="10810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326877487"/>
              </p:ext>
            </p:extLst>
          </p:nvPr>
        </p:nvGraphicFramePr>
        <p:xfrm>
          <a:off x="6922310" y="5514975"/>
          <a:ext cx="1171575" cy="479425"/>
        </p:xfrm>
        <a:graphic>
          <a:graphicData uri="http://schemas.openxmlformats.org/presentationml/2006/ole">
            <mc:AlternateContent xmlns:mc="http://schemas.openxmlformats.org/markup-compatibility/2006">
              <mc:Choice xmlns:v="urn:schemas-microsoft-com:vml" Requires="v">
                <p:oleObj spid="_x0000_s240709" name="Equation" r:id="rId19" imgW="495000" imgH="203040" progId="Equation.DSMT4">
                  <p:embed/>
                </p:oleObj>
              </mc:Choice>
              <mc:Fallback>
                <p:oleObj name="Equation" r:id="rId19" imgW="495000" imgH="203040" progId="Equation.DSMT4">
                  <p:embed/>
                  <p:pic>
                    <p:nvPicPr>
                      <p:cNvPr id="0" name=""/>
                      <p:cNvPicPr>
                        <a:picLocks noChangeAspect="1" noChangeArrowheads="1"/>
                      </p:cNvPicPr>
                      <p:nvPr/>
                    </p:nvPicPr>
                    <p:blipFill>
                      <a:blip r:embed="rId20"/>
                      <a:srcRect/>
                      <a:stretch>
                        <a:fillRect/>
                      </a:stretch>
                    </p:blipFill>
                    <p:spPr bwMode="auto">
                      <a:xfrm>
                        <a:off x="6922310" y="5514975"/>
                        <a:ext cx="1171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674463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3"/>
            <a:ext cx="9837881" cy="15665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2" y="196712"/>
                <a:ext cx="9296400" cy="579432"/>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𝟑</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m:t>
                        </m:r>
                      </m:e>
                    </m:rad>
                  </m:oMath>
                </a14:m>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2" y="196712"/>
                <a:ext cx="9296400" cy="579432"/>
              </a:xfrm>
              <a:prstGeom prst="rect">
                <a:avLst/>
              </a:prstGeom>
              <a:blipFill rotWithShape="1">
                <a:blip r:embed="rId4"/>
                <a:stretch>
                  <a:fillRect l="-787" t="-1053" b="-1894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070224" y="2470150"/>
            <a:ext cx="1676400"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652131"/>
              </p:ext>
            </p:extLst>
          </p:nvPr>
        </p:nvGraphicFramePr>
        <p:xfrm>
          <a:off x="4591769" y="2241050"/>
          <a:ext cx="2551113" cy="990600"/>
        </p:xfrm>
        <a:graphic>
          <a:graphicData uri="http://schemas.openxmlformats.org/presentationml/2006/ole">
            <mc:AlternateContent xmlns:mc="http://schemas.openxmlformats.org/markup-compatibility/2006">
              <mc:Choice xmlns:v="urn:schemas-microsoft-com:vml" Requires="v">
                <p:oleObj spid="_x0000_s241703" name="Equation" r:id="rId7" imgW="1079280" imgH="419040" progId="Equation.DSMT4">
                  <p:embed/>
                </p:oleObj>
              </mc:Choice>
              <mc:Fallback>
                <p:oleObj name="Equation" r:id="rId7" imgW="1079280" imgH="419040" progId="Equation.DSMT4">
                  <p:embed/>
                  <p:pic>
                    <p:nvPicPr>
                      <p:cNvPr id="0" name=""/>
                      <p:cNvPicPr>
                        <a:picLocks noChangeAspect="1" noChangeArrowheads="1"/>
                      </p:cNvPicPr>
                      <p:nvPr/>
                    </p:nvPicPr>
                    <p:blipFill>
                      <a:blip r:embed="rId8"/>
                      <a:srcRect/>
                      <a:stretch>
                        <a:fillRect/>
                      </a:stretch>
                    </p:blipFill>
                    <p:spPr bwMode="auto">
                      <a:xfrm>
                        <a:off x="4591769" y="2241050"/>
                        <a:ext cx="25511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2482849" y="858751"/>
                <a:ext cx="9296400" cy="574751"/>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Đặt </a:t>
                </a:r>
                <a14:m>
                  <m:oMath xmlns:m="http://schemas.openxmlformats.org/officeDocument/2006/math">
                    <m:r>
                      <a:rPr lang="en-US" sz="2600" b="1" i="1" smtClean="0">
                        <a:latin typeface="Cambria Math"/>
                        <a:cs typeface="Arial" pitchFamily="34" charset="0"/>
                      </a:rPr>
                      <m:t>𝒈</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𝟏</m:t>
                        </m:r>
                      </m:e>
                    </m:d>
                    <m:r>
                      <a:rPr lang="en-US" sz="2600" b="1" i="1" smtClean="0">
                        <a:latin typeface="Cambria Math"/>
                        <a:cs typeface="Arial" pitchFamily="34" charset="0"/>
                      </a:rPr>
                      <m:t>+</m:t>
                    </m:r>
                    <m:r>
                      <a:rPr lang="en-US" sz="2600" b="1" i="1" smtClean="0">
                        <a:latin typeface="Cambria Math"/>
                        <a:cs typeface="Arial" pitchFamily="34" charset="0"/>
                      </a:rPr>
                      <m:t>𝟒</m:t>
                    </m:r>
                    <m:d>
                      <m:dPr>
                        <m:ctrlPr>
                          <a:rPr lang="en-US" sz="2600" b="1" i="1" smtClean="0">
                            <a:latin typeface="Cambria Math"/>
                            <a:cs typeface="Arial" pitchFamily="34" charset="0"/>
                          </a:rPr>
                        </m:ctrlPr>
                      </m:dPr>
                      <m:e>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𝟏</m:t>
                        </m:r>
                      </m:e>
                    </m:d>
                    <m:sSup>
                      <m:sSupPr>
                        <m:ctrlPr>
                          <a:rPr lang="en-US" sz="2600" b="1" i="1" smtClean="0">
                            <a:latin typeface="Cambria Math"/>
                            <a:cs typeface="Arial" pitchFamily="34" charset="0"/>
                          </a:rPr>
                        </m:ctrlPr>
                      </m:sSupPr>
                      <m:e>
                        <m:r>
                          <a:rPr lang="en-US" sz="2600" b="1" i="1" smtClean="0">
                            <a:latin typeface="Cambria Math"/>
                            <a:cs typeface="Arial" pitchFamily="34" charset="0"/>
                          </a:rPr>
                          <m:t>𝒇</m:t>
                        </m:r>
                      </m:e>
                      <m:sup>
                        <m:r>
                          <a:rPr lang="en-US" sz="2600" b="1" i="1" smtClean="0">
                            <a:latin typeface="Cambria Math"/>
                            <a:cs typeface="Arial" pitchFamily="34" charset="0"/>
                          </a:rPr>
                          <m:t>′</m:t>
                        </m:r>
                      </m:sup>
                    </m:sSup>
                    <m:d>
                      <m:dPr>
                        <m:ctrlPr>
                          <a:rPr lang="en-US" sz="2600" b="1" i="1" smtClean="0">
                            <a:latin typeface="Cambria Math"/>
                            <a:cs typeface="Arial" pitchFamily="34" charset="0"/>
                          </a:rPr>
                        </m:ctrlPr>
                      </m:dPr>
                      <m:e>
                        <m:r>
                          <a:rPr lang="en-US" sz="2600" b="1" i="1" smtClean="0">
                            <a:latin typeface="Cambria Math"/>
                            <a:cs typeface="Arial" pitchFamily="34" charset="0"/>
                          </a:rPr>
                          <m:t>𝟏</m:t>
                        </m:r>
                      </m:e>
                    </m:d>
                    <m:r>
                      <a:rPr lang="en-US" sz="2600" b="1" i="1" smtClean="0">
                        <a:latin typeface="Cambria Math"/>
                        <a:cs typeface="Arial" pitchFamily="34" charset="0"/>
                      </a:rPr>
                      <m:t> </m:t>
                    </m:r>
                  </m:oMath>
                </a14:m>
                <a:r>
                  <a:rPr lang="en-US" sz="2600" b="1" smtClean="0">
                    <a:latin typeface="Arial" pitchFamily="34" charset="0"/>
                    <a:cs typeface="Arial" pitchFamily="34" charset="0"/>
                  </a:rPr>
                  <a:t>. Tính </a:t>
                </a:r>
                <a14:m>
                  <m:oMath xmlns:m="http://schemas.openxmlformats.org/officeDocument/2006/math">
                    <m:r>
                      <a:rPr lang="en-US" sz="2600" b="1" i="1" smtClean="0">
                        <a:latin typeface="Cambria Math"/>
                        <a:cs typeface="Arial" pitchFamily="34" charset="0"/>
                      </a:rPr>
                      <m:t>𝒈</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482849" y="858751"/>
                <a:ext cx="9296400" cy="574751"/>
              </a:xfrm>
              <a:prstGeom prst="rect">
                <a:avLst/>
              </a:prstGeom>
              <a:blipFill rotWithShape="1">
                <a:blip r:embed="rId9"/>
                <a:stretch>
                  <a:fillRect l="-787" t="-4255" b="-17021"/>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1408856677"/>
              </p:ext>
            </p:extLst>
          </p:nvPr>
        </p:nvGraphicFramePr>
        <p:xfrm>
          <a:off x="4137024" y="3336925"/>
          <a:ext cx="2041525" cy="1501775"/>
        </p:xfrm>
        <a:graphic>
          <a:graphicData uri="http://schemas.openxmlformats.org/presentationml/2006/ole">
            <mc:AlternateContent xmlns:mc="http://schemas.openxmlformats.org/markup-compatibility/2006">
              <mc:Choice xmlns:v="urn:schemas-microsoft-com:vml" Requires="v">
                <p:oleObj spid="_x0000_s241704" name="Equation" r:id="rId10" imgW="863280" imgH="634680" progId="Equation.DSMT4">
                  <p:embed/>
                </p:oleObj>
              </mc:Choice>
              <mc:Fallback>
                <p:oleObj name="Equation" r:id="rId10" imgW="863280" imgH="634680" progId="Equation.DSMT4">
                  <p:embed/>
                  <p:pic>
                    <p:nvPicPr>
                      <p:cNvPr id="0" name=""/>
                      <p:cNvPicPr>
                        <a:picLocks noChangeAspect="1" noChangeArrowheads="1"/>
                      </p:cNvPicPr>
                      <p:nvPr/>
                    </p:nvPicPr>
                    <p:blipFill>
                      <a:blip r:embed="rId11"/>
                      <a:srcRect/>
                      <a:stretch>
                        <a:fillRect/>
                      </a:stretch>
                    </p:blipFill>
                    <p:spPr bwMode="auto">
                      <a:xfrm>
                        <a:off x="4137024" y="3336925"/>
                        <a:ext cx="204152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63914958"/>
              </p:ext>
            </p:extLst>
          </p:nvPr>
        </p:nvGraphicFramePr>
        <p:xfrm>
          <a:off x="2765424" y="4937125"/>
          <a:ext cx="6605588" cy="930275"/>
        </p:xfrm>
        <a:graphic>
          <a:graphicData uri="http://schemas.openxmlformats.org/presentationml/2006/ole">
            <mc:AlternateContent xmlns:mc="http://schemas.openxmlformats.org/markup-compatibility/2006">
              <mc:Choice xmlns:v="urn:schemas-microsoft-com:vml" Requires="v">
                <p:oleObj spid="_x0000_s241705" name="Equation" r:id="rId12" imgW="2793960" imgH="393480" progId="Equation.DSMT4">
                  <p:embed/>
                </p:oleObj>
              </mc:Choice>
              <mc:Fallback>
                <p:oleObj name="Equation" r:id="rId12" imgW="2793960" imgH="393480" progId="Equation.DSMT4">
                  <p:embed/>
                  <p:pic>
                    <p:nvPicPr>
                      <p:cNvPr id="0" name=""/>
                      <p:cNvPicPr>
                        <a:picLocks noChangeAspect="1" noChangeArrowheads="1"/>
                      </p:cNvPicPr>
                      <p:nvPr/>
                    </p:nvPicPr>
                    <p:blipFill>
                      <a:blip r:embed="rId13"/>
                      <a:srcRect/>
                      <a:stretch>
                        <a:fillRect/>
                      </a:stretch>
                    </p:blipFill>
                    <p:spPr bwMode="auto">
                      <a:xfrm>
                        <a:off x="2765424" y="4937125"/>
                        <a:ext cx="66055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2590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76557"/>
            <a:ext cx="9837881" cy="14903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513012" y="381676"/>
            <a:ext cx="92964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520949" y="2592388"/>
            <a:ext cx="1712542"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46881441"/>
              </p:ext>
            </p:extLst>
          </p:nvPr>
        </p:nvGraphicFramePr>
        <p:xfrm>
          <a:off x="4036998" y="2328216"/>
          <a:ext cx="4321175" cy="1020763"/>
        </p:xfrm>
        <a:graphic>
          <a:graphicData uri="http://schemas.openxmlformats.org/presentationml/2006/ole">
            <mc:AlternateContent xmlns:mc="http://schemas.openxmlformats.org/markup-compatibility/2006">
              <mc:Choice xmlns:v="urn:schemas-microsoft-com:vml" Requires="v">
                <p:oleObj spid="_x0000_s242748" name="Equation" r:id="rId6" imgW="1828800" imgH="431640" progId="Equation.DSMT4">
                  <p:embed/>
                </p:oleObj>
              </mc:Choice>
              <mc:Fallback>
                <p:oleObj name="Equation" r:id="rId6" imgW="1828800" imgH="431640" progId="Equation.DSMT4">
                  <p:embed/>
                  <p:pic>
                    <p:nvPicPr>
                      <p:cNvPr id="0" name=""/>
                      <p:cNvPicPr>
                        <a:picLocks noChangeAspect="1" noChangeArrowheads="1"/>
                      </p:cNvPicPr>
                      <p:nvPr/>
                    </p:nvPicPr>
                    <p:blipFill>
                      <a:blip r:embed="rId7"/>
                      <a:srcRect/>
                      <a:stretch>
                        <a:fillRect/>
                      </a:stretch>
                    </p:blipFill>
                    <p:spPr bwMode="auto">
                      <a:xfrm>
                        <a:off x="4036998" y="2328216"/>
                        <a:ext cx="43211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391531529"/>
              </p:ext>
            </p:extLst>
          </p:nvPr>
        </p:nvGraphicFramePr>
        <p:xfrm>
          <a:off x="5027612" y="205127"/>
          <a:ext cx="1831975" cy="928688"/>
        </p:xfrm>
        <a:graphic>
          <a:graphicData uri="http://schemas.openxmlformats.org/presentationml/2006/ole">
            <mc:AlternateContent xmlns:mc="http://schemas.openxmlformats.org/markup-compatibility/2006">
              <mc:Choice xmlns:v="urn:schemas-microsoft-com:vml" Requires="v">
                <p:oleObj spid="_x0000_s242749" name="Equation" r:id="rId8" imgW="774360" imgH="393480" progId="Equation.DSMT4">
                  <p:embed/>
                </p:oleObj>
              </mc:Choice>
              <mc:Fallback>
                <p:oleObj name="Equation" r:id="rId8" imgW="774360" imgH="393480" progId="Equation.DSMT4">
                  <p:embed/>
                  <p:pic>
                    <p:nvPicPr>
                      <p:cNvPr id="0" name=""/>
                      <p:cNvPicPr>
                        <a:picLocks noChangeAspect="1" noChangeArrowheads="1"/>
                      </p:cNvPicPr>
                      <p:nvPr/>
                    </p:nvPicPr>
                    <p:blipFill>
                      <a:blip r:embed="rId9"/>
                      <a:srcRect/>
                      <a:stretch>
                        <a:fillRect/>
                      </a:stretch>
                    </p:blipFill>
                    <p:spPr bwMode="auto">
                      <a:xfrm>
                        <a:off x="5027612" y="205127"/>
                        <a:ext cx="183197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2513012" y="996763"/>
                <a:ext cx="9296400"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Tính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513012" y="996763"/>
                <a:ext cx="9296400" cy="523198"/>
              </a:xfrm>
              <a:prstGeom prst="rect">
                <a:avLst/>
              </a:prstGeom>
              <a:blipFill rotWithShape="1">
                <a:blip r:embed="rId10"/>
                <a:stretch>
                  <a:fillRect l="-787" t="-8235" b="-25882"/>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2029847124"/>
              </p:ext>
            </p:extLst>
          </p:nvPr>
        </p:nvGraphicFramePr>
        <p:xfrm>
          <a:off x="8364536" y="2343298"/>
          <a:ext cx="1470025" cy="990600"/>
        </p:xfrm>
        <a:graphic>
          <a:graphicData uri="http://schemas.openxmlformats.org/presentationml/2006/ole">
            <mc:AlternateContent xmlns:mc="http://schemas.openxmlformats.org/markup-compatibility/2006">
              <mc:Choice xmlns:v="urn:schemas-microsoft-com:vml" Requires="v">
                <p:oleObj spid="_x0000_s242750" name="Equation" r:id="rId11" imgW="622080" imgH="419040" progId="Equation.DSMT4">
                  <p:embed/>
                </p:oleObj>
              </mc:Choice>
              <mc:Fallback>
                <p:oleObj name="Equation" r:id="rId11" imgW="622080" imgH="419040" progId="Equation.DSMT4">
                  <p:embed/>
                  <p:pic>
                    <p:nvPicPr>
                      <p:cNvPr id="0" name=""/>
                      <p:cNvPicPr>
                        <a:picLocks noChangeAspect="1" noChangeArrowheads="1"/>
                      </p:cNvPicPr>
                      <p:nvPr/>
                    </p:nvPicPr>
                    <p:blipFill>
                      <a:blip r:embed="rId12"/>
                      <a:srcRect/>
                      <a:stretch>
                        <a:fillRect/>
                      </a:stretch>
                    </p:blipFill>
                    <p:spPr bwMode="auto">
                      <a:xfrm>
                        <a:off x="8364536" y="2343298"/>
                        <a:ext cx="14700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1264212"/>
              </p:ext>
            </p:extLst>
          </p:nvPr>
        </p:nvGraphicFramePr>
        <p:xfrm>
          <a:off x="3960812" y="3660776"/>
          <a:ext cx="3421062" cy="539750"/>
        </p:xfrm>
        <a:graphic>
          <a:graphicData uri="http://schemas.openxmlformats.org/presentationml/2006/ole">
            <mc:AlternateContent xmlns:mc="http://schemas.openxmlformats.org/markup-compatibility/2006">
              <mc:Choice xmlns:v="urn:schemas-microsoft-com:vml" Requires="v">
                <p:oleObj spid="_x0000_s242751" name="Equation" r:id="rId13" imgW="1447560" imgH="228600" progId="Equation.DSMT4">
                  <p:embed/>
                </p:oleObj>
              </mc:Choice>
              <mc:Fallback>
                <p:oleObj name="Equation" r:id="rId13" imgW="1447560" imgH="228600" progId="Equation.DSMT4">
                  <p:embed/>
                  <p:pic>
                    <p:nvPicPr>
                      <p:cNvPr id="0" name=""/>
                      <p:cNvPicPr>
                        <a:picLocks noChangeAspect="1" noChangeArrowheads="1"/>
                      </p:cNvPicPr>
                      <p:nvPr/>
                    </p:nvPicPr>
                    <p:blipFill>
                      <a:blip r:embed="rId14"/>
                      <a:srcRect/>
                      <a:stretch>
                        <a:fillRect/>
                      </a:stretch>
                    </p:blipFill>
                    <p:spPr bwMode="auto">
                      <a:xfrm>
                        <a:off x="3960812" y="3660776"/>
                        <a:ext cx="342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01547484"/>
              </p:ext>
            </p:extLst>
          </p:nvPr>
        </p:nvGraphicFramePr>
        <p:xfrm>
          <a:off x="7313612" y="3508376"/>
          <a:ext cx="1439862" cy="989012"/>
        </p:xfrm>
        <a:graphic>
          <a:graphicData uri="http://schemas.openxmlformats.org/presentationml/2006/ole">
            <mc:AlternateContent xmlns:mc="http://schemas.openxmlformats.org/markup-compatibility/2006">
              <mc:Choice xmlns:v="urn:schemas-microsoft-com:vml" Requires="v">
                <p:oleObj spid="_x0000_s242752" name="Equation" r:id="rId15" imgW="609480" imgH="419040" progId="Equation.DSMT4">
                  <p:embed/>
                </p:oleObj>
              </mc:Choice>
              <mc:Fallback>
                <p:oleObj name="Equation" r:id="rId15" imgW="609480" imgH="419040" progId="Equation.DSMT4">
                  <p:embed/>
                  <p:pic>
                    <p:nvPicPr>
                      <p:cNvPr id="0" name=""/>
                      <p:cNvPicPr>
                        <a:picLocks noChangeAspect="1" noChangeArrowheads="1"/>
                      </p:cNvPicPr>
                      <p:nvPr/>
                    </p:nvPicPr>
                    <p:blipFill>
                      <a:blip r:embed="rId16"/>
                      <a:srcRect/>
                      <a:stretch>
                        <a:fillRect/>
                      </a:stretch>
                    </p:blipFill>
                    <p:spPr bwMode="auto">
                      <a:xfrm>
                        <a:off x="7313612" y="3508376"/>
                        <a:ext cx="143986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665014477"/>
              </p:ext>
            </p:extLst>
          </p:nvPr>
        </p:nvGraphicFramePr>
        <p:xfrm>
          <a:off x="4013053" y="4497388"/>
          <a:ext cx="3090862" cy="989012"/>
        </p:xfrm>
        <a:graphic>
          <a:graphicData uri="http://schemas.openxmlformats.org/presentationml/2006/ole">
            <mc:AlternateContent xmlns:mc="http://schemas.openxmlformats.org/markup-compatibility/2006">
              <mc:Choice xmlns:v="urn:schemas-microsoft-com:vml" Requires="v">
                <p:oleObj spid="_x0000_s242753" name="Equation" r:id="rId17" imgW="1307880" imgH="419040" progId="Equation.DSMT4">
                  <p:embed/>
                </p:oleObj>
              </mc:Choice>
              <mc:Fallback>
                <p:oleObj name="Equation" r:id="rId17" imgW="1307880" imgH="419040" progId="Equation.DSMT4">
                  <p:embed/>
                  <p:pic>
                    <p:nvPicPr>
                      <p:cNvPr id="0" name=""/>
                      <p:cNvPicPr>
                        <a:picLocks noChangeAspect="1" noChangeArrowheads="1"/>
                      </p:cNvPicPr>
                      <p:nvPr/>
                    </p:nvPicPr>
                    <p:blipFill>
                      <a:blip r:embed="rId18"/>
                      <a:srcRect/>
                      <a:stretch>
                        <a:fillRect/>
                      </a:stretch>
                    </p:blipFill>
                    <p:spPr bwMode="auto">
                      <a:xfrm>
                        <a:off x="4013053" y="4497388"/>
                        <a:ext cx="3090862"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7995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76557"/>
            <a:ext cx="9837881" cy="14903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2" y="228600"/>
                <a:ext cx="9601200" cy="1262888"/>
              </a:xfrm>
              <a:prstGeom prst="rect">
                <a:avLst/>
              </a:prstGeom>
              <a:noFill/>
            </p:spPr>
            <p:txBody>
              <a:bodyPr wrap="square" lIns="121899" tIns="60949" rIns="121899" bIns="60949" rtlCol="0">
                <a:spAutoFit/>
              </a:bodyPr>
              <a:lstStyle/>
              <a:p>
                <a:pPr>
                  <a:lnSpc>
                    <a:spcPct val="150000"/>
                  </a:lnSpc>
                </a:pPr>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oMath>
                </a14:m>
                <a:r>
                  <a:rPr lang="en-US" sz="2600" b="1" smtClean="0">
                    <a:latin typeface="Arial" pitchFamily="34" charset="0"/>
                    <a:cs typeface="Arial" pitchFamily="34" charset="0"/>
                  </a:rPr>
                  <a:t> thoả mãn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 </m:t>
                    </m:r>
                  </m:oMath>
                </a14:m>
                <a:r>
                  <a:rPr lang="en-US" sz="2600" b="1" smtClean="0">
                    <a:latin typeface="Arial" pitchFamily="34" charset="0"/>
                    <a:cs typeface="Arial" pitchFamily="34" charset="0"/>
                  </a:rPr>
                  <a:t>và </a:t>
                </a:r>
                <a14:m>
                  <m:oMath xmlns:m="http://schemas.openxmlformats.org/officeDocument/2006/math">
                    <m:sSup>
                      <m:sSupPr>
                        <m:ctrlPr>
                          <a:rPr lang="en-US" sz="2600" b="1" i="1" smtClean="0">
                            <a:latin typeface="Cambria Math"/>
                            <a:cs typeface="Arial" pitchFamily="34" charset="0"/>
                          </a:rPr>
                        </m:ctrlPr>
                      </m:sSupPr>
                      <m:e>
                        <m:r>
                          <a:rPr lang="en-US" sz="2600" b="1" i="1" smtClean="0">
                            <a:latin typeface="Cambria Math"/>
                            <a:cs typeface="Arial" pitchFamily="34" charset="0"/>
                          </a:rPr>
                          <m:t>𝒇</m:t>
                        </m:r>
                      </m:e>
                      <m:sup>
                        <m:r>
                          <a:rPr lang="en-US" sz="2600" b="1" i="1" smtClean="0">
                            <a:latin typeface="Cambria Math"/>
                            <a:cs typeface="Arial" pitchFamily="34" charset="0"/>
                          </a:rPr>
                          <m:t>′</m:t>
                        </m:r>
                      </m:sup>
                    </m:sSup>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oMath>
                </a14:m>
                <a:r>
                  <a:rPr lang="en-US" sz="2600" b="1" smtClean="0">
                    <a:latin typeface="Arial" pitchFamily="34" charset="0"/>
                    <a:cs typeface="Arial" pitchFamily="34" charset="0"/>
                  </a:rPr>
                  <a:t> với mọi </a:t>
                </a:r>
                <a14:m>
                  <m:oMath xmlns:m="http://schemas.openxmlformats.org/officeDocument/2006/math">
                    <m:r>
                      <a:rPr lang="en-US" sz="2600" b="1" i="1" smtClean="0">
                        <a:latin typeface="Cambria Math"/>
                        <a:cs typeface="Arial" pitchFamily="34" charset="0"/>
                      </a:rPr>
                      <m:t>𝒙</m:t>
                    </m:r>
                  </m:oMath>
                </a14:m>
                <a:r>
                  <a:rPr lang="en-US" sz="2600" b="1" smtClean="0">
                    <a:latin typeface="Arial" pitchFamily="34" charset="0"/>
                    <a:cs typeface="Arial" pitchFamily="34" charset="0"/>
                  </a:rPr>
                  <a:t> .Tính </a:t>
                </a:r>
                <a14:m>
                  <m:oMath xmlns:m="http://schemas.openxmlformats.org/officeDocument/2006/math">
                    <m:r>
                      <a:rPr lang="en-US" sz="2600" b="1" i="1">
                        <a:latin typeface="Cambria Math"/>
                        <a:cs typeface="Arial" pitchFamily="34" charset="0"/>
                      </a:rPr>
                      <m:t>𝒇</m:t>
                    </m:r>
                    <m:r>
                      <a:rPr lang="en-US" sz="2600" b="1" i="1">
                        <a:latin typeface="Cambria Math"/>
                        <a:cs typeface="Arial" pitchFamily="34" charset="0"/>
                      </a:rPr>
                      <m:t>"(</m:t>
                    </m:r>
                    <m:r>
                      <a:rPr lang="en-US" sz="2600" b="1" i="1">
                        <a:latin typeface="Cambria Math"/>
                        <a:cs typeface="Arial" pitchFamily="34" charset="0"/>
                      </a:rPr>
                      <m:t>𝟏</m:t>
                    </m:r>
                    <m:r>
                      <a:rPr lang="en-US" sz="2600" b="1" i="1">
                        <a:latin typeface="Cambria Math"/>
                        <a:cs typeface="Arial" pitchFamily="34" charset="0"/>
                      </a:rPr>
                      <m:t>)</m:t>
                    </m:r>
                  </m:oMath>
                </a14:m>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2" y="228600"/>
                <a:ext cx="9601200" cy="1262888"/>
              </a:xfrm>
              <a:prstGeom prst="rect">
                <a:avLst/>
              </a:prstGeom>
              <a:blipFill rotWithShape="1">
                <a:blip r:embed="rId4"/>
                <a:stretch>
                  <a:fillRect l="-825" b="-966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920998" y="2379663"/>
            <a:ext cx="1712542"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378362"/>
              </p:ext>
            </p:extLst>
          </p:nvPr>
        </p:nvGraphicFramePr>
        <p:xfrm>
          <a:off x="4660899" y="2355850"/>
          <a:ext cx="3871913" cy="539750"/>
        </p:xfrm>
        <a:graphic>
          <a:graphicData uri="http://schemas.openxmlformats.org/presentationml/2006/ole">
            <mc:AlternateContent xmlns:mc="http://schemas.openxmlformats.org/markup-compatibility/2006">
              <mc:Choice xmlns:v="urn:schemas-microsoft-com:vml" Requires="v">
                <p:oleObj spid="_x0000_s243740" name="Equation" r:id="rId7" imgW="1638000" imgH="228600" progId="Equation.DSMT4">
                  <p:embed/>
                </p:oleObj>
              </mc:Choice>
              <mc:Fallback>
                <p:oleObj name="Equation" r:id="rId7" imgW="1638000" imgH="228600" progId="Equation.DSMT4">
                  <p:embed/>
                  <p:pic>
                    <p:nvPicPr>
                      <p:cNvPr id="0" name=""/>
                      <p:cNvPicPr>
                        <a:picLocks noChangeAspect="1" noChangeArrowheads="1"/>
                      </p:cNvPicPr>
                      <p:nvPr/>
                    </p:nvPicPr>
                    <p:blipFill>
                      <a:blip r:embed="rId8"/>
                      <a:srcRect/>
                      <a:stretch>
                        <a:fillRect/>
                      </a:stretch>
                    </p:blipFill>
                    <p:spPr bwMode="auto">
                      <a:xfrm>
                        <a:off x="4660899" y="2355850"/>
                        <a:ext cx="38719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935165360"/>
              </p:ext>
            </p:extLst>
          </p:nvPr>
        </p:nvGraphicFramePr>
        <p:xfrm>
          <a:off x="4710892" y="3048000"/>
          <a:ext cx="2820987" cy="1138237"/>
        </p:xfrm>
        <a:graphic>
          <a:graphicData uri="http://schemas.openxmlformats.org/presentationml/2006/ole">
            <mc:AlternateContent xmlns:mc="http://schemas.openxmlformats.org/markup-compatibility/2006">
              <mc:Choice xmlns:v="urn:schemas-microsoft-com:vml" Requires="v">
                <p:oleObj spid="_x0000_s243741" name="Equation" r:id="rId9" imgW="1193760" imgH="482400" progId="Equation.DSMT4">
                  <p:embed/>
                </p:oleObj>
              </mc:Choice>
              <mc:Fallback>
                <p:oleObj name="Equation" r:id="rId9" imgW="1193760" imgH="482400" progId="Equation.DSMT4">
                  <p:embed/>
                  <p:pic>
                    <p:nvPicPr>
                      <p:cNvPr id="0" name=""/>
                      <p:cNvPicPr>
                        <a:picLocks noChangeAspect="1" noChangeArrowheads="1"/>
                      </p:cNvPicPr>
                      <p:nvPr/>
                    </p:nvPicPr>
                    <p:blipFill>
                      <a:blip r:embed="rId10"/>
                      <a:srcRect/>
                      <a:stretch>
                        <a:fillRect/>
                      </a:stretch>
                    </p:blipFill>
                    <p:spPr bwMode="auto">
                      <a:xfrm>
                        <a:off x="4710892" y="3048000"/>
                        <a:ext cx="282098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291314770"/>
              </p:ext>
            </p:extLst>
          </p:nvPr>
        </p:nvGraphicFramePr>
        <p:xfrm>
          <a:off x="4418012" y="4343400"/>
          <a:ext cx="5643563" cy="539750"/>
        </p:xfrm>
        <a:graphic>
          <a:graphicData uri="http://schemas.openxmlformats.org/presentationml/2006/ole">
            <mc:AlternateContent xmlns:mc="http://schemas.openxmlformats.org/markup-compatibility/2006">
              <mc:Choice xmlns:v="urn:schemas-microsoft-com:vml" Requires="v">
                <p:oleObj spid="_x0000_s243742" name="Equation" r:id="rId11" imgW="2387520" imgH="228600" progId="Equation.DSMT4">
                  <p:embed/>
                </p:oleObj>
              </mc:Choice>
              <mc:Fallback>
                <p:oleObj name="Equation" r:id="rId11" imgW="2387520" imgH="228600" progId="Equation.DSMT4">
                  <p:embed/>
                  <p:pic>
                    <p:nvPicPr>
                      <p:cNvPr id="0" name=""/>
                      <p:cNvPicPr>
                        <a:picLocks noChangeAspect="1" noChangeArrowheads="1"/>
                      </p:cNvPicPr>
                      <p:nvPr/>
                    </p:nvPicPr>
                    <p:blipFill>
                      <a:blip r:embed="rId12"/>
                      <a:srcRect/>
                      <a:stretch>
                        <a:fillRect/>
                      </a:stretch>
                    </p:blipFill>
                    <p:spPr bwMode="auto">
                      <a:xfrm>
                        <a:off x="4418012" y="4343400"/>
                        <a:ext cx="56435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332095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76557"/>
            <a:ext cx="9837881" cy="14903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2" y="228600"/>
            <a:ext cx="9601200" cy="1323417"/>
          </a:xfrm>
          <a:prstGeom prst="rect">
            <a:avLst/>
          </a:prstGeom>
          <a:noFill/>
        </p:spPr>
        <p:txBody>
          <a:bodyPr wrap="square" lIns="121899" tIns="60949" rIns="121899" bIns="60949" rtlCol="0">
            <a:spAutoFit/>
          </a:bodyPr>
          <a:lstStyle/>
          <a:p>
            <a:pPr>
              <a:lnSpc>
                <a:spcPct val="150000"/>
              </a:lnSpc>
            </a:pPr>
            <a:r>
              <a:rPr lang="vi-VN" sz="2600" b="1">
                <a:latin typeface="Arial" pitchFamily="34" charset="0"/>
                <a:cs typeface="Arial" pitchFamily="34" charset="0"/>
              </a:rPr>
              <a:t>Viết phương trình tiếp tuyến của đồ thị hàm </a:t>
            </a:r>
            <a:r>
              <a:rPr lang="vi-VN" sz="2600" b="1" smtClean="0">
                <a:latin typeface="Arial" pitchFamily="34" charset="0"/>
                <a:cs typeface="Arial" pitchFamily="34" charset="0"/>
              </a:rPr>
              <a:t>số</a:t>
            </a:r>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tại điểm có hoành độ bằng 1</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5"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920998" y="2379663"/>
            <a:ext cx="1712542"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89686291"/>
              </p:ext>
            </p:extLst>
          </p:nvPr>
        </p:nvGraphicFramePr>
        <p:xfrm>
          <a:off x="4875212" y="2338831"/>
          <a:ext cx="1951037" cy="539750"/>
        </p:xfrm>
        <a:graphic>
          <a:graphicData uri="http://schemas.openxmlformats.org/presentationml/2006/ole">
            <mc:AlternateContent xmlns:mc="http://schemas.openxmlformats.org/markup-compatibility/2006">
              <mc:Choice xmlns:v="urn:schemas-microsoft-com:vml" Requires="v">
                <p:oleObj spid="_x0000_s244775" name="Equation" r:id="rId6" imgW="825480" imgH="228600" progId="Equation.DSMT4">
                  <p:embed/>
                </p:oleObj>
              </mc:Choice>
              <mc:Fallback>
                <p:oleObj name="Equation" r:id="rId6" imgW="825480" imgH="228600" progId="Equation.DSMT4">
                  <p:embed/>
                  <p:pic>
                    <p:nvPicPr>
                      <p:cNvPr id="0" name=""/>
                      <p:cNvPicPr>
                        <a:picLocks noChangeAspect="1" noChangeArrowheads="1"/>
                      </p:cNvPicPr>
                      <p:nvPr/>
                    </p:nvPicPr>
                    <p:blipFill>
                      <a:blip r:embed="rId7"/>
                      <a:srcRect/>
                      <a:stretch>
                        <a:fillRect/>
                      </a:stretch>
                    </p:blipFill>
                    <p:spPr bwMode="auto">
                      <a:xfrm>
                        <a:off x="4875212" y="2338831"/>
                        <a:ext cx="19510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4249588008"/>
              </p:ext>
            </p:extLst>
          </p:nvPr>
        </p:nvGraphicFramePr>
        <p:xfrm>
          <a:off x="9671048" y="331508"/>
          <a:ext cx="2251075" cy="539750"/>
        </p:xfrm>
        <a:graphic>
          <a:graphicData uri="http://schemas.openxmlformats.org/presentationml/2006/ole">
            <mc:AlternateContent xmlns:mc="http://schemas.openxmlformats.org/markup-compatibility/2006">
              <mc:Choice xmlns:v="urn:schemas-microsoft-com:vml" Requires="v">
                <p:oleObj spid="_x0000_s244776" name="Equation" r:id="rId8" imgW="952200" imgH="228600" progId="Equation.DSMT4">
                  <p:embed/>
                </p:oleObj>
              </mc:Choice>
              <mc:Fallback>
                <p:oleObj name="Equation" r:id="rId8" imgW="952200" imgH="228600" progId="Equation.DSMT4">
                  <p:embed/>
                  <p:pic>
                    <p:nvPicPr>
                      <p:cNvPr id="0" name=""/>
                      <p:cNvPicPr>
                        <a:picLocks noChangeAspect="1" noChangeArrowheads="1"/>
                      </p:cNvPicPr>
                      <p:nvPr/>
                    </p:nvPicPr>
                    <p:blipFill>
                      <a:blip r:embed="rId9"/>
                      <a:srcRect/>
                      <a:stretch>
                        <a:fillRect/>
                      </a:stretch>
                    </p:blipFill>
                    <p:spPr bwMode="auto">
                      <a:xfrm>
                        <a:off x="9671048" y="331508"/>
                        <a:ext cx="22510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28082027"/>
              </p:ext>
            </p:extLst>
          </p:nvPr>
        </p:nvGraphicFramePr>
        <p:xfrm>
          <a:off x="5103812" y="2982765"/>
          <a:ext cx="1741487" cy="479425"/>
        </p:xfrm>
        <a:graphic>
          <a:graphicData uri="http://schemas.openxmlformats.org/presentationml/2006/ole">
            <mc:AlternateContent xmlns:mc="http://schemas.openxmlformats.org/markup-compatibility/2006">
              <mc:Choice xmlns:v="urn:schemas-microsoft-com:vml" Requires="v">
                <p:oleObj spid="_x0000_s244777" name="Equation" r:id="rId10" imgW="736560" imgH="203040" progId="Equation.DSMT4">
                  <p:embed/>
                </p:oleObj>
              </mc:Choice>
              <mc:Fallback>
                <p:oleObj name="Equation" r:id="rId10" imgW="736560" imgH="203040" progId="Equation.DSMT4">
                  <p:embed/>
                  <p:pic>
                    <p:nvPicPr>
                      <p:cNvPr id="0" name=""/>
                      <p:cNvPicPr>
                        <a:picLocks noChangeAspect="1" noChangeArrowheads="1"/>
                      </p:cNvPicPr>
                      <p:nvPr/>
                    </p:nvPicPr>
                    <p:blipFill>
                      <a:blip r:embed="rId11"/>
                      <a:srcRect/>
                      <a:stretch>
                        <a:fillRect/>
                      </a:stretch>
                    </p:blipFill>
                    <p:spPr bwMode="auto">
                      <a:xfrm>
                        <a:off x="5103812" y="2982765"/>
                        <a:ext cx="17414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3275012" y="3557145"/>
                <a:ext cx="7848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Mặt khác </a:t>
                </a:r>
                <a14:m>
                  <m:oMath xmlns:m="http://schemas.openxmlformats.org/officeDocument/2006/math">
                    <m:r>
                      <a:rPr lang="en-US" b="1" i="1" smtClean="0">
                        <a:latin typeface="Cambria Math"/>
                        <a:cs typeface="Arial" pitchFamily="34" charset="0"/>
                      </a:rPr>
                      <m:t>𝒇</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m:t>
                    </m:r>
                    <m:r>
                      <a:rPr lang="en-US" b="1" i="1" smtClean="0">
                        <a:latin typeface="Cambria Math"/>
                        <a:cs typeface="Arial" pitchFamily="34" charset="0"/>
                      </a:rPr>
                      <m:t>𝟑</m:t>
                    </m:r>
                    <m:r>
                      <a:rPr lang="en-US" b="1" i="1" smtClean="0">
                        <a:latin typeface="Cambria Math"/>
                        <a:cs typeface="Arial" pitchFamily="34" charset="0"/>
                      </a:rPr>
                      <m:t> </m:t>
                    </m:r>
                  </m:oMath>
                </a14:m>
                <a:r>
                  <a:rPr lang="en-US" b="1" smtClean="0">
                    <a:latin typeface="Arial" pitchFamily="34" charset="0"/>
                    <a:cs typeface="Arial" pitchFamily="34" charset="0"/>
                  </a:rPr>
                  <a:t>nên p</a:t>
                </a:r>
                <a:r>
                  <a:rPr lang="vi-VN" b="1" smtClean="0">
                    <a:latin typeface="Arial" pitchFamily="34" charset="0"/>
                    <a:cs typeface="Arial" pitchFamily="34" charset="0"/>
                  </a:rPr>
                  <a:t>hương trình</a:t>
                </a:r>
                <a:r>
                  <a:rPr lang="en-US" b="1" smtClean="0">
                    <a:latin typeface="Arial" pitchFamily="34" charset="0"/>
                    <a:cs typeface="Arial" pitchFamily="34" charset="0"/>
                  </a:rPr>
                  <a:t> tiếp tuyến là</a:t>
                </a:r>
                <a:endParaRPr lang="vi-VN"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275012" y="3557145"/>
                <a:ext cx="7848600" cy="492420"/>
              </a:xfrm>
              <a:prstGeom prst="rect">
                <a:avLst/>
              </a:prstGeom>
              <a:blipFill rotWithShape="1">
                <a:blip r:embed="rId12"/>
                <a:stretch>
                  <a:fillRect l="-776" t="-6250" b="-26250"/>
                </a:stretch>
              </a:blipFill>
            </p:spPr>
            <p:txBody>
              <a:bodyPr/>
              <a:lstStyle/>
              <a:p>
                <a:r>
                  <a:rPr lang="en-US">
                    <a:noFill/>
                  </a:rPr>
                  <a:t> </a:t>
                </a:r>
              </a:p>
            </p:txBody>
          </p:sp>
        </mc:Fallback>
      </mc:AlternateContent>
      <p:graphicFrame>
        <p:nvGraphicFramePr>
          <p:cNvPr id="15" name="Object 14"/>
          <p:cNvGraphicFramePr>
            <a:graphicFrameLocks noChangeAspect="1"/>
          </p:cNvGraphicFramePr>
          <p:nvPr>
            <p:extLst>
              <p:ext uri="{D42A27DB-BD31-4B8C-83A1-F6EECF244321}">
                <p14:modId xmlns:p14="http://schemas.microsoft.com/office/powerpoint/2010/main" val="915505013"/>
              </p:ext>
            </p:extLst>
          </p:nvPr>
        </p:nvGraphicFramePr>
        <p:xfrm>
          <a:off x="4937125" y="4191000"/>
          <a:ext cx="2192338" cy="479425"/>
        </p:xfrm>
        <a:graphic>
          <a:graphicData uri="http://schemas.openxmlformats.org/presentationml/2006/ole">
            <mc:AlternateContent xmlns:mc="http://schemas.openxmlformats.org/markup-compatibility/2006">
              <mc:Choice xmlns:v="urn:schemas-microsoft-com:vml" Requires="v">
                <p:oleObj spid="_x0000_s244778" name="Equation" r:id="rId13" imgW="927000" imgH="203040" progId="Equation.DSMT4">
                  <p:embed/>
                </p:oleObj>
              </mc:Choice>
              <mc:Fallback>
                <p:oleObj name="Equation" r:id="rId13" imgW="927000" imgH="203040" progId="Equation.DSMT4">
                  <p:embed/>
                  <p:pic>
                    <p:nvPicPr>
                      <p:cNvPr id="0" name=""/>
                      <p:cNvPicPr>
                        <a:picLocks noChangeAspect="1" noChangeArrowheads="1"/>
                      </p:cNvPicPr>
                      <p:nvPr/>
                    </p:nvPicPr>
                    <p:blipFill>
                      <a:blip r:embed="rId14"/>
                      <a:srcRect/>
                      <a:stretch>
                        <a:fillRect/>
                      </a:stretch>
                    </p:blipFill>
                    <p:spPr bwMode="auto">
                      <a:xfrm>
                        <a:off x="4937125" y="4191000"/>
                        <a:ext cx="21923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73931554"/>
              </p:ext>
            </p:extLst>
          </p:nvPr>
        </p:nvGraphicFramePr>
        <p:xfrm>
          <a:off x="4997449" y="4724400"/>
          <a:ext cx="2011363" cy="479425"/>
        </p:xfrm>
        <a:graphic>
          <a:graphicData uri="http://schemas.openxmlformats.org/presentationml/2006/ole">
            <mc:AlternateContent xmlns:mc="http://schemas.openxmlformats.org/markup-compatibility/2006">
              <mc:Choice xmlns:v="urn:schemas-microsoft-com:vml" Requires="v">
                <p:oleObj spid="_x0000_s244779" name="Equation" r:id="rId15" imgW="850680" imgH="203040" progId="Equation.DSMT4">
                  <p:embed/>
                </p:oleObj>
              </mc:Choice>
              <mc:Fallback>
                <p:oleObj name="Equation" r:id="rId15" imgW="850680" imgH="203040" progId="Equation.DSMT4">
                  <p:embed/>
                  <p:pic>
                    <p:nvPicPr>
                      <p:cNvPr id="0" name=""/>
                      <p:cNvPicPr>
                        <a:picLocks noChangeAspect="1" noChangeArrowheads="1"/>
                      </p:cNvPicPr>
                      <p:nvPr/>
                    </p:nvPicPr>
                    <p:blipFill>
                      <a:blip r:embed="rId16"/>
                      <a:srcRect/>
                      <a:stretch>
                        <a:fillRect/>
                      </a:stretch>
                    </p:blipFill>
                    <p:spPr bwMode="auto">
                      <a:xfrm>
                        <a:off x="4997449" y="4724400"/>
                        <a:ext cx="20113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47074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76557"/>
            <a:ext cx="9837881" cy="14903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228600"/>
                <a:ext cx="9601200" cy="1302963"/>
              </a:xfrm>
              <a:prstGeom prst="rect">
                <a:avLst/>
              </a:prstGeom>
              <a:noFill/>
            </p:spPr>
            <p:txBody>
              <a:bodyPr wrap="square" lIns="121899" tIns="60949" rIns="121899" bIns="60949" rtlCol="0">
                <a:spAutoFit/>
              </a:bodyPr>
              <a:lstStyle/>
              <a:p>
                <a:pPr algn="just"/>
                <a:r>
                  <a:rPr lang="en-US" sz="2300" b="1" smtClean="0">
                    <a:latin typeface="Arial" pitchFamily="34" charset="0"/>
                    <a:cs typeface="Arial" pitchFamily="34" charset="0"/>
                  </a:rPr>
                  <a:t>Đồ thị của hàm số </a:t>
                </a:r>
                <a14:m>
                  <m:oMath xmlns:m="http://schemas.openxmlformats.org/officeDocument/2006/math">
                    <m:r>
                      <a:rPr lang="en-US" sz="2300" b="1" i="1" smtClean="0">
                        <a:latin typeface="Cambria Math"/>
                        <a:cs typeface="Arial" pitchFamily="34" charset="0"/>
                      </a:rPr>
                      <m:t>𝒚</m:t>
                    </m:r>
                    <m:r>
                      <a:rPr lang="en-US" sz="2300" b="1" i="1" smtClean="0">
                        <a:latin typeface="Cambria Math"/>
                        <a:cs typeface="Arial" pitchFamily="34" charset="0"/>
                      </a:rPr>
                      <m:t>=</m:t>
                    </m:r>
                    <m:f>
                      <m:fPr>
                        <m:ctrlPr>
                          <a:rPr lang="en-US" sz="2300" b="1" i="1" smtClean="0">
                            <a:latin typeface="Cambria Math"/>
                            <a:cs typeface="Arial" pitchFamily="34" charset="0"/>
                          </a:rPr>
                        </m:ctrlPr>
                      </m:fPr>
                      <m:num>
                        <m:r>
                          <a:rPr lang="en-US" sz="2300" b="1" i="1" smtClean="0">
                            <a:latin typeface="Cambria Math"/>
                            <a:cs typeface="Arial" pitchFamily="34" charset="0"/>
                          </a:rPr>
                          <m:t>𝒂</m:t>
                        </m:r>
                      </m:num>
                      <m:den>
                        <m:r>
                          <a:rPr lang="en-US" sz="2300" b="1" i="1" smtClean="0">
                            <a:latin typeface="Cambria Math"/>
                            <a:cs typeface="Arial" pitchFamily="34" charset="0"/>
                          </a:rPr>
                          <m:t>𝒙</m:t>
                        </m:r>
                      </m:den>
                    </m:f>
                  </m:oMath>
                </a14:m>
                <a:r>
                  <a:rPr lang="en-US" sz="2300" b="1" smtClean="0">
                    <a:latin typeface="Arial" pitchFamily="34" charset="0"/>
                    <a:cs typeface="Arial" pitchFamily="34" charset="0"/>
                  </a:rPr>
                  <a:t> (a là số dương) là một đường hypebol. Chứng minh rằng tiếp tuyến tại một điểm bất kì của đường hypebol đó tạo với các trục toạ độ một tam giác có diện tích không đổi.</a:t>
                </a:r>
              </a:p>
            </p:txBody>
          </p:sp>
        </mc:Choice>
        <mc:Fallback xmlns="">
          <p:sp>
            <p:nvSpPr>
              <p:cNvPr id="8" name="TextBox 7"/>
              <p:cNvSpPr txBox="1">
                <a:spLocks noRot="1" noChangeAspect="1" noMove="1" noResize="1" noEditPoints="1" noAdjustHandles="1" noChangeArrowheads="1" noChangeShapeType="1" noTextEdit="1"/>
              </p:cNvSpPr>
              <p:nvPr/>
            </p:nvSpPr>
            <p:spPr>
              <a:xfrm>
                <a:off x="2208212" y="228600"/>
                <a:ext cx="9601200" cy="1302963"/>
              </a:xfrm>
              <a:prstGeom prst="rect">
                <a:avLst/>
              </a:prstGeom>
              <a:blipFill rotWithShape="1">
                <a:blip r:embed="rId4"/>
                <a:stretch>
                  <a:fillRect l="-571" r="-635" b="-8451"/>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1828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528419" y="2275388"/>
            <a:ext cx="1712542"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en-US" b="1" smtClean="0">
                <a:latin typeface="Arial" pitchFamily="34" charset="0"/>
                <a:cs typeface="Arial" pitchFamily="34" charset="0"/>
              </a:rPr>
              <a:t>Ta có : </a:t>
            </a:r>
            <a:endParaRPr lang="vi-VN"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66344978"/>
              </p:ext>
            </p:extLst>
          </p:nvPr>
        </p:nvGraphicFramePr>
        <p:xfrm>
          <a:off x="4239373" y="2057400"/>
          <a:ext cx="1230313" cy="928687"/>
        </p:xfrm>
        <a:graphic>
          <a:graphicData uri="http://schemas.openxmlformats.org/presentationml/2006/ole">
            <mc:AlternateContent xmlns:mc="http://schemas.openxmlformats.org/markup-compatibility/2006">
              <mc:Choice xmlns:v="urn:schemas-microsoft-com:vml" Requires="v">
                <p:oleObj spid="_x0000_s245795" name="Equation" r:id="rId7" imgW="520560" imgH="393480" progId="Equation.DSMT4">
                  <p:embed/>
                </p:oleObj>
              </mc:Choice>
              <mc:Fallback>
                <p:oleObj name="Equation" r:id="rId7" imgW="520560" imgH="393480" progId="Equation.DSMT4">
                  <p:embed/>
                  <p:pic>
                    <p:nvPicPr>
                      <p:cNvPr id="0" name=""/>
                      <p:cNvPicPr>
                        <a:picLocks noChangeAspect="1" noChangeArrowheads="1"/>
                      </p:cNvPicPr>
                      <p:nvPr/>
                    </p:nvPicPr>
                    <p:blipFill>
                      <a:blip r:embed="rId8"/>
                      <a:srcRect/>
                      <a:stretch>
                        <a:fillRect/>
                      </a:stretch>
                    </p:blipFill>
                    <p:spPr bwMode="auto">
                      <a:xfrm>
                        <a:off x="4239373" y="2057400"/>
                        <a:ext cx="1230313"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2528419" y="2926670"/>
            <a:ext cx="7848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P</a:t>
            </a:r>
            <a:r>
              <a:rPr lang="vi-VN" b="1" smtClean="0">
                <a:latin typeface="Arial" pitchFamily="34" charset="0"/>
                <a:cs typeface="Arial" pitchFamily="34" charset="0"/>
              </a:rPr>
              <a:t>hương trình</a:t>
            </a:r>
            <a:r>
              <a:rPr lang="en-US" b="1" smtClean="0">
                <a:latin typeface="Arial" pitchFamily="34" charset="0"/>
                <a:cs typeface="Arial" pitchFamily="34" charset="0"/>
              </a:rPr>
              <a:t> tiếp tuyến tại điểm có hoành độ x</a:t>
            </a:r>
            <a:r>
              <a:rPr lang="en-US" b="1" baseline="-25000" smtClean="0">
                <a:latin typeface="Arial" pitchFamily="34" charset="0"/>
                <a:cs typeface="Arial" pitchFamily="34" charset="0"/>
              </a:rPr>
              <a:t>0</a:t>
            </a:r>
            <a:r>
              <a:rPr lang="en-US" b="1" smtClean="0">
                <a:latin typeface="Arial" pitchFamily="34" charset="0"/>
                <a:cs typeface="Arial" pitchFamily="34" charset="0"/>
              </a:rPr>
              <a:t> là </a:t>
            </a:r>
            <a:endParaRPr lang="vi-VN" b="1">
              <a:latin typeface="Arial" pitchFamily="34" charset="0"/>
              <a:cs typeface="Arial"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540466103"/>
              </p:ext>
            </p:extLst>
          </p:nvPr>
        </p:nvGraphicFramePr>
        <p:xfrm>
          <a:off x="3875881" y="3352800"/>
          <a:ext cx="2940050" cy="1017587"/>
        </p:xfrm>
        <a:graphic>
          <a:graphicData uri="http://schemas.openxmlformats.org/presentationml/2006/ole">
            <mc:AlternateContent xmlns:mc="http://schemas.openxmlformats.org/markup-compatibility/2006">
              <mc:Choice xmlns:v="urn:schemas-microsoft-com:vml" Requires="v">
                <p:oleObj spid="_x0000_s245796" name="Equation" r:id="rId9" imgW="1244520" imgH="431640" progId="Equation.DSMT4">
                  <p:embed/>
                </p:oleObj>
              </mc:Choice>
              <mc:Fallback>
                <p:oleObj name="Equation" r:id="rId9" imgW="1244520" imgH="431640" progId="Equation.DSMT4">
                  <p:embed/>
                  <p:pic>
                    <p:nvPicPr>
                      <p:cNvPr id="0" name=""/>
                      <p:cNvPicPr>
                        <a:picLocks noChangeAspect="1" noChangeArrowheads="1"/>
                      </p:cNvPicPr>
                      <p:nvPr/>
                    </p:nvPicPr>
                    <p:blipFill>
                      <a:blip r:embed="rId10"/>
                      <a:srcRect/>
                      <a:stretch>
                        <a:fillRect/>
                      </a:stretch>
                    </p:blipFill>
                    <p:spPr bwMode="auto">
                      <a:xfrm>
                        <a:off x="3875881" y="3352800"/>
                        <a:ext cx="294005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86184362"/>
              </p:ext>
            </p:extLst>
          </p:nvPr>
        </p:nvGraphicFramePr>
        <p:xfrm>
          <a:off x="7161212" y="3374582"/>
          <a:ext cx="2609850" cy="1017588"/>
        </p:xfrm>
        <a:graphic>
          <a:graphicData uri="http://schemas.openxmlformats.org/presentationml/2006/ole">
            <mc:AlternateContent xmlns:mc="http://schemas.openxmlformats.org/markup-compatibility/2006">
              <mc:Choice xmlns:v="urn:schemas-microsoft-com:vml" Requires="v">
                <p:oleObj spid="_x0000_s245797" name="Equation" r:id="rId11" imgW="1104840" imgH="431640" progId="Equation.DSMT4">
                  <p:embed/>
                </p:oleObj>
              </mc:Choice>
              <mc:Fallback>
                <p:oleObj name="Equation" r:id="rId11" imgW="1104840" imgH="431640" progId="Equation.DSMT4">
                  <p:embed/>
                  <p:pic>
                    <p:nvPicPr>
                      <p:cNvPr id="0" name=""/>
                      <p:cNvPicPr>
                        <a:picLocks noChangeAspect="1" noChangeArrowheads="1"/>
                      </p:cNvPicPr>
                      <p:nvPr/>
                    </p:nvPicPr>
                    <p:blipFill>
                      <a:blip r:embed="rId12"/>
                      <a:srcRect/>
                      <a:stretch>
                        <a:fillRect/>
                      </a:stretch>
                    </p:blipFill>
                    <p:spPr bwMode="auto">
                      <a:xfrm>
                        <a:off x="7161212" y="3374582"/>
                        <a:ext cx="26098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p:nvPr/>
        </p:nvSpPr>
        <p:spPr>
          <a:xfrm>
            <a:off x="2555406" y="4356042"/>
            <a:ext cx="7848600"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Giả sử tiếp tuyến cắt 2 trục toạ độ tại A và B</a:t>
            </a:r>
            <a:endParaRPr lang="vi-VN"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78568818"/>
              </p:ext>
            </p:extLst>
          </p:nvPr>
        </p:nvGraphicFramePr>
        <p:xfrm>
          <a:off x="4253192" y="4838937"/>
          <a:ext cx="3359150" cy="1017588"/>
        </p:xfrm>
        <a:graphic>
          <a:graphicData uri="http://schemas.openxmlformats.org/presentationml/2006/ole">
            <mc:AlternateContent xmlns:mc="http://schemas.openxmlformats.org/markup-compatibility/2006">
              <mc:Choice xmlns:v="urn:schemas-microsoft-com:vml" Requires="v">
                <p:oleObj spid="_x0000_s245798" name="Equation" r:id="rId13" imgW="1422360" imgH="431640" progId="Equation.DSMT4">
                  <p:embed/>
                </p:oleObj>
              </mc:Choice>
              <mc:Fallback>
                <p:oleObj name="Equation" r:id="rId13" imgW="1422360" imgH="431640" progId="Equation.DSMT4">
                  <p:embed/>
                  <p:pic>
                    <p:nvPicPr>
                      <p:cNvPr id="0" name=""/>
                      <p:cNvPicPr>
                        <a:picLocks noChangeAspect="1" noChangeArrowheads="1"/>
                      </p:cNvPicPr>
                      <p:nvPr/>
                    </p:nvPicPr>
                    <p:blipFill>
                      <a:blip r:embed="rId14"/>
                      <a:srcRect/>
                      <a:stretch>
                        <a:fillRect/>
                      </a:stretch>
                    </p:blipFill>
                    <p:spPr bwMode="auto">
                      <a:xfrm>
                        <a:off x="4253192" y="4838937"/>
                        <a:ext cx="33591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2464593" y="5831917"/>
            <a:ext cx="4163219" cy="492420"/>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Diện tích tam giác OAB là :</a:t>
            </a:r>
            <a:endParaRPr lang="vi-VN" b="1">
              <a:latin typeface="Arial" pitchFamily="34" charset="0"/>
              <a:cs typeface="Arial" pitchFamily="34" charset="0"/>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488813396"/>
              </p:ext>
            </p:extLst>
          </p:nvPr>
        </p:nvGraphicFramePr>
        <p:xfrm>
          <a:off x="6551612" y="5561468"/>
          <a:ext cx="4525818" cy="1033318"/>
        </p:xfrm>
        <a:graphic>
          <a:graphicData uri="http://schemas.openxmlformats.org/presentationml/2006/ole">
            <mc:AlternateContent xmlns:mc="http://schemas.openxmlformats.org/markup-compatibility/2006">
              <mc:Choice xmlns:v="urn:schemas-microsoft-com:vml" Requires="v">
                <p:oleObj spid="_x0000_s245799" name="Equation" r:id="rId15" imgW="2108160" imgH="482400" progId="Equation.DSMT4">
                  <p:embed/>
                </p:oleObj>
              </mc:Choice>
              <mc:Fallback>
                <p:oleObj name="Equation" r:id="rId15" imgW="2108160" imgH="482400" progId="Equation.DSMT4">
                  <p:embed/>
                  <p:pic>
                    <p:nvPicPr>
                      <p:cNvPr id="0" name=""/>
                      <p:cNvPicPr>
                        <a:picLocks noChangeAspect="1" noChangeArrowheads="1"/>
                      </p:cNvPicPr>
                      <p:nvPr/>
                    </p:nvPicPr>
                    <p:blipFill>
                      <a:blip r:embed="rId16"/>
                      <a:srcRect/>
                      <a:stretch>
                        <a:fillRect/>
                      </a:stretch>
                    </p:blipFill>
                    <p:spPr bwMode="auto">
                      <a:xfrm>
                        <a:off x="6551612" y="5561468"/>
                        <a:ext cx="4525818" cy="103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10466527" y="6274735"/>
            <a:ext cx="1647685"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(không đổi)</a:t>
            </a:r>
            <a:endParaRPr lang="vi-VN" sz="2000" b="1">
              <a:latin typeface="Arial" pitchFamily="34" charset="0"/>
              <a:cs typeface="Arial" pitchFamily="34" charset="0"/>
            </a:endParaRPr>
          </a:p>
        </p:txBody>
      </p:sp>
    </p:spTree>
    <p:extLst>
      <p:ext uri="{BB962C8B-B14F-4D97-AF65-F5344CB8AC3E}">
        <p14:creationId xmlns:p14="http://schemas.microsoft.com/office/powerpoint/2010/main" val="26564826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19" grpId="0"/>
      <p:bldP spid="21"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9406"/>
            <a:ext cx="9837881" cy="2552705"/>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71450"/>
                <a:ext cx="9601200" cy="2500662"/>
              </a:xfrm>
              <a:prstGeom prst="rect">
                <a:avLst/>
              </a:prstGeom>
              <a:noFill/>
            </p:spPr>
            <p:txBody>
              <a:bodyPr wrap="square" lIns="121899" tIns="60949" rIns="121899" bIns="60949" rtlCol="0">
                <a:spAutoFit/>
              </a:bodyPr>
              <a:lstStyle/>
              <a:p>
                <a:pPr algn="just"/>
                <a:r>
                  <a:rPr lang="vi-VN" sz="2200" b="1" smtClean="0">
                    <a:latin typeface="Arial" pitchFamily="34" charset="0"/>
                    <a:cs typeface="Arial" pitchFamily="34" charset="0"/>
                  </a:rPr>
                  <a:t>Vị trí của một vật chuyển động thẳng được cho bởi phương </a:t>
                </a:r>
                <a:r>
                  <a:rPr lang="vi-VN" sz="2200" b="1">
                    <a:latin typeface="Arial" pitchFamily="34" charset="0"/>
                    <a:cs typeface="Arial" pitchFamily="34" charset="0"/>
                  </a:rPr>
                  <a:t>trình</a:t>
                </a:r>
                <a:r>
                  <a:rPr lang="vi-VN" sz="2200" b="1" smtClean="0">
                    <a:latin typeface="Arial" pitchFamily="34" charset="0"/>
                    <a:cs typeface="Arial" pitchFamily="34" charset="0"/>
                  </a:rPr>
                  <a:t>:</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𝒔</m:t>
                    </m:r>
                    <m:r>
                      <a:rPr lang="en-US" sz="2200" b="1" i="1" smtClean="0">
                        <a:latin typeface="Cambria Math"/>
                        <a:cs typeface="Arial" pitchFamily="34" charset="0"/>
                      </a:rPr>
                      <m:t>=</m:t>
                    </m:r>
                    <m:r>
                      <a:rPr lang="en-US" sz="2200" b="1" i="1" smtClean="0">
                        <a:latin typeface="Cambria Math"/>
                        <a:cs typeface="Arial" pitchFamily="34" charset="0"/>
                      </a:rPr>
                      <m:t>𝒇</m:t>
                    </m:r>
                    <m:d>
                      <m:dPr>
                        <m:ctrlPr>
                          <a:rPr lang="en-US" sz="2200" b="1" i="1" smtClean="0">
                            <a:latin typeface="Cambria Math"/>
                            <a:cs typeface="Arial" pitchFamily="34" charset="0"/>
                          </a:rPr>
                        </m:ctrlPr>
                      </m:dPr>
                      <m:e>
                        <m:r>
                          <a:rPr lang="en-US" sz="2200" b="1" i="1" smtClean="0">
                            <a:latin typeface="Cambria Math"/>
                            <a:cs typeface="Arial" pitchFamily="34" charset="0"/>
                          </a:rPr>
                          <m:t>𝒕</m:t>
                        </m:r>
                      </m:e>
                    </m:d>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𝟑</m:t>
                        </m:r>
                      </m:sup>
                    </m:sSup>
                    <m:r>
                      <a:rPr lang="en-US" sz="2200" b="1" i="1" smtClean="0">
                        <a:latin typeface="Cambria Math"/>
                        <a:cs typeface="Arial" pitchFamily="34" charset="0"/>
                      </a:rPr>
                      <m:t>−</m:t>
                    </m:r>
                    <m:r>
                      <a:rPr lang="en-US" sz="2200" b="1" i="1" smtClean="0">
                        <a:latin typeface="Cambria Math"/>
                        <a:cs typeface="Arial" pitchFamily="34" charset="0"/>
                      </a:rPr>
                      <m:t>𝟔</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𝟐</m:t>
                        </m:r>
                      </m:sup>
                    </m:sSup>
                    <m:r>
                      <a:rPr lang="en-US" sz="2200" b="1" i="1" smtClean="0">
                        <a:latin typeface="Cambria Math"/>
                        <a:cs typeface="Arial" pitchFamily="34" charset="0"/>
                      </a:rPr>
                      <m:t>+</m:t>
                    </m:r>
                    <m:r>
                      <a:rPr lang="en-US" sz="2200" b="1" i="1" smtClean="0">
                        <a:latin typeface="Cambria Math"/>
                        <a:cs typeface="Arial" pitchFamily="34" charset="0"/>
                      </a:rPr>
                      <m:t>𝟗</m:t>
                    </m:r>
                    <m:r>
                      <a:rPr lang="en-US" sz="2200" b="1" i="1" smtClean="0">
                        <a:latin typeface="Cambria Math"/>
                        <a:cs typeface="Arial" pitchFamily="34" charset="0"/>
                      </a:rPr>
                      <m:t>𝒕</m:t>
                    </m:r>
                  </m:oMath>
                </a14:m>
                <a:r>
                  <a:rPr lang="en-US" sz="2200" b="1" smtClean="0">
                    <a:latin typeface="Arial" pitchFamily="34" charset="0"/>
                    <a:cs typeface="Arial" pitchFamily="34" charset="0"/>
                  </a:rPr>
                  <a:t> , trong đó t tính bằng giây , s tính bằng mét</a:t>
                </a:r>
              </a:p>
              <a:p>
                <a:pPr marL="457200" indent="-457200" algn="just">
                  <a:buAutoNum type="alphaLcParenR"/>
                </a:pPr>
                <a:r>
                  <a:rPr lang="en-US" sz="2200" b="1" smtClean="0">
                    <a:latin typeface="Arial" pitchFamily="34" charset="0"/>
                    <a:cs typeface="Arial" pitchFamily="34" charset="0"/>
                  </a:rPr>
                  <a:t>Tính vận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𝟐</m:t>
                    </m:r>
                  </m:oMath>
                </a14:m>
                <a:r>
                  <a:rPr lang="en-US" sz="2200" b="1" smtClean="0">
                    <a:latin typeface="Arial" pitchFamily="34" charset="0"/>
                    <a:cs typeface="Arial" pitchFamily="34" charset="0"/>
                  </a:rPr>
                  <a:t> giây và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Tại những thời điểm nào vật đứng yên</a:t>
                </a:r>
              </a:p>
              <a:p>
                <a:pPr marL="457200" indent="-457200" algn="just">
                  <a:buAutoNum type="alphaLcParenR"/>
                </a:pPr>
                <a:r>
                  <a:rPr lang="en-US" sz="2200" b="1" smtClean="0">
                    <a:latin typeface="Arial" pitchFamily="34" charset="0"/>
                    <a:cs typeface="Arial" pitchFamily="34" charset="0"/>
                  </a:rPr>
                  <a:t>Tìm gia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Tính tổng quảng đường vật đi được trong 5 giây đầu tiên</a:t>
                </a:r>
              </a:p>
              <a:p>
                <a:pPr marL="457200" indent="-457200" algn="just">
                  <a:buAutoNum type="alphaLcParenR"/>
                </a:pPr>
                <a:r>
                  <a:rPr lang="en-US" sz="2200" b="1" smtClean="0">
                    <a:latin typeface="Arial" pitchFamily="34" charset="0"/>
                    <a:cs typeface="Arial" pitchFamily="34" charset="0"/>
                  </a:rPr>
                  <a:t>Trong 5 giây đầu, khi nào vật tăng tốc, khi nào vật giảm tốc?</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71450"/>
                <a:ext cx="9601200" cy="2500662"/>
              </a:xfrm>
              <a:prstGeom prst="rect">
                <a:avLst/>
              </a:prstGeom>
              <a:blipFill rotWithShape="1">
                <a:blip r:embed="rId4"/>
                <a:stretch>
                  <a:fillRect l="-444" t="-488" r="-571" b="-3659"/>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769" y="27964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360612" y="3224065"/>
            <a:ext cx="1712542"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a) Ta có :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29748245"/>
              </p:ext>
            </p:extLst>
          </p:nvPr>
        </p:nvGraphicFramePr>
        <p:xfrm>
          <a:off x="4073154" y="3200400"/>
          <a:ext cx="3662363" cy="539750"/>
        </p:xfrm>
        <a:graphic>
          <a:graphicData uri="http://schemas.openxmlformats.org/presentationml/2006/ole">
            <mc:AlternateContent xmlns:mc="http://schemas.openxmlformats.org/markup-compatibility/2006">
              <mc:Choice xmlns:v="urn:schemas-microsoft-com:vml" Requires="v">
                <p:oleObj spid="_x0000_s246823" name="Equation" r:id="rId7" imgW="1549080" imgH="228600" progId="Equation.DSMT4">
                  <p:embed/>
                </p:oleObj>
              </mc:Choice>
              <mc:Fallback>
                <p:oleObj name="Equation" r:id="rId7" imgW="1549080" imgH="228600" progId="Equation.DSMT4">
                  <p:embed/>
                  <p:pic>
                    <p:nvPicPr>
                      <p:cNvPr id="0" name=""/>
                      <p:cNvPicPr>
                        <a:picLocks noChangeAspect="1" noChangeArrowheads="1"/>
                      </p:cNvPicPr>
                      <p:nvPr/>
                    </p:nvPicPr>
                    <p:blipFill>
                      <a:blip r:embed="rId8"/>
                      <a:srcRect/>
                      <a:stretch>
                        <a:fillRect/>
                      </a:stretch>
                    </p:blipFill>
                    <p:spPr bwMode="auto">
                      <a:xfrm>
                        <a:off x="4073154" y="3200400"/>
                        <a:ext cx="36623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4" name="TextBox 23"/>
              <p:cNvSpPr txBox="1"/>
              <p:nvPr/>
            </p:nvSpPr>
            <p:spPr>
              <a:xfrm>
                <a:off x="2665411" y="3818990"/>
                <a:ext cx="2362201"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 </m:t>
                    </m:r>
                    <m:r>
                      <a:rPr lang="en-US" sz="2200" b="1" i="1" smtClean="0">
                        <a:latin typeface="Cambria Math"/>
                        <a:cs typeface="Arial" pitchFamily="34" charset="0"/>
                      </a:rPr>
                      <m:t>𝟐</m:t>
                    </m:r>
                    <m:r>
                      <a:rPr lang="en-US" sz="2200" b="1" i="1" smtClean="0">
                        <a:latin typeface="Cambria Math"/>
                        <a:cs typeface="Arial" pitchFamily="34" charset="0"/>
                      </a:rPr>
                      <m:t> </m:t>
                    </m:r>
                  </m:oMath>
                </a14:m>
                <a:r>
                  <a:rPr lang="en-US" sz="2200" b="1" smtClean="0">
                    <a:latin typeface="Arial" pitchFamily="34" charset="0"/>
                    <a:cs typeface="Arial" pitchFamily="34" charset="0"/>
                  </a:rPr>
                  <a:t>giây :</a:t>
                </a:r>
                <a:endParaRPr lang="vi-VN" sz="2200"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665411" y="3818990"/>
                <a:ext cx="2362201" cy="461643"/>
              </a:xfrm>
              <a:prstGeom prst="rect">
                <a:avLst/>
              </a:prstGeom>
              <a:blipFill rotWithShape="1">
                <a:blip r:embed="rId9"/>
                <a:stretch>
                  <a:fillRect l="-1804" t="-2632" b="-23684"/>
                </a:stretch>
              </a:blipFill>
            </p:spPr>
            <p:txBody>
              <a:bodyPr/>
              <a:lstStyle/>
              <a:p>
                <a:r>
                  <a:rPr lang="en-US">
                    <a:noFill/>
                  </a:rPr>
                  <a:t> </a:t>
                </a:r>
              </a:p>
            </p:txBody>
          </p:sp>
        </mc:Fallback>
      </mc:AlternateContent>
      <p:graphicFrame>
        <p:nvGraphicFramePr>
          <p:cNvPr id="26" name="Object 25"/>
          <p:cNvGraphicFramePr>
            <a:graphicFrameLocks noChangeAspect="1"/>
          </p:cNvGraphicFramePr>
          <p:nvPr>
            <p:extLst>
              <p:ext uri="{D42A27DB-BD31-4B8C-83A1-F6EECF244321}">
                <p14:modId xmlns:p14="http://schemas.microsoft.com/office/powerpoint/2010/main" val="3136399941"/>
              </p:ext>
            </p:extLst>
          </p:nvPr>
        </p:nvGraphicFramePr>
        <p:xfrm>
          <a:off x="4932362" y="3780571"/>
          <a:ext cx="4743450" cy="539750"/>
        </p:xfrm>
        <a:graphic>
          <a:graphicData uri="http://schemas.openxmlformats.org/presentationml/2006/ole">
            <mc:AlternateContent xmlns:mc="http://schemas.openxmlformats.org/markup-compatibility/2006">
              <mc:Choice xmlns:v="urn:schemas-microsoft-com:vml" Requires="v">
                <p:oleObj spid="_x0000_s246824" name="Equation" r:id="rId10" imgW="2006280" imgH="228600" progId="Equation.DSMT4">
                  <p:embed/>
                </p:oleObj>
              </mc:Choice>
              <mc:Fallback>
                <p:oleObj name="Equation" r:id="rId10" imgW="2006280" imgH="228600" progId="Equation.DSMT4">
                  <p:embed/>
                  <p:pic>
                    <p:nvPicPr>
                      <p:cNvPr id="0" name=""/>
                      <p:cNvPicPr>
                        <a:picLocks noChangeAspect="1" noChangeArrowheads="1"/>
                      </p:cNvPicPr>
                      <p:nvPr/>
                    </p:nvPicPr>
                    <p:blipFill>
                      <a:blip r:embed="rId11"/>
                      <a:srcRect/>
                      <a:stretch>
                        <a:fillRect/>
                      </a:stretch>
                    </p:blipFill>
                    <p:spPr bwMode="auto">
                      <a:xfrm>
                        <a:off x="4932362" y="3780571"/>
                        <a:ext cx="47434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7" name="TextBox 26"/>
              <p:cNvSpPr txBox="1"/>
              <p:nvPr/>
            </p:nvSpPr>
            <p:spPr>
              <a:xfrm>
                <a:off x="2654298" y="4471452"/>
                <a:ext cx="2362201"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r>
                      <a:rPr lang="en-US" sz="2200" b="1" i="1" smtClean="0">
                        <a:latin typeface="Cambria Math"/>
                        <a:cs typeface="Arial" pitchFamily="34" charset="0"/>
                      </a:rPr>
                      <m:t> </m:t>
                    </m:r>
                  </m:oMath>
                </a14:m>
                <a:r>
                  <a:rPr lang="en-US" sz="2200" b="1" smtClean="0">
                    <a:latin typeface="Arial" pitchFamily="34" charset="0"/>
                    <a:cs typeface="Arial" pitchFamily="34" charset="0"/>
                  </a:rPr>
                  <a:t>giây :</a:t>
                </a:r>
                <a:endParaRPr lang="vi-VN" sz="22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2654298" y="4471452"/>
                <a:ext cx="2362201" cy="461643"/>
              </a:xfrm>
              <a:prstGeom prst="rect">
                <a:avLst/>
              </a:prstGeom>
              <a:blipFill rotWithShape="1">
                <a:blip r:embed="rId12"/>
                <a:stretch>
                  <a:fillRect l="-1804" t="-4000" b="-24000"/>
                </a:stretch>
              </a:blipFill>
            </p:spPr>
            <p:txBody>
              <a:bodyPr/>
              <a:lstStyle/>
              <a:p>
                <a:r>
                  <a:rPr lang="en-US">
                    <a:noFill/>
                  </a:rPr>
                  <a:t> </a:t>
                </a:r>
              </a:p>
            </p:txBody>
          </p:sp>
        </mc:Fallback>
      </mc:AlternateContent>
      <p:graphicFrame>
        <p:nvGraphicFramePr>
          <p:cNvPr id="28" name="Object 27"/>
          <p:cNvGraphicFramePr>
            <a:graphicFrameLocks noChangeAspect="1"/>
          </p:cNvGraphicFramePr>
          <p:nvPr>
            <p:extLst>
              <p:ext uri="{D42A27DB-BD31-4B8C-83A1-F6EECF244321}">
                <p14:modId xmlns:p14="http://schemas.microsoft.com/office/powerpoint/2010/main" val="422267412"/>
              </p:ext>
            </p:extLst>
          </p:nvPr>
        </p:nvGraphicFramePr>
        <p:xfrm>
          <a:off x="5026025" y="4433033"/>
          <a:ext cx="4532313" cy="539750"/>
        </p:xfrm>
        <a:graphic>
          <a:graphicData uri="http://schemas.openxmlformats.org/presentationml/2006/ole">
            <mc:AlternateContent xmlns:mc="http://schemas.openxmlformats.org/markup-compatibility/2006">
              <mc:Choice xmlns:v="urn:schemas-microsoft-com:vml" Requires="v">
                <p:oleObj spid="_x0000_s246825" name="Equation" r:id="rId13" imgW="1917360" imgH="228600" progId="Equation.DSMT4">
                  <p:embed/>
                </p:oleObj>
              </mc:Choice>
              <mc:Fallback>
                <p:oleObj name="Equation" r:id="rId13" imgW="1917360" imgH="228600" progId="Equation.DSMT4">
                  <p:embed/>
                  <p:pic>
                    <p:nvPicPr>
                      <p:cNvPr id="0" name=""/>
                      <p:cNvPicPr>
                        <a:picLocks noChangeAspect="1" noChangeArrowheads="1"/>
                      </p:cNvPicPr>
                      <p:nvPr/>
                    </p:nvPicPr>
                    <p:blipFill>
                      <a:blip r:embed="rId14"/>
                      <a:srcRect/>
                      <a:stretch>
                        <a:fillRect/>
                      </a:stretch>
                    </p:blipFill>
                    <p:spPr bwMode="auto">
                      <a:xfrm>
                        <a:off x="5026025" y="4433033"/>
                        <a:ext cx="45323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p:cNvSpPr txBox="1"/>
          <p:nvPr/>
        </p:nvSpPr>
        <p:spPr>
          <a:xfrm>
            <a:off x="2360612" y="5118833"/>
            <a:ext cx="32004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b) Khi vật đứng yên :</a:t>
            </a:r>
            <a:endParaRPr lang="vi-VN" sz="2200"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2247093035"/>
              </p:ext>
            </p:extLst>
          </p:nvPr>
        </p:nvGraphicFramePr>
        <p:xfrm>
          <a:off x="5484812" y="5079779"/>
          <a:ext cx="3932238" cy="539750"/>
        </p:xfrm>
        <a:graphic>
          <a:graphicData uri="http://schemas.openxmlformats.org/presentationml/2006/ole">
            <mc:AlternateContent xmlns:mc="http://schemas.openxmlformats.org/markup-compatibility/2006">
              <mc:Choice xmlns:v="urn:schemas-microsoft-com:vml" Requires="v">
                <p:oleObj spid="_x0000_s246826" name="Equation" r:id="rId15" imgW="1663560" imgH="228600" progId="Equation.DSMT4">
                  <p:embed/>
                </p:oleObj>
              </mc:Choice>
              <mc:Fallback>
                <p:oleObj name="Equation" r:id="rId15" imgW="1663560" imgH="228600" progId="Equation.DSMT4">
                  <p:embed/>
                  <p:pic>
                    <p:nvPicPr>
                      <p:cNvPr id="0" name=""/>
                      <p:cNvPicPr>
                        <a:picLocks noChangeAspect="1" noChangeArrowheads="1"/>
                      </p:cNvPicPr>
                      <p:nvPr/>
                    </p:nvPicPr>
                    <p:blipFill>
                      <a:blip r:embed="rId16"/>
                      <a:srcRect/>
                      <a:stretch>
                        <a:fillRect/>
                      </a:stretch>
                    </p:blipFill>
                    <p:spPr bwMode="auto">
                      <a:xfrm>
                        <a:off x="5484812" y="5079779"/>
                        <a:ext cx="39322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961549857"/>
              </p:ext>
            </p:extLst>
          </p:nvPr>
        </p:nvGraphicFramePr>
        <p:xfrm>
          <a:off x="9523412" y="4809904"/>
          <a:ext cx="1381125" cy="1079500"/>
        </p:xfrm>
        <a:graphic>
          <a:graphicData uri="http://schemas.openxmlformats.org/presentationml/2006/ole">
            <mc:AlternateContent xmlns:mc="http://schemas.openxmlformats.org/markup-compatibility/2006">
              <mc:Choice xmlns:v="urn:schemas-microsoft-com:vml" Requires="v">
                <p:oleObj spid="_x0000_s246827" name="Equation" r:id="rId17" imgW="583920" imgH="457200" progId="Equation.DSMT4">
                  <p:embed/>
                </p:oleObj>
              </mc:Choice>
              <mc:Fallback>
                <p:oleObj name="Equation" r:id="rId17" imgW="583920" imgH="457200" progId="Equation.DSMT4">
                  <p:embed/>
                  <p:pic>
                    <p:nvPicPr>
                      <p:cNvPr id="0" name=""/>
                      <p:cNvPicPr>
                        <a:picLocks noChangeAspect="1" noChangeArrowheads="1"/>
                      </p:cNvPicPr>
                      <p:nvPr/>
                    </p:nvPicPr>
                    <p:blipFill>
                      <a:blip r:embed="rId18"/>
                      <a:srcRect/>
                      <a:stretch>
                        <a:fillRect/>
                      </a:stretch>
                    </p:blipFill>
                    <p:spPr bwMode="auto">
                      <a:xfrm>
                        <a:off x="9523412" y="4809904"/>
                        <a:ext cx="1381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p:cNvSpPr txBox="1"/>
          <p:nvPr/>
        </p:nvSpPr>
        <p:spPr>
          <a:xfrm>
            <a:off x="2360612" y="5732782"/>
            <a:ext cx="16002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c) Ta có : </a:t>
            </a:r>
            <a:endParaRPr lang="vi-VN" sz="2200" b="1">
              <a:latin typeface="Arial" pitchFamily="34" charset="0"/>
              <a:cs typeface="Arial" pitchFamily="34"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774314206"/>
              </p:ext>
            </p:extLst>
          </p:nvPr>
        </p:nvGraphicFramePr>
        <p:xfrm>
          <a:off x="3816348" y="5715000"/>
          <a:ext cx="3001962" cy="479425"/>
        </p:xfrm>
        <a:graphic>
          <a:graphicData uri="http://schemas.openxmlformats.org/presentationml/2006/ole">
            <mc:AlternateContent xmlns:mc="http://schemas.openxmlformats.org/markup-compatibility/2006">
              <mc:Choice xmlns:v="urn:schemas-microsoft-com:vml" Requires="v">
                <p:oleObj spid="_x0000_s246828" name="Equation" r:id="rId19" imgW="1269720" imgH="203040" progId="Equation.DSMT4">
                  <p:embed/>
                </p:oleObj>
              </mc:Choice>
              <mc:Fallback>
                <p:oleObj name="Equation" r:id="rId19" imgW="1269720" imgH="203040" progId="Equation.DSMT4">
                  <p:embed/>
                  <p:pic>
                    <p:nvPicPr>
                      <p:cNvPr id="0" name=""/>
                      <p:cNvPicPr>
                        <a:picLocks noChangeAspect="1" noChangeArrowheads="1"/>
                      </p:cNvPicPr>
                      <p:nvPr/>
                    </p:nvPicPr>
                    <p:blipFill>
                      <a:blip r:embed="rId20"/>
                      <a:srcRect/>
                      <a:stretch>
                        <a:fillRect/>
                      </a:stretch>
                    </p:blipFill>
                    <p:spPr bwMode="auto">
                      <a:xfrm>
                        <a:off x="3816348" y="5715000"/>
                        <a:ext cx="30019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5" name="TextBox 34"/>
              <p:cNvSpPr txBox="1"/>
              <p:nvPr/>
            </p:nvSpPr>
            <p:spPr>
              <a:xfrm>
                <a:off x="2817812" y="6256657"/>
                <a:ext cx="4572000"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Gia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 là :</a:t>
                </a:r>
                <a:endParaRPr lang="vi-VN" sz="2200" b="1">
                  <a:latin typeface="Arial" pitchFamily="34" charset="0"/>
                  <a:cs typeface="Arial"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817812" y="6256657"/>
                <a:ext cx="4572000" cy="461643"/>
              </a:xfrm>
              <a:prstGeom prst="rect">
                <a:avLst/>
              </a:prstGeom>
              <a:blipFill rotWithShape="1">
                <a:blip r:embed="rId21"/>
                <a:stretch>
                  <a:fillRect l="-933" t="-2632" b="-23684"/>
                </a:stretch>
              </a:blipFill>
            </p:spPr>
            <p:txBody>
              <a:bodyPr/>
              <a:lstStyle/>
              <a:p>
                <a:r>
                  <a:rPr lang="en-US">
                    <a:noFill/>
                  </a:rPr>
                  <a:t> </a:t>
                </a:r>
              </a:p>
            </p:txBody>
          </p:sp>
        </mc:Fallback>
      </mc:AlternateContent>
      <p:graphicFrame>
        <p:nvGraphicFramePr>
          <p:cNvPr id="36" name="Object 35"/>
          <p:cNvGraphicFramePr>
            <a:graphicFrameLocks noChangeAspect="1"/>
          </p:cNvGraphicFramePr>
          <p:nvPr>
            <p:extLst>
              <p:ext uri="{D42A27DB-BD31-4B8C-83A1-F6EECF244321}">
                <p14:modId xmlns:p14="http://schemas.microsoft.com/office/powerpoint/2010/main" val="113017017"/>
              </p:ext>
            </p:extLst>
          </p:nvPr>
        </p:nvGraphicFramePr>
        <p:xfrm>
          <a:off x="7313612" y="6226495"/>
          <a:ext cx="3962400" cy="539750"/>
        </p:xfrm>
        <a:graphic>
          <a:graphicData uri="http://schemas.openxmlformats.org/presentationml/2006/ole">
            <mc:AlternateContent xmlns:mc="http://schemas.openxmlformats.org/markup-compatibility/2006">
              <mc:Choice xmlns:v="urn:schemas-microsoft-com:vml" Requires="v">
                <p:oleObj spid="_x0000_s246829" name="Equation" r:id="rId22" imgW="1676160" imgH="228600" progId="Equation.DSMT4">
                  <p:embed/>
                </p:oleObj>
              </mc:Choice>
              <mc:Fallback>
                <p:oleObj name="Equation" r:id="rId22" imgW="1676160" imgH="228600" progId="Equation.DSMT4">
                  <p:embed/>
                  <p:pic>
                    <p:nvPicPr>
                      <p:cNvPr id="0" name=""/>
                      <p:cNvPicPr>
                        <a:picLocks noChangeAspect="1" noChangeArrowheads="1"/>
                      </p:cNvPicPr>
                      <p:nvPr/>
                    </p:nvPicPr>
                    <p:blipFill>
                      <a:blip r:embed="rId23"/>
                      <a:srcRect/>
                      <a:stretch>
                        <a:fillRect/>
                      </a:stretch>
                    </p:blipFill>
                    <p:spPr bwMode="auto">
                      <a:xfrm>
                        <a:off x="7313612" y="6226495"/>
                        <a:ext cx="3962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799440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left)">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7" grpId="0"/>
      <p:bldP spid="29" grpId="0"/>
      <p:bldP spid="33"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9406"/>
            <a:ext cx="9837881" cy="2552705"/>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71450"/>
                <a:ext cx="9601200" cy="2500662"/>
              </a:xfrm>
              <a:prstGeom prst="rect">
                <a:avLst/>
              </a:prstGeom>
              <a:noFill/>
            </p:spPr>
            <p:txBody>
              <a:bodyPr wrap="square" lIns="121899" tIns="60949" rIns="121899" bIns="60949" rtlCol="0">
                <a:spAutoFit/>
              </a:bodyPr>
              <a:lstStyle/>
              <a:p>
                <a:pPr algn="just"/>
                <a:r>
                  <a:rPr lang="vi-VN" sz="2200" b="1" smtClean="0">
                    <a:latin typeface="Arial" pitchFamily="34" charset="0"/>
                    <a:cs typeface="Arial" pitchFamily="34" charset="0"/>
                  </a:rPr>
                  <a:t>Vị trí của một vật chuyển động thẳng được cho bởi phương </a:t>
                </a:r>
                <a:r>
                  <a:rPr lang="vi-VN" sz="2200" b="1">
                    <a:latin typeface="Arial" pitchFamily="34" charset="0"/>
                    <a:cs typeface="Arial" pitchFamily="34" charset="0"/>
                  </a:rPr>
                  <a:t>trình</a:t>
                </a:r>
                <a:r>
                  <a:rPr lang="vi-VN" sz="2200" b="1" smtClean="0">
                    <a:latin typeface="Arial" pitchFamily="34" charset="0"/>
                    <a:cs typeface="Arial" pitchFamily="34" charset="0"/>
                  </a:rPr>
                  <a:t>:</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𝒔</m:t>
                    </m:r>
                    <m:r>
                      <a:rPr lang="en-US" sz="2200" b="1" i="1" smtClean="0">
                        <a:latin typeface="Cambria Math"/>
                        <a:cs typeface="Arial" pitchFamily="34" charset="0"/>
                      </a:rPr>
                      <m:t>=</m:t>
                    </m:r>
                    <m:r>
                      <a:rPr lang="en-US" sz="2200" b="1" i="1" smtClean="0">
                        <a:latin typeface="Cambria Math"/>
                        <a:cs typeface="Arial" pitchFamily="34" charset="0"/>
                      </a:rPr>
                      <m:t>𝒇</m:t>
                    </m:r>
                    <m:d>
                      <m:dPr>
                        <m:ctrlPr>
                          <a:rPr lang="en-US" sz="2200" b="1" i="1" smtClean="0">
                            <a:latin typeface="Cambria Math"/>
                            <a:cs typeface="Arial" pitchFamily="34" charset="0"/>
                          </a:rPr>
                        </m:ctrlPr>
                      </m:dPr>
                      <m:e>
                        <m:r>
                          <a:rPr lang="en-US" sz="2200" b="1" i="1" smtClean="0">
                            <a:latin typeface="Cambria Math"/>
                            <a:cs typeface="Arial" pitchFamily="34" charset="0"/>
                          </a:rPr>
                          <m:t>𝒕</m:t>
                        </m:r>
                      </m:e>
                    </m:d>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𝟑</m:t>
                        </m:r>
                      </m:sup>
                    </m:sSup>
                    <m:r>
                      <a:rPr lang="en-US" sz="2200" b="1" i="1" smtClean="0">
                        <a:latin typeface="Cambria Math"/>
                        <a:cs typeface="Arial" pitchFamily="34" charset="0"/>
                      </a:rPr>
                      <m:t>−</m:t>
                    </m:r>
                    <m:r>
                      <a:rPr lang="en-US" sz="2200" b="1" i="1" smtClean="0">
                        <a:latin typeface="Cambria Math"/>
                        <a:cs typeface="Arial" pitchFamily="34" charset="0"/>
                      </a:rPr>
                      <m:t>𝟔</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𝟐</m:t>
                        </m:r>
                      </m:sup>
                    </m:sSup>
                    <m:r>
                      <a:rPr lang="en-US" sz="2200" b="1" i="1" smtClean="0">
                        <a:latin typeface="Cambria Math"/>
                        <a:cs typeface="Arial" pitchFamily="34" charset="0"/>
                      </a:rPr>
                      <m:t>+</m:t>
                    </m:r>
                    <m:r>
                      <a:rPr lang="en-US" sz="2200" b="1" i="1" smtClean="0">
                        <a:latin typeface="Cambria Math"/>
                        <a:cs typeface="Arial" pitchFamily="34" charset="0"/>
                      </a:rPr>
                      <m:t>𝟗</m:t>
                    </m:r>
                    <m:r>
                      <a:rPr lang="en-US" sz="2200" b="1" i="1" smtClean="0">
                        <a:latin typeface="Cambria Math"/>
                        <a:cs typeface="Arial" pitchFamily="34" charset="0"/>
                      </a:rPr>
                      <m:t>𝒕</m:t>
                    </m:r>
                  </m:oMath>
                </a14:m>
                <a:r>
                  <a:rPr lang="en-US" sz="2200" b="1" smtClean="0">
                    <a:latin typeface="Arial" pitchFamily="34" charset="0"/>
                    <a:cs typeface="Arial" pitchFamily="34" charset="0"/>
                  </a:rPr>
                  <a:t> , trong đó t tính bằng giây , s tính bằng mét</a:t>
                </a:r>
              </a:p>
              <a:p>
                <a:pPr marL="457200" indent="-457200" algn="just">
                  <a:buAutoNum type="alphaLcParenR"/>
                </a:pPr>
                <a:r>
                  <a:rPr lang="en-US" sz="2200" b="1" smtClean="0">
                    <a:latin typeface="Arial" pitchFamily="34" charset="0"/>
                    <a:cs typeface="Arial" pitchFamily="34" charset="0"/>
                  </a:rPr>
                  <a:t>Tính vận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𝟐</m:t>
                    </m:r>
                  </m:oMath>
                </a14:m>
                <a:r>
                  <a:rPr lang="en-US" sz="2200" b="1" smtClean="0">
                    <a:latin typeface="Arial" pitchFamily="34" charset="0"/>
                    <a:cs typeface="Arial" pitchFamily="34" charset="0"/>
                  </a:rPr>
                  <a:t> giây và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Tại những thời điểm nào vật đứng yên</a:t>
                </a:r>
              </a:p>
              <a:p>
                <a:pPr marL="457200" indent="-457200" algn="just">
                  <a:buAutoNum type="alphaLcParenR"/>
                </a:pPr>
                <a:r>
                  <a:rPr lang="en-US" sz="2200" b="1" smtClean="0">
                    <a:latin typeface="Arial" pitchFamily="34" charset="0"/>
                    <a:cs typeface="Arial" pitchFamily="34" charset="0"/>
                  </a:rPr>
                  <a:t>Tìm gia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Tính tổng quảng đường vật đi được trong 5 giây đầu tiên</a:t>
                </a:r>
              </a:p>
              <a:p>
                <a:pPr marL="457200" indent="-457200" algn="just">
                  <a:buAutoNum type="alphaLcParenR"/>
                </a:pPr>
                <a:r>
                  <a:rPr lang="en-US" sz="2200" b="1" smtClean="0">
                    <a:latin typeface="Arial" pitchFamily="34" charset="0"/>
                    <a:cs typeface="Arial" pitchFamily="34" charset="0"/>
                  </a:rPr>
                  <a:t>Trong 5 giây đầu, khi nào vật tăng tốc, khi nào vật giảm tốc?</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71450"/>
                <a:ext cx="9601200" cy="2500662"/>
              </a:xfrm>
              <a:prstGeom prst="rect">
                <a:avLst/>
              </a:prstGeom>
              <a:blipFill rotWithShape="1">
                <a:blip r:embed="rId4"/>
                <a:stretch>
                  <a:fillRect l="-444" t="-488" r="-571" b="-3659"/>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769" y="27964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2131866" y="3209727"/>
                <a:ext cx="9448945" cy="800197"/>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d) Vật đứng yên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𝟏</m:t>
                    </m:r>
                  </m:oMath>
                </a14:m>
                <a:r>
                  <a:rPr lang="en-US" sz="2200" b="1" smtClean="0">
                    <a:latin typeface="Arial" pitchFamily="34" charset="0"/>
                    <a:cs typeface="Arial" pitchFamily="34" charset="0"/>
                  </a:rPr>
                  <a:t> hoặc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𝟑</m:t>
                    </m:r>
                  </m:oMath>
                </a14:m>
                <a:r>
                  <a:rPr lang="en-US" sz="2200" b="1" smtClean="0">
                    <a:latin typeface="Arial" pitchFamily="34" charset="0"/>
                    <a:cs typeface="Arial" pitchFamily="34" charset="0"/>
                  </a:rPr>
                  <a:t> nên ta cần tính riêng quảng </a:t>
                </a:r>
                <a:br>
                  <a:rPr lang="en-US" sz="2200" b="1" smtClean="0">
                    <a:latin typeface="Arial" pitchFamily="34" charset="0"/>
                    <a:cs typeface="Arial" pitchFamily="34" charset="0"/>
                  </a:rPr>
                </a:br>
                <a:r>
                  <a:rPr lang="en-US" sz="2200" b="1" smtClean="0">
                    <a:latin typeface="Arial" pitchFamily="34" charset="0"/>
                    <a:cs typeface="Arial" pitchFamily="34" charset="0"/>
                  </a:rPr>
                  <a:t>     đường đi được trong các khoảng thời gian </a:t>
                </a:r>
                <a14:m>
                  <m:oMath xmlns:m="http://schemas.openxmlformats.org/officeDocument/2006/math">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𝟏</m:t>
                        </m:r>
                      </m:e>
                    </m:d>
                    <m:r>
                      <a:rPr lang="en-US" sz="2200" b="1" i="1" smtClean="0">
                        <a:latin typeface="Cambria Math"/>
                        <a:cs typeface="Arial" pitchFamily="34" charset="0"/>
                      </a:rPr>
                      <m:t>,</m:t>
                    </m:r>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𝟑</m:t>
                        </m:r>
                      </m:e>
                    </m:d>
                    <m:r>
                      <a:rPr lang="en-US" sz="2200" b="1" i="1" smtClean="0">
                        <a:latin typeface="Cambria Math"/>
                        <a:cs typeface="Arial" pitchFamily="34" charset="0"/>
                      </a:rPr>
                      <m:t>,[</m:t>
                    </m:r>
                    <m:r>
                      <a:rPr lang="en-US" sz="2200" b="1" i="1" smtClean="0">
                        <a:latin typeface="Cambria Math"/>
                        <a:cs typeface="Arial" pitchFamily="34" charset="0"/>
                      </a:rPr>
                      <m:t>𝟑</m:t>
                    </m:r>
                    <m:r>
                      <a:rPr lang="en-US" sz="2200" b="1" i="1" smtClean="0">
                        <a:latin typeface="Cambria Math"/>
                        <a:cs typeface="Arial" pitchFamily="34" charset="0"/>
                      </a:rPr>
                      <m:t>;</m:t>
                    </m:r>
                    <m:r>
                      <a:rPr lang="en-US" sz="2200" b="1" i="1" smtClean="0">
                        <a:latin typeface="Cambria Math"/>
                        <a:cs typeface="Arial" pitchFamily="34" charset="0"/>
                      </a:rPr>
                      <m:t>𝟓</m:t>
                    </m:r>
                    <m:r>
                      <a:rPr lang="en-US" sz="2200" b="1" i="1" smtClean="0">
                        <a:latin typeface="Cambria Math"/>
                        <a:cs typeface="Arial" pitchFamily="34" charset="0"/>
                      </a:rPr>
                      <m:t>]</m:t>
                    </m:r>
                  </m:oMath>
                </a14:m>
                <a:endParaRPr lang="vi-VN"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131866" y="3209727"/>
                <a:ext cx="9448945" cy="800197"/>
              </a:xfrm>
              <a:prstGeom prst="rect">
                <a:avLst/>
              </a:prstGeom>
              <a:blipFill rotWithShape="1">
                <a:blip r:embed="rId7"/>
                <a:stretch>
                  <a:fillRect l="-516" t="-2290" b="-12977"/>
                </a:stretch>
              </a:blipFill>
            </p:spPr>
            <p:txBody>
              <a:bodyPr/>
              <a:lstStyle/>
              <a:p>
                <a:r>
                  <a:rPr lang="en-US">
                    <a:noFill/>
                  </a:rPr>
                  <a:t> </a:t>
                </a:r>
              </a:p>
            </p:txBody>
          </p:sp>
        </mc:Fallback>
      </mc:AlternateContent>
      <p:graphicFrame>
        <p:nvGraphicFramePr>
          <p:cNvPr id="2" name="Object 1"/>
          <p:cNvGraphicFramePr>
            <a:graphicFrameLocks noChangeAspect="1"/>
          </p:cNvGraphicFramePr>
          <p:nvPr>
            <p:extLst>
              <p:ext uri="{D42A27DB-BD31-4B8C-83A1-F6EECF244321}">
                <p14:modId xmlns:p14="http://schemas.microsoft.com/office/powerpoint/2010/main" val="4221753905"/>
              </p:ext>
            </p:extLst>
          </p:nvPr>
        </p:nvGraphicFramePr>
        <p:xfrm>
          <a:off x="7131049" y="4015107"/>
          <a:ext cx="3813175" cy="598487"/>
        </p:xfrm>
        <a:graphic>
          <a:graphicData uri="http://schemas.openxmlformats.org/presentationml/2006/ole">
            <mc:AlternateContent xmlns:mc="http://schemas.openxmlformats.org/markup-compatibility/2006">
              <mc:Choice xmlns:v="urn:schemas-microsoft-com:vml" Requires="v">
                <p:oleObj spid="_x0000_s247830" name="Equation" r:id="rId8" imgW="1612800" imgH="253800" progId="Equation.DSMT4">
                  <p:embed/>
                </p:oleObj>
              </mc:Choice>
              <mc:Fallback>
                <p:oleObj name="Equation" r:id="rId8" imgW="1612800" imgH="253800" progId="Equation.DSMT4">
                  <p:embed/>
                  <p:pic>
                    <p:nvPicPr>
                      <p:cNvPr id="0" name=""/>
                      <p:cNvPicPr>
                        <a:picLocks noChangeAspect="1" noChangeArrowheads="1"/>
                      </p:cNvPicPr>
                      <p:nvPr/>
                    </p:nvPicPr>
                    <p:blipFill>
                      <a:blip r:embed="rId9"/>
                      <a:srcRect/>
                      <a:stretch>
                        <a:fillRect/>
                      </a:stretch>
                    </p:blipFill>
                    <p:spPr bwMode="auto">
                      <a:xfrm>
                        <a:off x="7131049" y="4015107"/>
                        <a:ext cx="3813175"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2397124" y="4060511"/>
                <a:ext cx="4764088"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Trong khoảng </a:t>
                </a:r>
                <a14:m>
                  <m:oMath xmlns:m="http://schemas.openxmlformats.org/officeDocument/2006/math">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𝟎</m:t>
                        </m:r>
                        <m:r>
                          <a:rPr lang="en-US" sz="2200" b="1" i="1" smtClean="0">
                            <a:latin typeface="Cambria Math"/>
                            <a:cs typeface="Arial" pitchFamily="34" charset="0"/>
                          </a:rPr>
                          <m:t>;</m:t>
                        </m:r>
                        <m:r>
                          <a:rPr lang="en-US" sz="2200" b="1" i="1" smtClean="0">
                            <a:latin typeface="Cambria Math"/>
                            <a:cs typeface="Arial" pitchFamily="34" charset="0"/>
                          </a:rPr>
                          <m:t>𝟏</m:t>
                        </m:r>
                      </m:e>
                    </m:d>
                  </m:oMath>
                </a14:m>
                <a:r>
                  <a:rPr lang="en-US" sz="2200" b="1" smtClean="0">
                    <a:latin typeface="Arial" pitchFamily="34" charset="0"/>
                    <a:cs typeface="Arial" pitchFamily="34" charset="0"/>
                  </a:rPr>
                  <a:t> vật đi được :</a:t>
                </a:r>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2397124" y="4060511"/>
                <a:ext cx="4764088" cy="461643"/>
              </a:xfrm>
              <a:prstGeom prst="rect">
                <a:avLst/>
              </a:prstGeom>
              <a:blipFill rotWithShape="1">
                <a:blip r:embed="rId10"/>
                <a:stretch>
                  <a:fillRect l="-895" t="-2632" b="-23684"/>
                </a:stretch>
              </a:blipFill>
            </p:spPr>
            <p:txBody>
              <a:bodyPr/>
              <a:lstStyle/>
              <a:p>
                <a:r>
                  <a:rPr lang="en-US">
                    <a:noFill/>
                  </a:rPr>
                  <a:t> </a:t>
                </a:r>
              </a:p>
            </p:txBody>
          </p:sp>
        </mc:Fallback>
      </mc:AlternateContent>
      <p:graphicFrame>
        <p:nvGraphicFramePr>
          <p:cNvPr id="23" name="Object 22"/>
          <p:cNvGraphicFramePr>
            <a:graphicFrameLocks noChangeAspect="1"/>
          </p:cNvGraphicFramePr>
          <p:nvPr>
            <p:extLst>
              <p:ext uri="{D42A27DB-BD31-4B8C-83A1-F6EECF244321}">
                <p14:modId xmlns:p14="http://schemas.microsoft.com/office/powerpoint/2010/main" val="2918996827"/>
              </p:ext>
            </p:extLst>
          </p:nvPr>
        </p:nvGraphicFramePr>
        <p:xfrm>
          <a:off x="7145338" y="4612007"/>
          <a:ext cx="3783012" cy="598488"/>
        </p:xfrm>
        <a:graphic>
          <a:graphicData uri="http://schemas.openxmlformats.org/presentationml/2006/ole">
            <mc:AlternateContent xmlns:mc="http://schemas.openxmlformats.org/markup-compatibility/2006">
              <mc:Choice xmlns:v="urn:schemas-microsoft-com:vml" Requires="v">
                <p:oleObj spid="_x0000_s247831" name="Equation" r:id="rId11" imgW="1600200" imgH="253800" progId="Equation.DSMT4">
                  <p:embed/>
                </p:oleObj>
              </mc:Choice>
              <mc:Fallback>
                <p:oleObj name="Equation" r:id="rId11" imgW="1600200" imgH="253800" progId="Equation.DSMT4">
                  <p:embed/>
                  <p:pic>
                    <p:nvPicPr>
                      <p:cNvPr id="0" name=""/>
                      <p:cNvPicPr>
                        <a:picLocks noChangeAspect="1" noChangeArrowheads="1"/>
                      </p:cNvPicPr>
                      <p:nvPr/>
                    </p:nvPicPr>
                    <p:blipFill>
                      <a:blip r:embed="rId12"/>
                      <a:srcRect/>
                      <a:stretch>
                        <a:fillRect/>
                      </a:stretch>
                    </p:blipFill>
                    <p:spPr bwMode="auto">
                      <a:xfrm>
                        <a:off x="7145338" y="4612007"/>
                        <a:ext cx="378301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2397124" y="4657726"/>
                <a:ext cx="4764088"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Trong khoảng </a:t>
                </a:r>
                <a14:m>
                  <m:oMath xmlns:m="http://schemas.openxmlformats.org/officeDocument/2006/math">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𝟏</m:t>
                        </m:r>
                        <m:r>
                          <a:rPr lang="en-US" sz="2200" b="1" i="1" smtClean="0">
                            <a:latin typeface="Cambria Math"/>
                            <a:cs typeface="Arial" pitchFamily="34" charset="0"/>
                          </a:rPr>
                          <m:t>;</m:t>
                        </m:r>
                        <m:r>
                          <a:rPr lang="en-US" sz="2200" b="1" i="1" smtClean="0">
                            <a:latin typeface="Cambria Math"/>
                            <a:cs typeface="Arial" pitchFamily="34" charset="0"/>
                          </a:rPr>
                          <m:t>𝟑</m:t>
                        </m:r>
                      </m:e>
                    </m:d>
                  </m:oMath>
                </a14:m>
                <a:r>
                  <a:rPr lang="en-US" sz="2200" b="1" smtClean="0">
                    <a:latin typeface="Arial" pitchFamily="34" charset="0"/>
                    <a:cs typeface="Arial" pitchFamily="34" charset="0"/>
                  </a:rPr>
                  <a:t> vật đi được :</a:t>
                </a:r>
                <a:endParaRPr lang="vi-VN" sz="22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2397124" y="4657726"/>
                <a:ext cx="4764088" cy="461643"/>
              </a:xfrm>
              <a:prstGeom prst="rect">
                <a:avLst/>
              </a:prstGeom>
              <a:blipFill rotWithShape="1">
                <a:blip r:embed="rId13"/>
                <a:stretch>
                  <a:fillRect l="-895" t="-2632" b="-23684"/>
                </a:stretch>
              </a:blipFill>
            </p:spPr>
            <p:txBody>
              <a:bodyPr/>
              <a:lstStyle/>
              <a:p>
                <a:r>
                  <a:rPr lang="en-US">
                    <a:noFill/>
                  </a:rPr>
                  <a:t> </a:t>
                </a:r>
              </a:p>
            </p:txBody>
          </p:sp>
        </mc:Fallback>
      </mc:AlternateContent>
      <p:graphicFrame>
        <p:nvGraphicFramePr>
          <p:cNvPr id="37" name="Object 36"/>
          <p:cNvGraphicFramePr>
            <a:graphicFrameLocks noChangeAspect="1"/>
          </p:cNvGraphicFramePr>
          <p:nvPr>
            <p:extLst>
              <p:ext uri="{D42A27DB-BD31-4B8C-83A1-F6EECF244321}">
                <p14:modId xmlns:p14="http://schemas.microsoft.com/office/powerpoint/2010/main" val="1532627532"/>
              </p:ext>
            </p:extLst>
          </p:nvPr>
        </p:nvGraphicFramePr>
        <p:xfrm>
          <a:off x="7148512" y="5345112"/>
          <a:ext cx="4203700" cy="598488"/>
        </p:xfrm>
        <a:graphic>
          <a:graphicData uri="http://schemas.openxmlformats.org/presentationml/2006/ole">
            <mc:AlternateContent xmlns:mc="http://schemas.openxmlformats.org/markup-compatibility/2006">
              <mc:Choice xmlns:v="urn:schemas-microsoft-com:vml" Requires="v">
                <p:oleObj spid="_x0000_s247832" name="Equation" r:id="rId14" imgW="1777680" imgH="253800" progId="Equation.DSMT4">
                  <p:embed/>
                </p:oleObj>
              </mc:Choice>
              <mc:Fallback>
                <p:oleObj name="Equation" r:id="rId14" imgW="1777680" imgH="253800" progId="Equation.DSMT4">
                  <p:embed/>
                  <p:pic>
                    <p:nvPicPr>
                      <p:cNvPr id="0" name=""/>
                      <p:cNvPicPr>
                        <a:picLocks noChangeAspect="1" noChangeArrowheads="1"/>
                      </p:cNvPicPr>
                      <p:nvPr/>
                    </p:nvPicPr>
                    <p:blipFill>
                      <a:blip r:embed="rId15"/>
                      <a:srcRect/>
                      <a:stretch>
                        <a:fillRect/>
                      </a:stretch>
                    </p:blipFill>
                    <p:spPr bwMode="auto">
                      <a:xfrm>
                        <a:off x="7148512" y="5345112"/>
                        <a:ext cx="42037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8" name="TextBox 37"/>
              <p:cNvSpPr txBox="1"/>
              <p:nvPr/>
            </p:nvSpPr>
            <p:spPr>
              <a:xfrm>
                <a:off x="2424111" y="5390831"/>
                <a:ext cx="4764088"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Trong khoảng </a:t>
                </a:r>
                <a14:m>
                  <m:oMath xmlns:m="http://schemas.openxmlformats.org/officeDocument/2006/math">
                    <m:d>
                      <m:dPr>
                        <m:begChr m:val="["/>
                        <m:endChr m:val="]"/>
                        <m:ctrlPr>
                          <a:rPr lang="en-US" sz="2200" b="1" i="1" smtClean="0">
                            <a:latin typeface="Cambria Math"/>
                            <a:cs typeface="Arial" pitchFamily="34" charset="0"/>
                          </a:rPr>
                        </m:ctrlPr>
                      </m:dPr>
                      <m:e>
                        <m:r>
                          <a:rPr lang="en-US" sz="2200" b="1" i="1" smtClean="0">
                            <a:latin typeface="Cambria Math"/>
                            <a:cs typeface="Arial" pitchFamily="34" charset="0"/>
                          </a:rPr>
                          <m:t>𝟑</m:t>
                        </m:r>
                        <m:r>
                          <a:rPr lang="en-US" sz="2200" b="1" i="1" smtClean="0">
                            <a:latin typeface="Cambria Math"/>
                            <a:cs typeface="Arial" pitchFamily="34" charset="0"/>
                          </a:rPr>
                          <m:t>;</m:t>
                        </m:r>
                        <m:r>
                          <a:rPr lang="en-US" sz="2200" b="1" i="1" smtClean="0">
                            <a:latin typeface="Cambria Math"/>
                            <a:cs typeface="Arial" pitchFamily="34" charset="0"/>
                          </a:rPr>
                          <m:t>𝟓</m:t>
                        </m:r>
                      </m:e>
                    </m:d>
                  </m:oMath>
                </a14:m>
                <a:r>
                  <a:rPr lang="en-US" sz="2200" b="1" smtClean="0">
                    <a:latin typeface="Arial" pitchFamily="34" charset="0"/>
                    <a:cs typeface="Arial" pitchFamily="34" charset="0"/>
                  </a:rPr>
                  <a:t> vật đi được :</a:t>
                </a:r>
                <a:endParaRPr lang="vi-VN" sz="2200" b="1">
                  <a:latin typeface="Arial" pitchFamily="34" charset="0"/>
                  <a:cs typeface="Arial" pitchFamily="34"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24111" y="5390831"/>
                <a:ext cx="4764088" cy="461643"/>
              </a:xfrm>
              <a:prstGeom prst="rect">
                <a:avLst/>
              </a:prstGeom>
              <a:blipFill rotWithShape="1">
                <a:blip r:embed="rId16"/>
                <a:stretch>
                  <a:fillRect l="-1024" t="-2632" b="-23684"/>
                </a:stretch>
              </a:blipFill>
            </p:spPr>
            <p:txBody>
              <a:bodyPr/>
              <a:lstStyle/>
              <a:p>
                <a:r>
                  <a:rPr lang="en-US">
                    <a:noFill/>
                  </a:rPr>
                  <a:t> </a:t>
                </a:r>
              </a:p>
            </p:txBody>
          </p:sp>
        </mc:Fallback>
      </mc:AlternateContent>
      <p:sp>
        <p:nvSpPr>
          <p:cNvPr id="39" name="TextBox 38"/>
          <p:cNvSpPr txBox="1"/>
          <p:nvPr/>
        </p:nvSpPr>
        <p:spPr>
          <a:xfrm>
            <a:off x="2424111" y="6072507"/>
            <a:ext cx="4298157"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Tổng quảng đường đi được :</a:t>
            </a:r>
            <a:endParaRPr lang="vi-VN" sz="2200" b="1">
              <a:latin typeface="Arial" pitchFamily="34" charset="0"/>
              <a:cs typeface="Arial" pitchFamily="34" charset="0"/>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4007238754"/>
              </p:ext>
            </p:extLst>
          </p:nvPr>
        </p:nvGraphicFramePr>
        <p:xfrm>
          <a:off x="6722268" y="6134100"/>
          <a:ext cx="2462212" cy="419100"/>
        </p:xfrm>
        <a:graphic>
          <a:graphicData uri="http://schemas.openxmlformats.org/presentationml/2006/ole">
            <mc:AlternateContent xmlns:mc="http://schemas.openxmlformats.org/markup-compatibility/2006">
              <mc:Choice xmlns:v="urn:schemas-microsoft-com:vml" Requires="v">
                <p:oleObj spid="_x0000_s247833" name="Equation" r:id="rId17" imgW="1041120" imgH="177480" progId="Equation.DSMT4">
                  <p:embed/>
                </p:oleObj>
              </mc:Choice>
              <mc:Fallback>
                <p:oleObj name="Equation" r:id="rId17" imgW="1041120" imgH="177480" progId="Equation.DSMT4">
                  <p:embed/>
                  <p:pic>
                    <p:nvPicPr>
                      <p:cNvPr id="0" name=""/>
                      <p:cNvPicPr>
                        <a:picLocks noChangeAspect="1" noChangeArrowheads="1"/>
                      </p:cNvPicPr>
                      <p:nvPr/>
                    </p:nvPicPr>
                    <p:blipFill>
                      <a:blip r:embed="rId18"/>
                      <a:srcRect/>
                      <a:stretch>
                        <a:fillRect/>
                      </a:stretch>
                    </p:blipFill>
                    <p:spPr bwMode="auto">
                      <a:xfrm>
                        <a:off x="6722268" y="6134100"/>
                        <a:ext cx="24622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240631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25"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2390102"/>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1" y="228600"/>
            <a:ext cx="8382001"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Quy tắc tính đạo hàm nào sau đây là đúng?</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9.18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5784" y="266756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16543" y="865243"/>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7313612" y="870532"/>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75212" y="3200400"/>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638336573"/>
              </p:ext>
            </p:extLst>
          </p:nvPr>
        </p:nvGraphicFramePr>
        <p:xfrm>
          <a:off x="3161119" y="886712"/>
          <a:ext cx="2408079" cy="525621"/>
        </p:xfrm>
        <a:graphic>
          <a:graphicData uri="http://schemas.openxmlformats.org/presentationml/2006/ole">
            <mc:AlternateContent xmlns:mc="http://schemas.openxmlformats.org/markup-compatibility/2006">
              <mc:Choice xmlns:v="urn:schemas-microsoft-com:vml" Requires="v">
                <p:oleObj spid="_x0000_s199006" name="Equation" r:id="rId6" imgW="927000" imgH="203040" progId="Equation.DSMT4">
                  <p:embed/>
                </p:oleObj>
              </mc:Choice>
              <mc:Fallback>
                <p:oleObj name="Equation" r:id="rId6" imgW="927000" imgH="203040" progId="Equation.DSMT4">
                  <p:embed/>
                  <p:pic>
                    <p:nvPicPr>
                      <p:cNvPr id="0" name=""/>
                      <p:cNvPicPr>
                        <a:picLocks noChangeAspect="1" noChangeArrowheads="1"/>
                      </p:cNvPicPr>
                      <p:nvPr/>
                    </p:nvPicPr>
                    <p:blipFill>
                      <a:blip r:embed="rId7"/>
                      <a:srcRect/>
                      <a:stretch>
                        <a:fillRect/>
                      </a:stretch>
                    </p:blipFill>
                    <p:spPr bwMode="auto">
                      <a:xfrm>
                        <a:off x="3161119" y="886712"/>
                        <a:ext cx="2408079" cy="52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313819579"/>
              </p:ext>
            </p:extLst>
          </p:nvPr>
        </p:nvGraphicFramePr>
        <p:xfrm>
          <a:off x="8231903" y="887333"/>
          <a:ext cx="2638583" cy="525622"/>
        </p:xfrm>
        <a:graphic>
          <a:graphicData uri="http://schemas.openxmlformats.org/presentationml/2006/ole">
            <mc:AlternateContent xmlns:mc="http://schemas.openxmlformats.org/markup-compatibility/2006">
              <mc:Choice xmlns:v="urn:schemas-microsoft-com:vml" Requires="v">
                <p:oleObj spid="_x0000_s199007" name="Equation" r:id="rId8" imgW="1015920" imgH="203040" progId="Equation.DSMT4">
                  <p:embed/>
                </p:oleObj>
              </mc:Choice>
              <mc:Fallback>
                <p:oleObj name="Equation" r:id="rId8" imgW="1015920" imgH="203040" progId="Equation.DSMT4">
                  <p:embed/>
                  <p:pic>
                    <p:nvPicPr>
                      <p:cNvPr id="0" name=""/>
                      <p:cNvPicPr>
                        <a:picLocks noChangeAspect="1" noChangeArrowheads="1"/>
                      </p:cNvPicPr>
                      <p:nvPr/>
                    </p:nvPicPr>
                    <p:blipFill>
                      <a:blip r:embed="rId9"/>
                      <a:srcRect/>
                      <a:stretch>
                        <a:fillRect/>
                      </a:stretch>
                    </p:blipFill>
                    <p:spPr bwMode="auto">
                      <a:xfrm>
                        <a:off x="8231903" y="887333"/>
                        <a:ext cx="2638583" cy="52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p:cNvSpPr txBox="1"/>
          <p:nvPr/>
        </p:nvSpPr>
        <p:spPr>
          <a:xfrm>
            <a:off x="2416543" y="1580328"/>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D.</a:t>
            </a:r>
            <a:r>
              <a:rPr lang="en-US" sz="2600" b="1">
                <a:solidFill>
                  <a:schemeClr val="tx2">
                    <a:lumMod val="75000"/>
                  </a:schemeClr>
                </a:solidFill>
                <a:latin typeface="Arial" pitchFamily="34" charset="0"/>
                <a:cs typeface="Arial" pitchFamily="34" charset="0"/>
              </a:rPr>
              <a:t>	</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796962425"/>
              </p:ext>
            </p:extLst>
          </p:nvPr>
        </p:nvGraphicFramePr>
        <p:xfrm>
          <a:off x="3276412" y="1449316"/>
          <a:ext cx="1769341" cy="1014556"/>
        </p:xfrm>
        <a:graphic>
          <a:graphicData uri="http://schemas.openxmlformats.org/presentationml/2006/ole">
            <mc:AlternateContent xmlns:mc="http://schemas.openxmlformats.org/markup-compatibility/2006">
              <mc:Choice xmlns:v="urn:schemas-microsoft-com:vml" Requires="v">
                <p:oleObj spid="_x0000_s199008" name="Equation" r:id="rId10" imgW="749160" imgH="431640" progId="Equation.DSMT4">
                  <p:embed/>
                </p:oleObj>
              </mc:Choice>
              <mc:Fallback>
                <p:oleObj name="Equation" r:id="rId10" imgW="749160" imgH="431640" progId="Equation.DSMT4">
                  <p:embed/>
                  <p:pic>
                    <p:nvPicPr>
                      <p:cNvPr id="0" name=""/>
                      <p:cNvPicPr>
                        <a:picLocks noChangeAspect="1" noChangeArrowheads="1"/>
                      </p:cNvPicPr>
                      <p:nvPr/>
                    </p:nvPicPr>
                    <p:blipFill>
                      <a:blip r:embed="rId11"/>
                      <a:srcRect/>
                      <a:stretch>
                        <a:fillRect/>
                      </a:stretch>
                    </p:blipFill>
                    <p:spPr bwMode="auto">
                      <a:xfrm>
                        <a:off x="3276412" y="1449316"/>
                        <a:ext cx="1769341" cy="101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655121711"/>
              </p:ext>
            </p:extLst>
          </p:nvPr>
        </p:nvGraphicFramePr>
        <p:xfrm>
          <a:off x="8361362" y="1395413"/>
          <a:ext cx="2457450" cy="1014412"/>
        </p:xfrm>
        <a:graphic>
          <a:graphicData uri="http://schemas.openxmlformats.org/presentationml/2006/ole">
            <mc:AlternateContent xmlns:mc="http://schemas.openxmlformats.org/markup-compatibility/2006">
              <mc:Choice xmlns:v="urn:schemas-microsoft-com:vml" Requires="v">
                <p:oleObj spid="_x0000_s199009" name="Equation" r:id="rId12" imgW="1041120" imgH="431640" progId="Equation.DSMT4">
                  <p:embed/>
                </p:oleObj>
              </mc:Choice>
              <mc:Fallback>
                <p:oleObj name="Equation" r:id="rId12" imgW="1041120" imgH="431640" progId="Equation.DSMT4">
                  <p:embed/>
                  <p:pic>
                    <p:nvPicPr>
                      <p:cNvPr id="0" name=""/>
                      <p:cNvPicPr>
                        <a:picLocks noChangeAspect="1" noChangeArrowheads="1"/>
                      </p:cNvPicPr>
                      <p:nvPr/>
                    </p:nvPicPr>
                    <p:blipFill>
                      <a:blip r:embed="rId13"/>
                      <a:srcRect/>
                      <a:stretch>
                        <a:fillRect/>
                      </a:stretch>
                    </p:blipFill>
                    <p:spPr bwMode="auto">
                      <a:xfrm>
                        <a:off x="8361362" y="1395413"/>
                        <a:ext cx="24574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77655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19406"/>
            <a:ext cx="9837881" cy="2552705"/>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2" y="171450"/>
                <a:ext cx="9601200" cy="2500662"/>
              </a:xfrm>
              <a:prstGeom prst="rect">
                <a:avLst/>
              </a:prstGeom>
              <a:noFill/>
            </p:spPr>
            <p:txBody>
              <a:bodyPr wrap="square" lIns="121899" tIns="60949" rIns="121899" bIns="60949" rtlCol="0">
                <a:spAutoFit/>
              </a:bodyPr>
              <a:lstStyle/>
              <a:p>
                <a:pPr algn="just"/>
                <a:r>
                  <a:rPr lang="vi-VN" sz="2200" b="1" smtClean="0">
                    <a:latin typeface="Arial" pitchFamily="34" charset="0"/>
                    <a:cs typeface="Arial" pitchFamily="34" charset="0"/>
                  </a:rPr>
                  <a:t>Vị trí của một vật chuyển động thẳng được cho bởi phương </a:t>
                </a:r>
                <a:r>
                  <a:rPr lang="vi-VN" sz="2200" b="1">
                    <a:latin typeface="Arial" pitchFamily="34" charset="0"/>
                    <a:cs typeface="Arial" pitchFamily="34" charset="0"/>
                  </a:rPr>
                  <a:t>trình</a:t>
                </a:r>
                <a:r>
                  <a:rPr lang="vi-VN" sz="2200" b="1" smtClean="0">
                    <a:latin typeface="Arial" pitchFamily="34" charset="0"/>
                    <a:cs typeface="Arial" pitchFamily="34" charset="0"/>
                  </a:rPr>
                  <a:t>:</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𝒔</m:t>
                    </m:r>
                    <m:r>
                      <a:rPr lang="en-US" sz="2200" b="1" i="1" smtClean="0">
                        <a:latin typeface="Cambria Math"/>
                        <a:cs typeface="Arial" pitchFamily="34" charset="0"/>
                      </a:rPr>
                      <m:t>=</m:t>
                    </m:r>
                    <m:r>
                      <a:rPr lang="en-US" sz="2200" b="1" i="1" smtClean="0">
                        <a:latin typeface="Cambria Math"/>
                        <a:cs typeface="Arial" pitchFamily="34" charset="0"/>
                      </a:rPr>
                      <m:t>𝒇</m:t>
                    </m:r>
                    <m:d>
                      <m:dPr>
                        <m:ctrlPr>
                          <a:rPr lang="en-US" sz="2200" b="1" i="1" smtClean="0">
                            <a:latin typeface="Cambria Math"/>
                            <a:cs typeface="Arial" pitchFamily="34" charset="0"/>
                          </a:rPr>
                        </m:ctrlPr>
                      </m:dPr>
                      <m:e>
                        <m:r>
                          <a:rPr lang="en-US" sz="2200" b="1" i="1" smtClean="0">
                            <a:latin typeface="Cambria Math"/>
                            <a:cs typeface="Arial" pitchFamily="34" charset="0"/>
                          </a:rPr>
                          <m:t>𝒕</m:t>
                        </m:r>
                      </m:e>
                    </m:d>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𝟑</m:t>
                        </m:r>
                      </m:sup>
                    </m:sSup>
                    <m:r>
                      <a:rPr lang="en-US" sz="2200" b="1" i="1" smtClean="0">
                        <a:latin typeface="Cambria Math"/>
                        <a:cs typeface="Arial" pitchFamily="34" charset="0"/>
                      </a:rPr>
                      <m:t>−</m:t>
                    </m:r>
                    <m:r>
                      <a:rPr lang="en-US" sz="2200" b="1" i="1" smtClean="0">
                        <a:latin typeface="Cambria Math"/>
                        <a:cs typeface="Arial" pitchFamily="34" charset="0"/>
                      </a:rPr>
                      <m:t>𝟔</m:t>
                    </m:r>
                    <m:sSup>
                      <m:sSupPr>
                        <m:ctrlPr>
                          <a:rPr lang="en-US" sz="2200" b="1" i="1" smtClean="0">
                            <a:latin typeface="Cambria Math"/>
                            <a:cs typeface="Arial" pitchFamily="34" charset="0"/>
                          </a:rPr>
                        </m:ctrlPr>
                      </m:sSupPr>
                      <m:e>
                        <m:r>
                          <a:rPr lang="en-US" sz="2200" b="1" i="1" smtClean="0">
                            <a:latin typeface="Cambria Math"/>
                            <a:cs typeface="Arial" pitchFamily="34" charset="0"/>
                          </a:rPr>
                          <m:t>𝒕</m:t>
                        </m:r>
                      </m:e>
                      <m:sup>
                        <m:r>
                          <a:rPr lang="en-US" sz="2200" b="1" i="1" smtClean="0">
                            <a:latin typeface="Cambria Math"/>
                            <a:cs typeface="Arial" pitchFamily="34" charset="0"/>
                          </a:rPr>
                          <m:t>𝟐</m:t>
                        </m:r>
                      </m:sup>
                    </m:sSup>
                    <m:r>
                      <a:rPr lang="en-US" sz="2200" b="1" i="1" smtClean="0">
                        <a:latin typeface="Cambria Math"/>
                        <a:cs typeface="Arial" pitchFamily="34" charset="0"/>
                      </a:rPr>
                      <m:t>+</m:t>
                    </m:r>
                    <m:r>
                      <a:rPr lang="en-US" sz="2200" b="1" i="1" smtClean="0">
                        <a:latin typeface="Cambria Math"/>
                        <a:cs typeface="Arial" pitchFamily="34" charset="0"/>
                      </a:rPr>
                      <m:t>𝟗</m:t>
                    </m:r>
                    <m:r>
                      <a:rPr lang="en-US" sz="2200" b="1" i="1" smtClean="0">
                        <a:latin typeface="Cambria Math"/>
                        <a:cs typeface="Arial" pitchFamily="34" charset="0"/>
                      </a:rPr>
                      <m:t>𝒕</m:t>
                    </m:r>
                  </m:oMath>
                </a14:m>
                <a:r>
                  <a:rPr lang="en-US" sz="2200" b="1" smtClean="0">
                    <a:latin typeface="Arial" pitchFamily="34" charset="0"/>
                    <a:cs typeface="Arial" pitchFamily="34" charset="0"/>
                  </a:rPr>
                  <a:t> , trong đó t tính bằng giây , s tính bằng mét</a:t>
                </a:r>
              </a:p>
              <a:p>
                <a:pPr marL="457200" indent="-457200" algn="just">
                  <a:buAutoNum type="alphaLcParenR"/>
                </a:pPr>
                <a:r>
                  <a:rPr lang="en-US" sz="2200" b="1" smtClean="0">
                    <a:latin typeface="Arial" pitchFamily="34" charset="0"/>
                    <a:cs typeface="Arial" pitchFamily="34" charset="0"/>
                  </a:rPr>
                  <a:t>Tính vận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𝟐</m:t>
                    </m:r>
                  </m:oMath>
                </a14:m>
                <a:r>
                  <a:rPr lang="en-US" sz="2200" b="1" smtClean="0">
                    <a:latin typeface="Arial" pitchFamily="34" charset="0"/>
                    <a:cs typeface="Arial" pitchFamily="34" charset="0"/>
                  </a:rPr>
                  <a:t> giây và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Tại những thời điểm nào vật đứng yên</a:t>
                </a:r>
              </a:p>
              <a:p>
                <a:pPr marL="457200" indent="-457200" algn="just">
                  <a:buAutoNum type="alphaLcParenR"/>
                </a:pPr>
                <a:r>
                  <a:rPr lang="en-US" sz="2200" b="1" smtClean="0">
                    <a:latin typeface="Arial" pitchFamily="34" charset="0"/>
                    <a:cs typeface="Arial" pitchFamily="34" charset="0"/>
                  </a:rPr>
                  <a:t>Tìm gia tốc của vật tại </a:t>
                </a:r>
                <a14:m>
                  <m:oMath xmlns:m="http://schemas.openxmlformats.org/officeDocument/2006/math">
                    <m:r>
                      <a:rPr lang="en-US" sz="2200" b="1" i="1" smtClean="0">
                        <a:latin typeface="Cambria Math"/>
                        <a:cs typeface="Arial" pitchFamily="34" charset="0"/>
                      </a:rPr>
                      <m:t>𝒕</m:t>
                    </m:r>
                    <m:r>
                      <a:rPr lang="en-US" sz="2200" b="1" i="1" smtClean="0">
                        <a:latin typeface="Cambria Math"/>
                        <a:cs typeface="Arial" pitchFamily="34" charset="0"/>
                      </a:rPr>
                      <m:t>=</m:t>
                    </m:r>
                    <m:r>
                      <a:rPr lang="en-US" sz="2200" b="1" i="1" smtClean="0">
                        <a:latin typeface="Cambria Math"/>
                        <a:cs typeface="Arial" pitchFamily="34" charset="0"/>
                      </a:rPr>
                      <m:t>𝟒</m:t>
                    </m:r>
                  </m:oMath>
                </a14:m>
                <a:r>
                  <a:rPr lang="en-US" sz="2200" b="1" smtClean="0">
                    <a:latin typeface="Arial" pitchFamily="34" charset="0"/>
                    <a:cs typeface="Arial" pitchFamily="34" charset="0"/>
                  </a:rPr>
                  <a:t> giây</a:t>
                </a:r>
              </a:p>
              <a:p>
                <a:pPr marL="457200" indent="-457200" algn="just">
                  <a:buAutoNum type="alphaLcParenR"/>
                </a:pPr>
                <a:r>
                  <a:rPr lang="en-US" sz="2200" b="1" smtClean="0">
                    <a:latin typeface="Arial" pitchFamily="34" charset="0"/>
                    <a:cs typeface="Arial" pitchFamily="34" charset="0"/>
                  </a:rPr>
                  <a:t>Tính tổng quảng đường vật đi được trong 5 giây đầu tiên</a:t>
                </a:r>
              </a:p>
              <a:p>
                <a:pPr marL="457200" indent="-457200" algn="just">
                  <a:buAutoNum type="alphaLcParenR"/>
                </a:pPr>
                <a:r>
                  <a:rPr lang="en-US" sz="2200" b="1" smtClean="0">
                    <a:latin typeface="Arial" pitchFamily="34" charset="0"/>
                    <a:cs typeface="Arial" pitchFamily="34" charset="0"/>
                  </a:rPr>
                  <a:t>Trong 5 giây đầu, khi nào vật tăng tốc, khi nào vật giảm tốc?</a:t>
                </a:r>
                <a:endParaRPr lang="vi-VN" sz="22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2" y="171450"/>
                <a:ext cx="9601200" cy="2500662"/>
              </a:xfrm>
              <a:prstGeom prst="rect">
                <a:avLst/>
              </a:prstGeom>
              <a:blipFill rotWithShape="1">
                <a:blip r:embed="rId4"/>
                <a:stretch>
                  <a:fillRect l="-444" t="-488" r="-571" b="-3659"/>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76769" y="27964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970212" y="3281484"/>
            <a:ext cx="1524146"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e) Xét :</a:t>
            </a:r>
            <a:endParaRPr lang="vi-VN" sz="2200"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75458996"/>
              </p:ext>
            </p:extLst>
          </p:nvPr>
        </p:nvGraphicFramePr>
        <p:xfrm>
          <a:off x="4302194" y="3281484"/>
          <a:ext cx="2613025" cy="479425"/>
        </p:xfrm>
        <a:graphic>
          <a:graphicData uri="http://schemas.openxmlformats.org/presentationml/2006/ole">
            <mc:AlternateContent xmlns:mc="http://schemas.openxmlformats.org/markup-compatibility/2006">
              <mc:Choice xmlns:v="urn:schemas-microsoft-com:vml" Requires="v">
                <p:oleObj spid="_x0000_s248837" name="Equation" r:id="rId7" imgW="1104840" imgH="203040" progId="Equation.DSMT4">
                  <p:embed/>
                </p:oleObj>
              </mc:Choice>
              <mc:Fallback>
                <p:oleObj name="Equation" r:id="rId7" imgW="1104840" imgH="203040" progId="Equation.DSMT4">
                  <p:embed/>
                  <p:pic>
                    <p:nvPicPr>
                      <p:cNvPr id="0" name=""/>
                      <p:cNvPicPr>
                        <a:picLocks noChangeAspect="1" noChangeArrowheads="1"/>
                      </p:cNvPicPr>
                      <p:nvPr/>
                    </p:nvPicPr>
                    <p:blipFill>
                      <a:blip r:embed="rId8"/>
                      <a:srcRect/>
                      <a:stretch>
                        <a:fillRect/>
                      </a:stretch>
                    </p:blipFill>
                    <p:spPr bwMode="auto">
                      <a:xfrm>
                        <a:off x="4302194" y="3281484"/>
                        <a:ext cx="26130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3294724" y="3889700"/>
                <a:ext cx="6609687"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Với </a:t>
                </a:r>
                <a14:m>
                  <m:oMath xmlns:m="http://schemas.openxmlformats.org/officeDocument/2006/math">
                    <m:r>
                      <a:rPr lang="en-US" sz="2200" b="1" i="1" smtClean="0">
                        <a:latin typeface="Cambria Math"/>
                        <a:cs typeface="Arial" pitchFamily="34" charset="0"/>
                      </a:rPr>
                      <m:t>𝒕</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𝟎</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𝟐</m:t>
                    </m:r>
                    <m:r>
                      <a:rPr lang="en-US" sz="2200" b="1" i="1" smtClean="0">
                        <a:latin typeface="Cambria Math"/>
                        <a:ea typeface="Cambria Math"/>
                        <a:cs typeface="Arial" pitchFamily="34" charset="0"/>
                      </a:rPr>
                      <m:t>)</m:t>
                    </m:r>
                  </m:oMath>
                </a14:m>
                <a:r>
                  <a:rPr lang="en-US" sz="2200" b="1" smtClean="0">
                    <a:latin typeface="Arial" pitchFamily="34" charset="0"/>
                    <a:cs typeface="Arial" pitchFamily="34" charset="0"/>
                  </a:rPr>
                  <a:t> thì gia tốc âm, tức là vật giảm tốc</a:t>
                </a:r>
                <a:endParaRPr lang="vi-VN" sz="22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294724" y="3889700"/>
                <a:ext cx="6609687" cy="461643"/>
              </a:xfrm>
              <a:prstGeom prst="rect">
                <a:avLst/>
              </a:prstGeom>
              <a:blipFill rotWithShape="1">
                <a:blip r:embed="rId9"/>
                <a:stretch>
                  <a:fillRect l="-645" t="-2632" b="-23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274086" y="4491357"/>
                <a:ext cx="7925726" cy="461643"/>
              </a:xfrm>
              <a:prstGeom prst="rect">
                <a:avLst/>
              </a:prstGeom>
              <a:noFill/>
            </p:spPr>
            <p:txBody>
              <a:bodyPr wrap="square" lIns="121899" tIns="60949" rIns="121899" bIns="60949" rtlCol="0">
                <a:spAutoFit/>
              </a:bodyPr>
              <a:lstStyle/>
              <a:p>
                <a:r>
                  <a:rPr lang="en-US" sz="2200" b="1" smtClean="0">
                    <a:latin typeface="Arial" pitchFamily="34" charset="0"/>
                    <a:cs typeface="Arial" pitchFamily="34" charset="0"/>
                  </a:rPr>
                  <a:t>Với </a:t>
                </a:r>
                <a14:m>
                  <m:oMath xmlns:m="http://schemas.openxmlformats.org/officeDocument/2006/math">
                    <m:r>
                      <a:rPr lang="en-US" sz="2200" b="1" i="1" smtClean="0">
                        <a:latin typeface="Cambria Math"/>
                        <a:cs typeface="Arial" pitchFamily="34" charset="0"/>
                      </a:rPr>
                      <m:t>𝒕</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𝟐</m:t>
                    </m:r>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𝟓</m:t>
                    </m:r>
                    <m:r>
                      <a:rPr lang="en-US" sz="2200" b="1" i="1" smtClean="0">
                        <a:latin typeface="Cambria Math"/>
                        <a:cs typeface="Arial" pitchFamily="34" charset="0"/>
                      </a:rPr>
                      <m:t>]</m:t>
                    </m:r>
                  </m:oMath>
                </a14:m>
                <a:r>
                  <a:rPr lang="en-US" sz="2200" b="1" smtClean="0">
                    <a:latin typeface="Arial" pitchFamily="34" charset="0"/>
                    <a:cs typeface="Arial" pitchFamily="34" charset="0"/>
                  </a:rPr>
                  <a:t> thì gia tốc dương, tức là vật tăng tốc</a:t>
                </a:r>
                <a:endParaRPr lang="vi-VN" sz="22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274086" y="4491357"/>
                <a:ext cx="7925726" cy="461643"/>
              </a:xfrm>
              <a:prstGeom prst="rect">
                <a:avLst/>
              </a:prstGeom>
              <a:blipFill rotWithShape="1">
                <a:blip r:embed="rId10"/>
                <a:stretch>
                  <a:fillRect l="-538" t="-3947" b="-22368"/>
                </a:stretch>
              </a:blipFill>
            </p:spPr>
            <p:txBody>
              <a:bodyPr/>
              <a:lstStyle/>
              <a:p>
                <a:r>
                  <a:rPr lang="en-US">
                    <a:noFill/>
                  </a:rPr>
                  <a:t> </a:t>
                </a:r>
              </a:p>
            </p:txBody>
          </p:sp>
        </mc:Fallback>
      </mc:AlternateContent>
    </p:spTree>
    <p:extLst>
      <p:ext uri="{BB962C8B-B14F-4D97-AF65-F5344CB8AC3E}">
        <p14:creationId xmlns:p14="http://schemas.microsoft.com/office/powerpoint/2010/main" val="36816929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5665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1" y="228600"/>
                <a:ext cx="8382001" cy="736461"/>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𝒔𝒊𝒏</m:t>
                        </m:r>
                      </m:e>
                      <m:sup>
                        <m:r>
                          <a:rPr lang="en-US" sz="2600" b="1" i="1" smtClean="0">
                            <a:latin typeface="Cambria Math"/>
                            <a:cs typeface="Arial" pitchFamily="34" charset="0"/>
                          </a:rPr>
                          <m:t>𝟑</m:t>
                        </m:r>
                      </m:sup>
                    </m:sSup>
                    <m:r>
                      <a:rPr lang="en-US" sz="2600" b="1" i="1" smtClean="0">
                        <a:latin typeface="Cambria Math"/>
                        <a:cs typeface="Arial" pitchFamily="34" charset="0"/>
                      </a:rPr>
                      <m:t>𝒙</m:t>
                    </m:r>
                  </m:oMath>
                </a14:m>
                <a:r>
                  <a:rPr lang="en-US" sz="2600" b="1" smtClean="0">
                    <a:latin typeface="Arial" pitchFamily="34" charset="0"/>
                    <a:cs typeface="Arial" pitchFamily="34" charset="0"/>
                  </a:rPr>
                  <a:t>  . Khi đó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d>
                      <m:dPr>
                        <m:ctrlPr>
                          <a:rPr lang="en-US" sz="2600" b="1" i="1" smtClean="0">
                            <a:latin typeface="Cambria Math"/>
                            <a:cs typeface="Arial" pitchFamily="34" charset="0"/>
                          </a:rPr>
                        </m:ctrlPr>
                      </m:dPr>
                      <m:e>
                        <m:f>
                          <m:fPr>
                            <m:ctrlPr>
                              <a:rPr lang="en-US" sz="2600" b="1" i="1" smtClean="0">
                                <a:latin typeface="Cambria Math"/>
                                <a:cs typeface="Arial" pitchFamily="34" charset="0"/>
                              </a:rPr>
                            </m:ctrlPr>
                          </m:fPr>
                          <m:num>
                            <m:r>
                              <a:rPr lang="en-US" sz="2600" b="1" i="1" smtClean="0">
                                <a:latin typeface="Cambria Math"/>
                                <a:ea typeface="Cambria Math"/>
                                <a:cs typeface="Arial" pitchFamily="34" charset="0"/>
                              </a:rPr>
                              <m:t>𝝅</m:t>
                            </m:r>
                          </m:num>
                          <m:den>
                            <m:r>
                              <a:rPr lang="en-US" sz="2600" b="1" i="1" smtClean="0">
                                <a:latin typeface="Cambria Math"/>
                                <a:cs typeface="Arial" pitchFamily="34" charset="0"/>
                              </a:rPr>
                              <m:t>𝟐</m:t>
                            </m:r>
                          </m:den>
                        </m:f>
                      </m:e>
                    </m:d>
                  </m:oMath>
                </a14:m>
                <a:r>
                  <a:rPr lang="en-US" sz="2600" b="1" smtClean="0">
                    <a:latin typeface="Arial" pitchFamily="34" charset="0"/>
                    <a:cs typeface="Arial" pitchFamily="34" charset="0"/>
                  </a:rPr>
                  <a:t> bằng</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1" y="228600"/>
                <a:ext cx="8382001" cy="736461"/>
              </a:xfrm>
              <a:prstGeom prst="rect">
                <a:avLst/>
              </a:prstGeom>
              <a:blipFill rotWithShape="1">
                <a:blip r:embed="rId4"/>
                <a:stretch>
                  <a:fillRect l="-873" b="-1667"/>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425" y="18147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122612" y="2302552"/>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029377"/>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2387599" y="1033791"/>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09628" y="4734030"/>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523768454"/>
              </p:ext>
            </p:extLst>
          </p:nvPr>
        </p:nvGraphicFramePr>
        <p:xfrm>
          <a:off x="4947391" y="2286000"/>
          <a:ext cx="2609850" cy="539750"/>
        </p:xfrm>
        <a:graphic>
          <a:graphicData uri="http://schemas.openxmlformats.org/presentationml/2006/ole">
            <mc:AlternateContent xmlns:mc="http://schemas.openxmlformats.org/markup-compatibility/2006">
              <mc:Choice xmlns:v="urn:schemas-microsoft-com:vml" Requires="v">
                <p:oleObj spid="_x0000_s231570" name="Equation" r:id="rId7" imgW="1104840" imgH="228600" progId="Equation.DSMT4">
                  <p:embed/>
                </p:oleObj>
              </mc:Choice>
              <mc:Fallback>
                <p:oleObj name="Equation" r:id="rId7" imgW="1104840" imgH="228600" progId="Equation.DSMT4">
                  <p:embed/>
                  <p:pic>
                    <p:nvPicPr>
                      <p:cNvPr id="0" name=""/>
                      <p:cNvPicPr>
                        <a:picLocks noChangeAspect="1" noChangeArrowheads="1"/>
                      </p:cNvPicPr>
                      <p:nvPr/>
                    </p:nvPicPr>
                    <p:blipFill>
                      <a:blip r:embed="rId8"/>
                      <a:srcRect/>
                      <a:stretch>
                        <a:fillRect/>
                      </a:stretch>
                    </p:blipFill>
                    <p:spPr bwMode="auto">
                      <a:xfrm>
                        <a:off x="4947391" y="2286000"/>
                        <a:ext cx="26098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769990368"/>
              </p:ext>
            </p:extLst>
          </p:nvPr>
        </p:nvGraphicFramePr>
        <p:xfrm>
          <a:off x="3219081" y="1162050"/>
          <a:ext cx="363537" cy="361950"/>
        </p:xfrm>
        <a:graphic>
          <a:graphicData uri="http://schemas.openxmlformats.org/presentationml/2006/ole">
            <mc:AlternateContent xmlns:mc="http://schemas.openxmlformats.org/markup-compatibility/2006">
              <mc:Choice xmlns:v="urn:schemas-microsoft-com:vml" Requires="v">
                <p:oleObj spid="_x0000_s231571" name="Equation" r:id="rId9" imgW="139680" imgH="139680" progId="Equation.DSMT4">
                  <p:embed/>
                </p:oleObj>
              </mc:Choice>
              <mc:Fallback>
                <p:oleObj name="Equation" r:id="rId9" imgW="139680" imgH="139680" progId="Equation.DSMT4">
                  <p:embed/>
                  <p:pic>
                    <p:nvPicPr>
                      <p:cNvPr id="0" name=""/>
                      <p:cNvPicPr>
                        <a:picLocks noChangeAspect="1" noChangeArrowheads="1"/>
                      </p:cNvPicPr>
                      <p:nvPr/>
                    </p:nvPicPr>
                    <p:blipFill>
                      <a:blip r:embed="rId10"/>
                      <a:srcRect/>
                      <a:stretch>
                        <a:fillRect/>
                      </a:stretch>
                    </p:blipFill>
                    <p:spPr bwMode="auto">
                      <a:xfrm>
                        <a:off x="3219081" y="1162050"/>
                        <a:ext cx="3635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187910876"/>
              </p:ext>
            </p:extLst>
          </p:nvPr>
        </p:nvGraphicFramePr>
        <p:xfrm>
          <a:off x="5766365" y="1063625"/>
          <a:ext cx="593725" cy="460375"/>
        </p:xfrm>
        <a:graphic>
          <a:graphicData uri="http://schemas.openxmlformats.org/presentationml/2006/ole">
            <mc:AlternateContent xmlns:mc="http://schemas.openxmlformats.org/markup-compatibility/2006">
              <mc:Choice xmlns:v="urn:schemas-microsoft-com:vml" Requires="v">
                <p:oleObj spid="_x0000_s231572" name="Equation" r:id="rId11" imgW="228600" imgH="177480" progId="Equation.DSMT4">
                  <p:embed/>
                </p:oleObj>
              </mc:Choice>
              <mc:Fallback>
                <p:oleObj name="Equation" r:id="rId11" imgW="228600" imgH="177480" progId="Equation.DSMT4">
                  <p:embed/>
                  <p:pic>
                    <p:nvPicPr>
                      <p:cNvPr id="0" name=""/>
                      <p:cNvPicPr>
                        <a:picLocks noChangeAspect="1" noChangeArrowheads="1"/>
                      </p:cNvPicPr>
                      <p:nvPr/>
                    </p:nvPicPr>
                    <p:blipFill>
                      <a:blip r:embed="rId12"/>
                      <a:srcRect/>
                      <a:stretch>
                        <a:fillRect/>
                      </a:stretch>
                    </p:blipFill>
                    <p:spPr bwMode="auto">
                      <a:xfrm>
                        <a:off x="5766365" y="1063625"/>
                        <a:ext cx="593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000091062"/>
              </p:ext>
            </p:extLst>
          </p:nvPr>
        </p:nvGraphicFramePr>
        <p:xfrm>
          <a:off x="8095881" y="1063625"/>
          <a:ext cx="890588" cy="460375"/>
        </p:xfrm>
        <a:graphic>
          <a:graphicData uri="http://schemas.openxmlformats.org/presentationml/2006/ole">
            <mc:AlternateContent xmlns:mc="http://schemas.openxmlformats.org/markup-compatibility/2006">
              <mc:Choice xmlns:v="urn:schemas-microsoft-com:vml" Requires="v">
                <p:oleObj spid="_x0000_s231573" name="Equation" r:id="rId13" imgW="342720" imgH="177480" progId="Equation.DSMT4">
                  <p:embed/>
                </p:oleObj>
              </mc:Choice>
              <mc:Fallback>
                <p:oleObj name="Equation" r:id="rId13" imgW="342720" imgH="177480" progId="Equation.DSMT4">
                  <p:embed/>
                  <p:pic>
                    <p:nvPicPr>
                      <p:cNvPr id="0" name=""/>
                      <p:cNvPicPr>
                        <a:picLocks noChangeAspect="1" noChangeArrowheads="1"/>
                      </p:cNvPicPr>
                      <p:nvPr/>
                    </p:nvPicPr>
                    <p:blipFill>
                      <a:blip r:embed="rId14"/>
                      <a:srcRect/>
                      <a:stretch>
                        <a:fillRect/>
                      </a:stretch>
                    </p:blipFill>
                    <p:spPr bwMode="auto">
                      <a:xfrm>
                        <a:off x="8095881" y="1063625"/>
                        <a:ext cx="890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86670602"/>
              </p:ext>
            </p:extLst>
          </p:nvPr>
        </p:nvGraphicFramePr>
        <p:xfrm>
          <a:off x="10458081" y="1063625"/>
          <a:ext cx="890588" cy="460375"/>
        </p:xfrm>
        <a:graphic>
          <a:graphicData uri="http://schemas.openxmlformats.org/presentationml/2006/ole">
            <mc:AlternateContent xmlns:mc="http://schemas.openxmlformats.org/markup-compatibility/2006">
              <mc:Choice xmlns:v="urn:schemas-microsoft-com:vml" Requires="v">
                <p:oleObj spid="_x0000_s231574" name="Equation" r:id="rId15" imgW="342720" imgH="177480" progId="Equation.DSMT4">
                  <p:embed/>
                </p:oleObj>
              </mc:Choice>
              <mc:Fallback>
                <p:oleObj name="Equation" r:id="rId15" imgW="342720" imgH="177480" progId="Equation.DSMT4">
                  <p:embed/>
                  <p:pic>
                    <p:nvPicPr>
                      <p:cNvPr id="0" name=""/>
                      <p:cNvPicPr>
                        <a:picLocks noChangeAspect="1" noChangeArrowheads="1"/>
                      </p:cNvPicPr>
                      <p:nvPr/>
                    </p:nvPicPr>
                    <p:blipFill>
                      <a:blip r:embed="rId16"/>
                      <a:srcRect/>
                      <a:stretch>
                        <a:fillRect/>
                      </a:stretch>
                    </p:blipFill>
                    <p:spPr bwMode="auto">
                      <a:xfrm>
                        <a:off x="10458081" y="1063625"/>
                        <a:ext cx="890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451188312"/>
              </p:ext>
            </p:extLst>
          </p:nvPr>
        </p:nvGraphicFramePr>
        <p:xfrm>
          <a:off x="4418012" y="2912152"/>
          <a:ext cx="3449637" cy="539750"/>
        </p:xfrm>
        <a:graphic>
          <a:graphicData uri="http://schemas.openxmlformats.org/presentationml/2006/ole">
            <mc:AlternateContent xmlns:mc="http://schemas.openxmlformats.org/markup-compatibility/2006">
              <mc:Choice xmlns:v="urn:schemas-microsoft-com:vml" Requires="v">
                <p:oleObj spid="_x0000_s231575" name="Equation" r:id="rId17" imgW="1460160" imgH="228600" progId="Equation.DSMT4">
                  <p:embed/>
                </p:oleObj>
              </mc:Choice>
              <mc:Fallback>
                <p:oleObj name="Equation" r:id="rId17" imgW="1460160" imgH="228600" progId="Equation.DSMT4">
                  <p:embed/>
                  <p:pic>
                    <p:nvPicPr>
                      <p:cNvPr id="0" name=""/>
                      <p:cNvPicPr>
                        <a:picLocks noChangeAspect="1" noChangeArrowheads="1"/>
                      </p:cNvPicPr>
                      <p:nvPr/>
                    </p:nvPicPr>
                    <p:blipFill>
                      <a:blip r:embed="rId18"/>
                      <a:srcRect/>
                      <a:stretch>
                        <a:fillRect/>
                      </a:stretch>
                    </p:blipFill>
                    <p:spPr bwMode="auto">
                      <a:xfrm>
                        <a:off x="4418012" y="2912152"/>
                        <a:ext cx="34496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291264363"/>
              </p:ext>
            </p:extLst>
          </p:nvPr>
        </p:nvGraphicFramePr>
        <p:xfrm>
          <a:off x="4189412" y="3569377"/>
          <a:ext cx="4949825" cy="1019175"/>
        </p:xfrm>
        <a:graphic>
          <a:graphicData uri="http://schemas.openxmlformats.org/presentationml/2006/ole">
            <mc:AlternateContent xmlns:mc="http://schemas.openxmlformats.org/markup-compatibility/2006">
              <mc:Choice xmlns:v="urn:schemas-microsoft-com:vml" Requires="v">
                <p:oleObj spid="_x0000_s231576" name="Equation" r:id="rId19" imgW="2095200" imgH="431640" progId="Equation.DSMT4">
                  <p:embed/>
                </p:oleObj>
              </mc:Choice>
              <mc:Fallback>
                <p:oleObj name="Equation" r:id="rId19" imgW="2095200" imgH="431640" progId="Equation.DSMT4">
                  <p:embed/>
                  <p:pic>
                    <p:nvPicPr>
                      <p:cNvPr id="0" name=""/>
                      <p:cNvPicPr>
                        <a:picLocks noChangeAspect="1" noChangeArrowheads="1"/>
                      </p:cNvPicPr>
                      <p:nvPr/>
                    </p:nvPicPr>
                    <p:blipFill>
                      <a:blip r:embed="rId20"/>
                      <a:srcRect/>
                      <a:stretch>
                        <a:fillRect/>
                      </a:stretch>
                    </p:blipFill>
                    <p:spPr bwMode="auto">
                      <a:xfrm>
                        <a:off x="4189412" y="3569377"/>
                        <a:ext cx="49498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5331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7189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1" y="152400"/>
                <a:ext cx="9296401" cy="1101113"/>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f>
                      <m:fPr>
                        <m:ctrlPr>
                          <a:rPr lang="en-US" sz="2600" b="1" i="1" smtClean="0">
                            <a:latin typeface="Cambria Math"/>
                            <a:cs typeface="Arial" pitchFamily="34" charset="0"/>
                          </a:rPr>
                        </m:ctrlPr>
                      </m:fPr>
                      <m:num>
                        <m:r>
                          <a:rPr lang="en-US" sz="2600" b="1" i="1" smtClean="0">
                            <a:latin typeface="Cambria Math"/>
                            <a:cs typeface="Arial" pitchFamily="34" charset="0"/>
                          </a:rPr>
                          <m:t>𝟏</m:t>
                        </m:r>
                      </m:num>
                      <m:den>
                        <m:r>
                          <a:rPr lang="en-US" sz="2600" b="1" i="1" smtClean="0">
                            <a:latin typeface="Cambria Math"/>
                            <a:cs typeface="Arial" pitchFamily="34" charset="0"/>
                          </a:rPr>
                          <m:t>𝟑</m:t>
                        </m:r>
                      </m:den>
                    </m:f>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𝟑</m:t>
                        </m:r>
                      </m:sup>
                    </m:sSup>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r>
                      <a:rPr lang="en-US" sz="2600" b="1" i="1" smtClean="0">
                        <a:latin typeface="Cambria Math"/>
                        <a:cs typeface="Arial" pitchFamily="34" charset="0"/>
                      </a:rPr>
                      <m:t>−</m:t>
                    </m:r>
                    <m:r>
                      <a:rPr lang="en-US" sz="2600" b="1" i="1" smtClean="0">
                        <a:latin typeface="Cambria Math"/>
                        <a:cs typeface="Arial" pitchFamily="34" charset="0"/>
                      </a:rPr>
                      <m:t>𝟑</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cs typeface="Arial" pitchFamily="34" charset="0"/>
                      </a:rPr>
                      <m:t>𝟏</m:t>
                    </m:r>
                  </m:oMath>
                </a14:m>
                <a:r>
                  <a:rPr lang="en-US" sz="2600" b="1" smtClean="0">
                    <a:latin typeface="Arial" pitchFamily="34" charset="0"/>
                    <a:cs typeface="Arial" pitchFamily="34" charset="0"/>
                  </a:rPr>
                  <a:t>  . </a:t>
                </a:r>
              </a:p>
              <a:p>
                <a:r>
                  <a:rPr lang="en-US" sz="2600" b="1" smtClean="0">
                    <a:latin typeface="Arial" pitchFamily="34" charset="0"/>
                    <a:cs typeface="Arial" pitchFamily="34" charset="0"/>
                  </a:rPr>
                  <a:t>Tập nghiệm của bất phương trình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r>
                      <a:rPr lang="en-US" sz="2600" b="1" i="1" smtClean="0">
                        <a:latin typeface="Cambria Math"/>
                        <a:ea typeface="Cambria Math"/>
                        <a:cs typeface="Arial" pitchFamily="34" charset="0"/>
                      </a:rPr>
                      <m:t>𝟎</m:t>
                    </m:r>
                  </m:oMath>
                </a14:m>
                <a:r>
                  <a:rPr lang="en-US" sz="2600" b="1" smtClean="0">
                    <a:latin typeface="Arial" pitchFamily="34" charset="0"/>
                    <a:cs typeface="Arial" pitchFamily="34" charset="0"/>
                  </a:rPr>
                  <a:t> là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1" y="152400"/>
                <a:ext cx="9296401" cy="1101113"/>
              </a:xfrm>
              <a:prstGeom prst="rect">
                <a:avLst/>
              </a:prstGeom>
              <a:blipFill rotWithShape="1">
                <a:blip r:embed="rId4"/>
                <a:stretch>
                  <a:fillRect l="-787" b="-11050"/>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5"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425" y="20541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122612" y="2618126"/>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229402"/>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4813628" y="1233816"/>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84420" y="4734602"/>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670559602"/>
              </p:ext>
            </p:extLst>
          </p:nvPr>
        </p:nvGraphicFramePr>
        <p:xfrm>
          <a:off x="4872038" y="2601002"/>
          <a:ext cx="2760662" cy="539750"/>
        </p:xfrm>
        <a:graphic>
          <a:graphicData uri="http://schemas.openxmlformats.org/presentationml/2006/ole">
            <mc:AlternateContent xmlns:mc="http://schemas.openxmlformats.org/markup-compatibility/2006">
              <mc:Choice xmlns:v="urn:schemas-microsoft-com:vml" Requires="v">
                <p:oleObj spid="_x0000_s232585" name="Equation" r:id="rId7" imgW="1168200" imgH="228600" progId="Equation.DSMT4">
                  <p:embed/>
                </p:oleObj>
              </mc:Choice>
              <mc:Fallback>
                <p:oleObj name="Equation" r:id="rId7" imgW="1168200" imgH="228600" progId="Equation.DSMT4">
                  <p:embed/>
                  <p:pic>
                    <p:nvPicPr>
                      <p:cNvPr id="0" name=""/>
                      <p:cNvPicPr>
                        <a:picLocks noChangeAspect="1" noChangeArrowheads="1"/>
                      </p:cNvPicPr>
                      <p:nvPr/>
                    </p:nvPicPr>
                    <p:blipFill>
                      <a:blip r:embed="rId8"/>
                      <a:srcRect/>
                      <a:stretch>
                        <a:fillRect/>
                      </a:stretch>
                    </p:blipFill>
                    <p:spPr bwMode="auto">
                      <a:xfrm>
                        <a:off x="4872038" y="2601002"/>
                        <a:ext cx="27606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399555705"/>
              </p:ext>
            </p:extLst>
          </p:nvPr>
        </p:nvGraphicFramePr>
        <p:xfrm>
          <a:off x="2987675" y="1214438"/>
          <a:ext cx="827088" cy="658812"/>
        </p:xfrm>
        <a:graphic>
          <a:graphicData uri="http://schemas.openxmlformats.org/presentationml/2006/ole">
            <mc:AlternateContent xmlns:mc="http://schemas.openxmlformats.org/markup-compatibility/2006">
              <mc:Choice xmlns:v="urn:schemas-microsoft-com:vml" Requires="v">
                <p:oleObj spid="_x0000_s232586" name="Equation" r:id="rId9" imgW="317160" imgH="253800" progId="Equation.DSMT4">
                  <p:embed/>
                </p:oleObj>
              </mc:Choice>
              <mc:Fallback>
                <p:oleObj name="Equation" r:id="rId9" imgW="317160" imgH="253800" progId="Equation.DSMT4">
                  <p:embed/>
                  <p:pic>
                    <p:nvPicPr>
                      <p:cNvPr id="0" name=""/>
                      <p:cNvPicPr>
                        <a:picLocks noChangeAspect="1" noChangeArrowheads="1"/>
                      </p:cNvPicPr>
                      <p:nvPr/>
                    </p:nvPicPr>
                    <p:blipFill>
                      <a:blip r:embed="rId10"/>
                      <a:srcRect/>
                      <a:stretch>
                        <a:fillRect/>
                      </a:stretch>
                    </p:blipFill>
                    <p:spPr bwMode="auto">
                      <a:xfrm>
                        <a:off x="2987675" y="1214438"/>
                        <a:ext cx="827088"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840128099"/>
              </p:ext>
            </p:extLst>
          </p:nvPr>
        </p:nvGraphicFramePr>
        <p:xfrm>
          <a:off x="5519738" y="1165225"/>
          <a:ext cx="1087437" cy="657225"/>
        </p:xfrm>
        <a:graphic>
          <a:graphicData uri="http://schemas.openxmlformats.org/presentationml/2006/ole">
            <mc:AlternateContent xmlns:mc="http://schemas.openxmlformats.org/markup-compatibility/2006">
              <mc:Choice xmlns:v="urn:schemas-microsoft-com:vml" Requires="v">
                <p:oleObj spid="_x0000_s232587" name="Equation" r:id="rId11" imgW="419040" imgH="253800" progId="Equation.DSMT4">
                  <p:embed/>
                </p:oleObj>
              </mc:Choice>
              <mc:Fallback>
                <p:oleObj name="Equation" r:id="rId11" imgW="419040" imgH="253800" progId="Equation.DSMT4">
                  <p:embed/>
                  <p:pic>
                    <p:nvPicPr>
                      <p:cNvPr id="0" name=""/>
                      <p:cNvPicPr>
                        <a:picLocks noChangeAspect="1" noChangeArrowheads="1"/>
                      </p:cNvPicPr>
                      <p:nvPr/>
                    </p:nvPicPr>
                    <p:blipFill>
                      <a:blip r:embed="rId12"/>
                      <a:srcRect/>
                      <a:stretch>
                        <a:fillRect/>
                      </a:stretch>
                    </p:blipFill>
                    <p:spPr bwMode="auto">
                      <a:xfrm>
                        <a:off x="5519738" y="1165225"/>
                        <a:ext cx="10874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70026993"/>
              </p:ext>
            </p:extLst>
          </p:nvPr>
        </p:nvGraphicFramePr>
        <p:xfrm>
          <a:off x="8013700" y="1165225"/>
          <a:ext cx="1055688" cy="657225"/>
        </p:xfrm>
        <a:graphic>
          <a:graphicData uri="http://schemas.openxmlformats.org/presentationml/2006/ole">
            <mc:AlternateContent xmlns:mc="http://schemas.openxmlformats.org/markup-compatibility/2006">
              <mc:Choice xmlns:v="urn:schemas-microsoft-com:vml" Requires="v">
                <p:oleObj spid="_x0000_s232588" name="Equation" r:id="rId13" imgW="406080" imgH="253800" progId="Equation.DSMT4">
                  <p:embed/>
                </p:oleObj>
              </mc:Choice>
              <mc:Fallback>
                <p:oleObj name="Equation" r:id="rId13" imgW="406080" imgH="253800" progId="Equation.DSMT4">
                  <p:embed/>
                  <p:pic>
                    <p:nvPicPr>
                      <p:cNvPr id="0" name=""/>
                      <p:cNvPicPr>
                        <a:picLocks noChangeAspect="1" noChangeArrowheads="1"/>
                      </p:cNvPicPr>
                      <p:nvPr/>
                    </p:nvPicPr>
                    <p:blipFill>
                      <a:blip r:embed="rId14"/>
                      <a:srcRect/>
                      <a:stretch>
                        <a:fillRect/>
                      </a:stretch>
                    </p:blipFill>
                    <p:spPr bwMode="auto">
                      <a:xfrm>
                        <a:off x="8013700" y="1165225"/>
                        <a:ext cx="10556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05708380"/>
              </p:ext>
            </p:extLst>
          </p:nvPr>
        </p:nvGraphicFramePr>
        <p:xfrm>
          <a:off x="10244138" y="1165225"/>
          <a:ext cx="1319212" cy="657225"/>
        </p:xfrm>
        <a:graphic>
          <a:graphicData uri="http://schemas.openxmlformats.org/presentationml/2006/ole">
            <mc:AlternateContent xmlns:mc="http://schemas.openxmlformats.org/markup-compatibility/2006">
              <mc:Choice xmlns:v="urn:schemas-microsoft-com:vml" Requires="v">
                <p:oleObj spid="_x0000_s232589" name="Equation" r:id="rId15" imgW="507960" imgH="253800" progId="Equation.DSMT4">
                  <p:embed/>
                </p:oleObj>
              </mc:Choice>
              <mc:Fallback>
                <p:oleObj name="Equation" r:id="rId15" imgW="507960" imgH="253800" progId="Equation.DSMT4">
                  <p:embed/>
                  <p:pic>
                    <p:nvPicPr>
                      <p:cNvPr id="0" name=""/>
                      <p:cNvPicPr>
                        <a:picLocks noChangeAspect="1" noChangeArrowheads="1"/>
                      </p:cNvPicPr>
                      <p:nvPr/>
                    </p:nvPicPr>
                    <p:blipFill>
                      <a:blip r:embed="rId16"/>
                      <a:srcRect/>
                      <a:stretch>
                        <a:fillRect/>
                      </a:stretch>
                    </p:blipFill>
                    <p:spPr bwMode="auto">
                      <a:xfrm>
                        <a:off x="10244138" y="1165225"/>
                        <a:ext cx="131921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85840357"/>
              </p:ext>
            </p:extLst>
          </p:nvPr>
        </p:nvGraphicFramePr>
        <p:xfrm>
          <a:off x="4722812" y="3356652"/>
          <a:ext cx="4051300" cy="539750"/>
        </p:xfrm>
        <a:graphic>
          <a:graphicData uri="http://schemas.openxmlformats.org/presentationml/2006/ole">
            <mc:AlternateContent xmlns:mc="http://schemas.openxmlformats.org/markup-compatibility/2006">
              <mc:Choice xmlns:v="urn:schemas-microsoft-com:vml" Requires="v">
                <p:oleObj spid="_x0000_s232590" name="Equation" r:id="rId17" imgW="1714320" imgH="228600" progId="Equation.DSMT4">
                  <p:embed/>
                </p:oleObj>
              </mc:Choice>
              <mc:Fallback>
                <p:oleObj name="Equation" r:id="rId17" imgW="1714320" imgH="228600" progId="Equation.DSMT4">
                  <p:embed/>
                  <p:pic>
                    <p:nvPicPr>
                      <p:cNvPr id="0" name=""/>
                      <p:cNvPicPr>
                        <a:picLocks noChangeAspect="1" noChangeArrowheads="1"/>
                      </p:cNvPicPr>
                      <p:nvPr/>
                    </p:nvPicPr>
                    <p:blipFill>
                      <a:blip r:embed="rId18"/>
                      <a:srcRect/>
                      <a:stretch>
                        <a:fillRect/>
                      </a:stretch>
                    </p:blipFill>
                    <p:spPr bwMode="auto">
                      <a:xfrm>
                        <a:off x="4722812" y="3356652"/>
                        <a:ext cx="40513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414252647"/>
              </p:ext>
            </p:extLst>
          </p:nvPr>
        </p:nvGraphicFramePr>
        <p:xfrm>
          <a:off x="6617489" y="4125002"/>
          <a:ext cx="2100262" cy="479425"/>
        </p:xfrm>
        <a:graphic>
          <a:graphicData uri="http://schemas.openxmlformats.org/presentationml/2006/ole">
            <mc:AlternateContent xmlns:mc="http://schemas.openxmlformats.org/markup-compatibility/2006">
              <mc:Choice xmlns:v="urn:schemas-microsoft-com:vml" Requires="v">
                <p:oleObj spid="_x0000_s232591" name="Equation" r:id="rId19" imgW="888840" imgH="203040" progId="Equation.DSMT4">
                  <p:embed/>
                </p:oleObj>
              </mc:Choice>
              <mc:Fallback>
                <p:oleObj name="Equation" r:id="rId19" imgW="888840" imgH="203040" progId="Equation.DSMT4">
                  <p:embed/>
                  <p:pic>
                    <p:nvPicPr>
                      <p:cNvPr id="0" name=""/>
                      <p:cNvPicPr>
                        <a:picLocks noChangeAspect="1" noChangeArrowheads="1"/>
                      </p:cNvPicPr>
                      <p:nvPr/>
                    </p:nvPicPr>
                    <p:blipFill>
                      <a:blip r:embed="rId20"/>
                      <a:srcRect/>
                      <a:stretch>
                        <a:fillRect/>
                      </a:stretch>
                    </p:blipFill>
                    <p:spPr bwMode="auto">
                      <a:xfrm>
                        <a:off x="6617489" y="4125002"/>
                        <a:ext cx="21002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13183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7189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1" y="152400"/>
                <a:ext cx="9296401" cy="1007754"/>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ad>
                      <m:radPr>
                        <m:degHide m:val="on"/>
                        <m:ctrlPr>
                          <a:rPr lang="en-US" sz="2600" b="1" i="1" smtClean="0">
                            <a:latin typeface="Cambria Math"/>
                            <a:cs typeface="Arial" pitchFamily="34" charset="0"/>
                          </a:rPr>
                        </m:ctrlPr>
                      </m:radPr>
                      <m:deg/>
                      <m:e>
                        <m:r>
                          <a:rPr lang="en-US" sz="2600" b="1" i="1" smtClean="0">
                            <a:latin typeface="Cambria Math"/>
                            <a:cs typeface="Arial" pitchFamily="34" charset="0"/>
                          </a:rPr>
                          <m:t>𝟒</m:t>
                        </m:r>
                        <m:r>
                          <a:rPr lang="en-US" sz="2600" b="1" i="1" smtClean="0">
                            <a:latin typeface="Cambria Math"/>
                            <a:cs typeface="Arial" pitchFamily="34" charset="0"/>
                          </a:rPr>
                          <m:t>+</m:t>
                        </m:r>
                        <m:r>
                          <a:rPr lang="en-US" sz="2600" b="1" i="1" smtClean="0">
                            <a:latin typeface="Cambria Math"/>
                            <a:cs typeface="Arial" pitchFamily="34" charset="0"/>
                          </a:rPr>
                          <m:t>𝟑</m:t>
                        </m:r>
                        <m:r>
                          <a:rPr lang="en-US" sz="2600" b="1" i="1" smtClean="0">
                            <a:latin typeface="Cambria Math"/>
                            <a:cs typeface="Arial" pitchFamily="34" charset="0"/>
                          </a:rPr>
                          <m:t>𝒖</m:t>
                        </m:r>
                        <m:r>
                          <a:rPr lang="en-US" sz="2600" b="1" i="1" smtClean="0">
                            <a:latin typeface="Cambria Math"/>
                            <a:cs typeface="Arial" pitchFamily="34" charset="0"/>
                          </a:rPr>
                          <m:t>(</m:t>
                        </m:r>
                        <m:r>
                          <a:rPr lang="en-US" sz="2600" b="1" i="1" smtClean="0">
                            <a:latin typeface="Cambria Math"/>
                            <a:cs typeface="Arial" pitchFamily="34" charset="0"/>
                          </a:rPr>
                          <m:t>𝒙</m:t>
                        </m:r>
                        <m:r>
                          <a:rPr lang="en-US" sz="2600" b="1" i="1" smtClean="0">
                            <a:latin typeface="Cambria Math"/>
                            <a:cs typeface="Arial" pitchFamily="34" charset="0"/>
                          </a:rPr>
                          <m:t>)</m:t>
                        </m:r>
                      </m:e>
                    </m:rad>
                  </m:oMath>
                </a14:m>
                <a:r>
                  <a:rPr lang="en-US" sz="2600" b="1" smtClean="0">
                    <a:latin typeface="Arial" pitchFamily="34" charset="0"/>
                    <a:cs typeface="Arial" pitchFamily="34" charset="0"/>
                  </a:rPr>
                  <a:t>  với </a:t>
                </a:r>
                <a14:m>
                  <m:oMath xmlns:m="http://schemas.openxmlformats.org/officeDocument/2006/math">
                    <m:r>
                      <a:rPr lang="en-US" sz="2600" b="1" i="1" smtClean="0">
                        <a:latin typeface="Cambria Math"/>
                        <a:cs typeface="Arial" pitchFamily="34" charset="0"/>
                      </a:rPr>
                      <m:t>𝒖</m:t>
                    </m:r>
                    <m:d>
                      <m:dPr>
                        <m:ctrlPr>
                          <a:rPr lang="en-US" sz="2600" b="1" i="1" smtClean="0">
                            <a:latin typeface="Cambria Math"/>
                            <a:cs typeface="Arial" pitchFamily="34" charset="0"/>
                          </a:rPr>
                        </m:ctrlPr>
                      </m:dPr>
                      <m:e>
                        <m:r>
                          <a:rPr lang="en-US" sz="2600" b="1" i="1" smtClean="0">
                            <a:latin typeface="Cambria Math"/>
                            <a:cs typeface="Arial" pitchFamily="34" charset="0"/>
                          </a:rPr>
                          <m:t>𝟏</m:t>
                        </m:r>
                      </m:e>
                    </m:d>
                    <m:r>
                      <a:rPr lang="en-US" sz="2600" b="1" i="1" smtClean="0">
                        <a:latin typeface="Cambria Math"/>
                        <a:cs typeface="Arial" pitchFamily="34" charset="0"/>
                      </a:rPr>
                      <m:t>=</m:t>
                    </m:r>
                    <m:r>
                      <a:rPr lang="en-US" sz="2600" b="1" i="1" smtClean="0">
                        <a:latin typeface="Cambria Math"/>
                        <a:cs typeface="Arial" pitchFamily="34" charset="0"/>
                      </a:rPr>
                      <m:t>𝟕</m:t>
                    </m:r>
                    <m:r>
                      <a:rPr lang="en-US" sz="2600" b="1" i="1" smtClean="0">
                        <a:latin typeface="Cambria Math"/>
                        <a:cs typeface="Arial" pitchFamily="34" charset="0"/>
                      </a:rPr>
                      <m:t>,  </m:t>
                    </m:r>
                    <m:sSup>
                      <m:sSupPr>
                        <m:ctrlPr>
                          <a:rPr lang="en-US" sz="2600" b="1" i="1" smtClean="0">
                            <a:latin typeface="Cambria Math"/>
                            <a:cs typeface="Arial" pitchFamily="34" charset="0"/>
                          </a:rPr>
                        </m:ctrlPr>
                      </m:sSupPr>
                      <m:e>
                        <m:r>
                          <a:rPr lang="en-US" sz="2600" b="1" i="1" smtClean="0">
                            <a:latin typeface="Cambria Math"/>
                            <a:cs typeface="Arial" pitchFamily="34" charset="0"/>
                          </a:rPr>
                          <m:t>𝒖</m:t>
                        </m:r>
                      </m:e>
                      <m:sup>
                        <m:r>
                          <a:rPr lang="en-US" sz="2600" b="1" i="1" smtClean="0">
                            <a:latin typeface="Cambria Math"/>
                            <a:cs typeface="Arial" pitchFamily="34" charset="0"/>
                          </a:rPr>
                          <m:t>′</m:t>
                        </m:r>
                      </m:sup>
                    </m:sSup>
                    <m:d>
                      <m:dPr>
                        <m:ctrlPr>
                          <a:rPr lang="en-US" sz="2600" b="1" i="1" smtClean="0">
                            <a:latin typeface="Cambria Math"/>
                            <a:cs typeface="Arial" pitchFamily="34" charset="0"/>
                          </a:rPr>
                        </m:ctrlPr>
                      </m:dPr>
                      <m:e>
                        <m:r>
                          <a:rPr lang="en-US" sz="2600" b="1" i="1" smtClean="0">
                            <a:latin typeface="Cambria Math"/>
                            <a:cs typeface="Arial" pitchFamily="34" charset="0"/>
                          </a:rPr>
                          <m:t>𝟏</m:t>
                        </m:r>
                      </m:e>
                    </m:d>
                    <m:r>
                      <a:rPr lang="en-US" sz="2600" b="1" i="1" smtClean="0">
                        <a:latin typeface="Cambria Math"/>
                        <a:cs typeface="Arial" pitchFamily="34" charset="0"/>
                      </a:rPr>
                      <m:t>=</m:t>
                    </m:r>
                    <m:r>
                      <a:rPr lang="en-US" sz="2600" b="1" i="1" smtClean="0">
                        <a:latin typeface="Cambria Math"/>
                        <a:cs typeface="Arial" pitchFamily="34" charset="0"/>
                      </a:rPr>
                      <m:t>𝟏𝟎</m:t>
                    </m:r>
                  </m:oMath>
                </a14:m>
                <a:endParaRPr lang="en-US" sz="2600" b="1" smtClean="0">
                  <a:latin typeface="Arial" pitchFamily="34" charset="0"/>
                  <a:cs typeface="Arial" pitchFamily="34" charset="0"/>
                </a:endParaRPr>
              </a:p>
              <a:p>
                <a:r>
                  <a:rPr lang="en-US" sz="2600" b="1" smtClean="0">
                    <a:latin typeface="Arial" pitchFamily="34" charset="0"/>
                    <a:cs typeface="Arial" pitchFamily="34" charset="0"/>
                  </a:rPr>
                  <a:t>Khi đó </a:t>
                </a:r>
                <a14:m>
                  <m:oMath xmlns:m="http://schemas.openxmlformats.org/officeDocument/2006/math">
                    <m:r>
                      <a:rPr lang="en-US" sz="2600" b="1" i="1" smtClean="0">
                        <a:latin typeface="Cambria Math"/>
                        <a:cs typeface="Arial" pitchFamily="34" charset="0"/>
                      </a:rPr>
                      <m:t>𝒇</m:t>
                    </m:r>
                    <m:r>
                      <a:rPr lang="en-US" sz="2600" b="1" i="1" smtClean="0">
                        <a:latin typeface="Cambria Math"/>
                        <a:cs typeface="Arial" pitchFamily="34" charset="0"/>
                      </a:rPr>
                      <m:t>’(</m:t>
                    </m:r>
                    <m:r>
                      <a:rPr lang="en-US" sz="2600" b="1" i="1" smtClean="0">
                        <a:latin typeface="Cambria Math"/>
                        <a:cs typeface="Arial" pitchFamily="34" charset="0"/>
                      </a:rPr>
                      <m:t>𝟏</m:t>
                    </m:r>
                    <m:r>
                      <a:rPr lang="en-US" sz="2600" b="1" i="1" smtClean="0">
                        <a:latin typeface="Cambria Math"/>
                        <a:cs typeface="Arial" pitchFamily="34" charset="0"/>
                      </a:rPr>
                      <m:t>) </m:t>
                    </m:r>
                  </m:oMath>
                </a14:m>
                <a:r>
                  <a:rPr lang="en-US" sz="2600" b="1" smtClean="0">
                    <a:latin typeface="Arial" pitchFamily="34" charset="0"/>
                    <a:cs typeface="Arial" pitchFamily="34" charset="0"/>
                  </a:rPr>
                  <a:t>bằng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1" y="152400"/>
                <a:ext cx="9296401" cy="1007754"/>
              </a:xfrm>
              <a:prstGeom prst="rect">
                <a:avLst/>
              </a:prstGeom>
              <a:blipFill rotWithShape="1">
                <a:blip r:embed="rId4"/>
                <a:stretch>
                  <a:fillRect l="-787" b="-12121"/>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425" y="205413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046412" y="2760002"/>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229402"/>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7235823" y="1249021"/>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095965" y="4958439"/>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29551213"/>
              </p:ext>
            </p:extLst>
          </p:nvPr>
        </p:nvGraphicFramePr>
        <p:xfrm>
          <a:off x="4937596" y="2579759"/>
          <a:ext cx="2782455" cy="953944"/>
        </p:xfrm>
        <a:graphic>
          <a:graphicData uri="http://schemas.openxmlformats.org/presentationml/2006/ole">
            <mc:AlternateContent xmlns:mc="http://schemas.openxmlformats.org/markup-compatibility/2006">
              <mc:Choice xmlns:v="urn:schemas-microsoft-com:vml" Requires="v">
                <p:oleObj spid="_x0000_s233602" name="Equation" r:id="rId7" imgW="1295280" imgH="444240" progId="Equation.DSMT4">
                  <p:embed/>
                </p:oleObj>
              </mc:Choice>
              <mc:Fallback>
                <p:oleObj name="Equation" r:id="rId7" imgW="1295280" imgH="444240" progId="Equation.DSMT4">
                  <p:embed/>
                  <p:pic>
                    <p:nvPicPr>
                      <p:cNvPr id="0" name=""/>
                      <p:cNvPicPr>
                        <a:picLocks noChangeAspect="1" noChangeArrowheads="1"/>
                      </p:cNvPicPr>
                      <p:nvPr/>
                    </p:nvPicPr>
                    <p:blipFill>
                      <a:blip r:embed="rId8"/>
                      <a:srcRect/>
                      <a:stretch>
                        <a:fillRect/>
                      </a:stretch>
                    </p:blipFill>
                    <p:spPr bwMode="auto">
                      <a:xfrm>
                        <a:off x="4937596" y="2579759"/>
                        <a:ext cx="2782455" cy="9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585086133"/>
              </p:ext>
            </p:extLst>
          </p:nvPr>
        </p:nvGraphicFramePr>
        <p:xfrm>
          <a:off x="3284538" y="1250950"/>
          <a:ext cx="231775" cy="428625"/>
        </p:xfrm>
        <a:graphic>
          <a:graphicData uri="http://schemas.openxmlformats.org/presentationml/2006/ole">
            <mc:AlternateContent xmlns:mc="http://schemas.openxmlformats.org/markup-compatibility/2006">
              <mc:Choice xmlns:v="urn:schemas-microsoft-com:vml" Requires="v">
                <p:oleObj spid="_x0000_s233603" name="Equation" r:id="rId9" imgW="88560" imgH="164880" progId="Equation.DSMT4">
                  <p:embed/>
                </p:oleObj>
              </mc:Choice>
              <mc:Fallback>
                <p:oleObj name="Equation" r:id="rId9" imgW="88560" imgH="164880" progId="Equation.DSMT4">
                  <p:embed/>
                  <p:pic>
                    <p:nvPicPr>
                      <p:cNvPr id="0" name=""/>
                      <p:cNvPicPr>
                        <a:picLocks noChangeAspect="1" noChangeArrowheads="1"/>
                      </p:cNvPicPr>
                      <p:nvPr/>
                    </p:nvPicPr>
                    <p:blipFill>
                      <a:blip r:embed="rId10"/>
                      <a:srcRect/>
                      <a:stretch>
                        <a:fillRect/>
                      </a:stretch>
                    </p:blipFill>
                    <p:spPr bwMode="auto">
                      <a:xfrm>
                        <a:off x="3284538" y="1250950"/>
                        <a:ext cx="231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246583746"/>
              </p:ext>
            </p:extLst>
          </p:nvPr>
        </p:nvGraphicFramePr>
        <p:xfrm>
          <a:off x="5899150" y="1219200"/>
          <a:ext cx="328613" cy="460375"/>
        </p:xfrm>
        <a:graphic>
          <a:graphicData uri="http://schemas.openxmlformats.org/presentationml/2006/ole">
            <mc:AlternateContent xmlns:mc="http://schemas.openxmlformats.org/markup-compatibility/2006">
              <mc:Choice xmlns:v="urn:schemas-microsoft-com:vml" Requires="v">
                <p:oleObj spid="_x0000_s233604"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srcRect/>
                      <a:stretch>
                        <a:fillRect/>
                      </a:stretch>
                    </p:blipFill>
                    <p:spPr bwMode="auto">
                      <a:xfrm>
                        <a:off x="5899150" y="1219200"/>
                        <a:ext cx="328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039838203"/>
              </p:ext>
            </p:extLst>
          </p:nvPr>
        </p:nvGraphicFramePr>
        <p:xfrm>
          <a:off x="8393113" y="1219200"/>
          <a:ext cx="296862" cy="460375"/>
        </p:xfrm>
        <a:graphic>
          <a:graphicData uri="http://schemas.openxmlformats.org/presentationml/2006/ole">
            <mc:AlternateContent xmlns:mc="http://schemas.openxmlformats.org/markup-compatibility/2006">
              <mc:Choice xmlns:v="urn:schemas-microsoft-com:vml" Requires="v">
                <p:oleObj spid="_x0000_s233605" name="Equation" r:id="rId13" imgW="114120" imgH="177480" progId="Equation.DSMT4">
                  <p:embed/>
                </p:oleObj>
              </mc:Choice>
              <mc:Fallback>
                <p:oleObj name="Equation" r:id="rId13" imgW="114120" imgH="177480" progId="Equation.DSMT4">
                  <p:embed/>
                  <p:pic>
                    <p:nvPicPr>
                      <p:cNvPr id="0" name=""/>
                      <p:cNvPicPr>
                        <a:picLocks noChangeAspect="1" noChangeArrowheads="1"/>
                      </p:cNvPicPr>
                      <p:nvPr/>
                    </p:nvPicPr>
                    <p:blipFill>
                      <a:blip r:embed="rId14"/>
                      <a:srcRect/>
                      <a:stretch>
                        <a:fillRect/>
                      </a:stretch>
                    </p:blipFill>
                    <p:spPr bwMode="auto">
                      <a:xfrm>
                        <a:off x="8393113" y="1219200"/>
                        <a:ext cx="296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51991788"/>
              </p:ext>
            </p:extLst>
          </p:nvPr>
        </p:nvGraphicFramePr>
        <p:xfrm>
          <a:off x="10639425" y="1219200"/>
          <a:ext cx="528638" cy="460375"/>
        </p:xfrm>
        <a:graphic>
          <a:graphicData uri="http://schemas.openxmlformats.org/presentationml/2006/ole">
            <mc:AlternateContent xmlns:mc="http://schemas.openxmlformats.org/markup-compatibility/2006">
              <mc:Choice xmlns:v="urn:schemas-microsoft-com:vml" Requires="v">
                <p:oleObj spid="_x0000_s233606" name="Equation" r:id="rId15" imgW="203040" imgH="177480" progId="Equation.DSMT4">
                  <p:embed/>
                </p:oleObj>
              </mc:Choice>
              <mc:Fallback>
                <p:oleObj name="Equation" r:id="rId15" imgW="203040" imgH="177480" progId="Equation.DSMT4">
                  <p:embed/>
                  <p:pic>
                    <p:nvPicPr>
                      <p:cNvPr id="0" name=""/>
                      <p:cNvPicPr>
                        <a:picLocks noChangeAspect="1" noChangeArrowheads="1"/>
                      </p:cNvPicPr>
                      <p:nvPr/>
                    </p:nvPicPr>
                    <p:blipFill>
                      <a:blip r:embed="rId16"/>
                      <a:srcRect/>
                      <a:stretch>
                        <a:fillRect/>
                      </a:stretch>
                    </p:blipFill>
                    <p:spPr bwMode="auto">
                      <a:xfrm>
                        <a:off x="10639425" y="1219200"/>
                        <a:ext cx="5286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474938758"/>
              </p:ext>
            </p:extLst>
          </p:nvPr>
        </p:nvGraphicFramePr>
        <p:xfrm>
          <a:off x="4569402" y="3705297"/>
          <a:ext cx="3027795" cy="953944"/>
        </p:xfrm>
        <a:graphic>
          <a:graphicData uri="http://schemas.openxmlformats.org/presentationml/2006/ole">
            <mc:AlternateContent xmlns:mc="http://schemas.openxmlformats.org/markup-compatibility/2006">
              <mc:Choice xmlns:v="urn:schemas-microsoft-com:vml" Requires="v">
                <p:oleObj spid="_x0000_s233607" name="Equation" r:id="rId17" imgW="1409400" imgH="444240" progId="Equation.DSMT4">
                  <p:embed/>
                </p:oleObj>
              </mc:Choice>
              <mc:Fallback>
                <p:oleObj name="Equation" r:id="rId17" imgW="1409400" imgH="444240" progId="Equation.DSMT4">
                  <p:embed/>
                  <p:pic>
                    <p:nvPicPr>
                      <p:cNvPr id="0" name=""/>
                      <p:cNvPicPr>
                        <a:picLocks noChangeAspect="1" noChangeArrowheads="1"/>
                      </p:cNvPicPr>
                      <p:nvPr/>
                    </p:nvPicPr>
                    <p:blipFill>
                      <a:blip r:embed="rId18"/>
                      <a:srcRect/>
                      <a:stretch>
                        <a:fillRect/>
                      </a:stretch>
                    </p:blipFill>
                    <p:spPr bwMode="auto">
                      <a:xfrm>
                        <a:off x="4569402" y="3705297"/>
                        <a:ext cx="3027795" cy="9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286374744"/>
              </p:ext>
            </p:extLst>
          </p:nvPr>
        </p:nvGraphicFramePr>
        <p:xfrm>
          <a:off x="7646685" y="3733800"/>
          <a:ext cx="2154237" cy="900112"/>
        </p:xfrm>
        <a:graphic>
          <a:graphicData uri="http://schemas.openxmlformats.org/presentationml/2006/ole">
            <mc:AlternateContent xmlns:mc="http://schemas.openxmlformats.org/markup-compatibility/2006">
              <mc:Choice xmlns:v="urn:schemas-microsoft-com:vml" Requires="v">
                <p:oleObj spid="_x0000_s233608" name="Equation" r:id="rId19" imgW="1002960" imgH="419040" progId="Equation.DSMT4">
                  <p:embed/>
                </p:oleObj>
              </mc:Choice>
              <mc:Fallback>
                <p:oleObj name="Equation" r:id="rId19" imgW="1002960" imgH="419040" progId="Equation.DSMT4">
                  <p:embed/>
                  <p:pic>
                    <p:nvPicPr>
                      <p:cNvPr id="0" name=""/>
                      <p:cNvPicPr>
                        <a:picLocks noChangeAspect="1" noChangeArrowheads="1"/>
                      </p:cNvPicPr>
                      <p:nvPr/>
                    </p:nvPicPr>
                    <p:blipFill>
                      <a:blip r:embed="rId20"/>
                      <a:srcRect/>
                      <a:stretch>
                        <a:fillRect/>
                      </a:stretch>
                    </p:blipFill>
                    <p:spPr bwMode="auto">
                      <a:xfrm>
                        <a:off x="7646685" y="3733800"/>
                        <a:ext cx="215423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509128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71891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513011" y="152400"/>
                <a:ext cx="9296401" cy="932349"/>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hàm số </a:t>
                </a:r>
                <a14:m>
                  <m:oMath xmlns:m="http://schemas.openxmlformats.org/officeDocument/2006/math">
                    <m:r>
                      <a:rPr lang="en-US" sz="2600" b="1" i="1" smtClean="0">
                        <a:latin typeface="Cambria Math"/>
                        <a:cs typeface="Arial" pitchFamily="34" charset="0"/>
                      </a:rPr>
                      <m:t>𝒇</m:t>
                    </m:r>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sSup>
                      <m:sSupPr>
                        <m:ctrlPr>
                          <a:rPr lang="en-US" sz="2600" b="1" i="1" smtClean="0">
                            <a:latin typeface="Cambria Math"/>
                            <a:cs typeface="Arial" pitchFamily="34" charset="0"/>
                          </a:rPr>
                        </m:ctrlPr>
                      </m:sSupPr>
                      <m:e>
                        <m:r>
                          <a:rPr lang="en-US" sz="2600" b="1" i="1" smtClean="0">
                            <a:latin typeface="Cambria Math"/>
                            <a:cs typeface="Arial" pitchFamily="34" charset="0"/>
                          </a:rPr>
                          <m:t>𝒙</m:t>
                        </m:r>
                      </m:e>
                      <m:sup>
                        <m:r>
                          <a:rPr lang="en-US" sz="2600" b="1" i="1" smtClean="0">
                            <a:latin typeface="Cambria Math"/>
                            <a:cs typeface="Arial" pitchFamily="34" charset="0"/>
                          </a:rPr>
                          <m:t>𝟐</m:t>
                        </m:r>
                      </m:sup>
                    </m:sSup>
                    <m:sSup>
                      <m:sSupPr>
                        <m:ctrlPr>
                          <a:rPr lang="en-US" sz="2600" b="1" i="1" smtClean="0">
                            <a:latin typeface="Cambria Math"/>
                            <a:cs typeface="Arial" pitchFamily="34" charset="0"/>
                          </a:rPr>
                        </m:ctrlPr>
                      </m:sSupPr>
                      <m:e>
                        <m:r>
                          <a:rPr lang="en-US" sz="2600" b="1" i="1" smtClean="0">
                            <a:latin typeface="Cambria Math"/>
                            <a:cs typeface="Arial" pitchFamily="34" charset="0"/>
                          </a:rPr>
                          <m:t>𝒆</m:t>
                        </m:r>
                      </m:e>
                      <m:sup>
                        <m:r>
                          <a:rPr lang="en-US" sz="2600" b="1" i="1" smtClean="0">
                            <a:latin typeface="Cambria Math"/>
                            <a:cs typeface="Arial" pitchFamily="34" charset="0"/>
                          </a:rPr>
                          <m:t>−</m:t>
                        </m:r>
                        <m:r>
                          <a:rPr lang="en-US" sz="2600" b="1" i="1" smtClean="0">
                            <a:latin typeface="Cambria Math"/>
                            <a:cs typeface="Arial" pitchFamily="34" charset="0"/>
                          </a:rPr>
                          <m:t>𝟐</m:t>
                        </m:r>
                        <m:r>
                          <a:rPr lang="en-US" sz="2600" b="1" i="1" smtClean="0">
                            <a:latin typeface="Cambria Math"/>
                            <a:cs typeface="Arial" pitchFamily="34" charset="0"/>
                          </a:rPr>
                          <m:t>𝒙</m:t>
                        </m:r>
                      </m:sup>
                    </m:sSup>
                  </m:oMath>
                </a14:m>
                <a:r>
                  <a:rPr lang="en-US" sz="2600" b="1" smtClean="0">
                    <a:latin typeface="Arial" pitchFamily="34" charset="0"/>
                    <a:cs typeface="Arial" pitchFamily="34" charset="0"/>
                  </a:rPr>
                  <a:t> </a:t>
                </a:r>
              </a:p>
              <a:p>
                <a:r>
                  <a:rPr lang="en-US" sz="2600" b="1" smtClean="0">
                    <a:latin typeface="Arial" pitchFamily="34" charset="0"/>
                    <a:cs typeface="Arial" pitchFamily="34" charset="0"/>
                  </a:rPr>
                  <a:t>Tập nghiệm của p</a:t>
                </a:r>
                <a:r>
                  <a:rPr lang="vi-VN" sz="2600" b="1" smtClean="0">
                    <a:latin typeface="Arial" pitchFamily="34" charset="0"/>
                    <a:cs typeface="Arial" pitchFamily="34" charset="0"/>
                  </a:rPr>
                  <a:t>hương trình</a:t>
                </a:r>
                <a:r>
                  <a:rPr lang="en-US" sz="2600" b="1" smtClean="0">
                    <a:latin typeface="Arial" pitchFamily="34" charset="0"/>
                    <a:cs typeface="Arial" pitchFamily="34" charset="0"/>
                  </a:rPr>
                  <a:t> </a:t>
                </a:r>
                <a14:m>
                  <m:oMath xmlns:m="http://schemas.openxmlformats.org/officeDocument/2006/math">
                    <m:sSup>
                      <m:sSupPr>
                        <m:ctrlPr>
                          <a:rPr lang="en-US" sz="2600" b="1" i="1" smtClean="0">
                            <a:latin typeface="Cambria Math"/>
                            <a:cs typeface="Arial" pitchFamily="34" charset="0"/>
                          </a:rPr>
                        </m:ctrlPr>
                      </m:sSupPr>
                      <m:e>
                        <m:r>
                          <a:rPr lang="en-US" sz="2600" b="1" i="1" smtClean="0">
                            <a:latin typeface="Cambria Math"/>
                            <a:cs typeface="Arial" pitchFamily="34" charset="0"/>
                          </a:rPr>
                          <m:t>𝒇</m:t>
                        </m:r>
                      </m:e>
                      <m:sup>
                        <m:r>
                          <a:rPr lang="en-US" sz="2600" b="1" i="1" smtClean="0">
                            <a:latin typeface="Cambria Math"/>
                            <a:cs typeface="Arial" pitchFamily="34" charset="0"/>
                          </a:rPr>
                          <m:t>′</m:t>
                        </m:r>
                      </m:sup>
                    </m:sSup>
                    <m:d>
                      <m:dPr>
                        <m:ctrlPr>
                          <a:rPr lang="en-US" sz="2600" b="1" i="1" smtClean="0">
                            <a:latin typeface="Cambria Math"/>
                            <a:cs typeface="Arial" pitchFamily="34" charset="0"/>
                          </a:rPr>
                        </m:ctrlPr>
                      </m:dPr>
                      <m:e>
                        <m:r>
                          <a:rPr lang="en-US" sz="2600" b="1" i="1" smtClean="0">
                            <a:latin typeface="Cambria Math"/>
                            <a:cs typeface="Arial" pitchFamily="34" charset="0"/>
                          </a:rPr>
                          <m:t>𝒙</m:t>
                        </m:r>
                      </m:e>
                    </m:d>
                    <m:r>
                      <a:rPr lang="en-US" sz="2600" b="1" i="1" smtClean="0">
                        <a:latin typeface="Cambria Math"/>
                        <a:cs typeface="Arial" pitchFamily="34" charset="0"/>
                      </a:rPr>
                      <m:t>=</m:t>
                    </m:r>
                    <m:r>
                      <a:rPr lang="en-US" sz="2600" b="1" i="1" smtClean="0">
                        <a:latin typeface="Cambria Math"/>
                        <a:cs typeface="Arial" pitchFamily="34" charset="0"/>
                      </a:rPr>
                      <m:t>𝟎</m:t>
                    </m:r>
                    <m:r>
                      <a:rPr lang="en-US" sz="2600" b="1" i="1" smtClean="0">
                        <a:latin typeface="Cambria Math"/>
                        <a:cs typeface="Arial" pitchFamily="34" charset="0"/>
                      </a:rPr>
                      <m:t> </m:t>
                    </m:r>
                  </m:oMath>
                </a14:m>
                <a:r>
                  <a:rPr lang="en-US" sz="2600" b="1" smtClean="0">
                    <a:latin typeface="Arial" pitchFamily="34" charset="0"/>
                    <a:cs typeface="Arial" pitchFamily="34" charset="0"/>
                  </a:rPr>
                  <a:t>là :</a:t>
                </a:r>
                <a:endParaRPr lang="vi-VN" sz="2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513011" y="152400"/>
                <a:ext cx="9296401" cy="932349"/>
              </a:xfrm>
              <a:prstGeom prst="rect">
                <a:avLst/>
              </a:prstGeom>
              <a:blipFill rotWithShape="1">
                <a:blip r:embed="rId4"/>
                <a:stretch>
                  <a:fillRect l="-787" t="-3922" b="-1307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3425" y="1981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589212" y="2524802"/>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229402"/>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2360612" y="1274250"/>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665420" y="5486400"/>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45081923"/>
              </p:ext>
            </p:extLst>
          </p:nvPr>
        </p:nvGraphicFramePr>
        <p:xfrm>
          <a:off x="4454524" y="2547688"/>
          <a:ext cx="3163888" cy="490537"/>
        </p:xfrm>
        <a:graphic>
          <a:graphicData uri="http://schemas.openxmlformats.org/presentationml/2006/ole">
            <mc:AlternateContent xmlns:mc="http://schemas.openxmlformats.org/markup-compatibility/2006">
              <mc:Choice xmlns:v="urn:schemas-microsoft-com:vml" Requires="v">
                <p:oleObj spid="_x0000_s234636" name="Equation" r:id="rId7" imgW="1473120" imgH="228600" progId="Equation.DSMT4">
                  <p:embed/>
                </p:oleObj>
              </mc:Choice>
              <mc:Fallback>
                <p:oleObj name="Equation" r:id="rId7" imgW="1473120" imgH="228600" progId="Equation.DSMT4">
                  <p:embed/>
                  <p:pic>
                    <p:nvPicPr>
                      <p:cNvPr id="0" name=""/>
                      <p:cNvPicPr>
                        <a:picLocks noChangeAspect="1" noChangeArrowheads="1"/>
                      </p:cNvPicPr>
                      <p:nvPr/>
                    </p:nvPicPr>
                    <p:blipFill>
                      <a:blip r:embed="rId8"/>
                      <a:srcRect/>
                      <a:stretch>
                        <a:fillRect/>
                      </a:stretch>
                    </p:blipFill>
                    <p:spPr bwMode="auto">
                      <a:xfrm>
                        <a:off x="4454524" y="2547688"/>
                        <a:ext cx="31638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677267809"/>
              </p:ext>
            </p:extLst>
          </p:nvPr>
        </p:nvGraphicFramePr>
        <p:xfrm>
          <a:off x="2952750" y="1135063"/>
          <a:ext cx="895350" cy="660400"/>
        </p:xfrm>
        <a:graphic>
          <a:graphicData uri="http://schemas.openxmlformats.org/presentationml/2006/ole">
            <mc:AlternateContent xmlns:mc="http://schemas.openxmlformats.org/markup-compatibility/2006">
              <mc:Choice xmlns:v="urn:schemas-microsoft-com:vml" Requires="v">
                <p:oleObj spid="_x0000_s234637" name="Equation" r:id="rId9" imgW="342720" imgH="253800" progId="Equation.DSMT4">
                  <p:embed/>
                </p:oleObj>
              </mc:Choice>
              <mc:Fallback>
                <p:oleObj name="Equation" r:id="rId9" imgW="342720" imgH="253800" progId="Equation.DSMT4">
                  <p:embed/>
                  <p:pic>
                    <p:nvPicPr>
                      <p:cNvPr id="0" name=""/>
                      <p:cNvPicPr>
                        <a:picLocks noChangeAspect="1" noChangeArrowheads="1"/>
                      </p:cNvPicPr>
                      <p:nvPr/>
                    </p:nvPicPr>
                    <p:blipFill>
                      <a:blip r:embed="rId10"/>
                      <a:srcRect/>
                      <a:stretch>
                        <a:fillRect/>
                      </a:stretch>
                    </p:blipFill>
                    <p:spPr bwMode="auto">
                      <a:xfrm>
                        <a:off x="2952750" y="1135063"/>
                        <a:ext cx="8953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653806041"/>
              </p:ext>
            </p:extLst>
          </p:nvPr>
        </p:nvGraphicFramePr>
        <p:xfrm>
          <a:off x="5481638" y="1150938"/>
          <a:ext cx="1150937" cy="658812"/>
        </p:xfrm>
        <a:graphic>
          <a:graphicData uri="http://schemas.openxmlformats.org/presentationml/2006/ole">
            <mc:AlternateContent xmlns:mc="http://schemas.openxmlformats.org/markup-compatibility/2006">
              <mc:Choice xmlns:v="urn:schemas-microsoft-com:vml" Requires="v">
                <p:oleObj spid="_x0000_s234638" name="Equation" r:id="rId11" imgW="444240" imgH="253800" progId="Equation.DSMT4">
                  <p:embed/>
                </p:oleObj>
              </mc:Choice>
              <mc:Fallback>
                <p:oleObj name="Equation" r:id="rId11" imgW="444240" imgH="253800" progId="Equation.DSMT4">
                  <p:embed/>
                  <p:pic>
                    <p:nvPicPr>
                      <p:cNvPr id="0" name=""/>
                      <p:cNvPicPr>
                        <a:picLocks noChangeAspect="1" noChangeArrowheads="1"/>
                      </p:cNvPicPr>
                      <p:nvPr/>
                    </p:nvPicPr>
                    <p:blipFill>
                      <a:blip r:embed="rId12"/>
                      <a:srcRect/>
                      <a:stretch>
                        <a:fillRect/>
                      </a:stretch>
                    </p:blipFill>
                    <p:spPr bwMode="auto">
                      <a:xfrm>
                        <a:off x="5481638" y="1150938"/>
                        <a:ext cx="115093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166705037"/>
              </p:ext>
            </p:extLst>
          </p:nvPr>
        </p:nvGraphicFramePr>
        <p:xfrm>
          <a:off x="8228013" y="1120775"/>
          <a:ext cx="627062" cy="657225"/>
        </p:xfrm>
        <a:graphic>
          <a:graphicData uri="http://schemas.openxmlformats.org/presentationml/2006/ole">
            <mc:AlternateContent xmlns:mc="http://schemas.openxmlformats.org/markup-compatibility/2006">
              <mc:Choice xmlns:v="urn:schemas-microsoft-com:vml" Requires="v">
                <p:oleObj spid="_x0000_s234639" name="Equation" r:id="rId13" imgW="241200" imgH="253800" progId="Equation.DSMT4">
                  <p:embed/>
                </p:oleObj>
              </mc:Choice>
              <mc:Fallback>
                <p:oleObj name="Equation" r:id="rId13" imgW="241200" imgH="253800" progId="Equation.DSMT4">
                  <p:embed/>
                  <p:pic>
                    <p:nvPicPr>
                      <p:cNvPr id="0" name=""/>
                      <p:cNvPicPr>
                        <a:picLocks noChangeAspect="1" noChangeArrowheads="1"/>
                      </p:cNvPicPr>
                      <p:nvPr/>
                    </p:nvPicPr>
                    <p:blipFill>
                      <a:blip r:embed="rId14"/>
                      <a:srcRect/>
                      <a:stretch>
                        <a:fillRect/>
                      </a:stretch>
                    </p:blipFill>
                    <p:spPr bwMode="auto">
                      <a:xfrm>
                        <a:off x="8228013" y="1120775"/>
                        <a:ext cx="627062"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7100530"/>
              </p:ext>
            </p:extLst>
          </p:nvPr>
        </p:nvGraphicFramePr>
        <p:xfrm>
          <a:off x="10623550" y="1120775"/>
          <a:ext cx="561975" cy="657225"/>
        </p:xfrm>
        <a:graphic>
          <a:graphicData uri="http://schemas.openxmlformats.org/presentationml/2006/ole">
            <mc:AlternateContent xmlns:mc="http://schemas.openxmlformats.org/markup-compatibility/2006">
              <mc:Choice xmlns:v="urn:schemas-microsoft-com:vml" Requires="v">
                <p:oleObj spid="_x0000_s234640" name="Equation" r:id="rId15" imgW="215640" imgH="253800" progId="Equation.DSMT4">
                  <p:embed/>
                </p:oleObj>
              </mc:Choice>
              <mc:Fallback>
                <p:oleObj name="Equation" r:id="rId15" imgW="215640" imgH="253800" progId="Equation.DSMT4">
                  <p:embed/>
                  <p:pic>
                    <p:nvPicPr>
                      <p:cNvPr id="0" name=""/>
                      <p:cNvPicPr>
                        <a:picLocks noChangeAspect="1" noChangeArrowheads="1"/>
                      </p:cNvPicPr>
                      <p:nvPr/>
                    </p:nvPicPr>
                    <p:blipFill>
                      <a:blip r:embed="rId16"/>
                      <a:srcRect/>
                      <a:stretch>
                        <a:fillRect/>
                      </a:stretch>
                    </p:blipFill>
                    <p:spPr bwMode="auto">
                      <a:xfrm>
                        <a:off x="10623550" y="1120775"/>
                        <a:ext cx="5619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526884418"/>
              </p:ext>
            </p:extLst>
          </p:nvPr>
        </p:nvGraphicFramePr>
        <p:xfrm>
          <a:off x="4429762" y="3200400"/>
          <a:ext cx="4418013" cy="490538"/>
        </p:xfrm>
        <a:graphic>
          <a:graphicData uri="http://schemas.openxmlformats.org/presentationml/2006/ole">
            <mc:AlternateContent xmlns:mc="http://schemas.openxmlformats.org/markup-compatibility/2006">
              <mc:Choice xmlns:v="urn:schemas-microsoft-com:vml" Requires="v">
                <p:oleObj spid="_x0000_s234641" name="Equation" r:id="rId17" imgW="2057400" imgH="228600" progId="Equation.DSMT4">
                  <p:embed/>
                </p:oleObj>
              </mc:Choice>
              <mc:Fallback>
                <p:oleObj name="Equation" r:id="rId17" imgW="2057400" imgH="228600" progId="Equation.DSMT4">
                  <p:embed/>
                  <p:pic>
                    <p:nvPicPr>
                      <p:cNvPr id="0" name=""/>
                      <p:cNvPicPr>
                        <a:picLocks noChangeAspect="1" noChangeArrowheads="1"/>
                      </p:cNvPicPr>
                      <p:nvPr/>
                    </p:nvPicPr>
                    <p:blipFill>
                      <a:blip r:embed="rId18"/>
                      <a:srcRect/>
                      <a:stretch>
                        <a:fillRect/>
                      </a:stretch>
                    </p:blipFill>
                    <p:spPr bwMode="auto">
                      <a:xfrm>
                        <a:off x="4429762" y="3200400"/>
                        <a:ext cx="44180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920653309"/>
              </p:ext>
            </p:extLst>
          </p:nvPr>
        </p:nvGraphicFramePr>
        <p:xfrm>
          <a:off x="6120450" y="3810000"/>
          <a:ext cx="2727325" cy="544512"/>
        </p:xfrm>
        <a:graphic>
          <a:graphicData uri="http://schemas.openxmlformats.org/presentationml/2006/ole">
            <mc:AlternateContent xmlns:mc="http://schemas.openxmlformats.org/markup-compatibility/2006">
              <mc:Choice xmlns:v="urn:schemas-microsoft-com:vml" Requires="v">
                <p:oleObj spid="_x0000_s234642" name="Equation" r:id="rId19" imgW="1269720" imgH="253800" progId="Equation.DSMT4">
                  <p:embed/>
                </p:oleObj>
              </mc:Choice>
              <mc:Fallback>
                <p:oleObj name="Equation" r:id="rId19" imgW="1269720" imgH="253800" progId="Equation.DSMT4">
                  <p:embed/>
                  <p:pic>
                    <p:nvPicPr>
                      <p:cNvPr id="0" name=""/>
                      <p:cNvPicPr>
                        <a:picLocks noChangeAspect="1" noChangeArrowheads="1"/>
                      </p:cNvPicPr>
                      <p:nvPr/>
                    </p:nvPicPr>
                    <p:blipFill>
                      <a:blip r:embed="rId20"/>
                      <a:srcRect/>
                      <a:stretch>
                        <a:fillRect/>
                      </a:stretch>
                    </p:blipFill>
                    <p:spPr bwMode="auto">
                      <a:xfrm>
                        <a:off x="6120450" y="3810000"/>
                        <a:ext cx="272732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023003073"/>
              </p:ext>
            </p:extLst>
          </p:nvPr>
        </p:nvGraphicFramePr>
        <p:xfrm>
          <a:off x="7511100" y="4430713"/>
          <a:ext cx="1336675" cy="979487"/>
        </p:xfrm>
        <a:graphic>
          <a:graphicData uri="http://schemas.openxmlformats.org/presentationml/2006/ole">
            <mc:AlternateContent xmlns:mc="http://schemas.openxmlformats.org/markup-compatibility/2006">
              <mc:Choice xmlns:v="urn:schemas-microsoft-com:vml" Requires="v">
                <p:oleObj spid="_x0000_s234643" name="Equation" r:id="rId21" imgW="622080" imgH="457200" progId="Equation.DSMT4">
                  <p:embed/>
                </p:oleObj>
              </mc:Choice>
              <mc:Fallback>
                <p:oleObj name="Equation" r:id="rId21" imgW="622080" imgH="457200" progId="Equation.DSMT4">
                  <p:embed/>
                  <p:pic>
                    <p:nvPicPr>
                      <p:cNvPr id="0" name=""/>
                      <p:cNvPicPr>
                        <a:picLocks noChangeAspect="1" noChangeArrowheads="1"/>
                      </p:cNvPicPr>
                      <p:nvPr/>
                    </p:nvPicPr>
                    <p:blipFill>
                      <a:blip r:embed="rId22"/>
                      <a:srcRect/>
                      <a:stretch>
                        <a:fillRect/>
                      </a:stretch>
                    </p:blipFill>
                    <p:spPr bwMode="auto">
                      <a:xfrm>
                        <a:off x="7511100" y="4430713"/>
                        <a:ext cx="13366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02013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234756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3" y="76200"/>
                <a:ext cx="9601200" cy="178379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Chuyển động của một vật có </a:t>
                </a:r>
                <a:r>
                  <a:rPr lang="vi-VN" b="1">
                    <a:latin typeface="Arial" pitchFamily="34" charset="0"/>
                    <a:cs typeface="Arial" pitchFamily="34" charset="0"/>
                  </a:rPr>
                  <a:t>phương </a:t>
                </a:r>
                <a:r>
                  <a:rPr lang="vi-VN" b="1" smtClean="0">
                    <a:latin typeface="Arial" pitchFamily="34" charset="0"/>
                    <a:cs typeface="Arial" pitchFamily="34" charset="0"/>
                  </a:rPr>
                  <a:t>trình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𝒔</m:t>
                    </m:r>
                    <m:d>
                      <m:dPr>
                        <m:ctrlPr>
                          <a:rPr lang="en-US" b="1" i="1" smtClean="0">
                            <a:latin typeface="Cambria Math"/>
                            <a:cs typeface="Arial" pitchFamily="34" charset="0"/>
                          </a:rPr>
                        </m:ctrlPr>
                      </m:dPr>
                      <m:e>
                        <m:r>
                          <a:rPr lang="en-US" b="1" i="1" smtClean="0">
                            <a:latin typeface="Cambria Math"/>
                            <a:cs typeface="Arial" pitchFamily="34" charset="0"/>
                          </a:rPr>
                          <m:t>𝒕</m:t>
                        </m:r>
                      </m:e>
                    </m:d>
                    <m:r>
                      <a:rPr lang="en-US" b="1" i="1" smtClean="0">
                        <a:latin typeface="Cambria Math"/>
                        <a:cs typeface="Arial" pitchFamily="34" charset="0"/>
                      </a:rPr>
                      <m:t>=</m:t>
                    </m:r>
                    <m:r>
                      <a:rPr lang="en-US" b="1" i="1" smtClean="0">
                        <a:latin typeface="Cambria Math"/>
                        <a:cs typeface="Arial" pitchFamily="34" charset="0"/>
                      </a:rPr>
                      <m:t>𝒔𝒊𝒏</m:t>
                    </m:r>
                    <m:d>
                      <m:dPr>
                        <m:ctrlPr>
                          <a:rPr lang="en-US" b="1" i="1" smtClean="0">
                            <a:latin typeface="Cambria Math"/>
                            <a:cs typeface="Arial" pitchFamily="34" charset="0"/>
                          </a:rPr>
                        </m:ctrlPr>
                      </m:dPr>
                      <m:e>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𝟖</m:t>
                        </m:r>
                        <m:r>
                          <a:rPr lang="en-US" b="1" i="1" smtClean="0">
                            <a:latin typeface="Cambria Math"/>
                            <a:ea typeface="Cambria Math"/>
                            <a:cs typeface="Arial" pitchFamily="34" charset="0"/>
                          </a:rPr>
                          <m:t>𝝅</m:t>
                        </m:r>
                        <m:r>
                          <a:rPr lang="en-US" b="1" i="1" smtClean="0">
                            <a:latin typeface="Cambria Math"/>
                            <a:ea typeface="Cambria Math"/>
                            <a:cs typeface="Arial" pitchFamily="34" charset="0"/>
                          </a:rPr>
                          <m:t>𝒕</m:t>
                        </m:r>
                        <m:r>
                          <a:rPr lang="en-US" b="1" i="1" smtClean="0">
                            <a:latin typeface="Cambria Math"/>
                            <a:ea typeface="Cambria Math"/>
                            <a:cs typeface="Arial" pitchFamily="34" charset="0"/>
                          </a:rPr>
                          <m:t>+</m:t>
                        </m:r>
                        <m:f>
                          <m:fPr>
                            <m:ctrlPr>
                              <a:rPr lang="en-US" b="1" i="1" smtClean="0">
                                <a:latin typeface="Cambria Math"/>
                                <a:ea typeface="Cambria Math"/>
                                <a:cs typeface="Arial" pitchFamily="34" charset="0"/>
                              </a:rPr>
                            </m:ctrlPr>
                          </m:fPr>
                          <m:num>
                            <m:r>
                              <a:rPr lang="en-US" b="1" i="1" smtClean="0">
                                <a:latin typeface="Cambria Math"/>
                                <a:ea typeface="Cambria Math"/>
                                <a:cs typeface="Arial" pitchFamily="34" charset="0"/>
                              </a:rPr>
                              <m:t>𝝅</m:t>
                            </m:r>
                          </m:num>
                          <m:den>
                            <m:r>
                              <a:rPr lang="en-US" b="1" i="1" smtClean="0">
                                <a:latin typeface="Cambria Math"/>
                                <a:ea typeface="Cambria Math"/>
                                <a:cs typeface="Arial" pitchFamily="34" charset="0"/>
                              </a:rPr>
                              <m:t>𝟑</m:t>
                            </m:r>
                          </m:den>
                        </m:f>
                      </m:e>
                    </m:d>
                  </m:oMath>
                </a14:m>
                <a:r>
                  <a:rPr lang="en-US" b="1" smtClean="0">
                    <a:latin typeface="Arial" pitchFamily="34" charset="0"/>
                    <a:cs typeface="Arial" pitchFamily="34" charset="0"/>
                  </a:rPr>
                  <a:t> ở đó s tính bằng centimet và thời gian t tính bằng giây. Tại các thời điểm vận tốc bằng 0, giá trị tuyệt đối của gia tốc của vật gần với giá trị nào sau đây nhất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3" y="76200"/>
                <a:ext cx="9601200" cy="1783799"/>
              </a:xfrm>
              <a:prstGeom prst="rect">
                <a:avLst/>
              </a:prstGeom>
              <a:blipFill rotWithShape="1">
                <a:blip r:embed="rId4"/>
                <a:stretch>
                  <a:fillRect l="-635" b="-616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2" y="2590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522412" y="3008920"/>
            <a:ext cx="1816842" cy="523198"/>
          </a:xfrm>
          <a:prstGeom prst="rect">
            <a:avLst/>
          </a:prstGeom>
          <a:noFill/>
        </p:spPr>
        <p:txBody>
          <a:bodyPr wrap="square" lIns="121899" tIns="60949" rIns="121899" bIns="60949" rtlCol="0">
            <a:spAutoFit/>
          </a:bodyPr>
          <a:lstStyle/>
          <a:p>
            <a:pPr marL="457200" indent="-457200">
              <a:buFont typeface="Wingdings" pitchFamily="2" charset="2"/>
              <a:buChar char="v"/>
            </a:pPr>
            <a:r>
              <a:rPr lang="en-US" sz="2600" b="1" smtClean="0">
                <a:latin typeface="Arial" pitchFamily="34" charset="0"/>
                <a:cs typeface="Arial" pitchFamily="34" charset="0"/>
              </a:rPr>
              <a:t>Ta có : </a:t>
            </a:r>
            <a:endParaRPr lang="vi-VN" sz="2600" b="1">
              <a:latin typeface="Arial" pitchFamily="34" charset="0"/>
              <a:cs typeface="Arial" pitchFamily="34" charset="0"/>
            </a:endParaRPr>
          </a:p>
        </p:txBody>
      </p:sp>
      <p:sp>
        <p:nvSpPr>
          <p:cNvPr id="11" name="TextBox 10"/>
          <p:cNvSpPr txBox="1"/>
          <p:nvPr/>
        </p:nvSpPr>
        <p:spPr>
          <a:xfrm>
            <a:off x="2360612" y="1836668"/>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48256527"/>
              </p:ext>
            </p:extLst>
          </p:nvPr>
        </p:nvGraphicFramePr>
        <p:xfrm>
          <a:off x="3388820" y="2847450"/>
          <a:ext cx="4419600" cy="846138"/>
        </p:xfrm>
        <a:graphic>
          <a:graphicData uri="http://schemas.openxmlformats.org/presentationml/2006/ole">
            <mc:AlternateContent xmlns:mc="http://schemas.openxmlformats.org/markup-compatibility/2006">
              <mc:Choice xmlns:v="urn:schemas-microsoft-com:vml" Requires="v">
                <p:oleObj spid="_x0000_s235694" name="Equation" r:id="rId7" imgW="2057400" imgH="393480" progId="Equation.DSMT4">
                  <p:embed/>
                </p:oleObj>
              </mc:Choice>
              <mc:Fallback>
                <p:oleObj name="Equation" r:id="rId7" imgW="2057400" imgH="393480" progId="Equation.DSMT4">
                  <p:embed/>
                  <p:pic>
                    <p:nvPicPr>
                      <p:cNvPr id="0" name=""/>
                      <p:cNvPicPr>
                        <a:picLocks noChangeAspect="1" noChangeArrowheads="1"/>
                      </p:cNvPicPr>
                      <p:nvPr/>
                    </p:nvPicPr>
                    <p:blipFill>
                      <a:blip r:embed="rId8"/>
                      <a:srcRect/>
                      <a:stretch>
                        <a:fillRect/>
                      </a:stretch>
                    </p:blipFill>
                    <p:spPr bwMode="auto">
                      <a:xfrm>
                        <a:off x="3388820" y="2847450"/>
                        <a:ext cx="441960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311191663"/>
              </p:ext>
            </p:extLst>
          </p:nvPr>
        </p:nvGraphicFramePr>
        <p:xfrm>
          <a:off x="3069398" y="1825738"/>
          <a:ext cx="1424814" cy="491994"/>
        </p:xfrm>
        <a:graphic>
          <a:graphicData uri="http://schemas.openxmlformats.org/presentationml/2006/ole">
            <mc:AlternateContent xmlns:mc="http://schemas.openxmlformats.org/markup-compatibility/2006">
              <mc:Choice xmlns:v="urn:schemas-microsoft-com:vml" Requires="v">
                <p:oleObj spid="_x0000_s235695" name="Equation" r:id="rId9" imgW="660240" imgH="228600" progId="Equation.DSMT4">
                  <p:embed/>
                </p:oleObj>
              </mc:Choice>
              <mc:Fallback>
                <p:oleObj name="Equation" r:id="rId9" imgW="660240" imgH="228600" progId="Equation.DSMT4">
                  <p:embed/>
                  <p:pic>
                    <p:nvPicPr>
                      <p:cNvPr id="0" name=""/>
                      <p:cNvPicPr>
                        <a:picLocks noChangeAspect="1" noChangeArrowheads="1"/>
                      </p:cNvPicPr>
                      <p:nvPr/>
                    </p:nvPicPr>
                    <p:blipFill>
                      <a:blip r:embed="rId10"/>
                      <a:srcRect/>
                      <a:stretch>
                        <a:fillRect/>
                      </a:stretch>
                    </p:blipFill>
                    <p:spPr bwMode="auto">
                      <a:xfrm>
                        <a:off x="3069398" y="1825738"/>
                        <a:ext cx="1424814"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123442673"/>
              </p:ext>
            </p:extLst>
          </p:nvPr>
        </p:nvGraphicFramePr>
        <p:xfrm>
          <a:off x="5434105" y="1841475"/>
          <a:ext cx="1385455" cy="490682"/>
        </p:xfrm>
        <a:graphic>
          <a:graphicData uri="http://schemas.openxmlformats.org/presentationml/2006/ole">
            <mc:AlternateContent xmlns:mc="http://schemas.openxmlformats.org/markup-compatibility/2006">
              <mc:Choice xmlns:v="urn:schemas-microsoft-com:vml" Requires="v">
                <p:oleObj spid="_x0000_s235696" name="Equation" r:id="rId11" imgW="647640" imgH="228600" progId="Equation.DSMT4">
                  <p:embed/>
                </p:oleObj>
              </mc:Choice>
              <mc:Fallback>
                <p:oleObj name="Equation" r:id="rId11" imgW="647640" imgH="228600" progId="Equation.DSMT4">
                  <p:embed/>
                  <p:pic>
                    <p:nvPicPr>
                      <p:cNvPr id="0" name=""/>
                      <p:cNvPicPr>
                        <a:picLocks noChangeAspect="1" noChangeArrowheads="1"/>
                      </p:cNvPicPr>
                      <p:nvPr/>
                    </p:nvPicPr>
                    <p:blipFill>
                      <a:blip r:embed="rId12"/>
                      <a:srcRect/>
                      <a:stretch>
                        <a:fillRect/>
                      </a:stretch>
                    </p:blipFill>
                    <p:spPr bwMode="auto">
                      <a:xfrm>
                        <a:off x="5434105" y="1841475"/>
                        <a:ext cx="1385455"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130757649"/>
              </p:ext>
            </p:extLst>
          </p:nvPr>
        </p:nvGraphicFramePr>
        <p:xfrm>
          <a:off x="7901349" y="1811175"/>
          <a:ext cx="1418255" cy="489370"/>
        </p:xfrm>
        <a:graphic>
          <a:graphicData uri="http://schemas.openxmlformats.org/presentationml/2006/ole">
            <mc:AlternateContent xmlns:mc="http://schemas.openxmlformats.org/markup-compatibility/2006">
              <mc:Choice xmlns:v="urn:schemas-microsoft-com:vml" Requires="v">
                <p:oleObj spid="_x0000_s235697" name="Equation" r:id="rId13" imgW="660240" imgH="228600" progId="Equation.DSMT4">
                  <p:embed/>
                </p:oleObj>
              </mc:Choice>
              <mc:Fallback>
                <p:oleObj name="Equation" r:id="rId13" imgW="660240" imgH="228600" progId="Equation.DSMT4">
                  <p:embed/>
                  <p:pic>
                    <p:nvPicPr>
                      <p:cNvPr id="0" name=""/>
                      <p:cNvPicPr>
                        <a:picLocks noChangeAspect="1" noChangeArrowheads="1"/>
                      </p:cNvPicPr>
                      <p:nvPr/>
                    </p:nvPicPr>
                    <p:blipFill>
                      <a:blip r:embed="rId14"/>
                      <a:srcRect/>
                      <a:stretch>
                        <a:fillRect/>
                      </a:stretch>
                    </p:blipFill>
                    <p:spPr bwMode="auto">
                      <a:xfrm>
                        <a:off x="7901349" y="1811175"/>
                        <a:ext cx="1418255" cy="48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1218271"/>
              </p:ext>
            </p:extLst>
          </p:nvPr>
        </p:nvGraphicFramePr>
        <p:xfrm>
          <a:off x="10289926" y="1811175"/>
          <a:ext cx="1367086" cy="489370"/>
        </p:xfrm>
        <a:graphic>
          <a:graphicData uri="http://schemas.openxmlformats.org/presentationml/2006/ole">
            <mc:AlternateContent xmlns:mc="http://schemas.openxmlformats.org/markup-compatibility/2006">
              <mc:Choice xmlns:v="urn:schemas-microsoft-com:vml" Requires="v">
                <p:oleObj spid="_x0000_s235698" name="Equation" r:id="rId15" imgW="634680" imgH="228600" progId="Equation.DSMT4">
                  <p:embed/>
                </p:oleObj>
              </mc:Choice>
              <mc:Fallback>
                <p:oleObj name="Equation" r:id="rId15" imgW="634680" imgH="228600" progId="Equation.DSMT4">
                  <p:embed/>
                  <p:pic>
                    <p:nvPicPr>
                      <p:cNvPr id="0" name=""/>
                      <p:cNvPicPr>
                        <a:picLocks noChangeAspect="1" noChangeArrowheads="1"/>
                      </p:cNvPicPr>
                      <p:nvPr/>
                    </p:nvPicPr>
                    <p:blipFill>
                      <a:blip r:embed="rId16"/>
                      <a:srcRect/>
                      <a:stretch>
                        <a:fillRect/>
                      </a:stretch>
                    </p:blipFill>
                    <p:spPr bwMode="auto">
                      <a:xfrm>
                        <a:off x="10289926" y="1811175"/>
                        <a:ext cx="1367086" cy="48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61854188"/>
              </p:ext>
            </p:extLst>
          </p:nvPr>
        </p:nvGraphicFramePr>
        <p:xfrm>
          <a:off x="3347191" y="3497262"/>
          <a:ext cx="5346700" cy="846137"/>
        </p:xfrm>
        <a:graphic>
          <a:graphicData uri="http://schemas.openxmlformats.org/presentationml/2006/ole">
            <mc:AlternateContent xmlns:mc="http://schemas.openxmlformats.org/markup-compatibility/2006">
              <mc:Choice xmlns:v="urn:schemas-microsoft-com:vml" Requires="v">
                <p:oleObj spid="_x0000_s235699" name="Equation" r:id="rId17" imgW="2489040" imgH="393480" progId="Equation.DSMT4">
                  <p:embed/>
                </p:oleObj>
              </mc:Choice>
              <mc:Fallback>
                <p:oleObj name="Equation" r:id="rId17" imgW="2489040" imgH="393480" progId="Equation.DSMT4">
                  <p:embed/>
                  <p:pic>
                    <p:nvPicPr>
                      <p:cNvPr id="0" name=""/>
                      <p:cNvPicPr>
                        <a:picLocks noChangeAspect="1" noChangeArrowheads="1"/>
                      </p:cNvPicPr>
                      <p:nvPr/>
                    </p:nvPicPr>
                    <p:blipFill>
                      <a:blip r:embed="rId18"/>
                      <a:srcRect/>
                      <a:stretch>
                        <a:fillRect/>
                      </a:stretch>
                    </p:blipFill>
                    <p:spPr bwMode="auto">
                      <a:xfrm>
                        <a:off x="3347191" y="3497262"/>
                        <a:ext cx="534670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537392740"/>
              </p:ext>
            </p:extLst>
          </p:nvPr>
        </p:nvGraphicFramePr>
        <p:xfrm>
          <a:off x="8609012" y="3497262"/>
          <a:ext cx="3409950" cy="846138"/>
        </p:xfrm>
        <a:graphic>
          <a:graphicData uri="http://schemas.openxmlformats.org/presentationml/2006/ole">
            <mc:AlternateContent xmlns:mc="http://schemas.openxmlformats.org/markup-compatibility/2006">
              <mc:Choice xmlns:v="urn:schemas-microsoft-com:vml" Requires="v">
                <p:oleObj spid="_x0000_s235700" name="Equation" r:id="rId19" imgW="1587240" imgH="393480" progId="Equation.DSMT4">
                  <p:embed/>
                </p:oleObj>
              </mc:Choice>
              <mc:Fallback>
                <p:oleObj name="Equation" r:id="rId19" imgW="1587240" imgH="393480" progId="Equation.DSMT4">
                  <p:embed/>
                  <p:pic>
                    <p:nvPicPr>
                      <p:cNvPr id="0" name=""/>
                      <p:cNvPicPr>
                        <a:picLocks noChangeAspect="1" noChangeArrowheads="1"/>
                      </p:cNvPicPr>
                      <p:nvPr/>
                    </p:nvPicPr>
                    <p:blipFill>
                      <a:blip r:embed="rId20"/>
                      <a:srcRect/>
                      <a:stretch>
                        <a:fillRect/>
                      </a:stretch>
                    </p:blipFill>
                    <p:spPr bwMode="auto">
                      <a:xfrm>
                        <a:off x="8609012" y="3497262"/>
                        <a:ext cx="34099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270527800"/>
              </p:ext>
            </p:extLst>
          </p:nvPr>
        </p:nvGraphicFramePr>
        <p:xfrm>
          <a:off x="3370210" y="4191000"/>
          <a:ext cx="4664075" cy="846138"/>
        </p:xfrm>
        <a:graphic>
          <a:graphicData uri="http://schemas.openxmlformats.org/presentationml/2006/ole">
            <mc:AlternateContent xmlns:mc="http://schemas.openxmlformats.org/markup-compatibility/2006">
              <mc:Choice xmlns:v="urn:schemas-microsoft-com:vml" Requires="v">
                <p:oleObj spid="_x0000_s235701" name="Equation" r:id="rId21" imgW="2171520" imgH="393480" progId="Equation.DSMT4">
                  <p:embed/>
                </p:oleObj>
              </mc:Choice>
              <mc:Fallback>
                <p:oleObj name="Equation" r:id="rId21" imgW="2171520" imgH="393480" progId="Equation.DSMT4">
                  <p:embed/>
                  <p:pic>
                    <p:nvPicPr>
                      <p:cNvPr id="0" name=""/>
                      <p:cNvPicPr>
                        <a:picLocks noChangeAspect="1" noChangeArrowheads="1"/>
                      </p:cNvPicPr>
                      <p:nvPr/>
                    </p:nvPicPr>
                    <p:blipFill>
                      <a:blip r:embed="rId22"/>
                      <a:srcRect/>
                      <a:stretch>
                        <a:fillRect/>
                      </a:stretch>
                    </p:blipFill>
                    <p:spPr bwMode="auto">
                      <a:xfrm>
                        <a:off x="3370210" y="4191000"/>
                        <a:ext cx="46640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164592981"/>
              </p:ext>
            </p:extLst>
          </p:nvPr>
        </p:nvGraphicFramePr>
        <p:xfrm>
          <a:off x="4494212" y="4953000"/>
          <a:ext cx="3927475" cy="846138"/>
        </p:xfrm>
        <a:graphic>
          <a:graphicData uri="http://schemas.openxmlformats.org/presentationml/2006/ole">
            <mc:AlternateContent xmlns:mc="http://schemas.openxmlformats.org/markup-compatibility/2006">
              <mc:Choice xmlns:v="urn:schemas-microsoft-com:vml" Requires="v">
                <p:oleObj spid="_x0000_s235702" name="Equation" r:id="rId23" imgW="1828800" imgH="393480" progId="Equation.DSMT4">
                  <p:embed/>
                </p:oleObj>
              </mc:Choice>
              <mc:Fallback>
                <p:oleObj name="Equation" r:id="rId23" imgW="1828800" imgH="393480" progId="Equation.DSMT4">
                  <p:embed/>
                  <p:pic>
                    <p:nvPicPr>
                      <p:cNvPr id="0" name=""/>
                      <p:cNvPicPr>
                        <a:picLocks noChangeAspect="1" noChangeArrowheads="1"/>
                      </p:cNvPicPr>
                      <p:nvPr/>
                    </p:nvPicPr>
                    <p:blipFill>
                      <a:blip r:embed="rId24"/>
                      <a:srcRect/>
                      <a:stretch>
                        <a:fillRect/>
                      </a:stretch>
                    </p:blipFill>
                    <p:spPr bwMode="auto">
                      <a:xfrm>
                        <a:off x="4494212" y="4953000"/>
                        <a:ext cx="39274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889994459"/>
              </p:ext>
            </p:extLst>
          </p:nvPr>
        </p:nvGraphicFramePr>
        <p:xfrm>
          <a:off x="4494212" y="5783262"/>
          <a:ext cx="2863850" cy="846138"/>
        </p:xfrm>
        <a:graphic>
          <a:graphicData uri="http://schemas.openxmlformats.org/presentationml/2006/ole">
            <mc:AlternateContent xmlns:mc="http://schemas.openxmlformats.org/markup-compatibility/2006">
              <mc:Choice xmlns:v="urn:schemas-microsoft-com:vml" Requires="v">
                <p:oleObj spid="_x0000_s235703" name="Equation" r:id="rId25" imgW="1333440" imgH="393480" progId="Equation.DSMT4">
                  <p:embed/>
                </p:oleObj>
              </mc:Choice>
              <mc:Fallback>
                <p:oleObj name="Equation" r:id="rId25" imgW="1333440" imgH="393480" progId="Equation.DSMT4">
                  <p:embed/>
                  <p:pic>
                    <p:nvPicPr>
                      <p:cNvPr id="0" name=""/>
                      <p:cNvPicPr>
                        <a:picLocks noChangeAspect="1" noChangeArrowheads="1"/>
                      </p:cNvPicPr>
                      <p:nvPr/>
                    </p:nvPicPr>
                    <p:blipFill>
                      <a:blip r:embed="rId26"/>
                      <a:srcRect/>
                      <a:stretch>
                        <a:fillRect/>
                      </a:stretch>
                    </p:blipFill>
                    <p:spPr bwMode="auto">
                      <a:xfrm>
                        <a:off x="4494212" y="5783262"/>
                        <a:ext cx="28638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461123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2347568"/>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3" y="76200"/>
                <a:ext cx="9601200" cy="178379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Chuyển động của một vật có </a:t>
                </a:r>
                <a:r>
                  <a:rPr lang="vi-VN" b="1">
                    <a:latin typeface="Arial" pitchFamily="34" charset="0"/>
                    <a:cs typeface="Arial" pitchFamily="34" charset="0"/>
                  </a:rPr>
                  <a:t>phương </a:t>
                </a:r>
                <a:r>
                  <a:rPr lang="vi-VN" b="1" smtClean="0">
                    <a:latin typeface="Arial" pitchFamily="34" charset="0"/>
                    <a:cs typeface="Arial" pitchFamily="34" charset="0"/>
                  </a:rPr>
                  <a:t>trình</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𝒔</m:t>
                    </m:r>
                    <m:d>
                      <m:dPr>
                        <m:ctrlPr>
                          <a:rPr lang="en-US" b="1" i="1" smtClean="0">
                            <a:latin typeface="Cambria Math"/>
                            <a:cs typeface="Arial" pitchFamily="34" charset="0"/>
                          </a:rPr>
                        </m:ctrlPr>
                      </m:dPr>
                      <m:e>
                        <m:r>
                          <a:rPr lang="en-US" b="1" i="1" smtClean="0">
                            <a:latin typeface="Cambria Math"/>
                            <a:cs typeface="Arial" pitchFamily="34" charset="0"/>
                          </a:rPr>
                          <m:t>𝒕</m:t>
                        </m:r>
                      </m:e>
                    </m:d>
                    <m:r>
                      <a:rPr lang="en-US" b="1" i="1" smtClean="0">
                        <a:latin typeface="Cambria Math"/>
                        <a:cs typeface="Arial" pitchFamily="34" charset="0"/>
                      </a:rPr>
                      <m:t>=</m:t>
                    </m:r>
                    <m:r>
                      <a:rPr lang="en-US" b="1" i="1" smtClean="0">
                        <a:latin typeface="Cambria Math"/>
                        <a:cs typeface="Arial" pitchFamily="34" charset="0"/>
                      </a:rPr>
                      <m:t>𝒔𝒊𝒏</m:t>
                    </m:r>
                    <m:d>
                      <m:dPr>
                        <m:ctrlPr>
                          <a:rPr lang="en-US" b="1" i="1" smtClean="0">
                            <a:latin typeface="Cambria Math"/>
                            <a:cs typeface="Arial" pitchFamily="34" charset="0"/>
                          </a:rPr>
                        </m:ctrlPr>
                      </m:dPr>
                      <m:e>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𝟖</m:t>
                        </m:r>
                        <m:r>
                          <a:rPr lang="en-US" b="1" i="1" smtClean="0">
                            <a:latin typeface="Cambria Math"/>
                            <a:ea typeface="Cambria Math"/>
                            <a:cs typeface="Arial" pitchFamily="34" charset="0"/>
                          </a:rPr>
                          <m:t>𝝅</m:t>
                        </m:r>
                        <m:r>
                          <a:rPr lang="en-US" b="1" i="1" smtClean="0">
                            <a:latin typeface="Cambria Math"/>
                            <a:ea typeface="Cambria Math"/>
                            <a:cs typeface="Arial" pitchFamily="34" charset="0"/>
                          </a:rPr>
                          <m:t>𝒕</m:t>
                        </m:r>
                        <m:r>
                          <a:rPr lang="en-US" b="1" i="1" smtClean="0">
                            <a:latin typeface="Cambria Math"/>
                            <a:ea typeface="Cambria Math"/>
                            <a:cs typeface="Arial" pitchFamily="34" charset="0"/>
                          </a:rPr>
                          <m:t>+</m:t>
                        </m:r>
                        <m:f>
                          <m:fPr>
                            <m:ctrlPr>
                              <a:rPr lang="en-US" b="1" i="1" smtClean="0">
                                <a:latin typeface="Cambria Math"/>
                                <a:ea typeface="Cambria Math"/>
                                <a:cs typeface="Arial" pitchFamily="34" charset="0"/>
                              </a:rPr>
                            </m:ctrlPr>
                          </m:fPr>
                          <m:num>
                            <m:r>
                              <a:rPr lang="en-US" b="1" i="1" smtClean="0">
                                <a:latin typeface="Cambria Math"/>
                                <a:ea typeface="Cambria Math"/>
                                <a:cs typeface="Arial" pitchFamily="34" charset="0"/>
                              </a:rPr>
                              <m:t>𝝅</m:t>
                            </m:r>
                          </m:num>
                          <m:den>
                            <m:r>
                              <a:rPr lang="en-US" b="1" i="1" smtClean="0">
                                <a:latin typeface="Cambria Math"/>
                                <a:ea typeface="Cambria Math"/>
                                <a:cs typeface="Arial" pitchFamily="34" charset="0"/>
                              </a:rPr>
                              <m:t>𝟑</m:t>
                            </m:r>
                          </m:den>
                        </m:f>
                      </m:e>
                    </m:d>
                  </m:oMath>
                </a14:m>
                <a:r>
                  <a:rPr lang="en-US" b="1" smtClean="0">
                    <a:latin typeface="Arial" pitchFamily="34" charset="0"/>
                    <a:cs typeface="Arial" pitchFamily="34" charset="0"/>
                  </a:rPr>
                  <a:t> ở đó s tính bằng centimet và thời gian t tính bằng giây. Tại các thời điểm vận tốc bằng 0, giá trị tuyệt đối của gia tốc của vật gần với giá trị nào sau đây nhất ?</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3" y="76200"/>
                <a:ext cx="9601200" cy="1783799"/>
              </a:xfrm>
              <a:prstGeom prst="rect">
                <a:avLst/>
              </a:prstGeom>
              <a:blipFill rotWithShape="1">
                <a:blip r:embed="rId4"/>
                <a:stretch>
                  <a:fillRect l="-635" b="-6164"/>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2" y="2590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522411" y="3008920"/>
            <a:ext cx="10287001"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Thời điểm vận tốc bằng 0 giá trị tuyệt đối của gia tốc của vật </a:t>
            </a:r>
            <a:r>
              <a:rPr lang="vi-VN" sz="2600" b="1" smtClean="0">
                <a:latin typeface="Arial" pitchFamily="34" charset="0"/>
                <a:cs typeface="Arial" pitchFamily="34" charset="0"/>
              </a:rPr>
              <a:t>là</a:t>
            </a:r>
            <a:endParaRPr lang="vi-VN" sz="2600" b="1">
              <a:latin typeface="Arial" pitchFamily="34" charset="0"/>
              <a:cs typeface="Arial" pitchFamily="34" charset="0"/>
            </a:endParaRPr>
          </a:p>
        </p:txBody>
      </p:sp>
      <p:sp>
        <p:nvSpPr>
          <p:cNvPr id="11" name="TextBox 10"/>
          <p:cNvSpPr txBox="1"/>
          <p:nvPr/>
        </p:nvSpPr>
        <p:spPr>
          <a:xfrm>
            <a:off x="2360612" y="1836668"/>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sp>
        <p:nvSpPr>
          <p:cNvPr id="12" name="Oval 11"/>
          <p:cNvSpPr/>
          <p:nvPr/>
        </p:nvSpPr>
        <p:spPr>
          <a:xfrm>
            <a:off x="7256462" y="1843416"/>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78935" y="5711686"/>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12099502"/>
              </p:ext>
            </p:extLst>
          </p:nvPr>
        </p:nvGraphicFramePr>
        <p:xfrm>
          <a:off x="3402012" y="3532118"/>
          <a:ext cx="5811837" cy="982662"/>
        </p:xfrm>
        <a:graphic>
          <a:graphicData uri="http://schemas.openxmlformats.org/presentationml/2006/ole">
            <mc:AlternateContent xmlns:mc="http://schemas.openxmlformats.org/markup-compatibility/2006">
              <mc:Choice xmlns:v="urn:schemas-microsoft-com:vml" Requires="v">
                <p:oleObj spid="_x0000_s236668" name="Equation" r:id="rId7" imgW="2705040" imgH="457200" progId="Equation.DSMT4">
                  <p:embed/>
                </p:oleObj>
              </mc:Choice>
              <mc:Fallback>
                <p:oleObj name="Equation" r:id="rId7" imgW="2705040" imgH="457200" progId="Equation.DSMT4">
                  <p:embed/>
                  <p:pic>
                    <p:nvPicPr>
                      <p:cNvPr id="0" name=""/>
                      <p:cNvPicPr>
                        <a:picLocks noChangeAspect="1" noChangeArrowheads="1"/>
                      </p:cNvPicPr>
                      <p:nvPr/>
                    </p:nvPicPr>
                    <p:blipFill>
                      <a:blip r:embed="rId8"/>
                      <a:srcRect/>
                      <a:stretch>
                        <a:fillRect/>
                      </a:stretch>
                    </p:blipFill>
                    <p:spPr bwMode="auto">
                      <a:xfrm>
                        <a:off x="3402012" y="3532118"/>
                        <a:ext cx="5811837"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638261917"/>
              </p:ext>
            </p:extLst>
          </p:nvPr>
        </p:nvGraphicFramePr>
        <p:xfrm>
          <a:off x="3069398" y="1825738"/>
          <a:ext cx="1424814" cy="491994"/>
        </p:xfrm>
        <a:graphic>
          <a:graphicData uri="http://schemas.openxmlformats.org/presentationml/2006/ole">
            <mc:AlternateContent xmlns:mc="http://schemas.openxmlformats.org/markup-compatibility/2006">
              <mc:Choice xmlns:v="urn:schemas-microsoft-com:vml" Requires="v">
                <p:oleObj spid="_x0000_s236669" name="Equation" r:id="rId9" imgW="660240" imgH="228600" progId="Equation.DSMT4">
                  <p:embed/>
                </p:oleObj>
              </mc:Choice>
              <mc:Fallback>
                <p:oleObj name="Equation" r:id="rId9" imgW="660240" imgH="228600" progId="Equation.DSMT4">
                  <p:embed/>
                  <p:pic>
                    <p:nvPicPr>
                      <p:cNvPr id="0" name=""/>
                      <p:cNvPicPr>
                        <a:picLocks noChangeAspect="1" noChangeArrowheads="1"/>
                      </p:cNvPicPr>
                      <p:nvPr/>
                    </p:nvPicPr>
                    <p:blipFill>
                      <a:blip r:embed="rId10"/>
                      <a:srcRect/>
                      <a:stretch>
                        <a:fillRect/>
                      </a:stretch>
                    </p:blipFill>
                    <p:spPr bwMode="auto">
                      <a:xfrm>
                        <a:off x="3069398" y="1825738"/>
                        <a:ext cx="1424814" cy="49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971167787"/>
              </p:ext>
            </p:extLst>
          </p:nvPr>
        </p:nvGraphicFramePr>
        <p:xfrm>
          <a:off x="5434105" y="1841475"/>
          <a:ext cx="1385455" cy="490682"/>
        </p:xfrm>
        <a:graphic>
          <a:graphicData uri="http://schemas.openxmlformats.org/presentationml/2006/ole">
            <mc:AlternateContent xmlns:mc="http://schemas.openxmlformats.org/markup-compatibility/2006">
              <mc:Choice xmlns:v="urn:schemas-microsoft-com:vml" Requires="v">
                <p:oleObj spid="_x0000_s236670" name="Equation" r:id="rId11" imgW="647640" imgH="228600" progId="Equation.DSMT4">
                  <p:embed/>
                </p:oleObj>
              </mc:Choice>
              <mc:Fallback>
                <p:oleObj name="Equation" r:id="rId11" imgW="647640" imgH="228600" progId="Equation.DSMT4">
                  <p:embed/>
                  <p:pic>
                    <p:nvPicPr>
                      <p:cNvPr id="0" name=""/>
                      <p:cNvPicPr>
                        <a:picLocks noChangeAspect="1" noChangeArrowheads="1"/>
                      </p:cNvPicPr>
                      <p:nvPr/>
                    </p:nvPicPr>
                    <p:blipFill>
                      <a:blip r:embed="rId12"/>
                      <a:srcRect/>
                      <a:stretch>
                        <a:fillRect/>
                      </a:stretch>
                    </p:blipFill>
                    <p:spPr bwMode="auto">
                      <a:xfrm>
                        <a:off x="5434105" y="1841475"/>
                        <a:ext cx="1385455" cy="4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628664990"/>
              </p:ext>
            </p:extLst>
          </p:nvPr>
        </p:nvGraphicFramePr>
        <p:xfrm>
          <a:off x="7901349" y="1811175"/>
          <a:ext cx="1418255" cy="489370"/>
        </p:xfrm>
        <a:graphic>
          <a:graphicData uri="http://schemas.openxmlformats.org/presentationml/2006/ole">
            <mc:AlternateContent xmlns:mc="http://schemas.openxmlformats.org/markup-compatibility/2006">
              <mc:Choice xmlns:v="urn:schemas-microsoft-com:vml" Requires="v">
                <p:oleObj spid="_x0000_s236671" name="Equation" r:id="rId13" imgW="660240" imgH="228600" progId="Equation.DSMT4">
                  <p:embed/>
                </p:oleObj>
              </mc:Choice>
              <mc:Fallback>
                <p:oleObj name="Equation" r:id="rId13" imgW="660240" imgH="228600" progId="Equation.DSMT4">
                  <p:embed/>
                  <p:pic>
                    <p:nvPicPr>
                      <p:cNvPr id="0" name=""/>
                      <p:cNvPicPr>
                        <a:picLocks noChangeAspect="1" noChangeArrowheads="1"/>
                      </p:cNvPicPr>
                      <p:nvPr/>
                    </p:nvPicPr>
                    <p:blipFill>
                      <a:blip r:embed="rId14"/>
                      <a:srcRect/>
                      <a:stretch>
                        <a:fillRect/>
                      </a:stretch>
                    </p:blipFill>
                    <p:spPr bwMode="auto">
                      <a:xfrm>
                        <a:off x="7901349" y="1811175"/>
                        <a:ext cx="1418255" cy="48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8237025"/>
              </p:ext>
            </p:extLst>
          </p:nvPr>
        </p:nvGraphicFramePr>
        <p:xfrm>
          <a:off x="10289926" y="1811175"/>
          <a:ext cx="1367086" cy="489370"/>
        </p:xfrm>
        <a:graphic>
          <a:graphicData uri="http://schemas.openxmlformats.org/presentationml/2006/ole">
            <mc:AlternateContent xmlns:mc="http://schemas.openxmlformats.org/markup-compatibility/2006">
              <mc:Choice xmlns:v="urn:schemas-microsoft-com:vml" Requires="v">
                <p:oleObj spid="_x0000_s236672" name="Equation" r:id="rId15" imgW="634680" imgH="228600" progId="Equation.DSMT4">
                  <p:embed/>
                </p:oleObj>
              </mc:Choice>
              <mc:Fallback>
                <p:oleObj name="Equation" r:id="rId15" imgW="634680" imgH="228600" progId="Equation.DSMT4">
                  <p:embed/>
                  <p:pic>
                    <p:nvPicPr>
                      <p:cNvPr id="0" name=""/>
                      <p:cNvPicPr>
                        <a:picLocks noChangeAspect="1" noChangeArrowheads="1"/>
                      </p:cNvPicPr>
                      <p:nvPr/>
                    </p:nvPicPr>
                    <p:blipFill>
                      <a:blip r:embed="rId16"/>
                      <a:srcRect/>
                      <a:stretch>
                        <a:fillRect/>
                      </a:stretch>
                    </p:blipFill>
                    <p:spPr bwMode="auto">
                      <a:xfrm>
                        <a:off x="10289926" y="1811175"/>
                        <a:ext cx="1367086" cy="48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428379694"/>
              </p:ext>
            </p:extLst>
          </p:nvPr>
        </p:nvGraphicFramePr>
        <p:xfrm>
          <a:off x="5256212" y="4579461"/>
          <a:ext cx="3138011" cy="983139"/>
        </p:xfrm>
        <a:graphic>
          <a:graphicData uri="http://schemas.openxmlformats.org/presentationml/2006/ole">
            <mc:AlternateContent xmlns:mc="http://schemas.openxmlformats.org/markup-compatibility/2006">
              <mc:Choice xmlns:v="urn:schemas-microsoft-com:vml" Requires="v">
                <p:oleObj spid="_x0000_s236673" name="Equation" r:id="rId17" imgW="1460160" imgH="457200" progId="Equation.DSMT4">
                  <p:embed/>
                </p:oleObj>
              </mc:Choice>
              <mc:Fallback>
                <p:oleObj name="Equation" r:id="rId17" imgW="1460160" imgH="457200" progId="Equation.DSMT4">
                  <p:embed/>
                  <p:pic>
                    <p:nvPicPr>
                      <p:cNvPr id="0" name=""/>
                      <p:cNvPicPr>
                        <a:picLocks noChangeAspect="1" noChangeArrowheads="1"/>
                      </p:cNvPicPr>
                      <p:nvPr/>
                    </p:nvPicPr>
                    <p:blipFill>
                      <a:blip r:embed="rId18"/>
                      <a:srcRect/>
                      <a:stretch>
                        <a:fillRect/>
                      </a:stretch>
                    </p:blipFill>
                    <p:spPr bwMode="auto">
                      <a:xfrm>
                        <a:off x="5256212" y="4579461"/>
                        <a:ext cx="3138011" cy="98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409998017"/>
              </p:ext>
            </p:extLst>
          </p:nvPr>
        </p:nvGraphicFramePr>
        <p:xfrm>
          <a:off x="8421369" y="4830365"/>
          <a:ext cx="2236946" cy="492443"/>
        </p:xfrm>
        <a:graphic>
          <a:graphicData uri="http://schemas.openxmlformats.org/presentationml/2006/ole">
            <mc:AlternateContent xmlns:mc="http://schemas.openxmlformats.org/markup-compatibility/2006">
              <mc:Choice xmlns:v="urn:schemas-microsoft-com:vml" Requires="v">
                <p:oleObj spid="_x0000_s236674" name="Equation" r:id="rId19" imgW="1041120" imgH="228600" progId="Equation.DSMT4">
                  <p:embed/>
                </p:oleObj>
              </mc:Choice>
              <mc:Fallback>
                <p:oleObj name="Equation" r:id="rId19" imgW="1041120" imgH="228600" progId="Equation.DSMT4">
                  <p:embed/>
                  <p:pic>
                    <p:nvPicPr>
                      <p:cNvPr id="0" name=""/>
                      <p:cNvPicPr>
                        <a:picLocks noChangeAspect="1" noChangeArrowheads="1"/>
                      </p:cNvPicPr>
                      <p:nvPr/>
                    </p:nvPicPr>
                    <p:blipFill>
                      <a:blip r:embed="rId20"/>
                      <a:srcRect/>
                      <a:stretch>
                        <a:fillRect/>
                      </a:stretch>
                    </p:blipFill>
                    <p:spPr bwMode="auto">
                      <a:xfrm>
                        <a:off x="8421369" y="4830365"/>
                        <a:ext cx="223694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86944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2"/>
            <a:ext cx="9837881" cy="1657923"/>
          </a:xfrm>
          <a:prstGeom prst="roundRect">
            <a:avLst>
              <a:gd name="adj" fmla="val 2970"/>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132011" y="196712"/>
                <a:ext cx="9982201" cy="870088"/>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hàm số </a:t>
                </a:r>
                <a14:m>
                  <m:oMath xmlns:m="http://schemas.openxmlformats.org/officeDocument/2006/math">
                    <m:r>
                      <a:rPr lang="en-US" b="1" i="1" smtClean="0">
                        <a:latin typeface="Cambria Math"/>
                        <a:cs typeface="Arial" pitchFamily="34" charset="0"/>
                      </a:rPr>
                      <m:t>𝒚</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𝟑</m:t>
                        </m:r>
                      </m:sup>
                    </m:sSup>
                    <m:r>
                      <a:rPr lang="en-US" b="1" i="1" smtClean="0">
                        <a:latin typeface="Cambria Math"/>
                        <a:cs typeface="Arial" pitchFamily="34" charset="0"/>
                      </a:rPr>
                      <m:t>−</m:t>
                    </m:r>
                    <m:r>
                      <a:rPr lang="en-US" b="1" i="1" smtClean="0">
                        <a:latin typeface="Cambria Math"/>
                        <a:cs typeface="Arial" pitchFamily="34" charset="0"/>
                      </a:rPr>
                      <m:t>𝟑</m:t>
                    </m:r>
                    <m:sSup>
                      <m:sSupPr>
                        <m:ctrlPr>
                          <a:rPr lang="en-US" b="1" i="1" smtClean="0">
                            <a:latin typeface="Cambria Math"/>
                            <a:cs typeface="Arial" pitchFamily="34" charset="0"/>
                          </a:rPr>
                        </m:ctrlPr>
                      </m:sSupPr>
                      <m:e>
                        <m:r>
                          <a:rPr lang="en-US" b="1" i="1" smtClean="0">
                            <a:latin typeface="Cambria Math"/>
                            <a:cs typeface="Arial" pitchFamily="34" charset="0"/>
                          </a:rPr>
                          <m:t>𝒙</m:t>
                        </m:r>
                      </m:e>
                      <m:sup>
                        <m:r>
                          <a:rPr lang="en-US" b="1" i="1" smtClean="0">
                            <a:latin typeface="Cambria Math"/>
                            <a:cs typeface="Arial" pitchFamily="34" charset="0"/>
                          </a:rPr>
                          <m:t>𝟐</m:t>
                        </m:r>
                      </m:sup>
                    </m:sSup>
                    <m:r>
                      <a:rPr lang="en-US" b="1" i="1" smtClean="0">
                        <a:latin typeface="Cambria Math"/>
                        <a:cs typeface="Arial" pitchFamily="34" charset="0"/>
                      </a:rPr>
                      <m:t>+</m:t>
                    </m:r>
                    <m:r>
                      <a:rPr lang="en-US" b="1" i="1" smtClean="0">
                        <a:latin typeface="Cambria Math"/>
                        <a:cs typeface="Arial" pitchFamily="34" charset="0"/>
                      </a:rPr>
                      <m:t>𝟒</m:t>
                    </m:r>
                    <m:r>
                      <a:rPr lang="en-US" b="1" i="1" smtClean="0">
                        <a:latin typeface="Cambria Math"/>
                        <a:cs typeface="Arial" pitchFamily="34" charset="0"/>
                      </a:rPr>
                      <m:t>𝒙</m:t>
                    </m:r>
                    <m:r>
                      <a:rPr lang="en-US" b="1" i="1" smtClean="0">
                        <a:latin typeface="Cambria Math"/>
                        <a:cs typeface="Arial" pitchFamily="34" charset="0"/>
                      </a:rPr>
                      <m:t>−</m:t>
                    </m:r>
                    <m:r>
                      <a:rPr lang="en-US" b="1" i="1" smtClean="0">
                        <a:latin typeface="Cambria Math"/>
                        <a:cs typeface="Arial" pitchFamily="34" charset="0"/>
                      </a:rPr>
                      <m:t>𝟏</m:t>
                    </m:r>
                  </m:oMath>
                </a14:m>
                <a:r>
                  <a:rPr lang="en-US" b="1" smtClean="0">
                    <a:latin typeface="Arial" pitchFamily="34" charset="0"/>
                    <a:cs typeface="Arial" pitchFamily="34" charset="0"/>
                  </a:rPr>
                  <a:t> có đồ thị là (C) </a:t>
                </a:r>
                <a:br>
                  <a:rPr lang="en-US" b="1" smtClean="0">
                    <a:latin typeface="Arial" pitchFamily="34" charset="0"/>
                    <a:cs typeface="Arial" pitchFamily="34" charset="0"/>
                  </a:rPr>
                </a:br>
                <a:r>
                  <a:rPr lang="en-US" b="1" smtClean="0">
                    <a:latin typeface="Arial" pitchFamily="34" charset="0"/>
                    <a:cs typeface="Arial" pitchFamily="34" charset="0"/>
                  </a:rPr>
                  <a:t>Hệ số góc nhỏ nhất của tiếp tuyến tại một điểm M trên đồ thị (C) là</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132011" y="196712"/>
                <a:ext cx="9982201" cy="870088"/>
              </a:xfrm>
              <a:prstGeom prst="rect">
                <a:avLst/>
              </a:prstGeom>
              <a:blipFill rotWithShape="1">
                <a:blip r:embed="rId4"/>
                <a:stretch>
                  <a:fillRect l="-672" t="-2098" b="-1398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8"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9.24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849" y="1905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168522" y="2362200"/>
            <a:ext cx="9107489" cy="492420"/>
          </a:xfrm>
          <a:prstGeom prst="rect">
            <a:avLst/>
          </a:prstGeom>
          <a:noFill/>
        </p:spPr>
        <p:txBody>
          <a:bodyPr wrap="square" lIns="121899" tIns="60949" rIns="121899" bIns="60949" rtlCol="0">
            <a:spAutoFit/>
          </a:bodyPr>
          <a:lstStyle/>
          <a:p>
            <a:pPr marL="457200" indent="-457200">
              <a:buFont typeface="Wingdings" pitchFamily="2" charset="2"/>
              <a:buChar char="v"/>
            </a:pPr>
            <a:r>
              <a:rPr lang="vi-VN" b="1">
                <a:latin typeface="Arial" pitchFamily="34" charset="0"/>
                <a:cs typeface="Arial" pitchFamily="34" charset="0"/>
              </a:rPr>
              <a:t>Hệ số góc của tiếp tuyến tại một </a:t>
            </a:r>
            <a:r>
              <a:rPr lang="vi-VN" b="1" smtClean="0">
                <a:latin typeface="Arial" pitchFamily="34" charset="0"/>
                <a:cs typeface="Arial" pitchFamily="34" charset="0"/>
              </a:rPr>
              <a:t>điểm</a:t>
            </a:r>
            <a:r>
              <a:rPr lang="en-US" b="1" smtClean="0">
                <a:latin typeface="Arial" pitchFamily="34" charset="0"/>
                <a:cs typeface="Arial" pitchFamily="34" charset="0"/>
              </a:rPr>
              <a:t> M trên đồ thị (C) là </a:t>
            </a:r>
            <a:endParaRPr lang="vi-VN" b="1">
              <a:latin typeface="Arial" pitchFamily="34" charset="0"/>
              <a:cs typeface="Arial" pitchFamily="34" charset="0"/>
            </a:endParaRPr>
          </a:p>
        </p:txBody>
      </p:sp>
      <p:sp>
        <p:nvSpPr>
          <p:cNvPr id="11" name="TextBox 10"/>
          <p:cNvSpPr txBox="1"/>
          <p:nvPr/>
        </p:nvSpPr>
        <p:spPr>
          <a:xfrm>
            <a:off x="2355522" y="1168493"/>
            <a:ext cx="9530090"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smtClean="0">
                <a:solidFill>
                  <a:schemeClr val="tx2">
                    <a:lumMod val="75000"/>
                  </a:schemeClr>
                </a:solidFill>
                <a:latin typeface="Arial" pitchFamily="34" charset="0"/>
                <a:cs typeface="Arial" pitchFamily="34" charset="0"/>
              </a:rPr>
              <a:t>B.		C. 		D.</a:t>
            </a:r>
            <a:r>
              <a:rPr lang="en-US" sz="2600" b="1">
                <a:solidFill>
                  <a:schemeClr val="tx2">
                    <a:lumMod val="75000"/>
                  </a:schemeClr>
                </a:solidFill>
                <a:latin typeface="Arial" pitchFamily="34" charset="0"/>
                <a:cs typeface="Arial" pitchFamily="34" charset="0"/>
              </a:rPr>
              <a:t>	</a:t>
            </a:r>
            <a:endParaRPr lang="vi-VN" sz="2600" b="1">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92855107"/>
              </p:ext>
            </p:extLst>
          </p:nvPr>
        </p:nvGraphicFramePr>
        <p:xfrm>
          <a:off x="4294907" y="2883195"/>
          <a:ext cx="2727325" cy="490538"/>
        </p:xfrm>
        <a:graphic>
          <a:graphicData uri="http://schemas.openxmlformats.org/presentationml/2006/ole">
            <mc:AlternateContent xmlns:mc="http://schemas.openxmlformats.org/markup-compatibility/2006">
              <mc:Choice xmlns:v="urn:schemas-microsoft-com:vml" Requires="v">
                <p:oleObj spid="_x0000_s237677" name="Equation" r:id="rId7" imgW="1269720" imgH="228600" progId="Equation.DSMT4">
                  <p:embed/>
                </p:oleObj>
              </mc:Choice>
              <mc:Fallback>
                <p:oleObj name="Equation" r:id="rId7" imgW="1269720" imgH="228600" progId="Equation.DSMT4">
                  <p:embed/>
                  <p:pic>
                    <p:nvPicPr>
                      <p:cNvPr id="0" name=""/>
                      <p:cNvPicPr>
                        <a:picLocks noChangeAspect="1" noChangeArrowheads="1"/>
                      </p:cNvPicPr>
                      <p:nvPr/>
                    </p:nvPicPr>
                    <p:blipFill>
                      <a:blip r:embed="rId8"/>
                      <a:srcRect/>
                      <a:stretch>
                        <a:fillRect/>
                      </a:stretch>
                    </p:blipFill>
                    <p:spPr bwMode="auto">
                      <a:xfrm>
                        <a:off x="4294907" y="2883195"/>
                        <a:ext cx="27273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587301292"/>
              </p:ext>
            </p:extLst>
          </p:nvPr>
        </p:nvGraphicFramePr>
        <p:xfrm>
          <a:off x="3368348" y="1270000"/>
          <a:ext cx="192087" cy="354013"/>
        </p:xfrm>
        <a:graphic>
          <a:graphicData uri="http://schemas.openxmlformats.org/presentationml/2006/ole">
            <mc:AlternateContent xmlns:mc="http://schemas.openxmlformats.org/markup-compatibility/2006">
              <mc:Choice xmlns:v="urn:schemas-microsoft-com:vml" Requires="v">
                <p:oleObj spid="_x0000_s237678" name="Equation" r:id="rId9" imgW="88560" imgH="164880" progId="Equation.DSMT4">
                  <p:embed/>
                </p:oleObj>
              </mc:Choice>
              <mc:Fallback>
                <p:oleObj name="Equation" r:id="rId9" imgW="88560" imgH="164880" progId="Equation.DSMT4">
                  <p:embed/>
                  <p:pic>
                    <p:nvPicPr>
                      <p:cNvPr id="0" name=""/>
                      <p:cNvPicPr>
                        <a:picLocks noChangeAspect="1" noChangeArrowheads="1"/>
                      </p:cNvPicPr>
                      <p:nvPr/>
                    </p:nvPicPr>
                    <p:blipFill>
                      <a:blip r:embed="rId10"/>
                      <a:srcRect/>
                      <a:stretch>
                        <a:fillRect/>
                      </a:stretch>
                    </p:blipFill>
                    <p:spPr bwMode="auto">
                      <a:xfrm>
                        <a:off x="3368348" y="1270000"/>
                        <a:ext cx="19208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793113872"/>
              </p:ext>
            </p:extLst>
          </p:nvPr>
        </p:nvGraphicFramePr>
        <p:xfrm>
          <a:off x="5952798" y="1270000"/>
          <a:ext cx="271462" cy="354013"/>
        </p:xfrm>
        <a:graphic>
          <a:graphicData uri="http://schemas.openxmlformats.org/presentationml/2006/ole">
            <mc:AlternateContent xmlns:mc="http://schemas.openxmlformats.org/markup-compatibility/2006">
              <mc:Choice xmlns:v="urn:schemas-microsoft-com:vml" Requires="v">
                <p:oleObj spid="_x0000_s237679" name="Equation" r:id="rId11" imgW="126720" imgH="164880" progId="Equation.DSMT4">
                  <p:embed/>
                </p:oleObj>
              </mc:Choice>
              <mc:Fallback>
                <p:oleObj name="Equation" r:id="rId11" imgW="126720" imgH="164880" progId="Equation.DSMT4">
                  <p:embed/>
                  <p:pic>
                    <p:nvPicPr>
                      <p:cNvPr id="0" name=""/>
                      <p:cNvPicPr>
                        <a:picLocks noChangeAspect="1" noChangeArrowheads="1"/>
                      </p:cNvPicPr>
                      <p:nvPr/>
                    </p:nvPicPr>
                    <p:blipFill>
                      <a:blip r:embed="rId12"/>
                      <a:srcRect/>
                      <a:stretch>
                        <a:fillRect/>
                      </a:stretch>
                    </p:blipFill>
                    <p:spPr bwMode="auto">
                      <a:xfrm>
                        <a:off x="5952798" y="1270000"/>
                        <a:ext cx="2714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802450577"/>
              </p:ext>
            </p:extLst>
          </p:nvPr>
        </p:nvGraphicFramePr>
        <p:xfrm>
          <a:off x="8400723" y="1271588"/>
          <a:ext cx="409575" cy="352425"/>
        </p:xfrm>
        <a:graphic>
          <a:graphicData uri="http://schemas.openxmlformats.org/presentationml/2006/ole">
            <mc:AlternateContent xmlns:mc="http://schemas.openxmlformats.org/markup-compatibility/2006">
              <mc:Choice xmlns:v="urn:schemas-microsoft-com:vml" Requires="v">
                <p:oleObj spid="_x0000_s237680" name="Equation" r:id="rId13" imgW="190440" imgH="164880" progId="Equation.DSMT4">
                  <p:embed/>
                </p:oleObj>
              </mc:Choice>
              <mc:Fallback>
                <p:oleObj name="Equation" r:id="rId13" imgW="190440" imgH="164880" progId="Equation.DSMT4">
                  <p:embed/>
                  <p:pic>
                    <p:nvPicPr>
                      <p:cNvPr id="0" name=""/>
                      <p:cNvPicPr>
                        <a:picLocks noChangeAspect="1" noChangeArrowheads="1"/>
                      </p:cNvPicPr>
                      <p:nvPr/>
                    </p:nvPicPr>
                    <p:blipFill>
                      <a:blip r:embed="rId14"/>
                      <a:srcRect/>
                      <a:stretch>
                        <a:fillRect/>
                      </a:stretch>
                    </p:blipFill>
                    <p:spPr bwMode="auto">
                      <a:xfrm>
                        <a:off x="8400723" y="1271588"/>
                        <a:ext cx="4095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40575413"/>
              </p:ext>
            </p:extLst>
          </p:nvPr>
        </p:nvGraphicFramePr>
        <p:xfrm>
          <a:off x="10845473" y="1243013"/>
          <a:ext cx="246062" cy="381000"/>
        </p:xfrm>
        <a:graphic>
          <a:graphicData uri="http://schemas.openxmlformats.org/presentationml/2006/ole">
            <mc:AlternateContent xmlns:mc="http://schemas.openxmlformats.org/markup-compatibility/2006">
              <mc:Choice xmlns:v="urn:schemas-microsoft-com:vml" Requires="v">
                <p:oleObj spid="_x0000_s237681" name="Equation" r:id="rId15" imgW="114120" imgH="177480" progId="Equation.DSMT4">
                  <p:embed/>
                </p:oleObj>
              </mc:Choice>
              <mc:Fallback>
                <p:oleObj name="Equation" r:id="rId15" imgW="114120" imgH="177480" progId="Equation.DSMT4">
                  <p:embed/>
                  <p:pic>
                    <p:nvPicPr>
                      <p:cNvPr id="0" name=""/>
                      <p:cNvPicPr>
                        <a:picLocks noChangeAspect="1" noChangeArrowheads="1"/>
                      </p:cNvPicPr>
                      <p:nvPr/>
                    </p:nvPicPr>
                    <p:blipFill>
                      <a:blip r:embed="rId16"/>
                      <a:srcRect/>
                      <a:stretch>
                        <a:fillRect/>
                      </a:stretch>
                    </p:blipFill>
                    <p:spPr bwMode="auto">
                      <a:xfrm>
                        <a:off x="10845473" y="1243013"/>
                        <a:ext cx="2460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99621594"/>
              </p:ext>
            </p:extLst>
          </p:nvPr>
        </p:nvGraphicFramePr>
        <p:xfrm>
          <a:off x="5176041" y="3429000"/>
          <a:ext cx="2455862" cy="490538"/>
        </p:xfrm>
        <a:graphic>
          <a:graphicData uri="http://schemas.openxmlformats.org/presentationml/2006/ole">
            <mc:AlternateContent xmlns:mc="http://schemas.openxmlformats.org/markup-compatibility/2006">
              <mc:Choice xmlns:v="urn:schemas-microsoft-com:vml" Requires="v">
                <p:oleObj spid="_x0000_s237682" name="Equation" r:id="rId17" imgW="1143000" imgH="228600" progId="Equation.DSMT4">
                  <p:embed/>
                </p:oleObj>
              </mc:Choice>
              <mc:Fallback>
                <p:oleObj name="Equation" r:id="rId17" imgW="1143000" imgH="228600" progId="Equation.DSMT4">
                  <p:embed/>
                  <p:pic>
                    <p:nvPicPr>
                      <p:cNvPr id="0" name=""/>
                      <p:cNvPicPr>
                        <a:picLocks noChangeAspect="1" noChangeArrowheads="1"/>
                      </p:cNvPicPr>
                      <p:nvPr/>
                    </p:nvPicPr>
                    <p:blipFill>
                      <a:blip r:embed="rId18"/>
                      <a:srcRect/>
                      <a:stretch>
                        <a:fillRect/>
                      </a:stretch>
                    </p:blipFill>
                    <p:spPr bwMode="auto">
                      <a:xfrm>
                        <a:off x="5176041" y="3429000"/>
                        <a:ext cx="24558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776370260"/>
              </p:ext>
            </p:extLst>
          </p:nvPr>
        </p:nvGraphicFramePr>
        <p:xfrm>
          <a:off x="5176041" y="4038600"/>
          <a:ext cx="2236788" cy="490538"/>
        </p:xfrm>
        <a:graphic>
          <a:graphicData uri="http://schemas.openxmlformats.org/presentationml/2006/ole">
            <mc:AlternateContent xmlns:mc="http://schemas.openxmlformats.org/markup-compatibility/2006">
              <mc:Choice xmlns:v="urn:schemas-microsoft-com:vml" Requires="v">
                <p:oleObj spid="_x0000_s237683" name="Equation" r:id="rId19" imgW="1041120" imgH="228600" progId="Equation.DSMT4">
                  <p:embed/>
                </p:oleObj>
              </mc:Choice>
              <mc:Fallback>
                <p:oleObj name="Equation" r:id="rId19" imgW="1041120" imgH="228600" progId="Equation.DSMT4">
                  <p:embed/>
                  <p:pic>
                    <p:nvPicPr>
                      <p:cNvPr id="0" name=""/>
                      <p:cNvPicPr>
                        <a:picLocks noChangeAspect="1" noChangeArrowheads="1"/>
                      </p:cNvPicPr>
                      <p:nvPr/>
                    </p:nvPicPr>
                    <p:blipFill>
                      <a:blip r:embed="rId20"/>
                      <a:srcRect/>
                      <a:stretch>
                        <a:fillRect/>
                      </a:stretch>
                    </p:blipFill>
                    <p:spPr bwMode="auto">
                      <a:xfrm>
                        <a:off x="5176041" y="4038600"/>
                        <a:ext cx="2236788"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2341578" y="4648200"/>
            <a:ext cx="9315434"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hệ số góc nhỏ nhất của tiếp tuyến tại một </a:t>
            </a:r>
            <a:r>
              <a:rPr lang="vi-VN" b="1" smtClean="0">
                <a:latin typeface="Arial" pitchFamily="34" charset="0"/>
                <a:cs typeface="Arial" pitchFamily="34" charset="0"/>
              </a:rPr>
              <a:t>điểm</a:t>
            </a:r>
            <a:r>
              <a:rPr lang="en-US" b="1" smtClean="0">
                <a:latin typeface="Arial" pitchFamily="34" charset="0"/>
                <a:cs typeface="Arial" pitchFamily="34" charset="0"/>
              </a:rPr>
              <a:t> M </a:t>
            </a:r>
            <a:r>
              <a:rPr lang="en-US" b="1">
                <a:latin typeface="Arial" pitchFamily="34" charset="0"/>
                <a:cs typeface="Arial" pitchFamily="34" charset="0"/>
              </a:rPr>
              <a:t>trên đồ thị (C) </a:t>
            </a:r>
            <a:r>
              <a:rPr lang="en-US" b="1" smtClean="0">
                <a:latin typeface="Arial" pitchFamily="34" charset="0"/>
                <a:cs typeface="Arial" pitchFamily="34" charset="0"/>
              </a:rPr>
              <a:t>là </a:t>
            </a:r>
            <a:r>
              <a:rPr lang="en-US" b="1" smtClean="0">
                <a:solidFill>
                  <a:schemeClr val="accent2">
                    <a:lumMod val="75000"/>
                  </a:schemeClr>
                </a:solidFill>
                <a:latin typeface="Arial" pitchFamily="34" charset="0"/>
                <a:cs typeface="Arial" pitchFamily="34" charset="0"/>
              </a:rPr>
              <a:t>1</a:t>
            </a:r>
            <a:endParaRPr lang="vi-VN" b="1">
              <a:solidFill>
                <a:schemeClr val="accent2">
                  <a:lumMod val="75000"/>
                </a:schemeClr>
              </a:solidFill>
              <a:latin typeface="Arial" pitchFamily="34" charset="0"/>
              <a:cs typeface="Arial" pitchFamily="34" charset="0"/>
            </a:endParaRPr>
          </a:p>
        </p:txBody>
      </p:sp>
      <p:sp>
        <p:nvSpPr>
          <p:cNvPr id="26" name="Oval 25"/>
          <p:cNvSpPr/>
          <p:nvPr/>
        </p:nvSpPr>
        <p:spPr>
          <a:xfrm>
            <a:off x="2355522" y="1177419"/>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878935" y="5427723"/>
            <a:ext cx="2857992"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A</a:t>
            </a:r>
            <a:endParaRPr lang="vi-VN" sz="2600" b="1">
              <a:latin typeface="Arial" pitchFamily="34" charset="0"/>
              <a:cs typeface="Arial" pitchFamily="34" charset="0"/>
            </a:endParaRPr>
          </a:p>
        </p:txBody>
      </p:sp>
    </p:spTree>
    <p:extLst>
      <p:ext uri="{BB962C8B-B14F-4D97-AF65-F5344CB8AC3E}">
        <p14:creationId xmlns:p14="http://schemas.microsoft.com/office/powerpoint/2010/main" val="37496053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6" grpId="0" animBg="1"/>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40942</TotalTime>
  <Words>1246</Words>
  <Application>Microsoft Office PowerPoint</Application>
  <PresentationFormat>Custom</PresentationFormat>
  <Paragraphs>133</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2500</cp:revision>
  <dcterms:created xsi:type="dcterms:W3CDTF">2021-08-04T05:24:17Z</dcterms:created>
  <dcterms:modified xsi:type="dcterms:W3CDTF">2024-03-14T07:00:40Z</dcterms:modified>
</cp:coreProperties>
</file>