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909" r:id="rId2"/>
    <p:sldId id="808" r:id="rId3"/>
    <p:sldId id="809" r:id="rId4"/>
    <p:sldId id="937" r:id="rId5"/>
    <p:sldId id="970" r:id="rId6"/>
    <p:sldId id="1008" r:id="rId7"/>
    <p:sldId id="852" r:id="rId8"/>
    <p:sldId id="995" r:id="rId9"/>
    <p:sldId id="1009" r:id="rId10"/>
    <p:sldId id="897" r:id="rId11"/>
    <p:sldId id="1010" r:id="rId12"/>
    <p:sldId id="1011" r:id="rId13"/>
    <p:sldId id="978" r:id="rId14"/>
    <p:sldId id="980" r:id="rId15"/>
    <p:sldId id="996" r:id="rId16"/>
    <p:sldId id="998" r:id="rId17"/>
    <p:sldId id="1012" r:id="rId18"/>
    <p:sldId id="1013" r:id="rId19"/>
    <p:sldId id="971" r:id="rId20"/>
    <p:sldId id="1014" r:id="rId21"/>
    <p:sldId id="1015" r:id="rId22"/>
    <p:sldId id="1016" r:id="rId23"/>
    <p:sldId id="1017" r:id="rId24"/>
    <p:sldId id="1018" r:id="rId25"/>
    <p:sldId id="1019" r:id="rId26"/>
    <p:sldId id="1020" r:id="rId27"/>
    <p:sldId id="1021" r:id="rId28"/>
    <p:sldId id="1022" r:id="rId29"/>
    <p:sldId id="1023" r:id="rId30"/>
    <p:sldId id="1024" r:id="rId31"/>
    <p:sldId id="1025" r:id="rId32"/>
    <p:sldId id="1026" r:id="rId33"/>
    <p:sldId id="966" r:id="rId34"/>
    <p:sldId id="1027" r:id="rId35"/>
    <p:sldId id="1028" r:id="rId36"/>
    <p:sldId id="1029" r:id="rId37"/>
    <p:sldId id="1030" r:id="rId38"/>
    <p:sldId id="1031" r:id="rId39"/>
    <p:sldId id="1032" r:id="rId40"/>
    <p:sldId id="1033" r:id="rId41"/>
    <p:sldId id="1034" r:id="rId42"/>
    <p:sldId id="1035" r:id="rId43"/>
    <p:sldId id="1036" r:id="rId44"/>
    <p:sldId id="1037" r:id="rId45"/>
    <p:sldId id="1038" r:id="rId46"/>
    <p:sldId id="1039" r:id="rId47"/>
    <p:sldId id="972" r:id="rId48"/>
    <p:sldId id="973" r:id="rId49"/>
    <p:sldId id="1040" r:id="rId50"/>
    <p:sldId id="1041" r:id="rId51"/>
    <p:sldId id="1042" r:id="rId52"/>
    <p:sldId id="1043" r:id="rId53"/>
    <p:sldId id="1044" r:id="rId54"/>
    <p:sldId id="1045" r:id="rId55"/>
    <p:sldId id="1046" r:id="rId56"/>
    <p:sldId id="723" r:id="rId57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8867AD-EF16-4402-9E9E-3FA5D933B004}">
          <p14:sldIdLst>
            <p14:sldId id="909"/>
            <p14:sldId id="808"/>
            <p14:sldId id="809"/>
            <p14:sldId id="937"/>
            <p14:sldId id="970"/>
            <p14:sldId id="1008"/>
            <p14:sldId id="852"/>
            <p14:sldId id="995"/>
            <p14:sldId id="1009"/>
            <p14:sldId id="897"/>
            <p14:sldId id="1010"/>
            <p14:sldId id="1011"/>
            <p14:sldId id="978"/>
            <p14:sldId id="980"/>
            <p14:sldId id="996"/>
            <p14:sldId id="998"/>
            <p14:sldId id="1012"/>
            <p14:sldId id="1013"/>
            <p14:sldId id="971"/>
            <p14:sldId id="1014"/>
            <p14:sldId id="1015"/>
            <p14:sldId id="1016"/>
            <p14:sldId id="1017"/>
            <p14:sldId id="1018"/>
            <p14:sldId id="1019"/>
            <p14:sldId id="1020"/>
            <p14:sldId id="1021"/>
            <p14:sldId id="1022"/>
            <p14:sldId id="1023"/>
            <p14:sldId id="1024"/>
            <p14:sldId id="1025"/>
            <p14:sldId id="1026"/>
            <p14:sldId id="966"/>
            <p14:sldId id="1027"/>
            <p14:sldId id="1028"/>
            <p14:sldId id="1029"/>
            <p14:sldId id="1030"/>
            <p14:sldId id="1031"/>
            <p14:sldId id="1032"/>
            <p14:sldId id="1033"/>
            <p14:sldId id="1034"/>
            <p14:sldId id="1035"/>
            <p14:sldId id="1036"/>
            <p14:sldId id="1037"/>
            <p14:sldId id="1038"/>
            <p14:sldId id="1039"/>
            <p14:sldId id="972"/>
            <p14:sldId id="973"/>
            <p14:sldId id="1040"/>
            <p14:sldId id="1041"/>
            <p14:sldId id="1042"/>
            <p14:sldId id="1043"/>
            <p14:sldId id="1044"/>
            <p14:sldId id="1045"/>
            <p14:sldId id="1046"/>
            <p14:sldId id="72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3D13"/>
    <a:srgbClr val="F4F7ED"/>
    <a:srgbClr val="FEF6F0"/>
    <a:srgbClr val="E4FEDE"/>
    <a:srgbClr val="1D5E75"/>
    <a:srgbClr val="255997"/>
    <a:srgbClr val="FDEDD3"/>
    <a:srgbClr val="FEF5E6"/>
    <a:srgbClr val="FDEED3"/>
    <a:srgbClr val="FBE9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65" autoAdjust="0"/>
    <p:restoredTop sz="94057" autoAdjust="0"/>
  </p:normalViewPr>
  <p:slideViewPr>
    <p:cSldViewPr>
      <p:cViewPr>
        <p:scale>
          <a:sx n="100" d="100"/>
          <a:sy n="100" d="100"/>
        </p:scale>
        <p:origin x="-972" y="-21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image" Target="../media/image65.wmf"/><Relationship Id="rId7" Type="http://schemas.openxmlformats.org/officeDocument/2006/relationships/image" Target="../media/image69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6" Type="http://schemas.openxmlformats.org/officeDocument/2006/relationships/image" Target="../media/image68.wmf"/><Relationship Id="rId5" Type="http://schemas.openxmlformats.org/officeDocument/2006/relationships/image" Target="../media/image67.wmf"/><Relationship Id="rId4" Type="http://schemas.openxmlformats.org/officeDocument/2006/relationships/image" Target="../media/image66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Relationship Id="rId6" Type="http://schemas.openxmlformats.org/officeDocument/2006/relationships/image" Target="../media/image81.wmf"/><Relationship Id="rId5" Type="http://schemas.openxmlformats.org/officeDocument/2006/relationships/image" Target="../media/image80.wmf"/><Relationship Id="rId4" Type="http://schemas.openxmlformats.org/officeDocument/2006/relationships/image" Target="../media/image79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7" Type="http://schemas.openxmlformats.org/officeDocument/2006/relationships/image" Target="../media/image92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Relationship Id="rId6" Type="http://schemas.openxmlformats.org/officeDocument/2006/relationships/image" Target="../media/image91.wmf"/><Relationship Id="rId5" Type="http://schemas.openxmlformats.org/officeDocument/2006/relationships/image" Target="../media/image90.wmf"/><Relationship Id="rId4" Type="http://schemas.openxmlformats.org/officeDocument/2006/relationships/image" Target="../media/image89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wmf"/><Relationship Id="rId3" Type="http://schemas.openxmlformats.org/officeDocument/2006/relationships/image" Target="../media/image96.wmf"/><Relationship Id="rId7" Type="http://schemas.openxmlformats.org/officeDocument/2006/relationships/image" Target="../media/image100.wmf"/><Relationship Id="rId2" Type="http://schemas.openxmlformats.org/officeDocument/2006/relationships/image" Target="../media/image95.wmf"/><Relationship Id="rId1" Type="http://schemas.openxmlformats.org/officeDocument/2006/relationships/image" Target="../media/image94.wmf"/><Relationship Id="rId6" Type="http://schemas.openxmlformats.org/officeDocument/2006/relationships/image" Target="../media/image99.wmf"/><Relationship Id="rId5" Type="http://schemas.openxmlformats.org/officeDocument/2006/relationships/image" Target="../media/image98.wmf"/><Relationship Id="rId10" Type="http://schemas.openxmlformats.org/officeDocument/2006/relationships/image" Target="../media/image103.wmf"/><Relationship Id="rId4" Type="http://schemas.openxmlformats.org/officeDocument/2006/relationships/image" Target="../media/image97.wmf"/><Relationship Id="rId9" Type="http://schemas.openxmlformats.org/officeDocument/2006/relationships/image" Target="../media/image102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wmf"/><Relationship Id="rId2" Type="http://schemas.openxmlformats.org/officeDocument/2006/relationships/image" Target="../media/image105.wmf"/><Relationship Id="rId1" Type="http://schemas.openxmlformats.org/officeDocument/2006/relationships/image" Target="../media/image104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wmf"/><Relationship Id="rId2" Type="http://schemas.openxmlformats.org/officeDocument/2006/relationships/image" Target="../media/image109.wmf"/><Relationship Id="rId1" Type="http://schemas.openxmlformats.org/officeDocument/2006/relationships/image" Target="../media/image105.wmf"/><Relationship Id="rId4" Type="http://schemas.openxmlformats.org/officeDocument/2006/relationships/image" Target="../media/image111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wmf"/><Relationship Id="rId1" Type="http://schemas.openxmlformats.org/officeDocument/2006/relationships/image" Target="../media/image112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wmf"/><Relationship Id="rId2" Type="http://schemas.openxmlformats.org/officeDocument/2006/relationships/image" Target="../media/image117.wmf"/><Relationship Id="rId1" Type="http://schemas.openxmlformats.org/officeDocument/2006/relationships/image" Target="../media/image116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wmf"/><Relationship Id="rId2" Type="http://schemas.openxmlformats.org/officeDocument/2006/relationships/image" Target="../media/image120.wmf"/><Relationship Id="rId1" Type="http://schemas.openxmlformats.org/officeDocument/2006/relationships/image" Target="../media/image11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wmf"/><Relationship Id="rId1" Type="http://schemas.openxmlformats.org/officeDocument/2006/relationships/image" Target="../media/image125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wmf"/><Relationship Id="rId2" Type="http://schemas.openxmlformats.org/officeDocument/2006/relationships/image" Target="../media/image129.wmf"/><Relationship Id="rId1" Type="http://schemas.openxmlformats.org/officeDocument/2006/relationships/image" Target="../media/image128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wmf"/><Relationship Id="rId7" Type="http://schemas.openxmlformats.org/officeDocument/2006/relationships/image" Target="../media/image138.wmf"/><Relationship Id="rId2" Type="http://schemas.openxmlformats.org/officeDocument/2006/relationships/image" Target="../media/image133.wmf"/><Relationship Id="rId1" Type="http://schemas.openxmlformats.org/officeDocument/2006/relationships/image" Target="../media/image132.wmf"/><Relationship Id="rId6" Type="http://schemas.openxmlformats.org/officeDocument/2006/relationships/image" Target="../media/image137.wmf"/><Relationship Id="rId5" Type="http://schemas.openxmlformats.org/officeDocument/2006/relationships/image" Target="../media/image136.wmf"/><Relationship Id="rId4" Type="http://schemas.openxmlformats.org/officeDocument/2006/relationships/image" Target="../media/image135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1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wmf"/><Relationship Id="rId1" Type="http://schemas.openxmlformats.org/officeDocument/2006/relationships/image" Target="../media/image142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wmf"/><Relationship Id="rId2" Type="http://schemas.openxmlformats.org/officeDocument/2006/relationships/image" Target="../media/image150.wmf"/><Relationship Id="rId1" Type="http://schemas.openxmlformats.org/officeDocument/2006/relationships/image" Target="../media/image149.wmf"/><Relationship Id="rId4" Type="http://schemas.openxmlformats.org/officeDocument/2006/relationships/image" Target="../media/image152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wmf"/><Relationship Id="rId2" Type="http://schemas.openxmlformats.org/officeDocument/2006/relationships/image" Target="../media/image154.wmf"/><Relationship Id="rId1" Type="http://schemas.openxmlformats.org/officeDocument/2006/relationships/image" Target="../media/image153.wmf"/><Relationship Id="rId4" Type="http://schemas.openxmlformats.org/officeDocument/2006/relationships/image" Target="../media/image156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wmf"/><Relationship Id="rId7" Type="http://schemas.openxmlformats.org/officeDocument/2006/relationships/image" Target="../media/image165.wmf"/><Relationship Id="rId2" Type="http://schemas.openxmlformats.org/officeDocument/2006/relationships/image" Target="../media/image160.wmf"/><Relationship Id="rId1" Type="http://schemas.openxmlformats.org/officeDocument/2006/relationships/image" Target="../media/image159.wmf"/><Relationship Id="rId6" Type="http://schemas.openxmlformats.org/officeDocument/2006/relationships/image" Target="../media/image164.wmf"/><Relationship Id="rId5" Type="http://schemas.openxmlformats.org/officeDocument/2006/relationships/image" Target="../media/image163.wmf"/><Relationship Id="rId4" Type="http://schemas.openxmlformats.org/officeDocument/2006/relationships/image" Target="../media/image162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wmf"/><Relationship Id="rId2" Type="http://schemas.openxmlformats.org/officeDocument/2006/relationships/image" Target="../media/image161.wmf"/><Relationship Id="rId1" Type="http://schemas.openxmlformats.org/officeDocument/2006/relationships/image" Target="../media/image160.wmf"/><Relationship Id="rId6" Type="http://schemas.openxmlformats.org/officeDocument/2006/relationships/image" Target="../media/image169.wmf"/><Relationship Id="rId5" Type="http://schemas.openxmlformats.org/officeDocument/2006/relationships/image" Target="../media/image168.wmf"/><Relationship Id="rId4" Type="http://schemas.openxmlformats.org/officeDocument/2006/relationships/image" Target="../media/image167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wmf"/><Relationship Id="rId2" Type="http://schemas.openxmlformats.org/officeDocument/2006/relationships/image" Target="../media/image171.wmf"/><Relationship Id="rId1" Type="http://schemas.openxmlformats.org/officeDocument/2006/relationships/image" Target="../media/image17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3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wmf"/><Relationship Id="rId3" Type="http://schemas.openxmlformats.org/officeDocument/2006/relationships/image" Target="../media/image175.wmf"/><Relationship Id="rId7" Type="http://schemas.openxmlformats.org/officeDocument/2006/relationships/image" Target="../media/image179.wmf"/><Relationship Id="rId2" Type="http://schemas.openxmlformats.org/officeDocument/2006/relationships/image" Target="../media/image174.wmf"/><Relationship Id="rId1" Type="http://schemas.openxmlformats.org/officeDocument/2006/relationships/image" Target="../media/image173.wmf"/><Relationship Id="rId6" Type="http://schemas.openxmlformats.org/officeDocument/2006/relationships/image" Target="../media/image178.wmf"/><Relationship Id="rId5" Type="http://schemas.openxmlformats.org/officeDocument/2006/relationships/image" Target="../media/image177.wmf"/><Relationship Id="rId10" Type="http://schemas.openxmlformats.org/officeDocument/2006/relationships/image" Target="../media/image182.wmf"/><Relationship Id="rId4" Type="http://schemas.openxmlformats.org/officeDocument/2006/relationships/image" Target="../media/image176.wmf"/><Relationship Id="rId9" Type="http://schemas.openxmlformats.org/officeDocument/2006/relationships/image" Target="../media/image181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wmf"/><Relationship Id="rId2" Type="http://schemas.openxmlformats.org/officeDocument/2006/relationships/image" Target="../media/image185.wmf"/><Relationship Id="rId1" Type="http://schemas.openxmlformats.org/officeDocument/2006/relationships/image" Target="../media/image184.wmf"/><Relationship Id="rId4" Type="http://schemas.openxmlformats.org/officeDocument/2006/relationships/image" Target="../media/image187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wmf"/><Relationship Id="rId2" Type="http://schemas.openxmlformats.org/officeDocument/2006/relationships/image" Target="../media/image189.wmf"/><Relationship Id="rId1" Type="http://schemas.openxmlformats.org/officeDocument/2006/relationships/image" Target="../media/image188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wmf"/><Relationship Id="rId2" Type="http://schemas.openxmlformats.org/officeDocument/2006/relationships/image" Target="../media/image192.wmf"/><Relationship Id="rId1" Type="http://schemas.openxmlformats.org/officeDocument/2006/relationships/image" Target="../media/image191.wmf"/><Relationship Id="rId6" Type="http://schemas.openxmlformats.org/officeDocument/2006/relationships/image" Target="../media/image196.wmf"/><Relationship Id="rId5" Type="http://schemas.openxmlformats.org/officeDocument/2006/relationships/image" Target="../media/image195.wmf"/><Relationship Id="rId4" Type="http://schemas.openxmlformats.org/officeDocument/2006/relationships/image" Target="../media/image194.wmf"/></Relationships>
</file>

<file path=ppt/drawings/_rels/vmlDrawing3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4.wmf"/><Relationship Id="rId3" Type="http://schemas.openxmlformats.org/officeDocument/2006/relationships/image" Target="../media/image199.wmf"/><Relationship Id="rId7" Type="http://schemas.openxmlformats.org/officeDocument/2006/relationships/image" Target="../media/image203.wmf"/><Relationship Id="rId2" Type="http://schemas.openxmlformats.org/officeDocument/2006/relationships/image" Target="../media/image198.wmf"/><Relationship Id="rId1" Type="http://schemas.openxmlformats.org/officeDocument/2006/relationships/image" Target="../media/image197.wmf"/><Relationship Id="rId6" Type="http://schemas.openxmlformats.org/officeDocument/2006/relationships/image" Target="../media/image202.wmf"/><Relationship Id="rId5" Type="http://schemas.openxmlformats.org/officeDocument/2006/relationships/image" Target="../media/image201.wmf"/><Relationship Id="rId10" Type="http://schemas.openxmlformats.org/officeDocument/2006/relationships/image" Target="../media/image206.wmf"/><Relationship Id="rId4" Type="http://schemas.openxmlformats.org/officeDocument/2006/relationships/image" Target="../media/image200.wmf"/><Relationship Id="rId9" Type="http://schemas.openxmlformats.org/officeDocument/2006/relationships/image" Target="../media/image205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wmf"/><Relationship Id="rId2" Type="http://schemas.openxmlformats.org/officeDocument/2006/relationships/image" Target="../media/image209.wmf"/><Relationship Id="rId1" Type="http://schemas.openxmlformats.org/officeDocument/2006/relationships/image" Target="../media/image208.wmf"/><Relationship Id="rId5" Type="http://schemas.openxmlformats.org/officeDocument/2006/relationships/image" Target="../media/image212.wmf"/><Relationship Id="rId4" Type="http://schemas.openxmlformats.org/officeDocument/2006/relationships/image" Target="../media/image211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5.wmf"/><Relationship Id="rId2" Type="http://schemas.openxmlformats.org/officeDocument/2006/relationships/image" Target="../media/image214.wmf"/><Relationship Id="rId1" Type="http://schemas.openxmlformats.org/officeDocument/2006/relationships/image" Target="../media/image213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8.wmf"/><Relationship Id="rId2" Type="http://schemas.openxmlformats.org/officeDocument/2006/relationships/image" Target="../media/image217.wmf"/><Relationship Id="rId1" Type="http://schemas.openxmlformats.org/officeDocument/2006/relationships/image" Target="../media/image216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wmf"/><Relationship Id="rId2" Type="http://schemas.openxmlformats.org/officeDocument/2006/relationships/image" Target="../media/image220.wmf"/><Relationship Id="rId1" Type="http://schemas.openxmlformats.org/officeDocument/2006/relationships/image" Target="../media/image219.wmf"/><Relationship Id="rId4" Type="http://schemas.openxmlformats.org/officeDocument/2006/relationships/image" Target="../media/image222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4.wmf"/><Relationship Id="rId2" Type="http://schemas.openxmlformats.org/officeDocument/2006/relationships/image" Target="../media/image233.wmf"/><Relationship Id="rId1" Type="http://schemas.openxmlformats.org/officeDocument/2006/relationships/image" Target="../media/image232.wmf"/><Relationship Id="rId5" Type="http://schemas.openxmlformats.org/officeDocument/2006/relationships/image" Target="../media/image236.wmf"/><Relationship Id="rId4" Type="http://schemas.openxmlformats.org/officeDocument/2006/relationships/image" Target="../media/image23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10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40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5.wmf"/><Relationship Id="rId3" Type="http://schemas.openxmlformats.org/officeDocument/2006/relationships/image" Target="../media/image240.wmf"/><Relationship Id="rId7" Type="http://schemas.openxmlformats.org/officeDocument/2006/relationships/image" Target="../media/image244.wmf"/><Relationship Id="rId2" Type="http://schemas.openxmlformats.org/officeDocument/2006/relationships/image" Target="../media/image239.wmf"/><Relationship Id="rId1" Type="http://schemas.openxmlformats.org/officeDocument/2006/relationships/image" Target="../media/image238.wmf"/><Relationship Id="rId6" Type="http://schemas.openxmlformats.org/officeDocument/2006/relationships/image" Target="../media/image243.wmf"/><Relationship Id="rId5" Type="http://schemas.openxmlformats.org/officeDocument/2006/relationships/image" Target="../media/image242.wmf"/><Relationship Id="rId4" Type="http://schemas.openxmlformats.org/officeDocument/2006/relationships/image" Target="../media/image241.wmf"/></Relationships>
</file>

<file path=ppt/drawings/_rels/vmlDrawing4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3.wmf"/><Relationship Id="rId3" Type="http://schemas.openxmlformats.org/officeDocument/2006/relationships/image" Target="../media/image248.wmf"/><Relationship Id="rId7" Type="http://schemas.openxmlformats.org/officeDocument/2006/relationships/image" Target="../media/image252.wmf"/><Relationship Id="rId12" Type="http://schemas.openxmlformats.org/officeDocument/2006/relationships/image" Target="../media/image257.wmf"/><Relationship Id="rId2" Type="http://schemas.openxmlformats.org/officeDocument/2006/relationships/image" Target="../media/image247.wmf"/><Relationship Id="rId1" Type="http://schemas.openxmlformats.org/officeDocument/2006/relationships/image" Target="../media/image246.wmf"/><Relationship Id="rId6" Type="http://schemas.openxmlformats.org/officeDocument/2006/relationships/image" Target="../media/image251.wmf"/><Relationship Id="rId11" Type="http://schemas.openxmlformats.org/officeDocument/2006/relationships/image" Target="../media/image256.wmf"/><Relationship Id="rId5" Type="http://schemas.openxmlformats.org/officeDocument/2006/relationships/image" Target="../media/image250.wmf"/><Relationship Id="rId10" Type="http://schemas.openxmlformats.org/officeDocument/2006/relationships/image" Target="../media/image255.wmf"/><Relationship Id="rId4" Type="http://schemas.openxmlformats.org/officeDocument/2006/relationships/image" Target="../media/image249.wmf"/><Relationship Id="rId9" Type="http://schemas.openxmlformats.org/officeDocument/2006/relationships/image" Target="../media/image254.wmf"/></Relationships>
</file>

<file path=ppt/drawings/_rels/vmlDrawing4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1.wmf"/><Relationship Id="rId3" Type="http://schemas.openxmlformats.org/officeDocument/2006/relationships/image" Target="../media/image248.wmf"/><Relationship Id="rId7" Type="http://schemas.openxmlformats.org/officeDocument/2006/relationships/image" Target="../media/image260.wmf"/><Relationship Id="rId2" Type="http://schemas.openxmlformats.org/officeDocument/2006/relationships/image" Target="../media/image247.wmf"/><Relationship Id="rId1" Type="http://schemas.openxmlformats.org/officeDocument/2006/relationships/image" Target="../media/image258.wmf"/><Relationship Id="rId6" Type="http://schemas.openxmlformats.org/officeDocument/2006/relationships/image" Target="../media/image259.wmf"/><Relationship Id="rId5" Type="http://schemas.openxmlformats.org/officeDocument/2006/relationships/image" Target="../media/image250.wmf"/><Relationship Id="rId4" Type="http://schemas.openxmlformats.org/officeDocument/2006/relationships/image" Target="../media/image249.wmf"/></Relationships>
</file>

<file path=ppt/drawings/_rels/vmlDrawing4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9.wmf"/><Relationship Id="rId3" Type="http://schemas.openxmlformats.org/officeDocument/2006/relationships/image" Target="../media/image264.wmf"/><Relationship Id="rId7" Type="http://schemas.openxmlformats.org/officeDocument/2006/relationships/image" Target="../media/image268.wmf"/><Relationship Id="rId2" Type="http://schemas.openxmlformats.org/officeDocument/2006/relationships/image" Target="../media/image263.wmf"/><Relationship Id="rId1" Type="http://schemas.openxmlformats.org/officeDocument/2006/relationships/image" Target="../media/image262.wmf"/><Relationship Id="rId6" Type="http://schemas.openxmlformats.org/officeDocument/2006/relationships/image" Target="../media/image267.wmf"/><Relationship Id="rId5" Type="http://schemas.openxmlformats.org/officeDocument/2006/relationships/image" Target="../media/image266.wmf"/><Relationship Id="rId4" Type="http://schemas.openxmlformats.org/officeDocument/2006/relationships/image" Target="../media/image265.wmf"/></Relationships>
</file>

<file path=ppt/drawings/_rels/vmlDrawing4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8.wmf"/><Relationship Id="rId3" Type="http://schemas.openxmlformats.org/officeDocument/2006/relationships/image" Target="../media/image273.wmf"/><Relationship Id="rId7" Type="http://schemas.openxmlformats.org/officeDocument/2006/relationships/image" Target="../media/image277.wmf"/><Relationship Id="rId2" Type="http://schemas.openxmlformats.org/officeDocument/2006/relationships/image" Target="../media/image272.wmf"/><Relationship Id="rId1" Type="http://schemas.openxmlformats.org/officeDocument/2006/relationships/image" Target="../media/image271.wmf"/><Relationship Id="rId6" Type="http://schemas.openxmlformats.org/officeDocument/2006/relationships/image" Target="../media/image276.wmf"/><Relationship Id="rId5" Type="http://schemas.openxmlformats.org/officeDocument/2006/relationships/image" Target="../media/image275.wmf"/><Relationship Id="rId4" Type="http://schemas.openxmlformats.org/officeDocument/2006/relationships/image" Target="../media/image274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1.wmf"/><Relationship Id="rId2" Type="http://schemas.openxmlformats.org/officeDocument/2006/relationships/image" Target="../media/image280.wmf"/><Relationship Id="rId1" Type="http://schemas.openxmlformats.org/officeDocument/2006/relationships/image" Target="../media/image279.wmf"/><Relationship Id="rId5" Type="http://schemas.openxmlformats.org/officeDocument/2006/relationships/image" Target="../media/image283.wmf"/><Relationship Id="rId4" Type="http://schemas.openxmlformats.org/officeDocument/2006/relationships/image" Target="../media/image282.w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6.wmf"/><Relationship Id="rId2" Type="http://schemas.openxmlformats.org/officeDocument/2006/relationships/image" Target="../media/image285.wmf"/><Relationship Id="rId1" Type="http://schemas.openxmlformats.org/officeDocument/2006/relationships/image" Target="../media/image284.wmf"/><Relationship Id="rId5" Type="http://schemas.openxmlformats.org/officeDocument/2006/relationships/image" Target="../media/image288.wmf"/><Relationship Id="rId4" Type="http://schemas.openxmlformats.org/officeDocument/2006/relationships/image" Target="../media/image28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image" Target="../media/image55.wmf"/><Relationship Id="rId7" Type="http://schemas.openxmlformats.org/officeDocument/2006/relationships/image" Target="../media/image59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6" Type="http://schemas.openxmlformats.org/officeDocument/2006/relationships/image" Target="../media/image58.wmf"/><Relationship Id="rId5" Type="http://schemas.openxmlformats.org/officeDocument/2006/relationships/image" Target="../media/image57.wmf"/><Relationship Id="rId4" Type="http://schemas.openxmlformats.org/officeDocument/2006/relationships/image" Target="../media/image5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553F7-B9DF-40E4-9460-D9E3E4AC60BE}" type="datetimeFigureOut">
              <a:rPr lang="en-US" smtClean="0"/>
              <a:t>14/03/2024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F3B7D-E3BB-4AF2-97E7-41990B224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73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137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32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14/03/2024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31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14/03/2024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64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06374"/>
            <a:ext cx="2742486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06374"/>
            <a:ext cx="802431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14/03/2024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47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14/03/2024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28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14/03/2024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3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14/03/2024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85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14/03/2024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21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14/03/2024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11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14/03/2024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25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14/03/2024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1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14/03/2024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77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11894-28B8-4005-BA35-73238799DD5F}" type="datetimeFigureOut">
              <a:rPr lang="en-US" smtClean="0"/>
              <a:t>14/03/2024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0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8987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image" Target="../media/image56.wmf"/><Relationship Id="rId18" Type="http://schemas.openxmlformats.org/officeDocument/2006/relationships/oleObject" Target="../embeddings/oleObject33.bin"/><Relationship Id="rId3" Type="http://schemas.openxmlformats.org/officeDocument/2006/relationships/notesSlide" Target="../notesSlides/notesSlide10.xml"/><Relationship Id="rId21" Type="http://schemas.openxmlformats.org/officeDocument/2006/relationships/image" Target="../media/image59.wmf"/><Relationship Id="rId7" Type="http://schemas.openxmlformats.org/officeDocument/2006/relationships/image" Target="../media/image39.png"/><Relationship Id="rId12" Type="http://schemas.openxmlformats.org/officeDocument/2006/relationships/oleObject" Target="../embeddings/oleObject31.bin"/><Relationship Id="rId17" Type="http://schemas.openxmlformats.org/officeDocument/2006/relationships/image" Target="../media/image62.png"/><Relationship Id="rId2" Type="http://schemas.openxmlformats.org/officeDocument/2006/relationships/slideLayout" Target="../slideLayouts/slideLayout2.xml"/><Relationship Id="rId20" Type="http://schemas.openxmlformats.org/officeDocument/2006/relationships/oleObject" Target="../embeddings/oleObject34.bin"/><Relationship Id="rId1" Type="http://schemas.openxmlformats.org/officeDocument/2006/relationships/vmlDrawing" Target="../drawings/vmlDrawing9.vml"/><Relationship Id="rId6" Type="http://schemas.openxmlformats.org/officeDocument/2006/relationships/image" Target="../media/image53.wmf"/><Relationship Id="rId11" Type="http://schemas.openxmlformats.org/officeDocument/2006/relationships/image" Target="../media/image55.wmf"/><Relationship Id="rId5" Type="http://schemas.openxmlformats.org/officeDocument/2006/relationships/oleObject" Target="../embeddings/oleObject28.bin"/><Relationship Id="rId15" Type="http://schemas.openxmlformats.org/officeDocument/2006/relationships/image" Target="../media/image57.wmf"/><Relationship Id="rId23" Type="http://schemas.openxmlformats.org/officeDocument/2006/relationships/image" Target="../media/image60.wmf"/><Relationship Id="rId10" Type="http://schemas.openxmlformats.org/officeDocument/2006/relationships/oleObject" Target="../embeddings/oleObject30.bin"/><Relationship Id="rId19" Type="http://schemas.openxmlformats.org/officeDocument/2006/relationships/image" Target="../media/image58.wmf"/><Relationship Id="rId4" Type="http://schemas.openxmlformats.org/officeDocument/2006/relationships/image" Target="../media/image38.png"/><Relationship Id="rId9" Type="http://schemas.openxmlformats.org/officeDocument/2006/relationships/image" Target="../media/image54.wmf"/><Relationship Id="rId14" Type="http://schemas.openxmlformats.org/officeDocument/2006/relationships/oleObject" Target="../embeddings/oleObject32.bin"/><Relationship Id="rId22" Type="http://schemas.openxmlformats.org/officeDocument/2006/relationships/oleObject" Target="../embeddings/oleObject35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oleObject" Target="../embeddings/oleObject37.bin"/><Relationship Id="rId3" Type="http://schemas.openxmlformats.org/officeDocument/2006/relationships/notesSlide" Target="../notesSlides/notesSlide11.xml"/><Relationship Id="rId12" Type="http://schemas.openxmlformats.org/officeDocument/2006/relationships/image" Target="../media/image6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9.png"/><Relationship Id="rId11" Type="http://schemas.openxmlformats.org/officeDocument/2006/relationships/oleObject" Target="../embeddings/oleObject36.bin"/><Relationship Id="rId5" Type="http://schemas.openxmlformats.org/officeDocument/2006/relationships/image" Target="../media/image65.png"/><Relationship Id="rId10" Type="http://schemas.openxmlformats.org/officeDocument/2006/relationships/image" Target="../media/image68.png"/><Relationship Id="rId4" Type="http://schemas.openxmlformats.org/officeDocument/2006/relationships/image" Target="../media/image38.png"/><Relationship Id="rId9" Type="http://schemas.openxmlformats.org/officeDocument/2006/relationships/image" Target="../media/image67.png"/><Relationship Id="rId14" Type="http://schemas.openxmlformats.org/officeDocument/2006/relationships/image" Target="../media/image62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8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oleObject" Target="../embeddings/oleObject41.bin"/><Relationship Id="rId18" Type="http://schemas.openxmlformats.org/officeDocument/2006/relationships/image" Target="../media/image68.wmf"/><Relationship Id="rId3" Type="http://schemas.openxmlformats.org/officeDocument/2006/relationships/notesSlide" Target="../notesSlides/notesSlide13.xml"/><Relationship Id="rId21" Type="http://schemas.openxmlformats.org/officeDocument/2006/relationships/oleObject" Target="../embeddings/oleObject45.bin"/><Relationship Id="rId7" Type="http://schemas.openxmlformats.org/officeDocument/2006/relationships/image" Target="../media/image71.png"/><Relationship Id="rId12" Type="http://schemas.openxmlformats.org/officeDocument/2006/relationships/image" Target="../media/image65.wmf"/><Relationship Id="rId17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7.wmf"/><Relationship Id="rId20" Type="http://schemas.openxmlformats.org/officeDocument/2006/relationships/image" Target="../media/image69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3.wmf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8.bin"/><Relationship Id="rId15" Type="http://schemas.openxmlformats.org/officeDocument/2006/relationships/oleObject" Target="../embeddings/oleObject42.bin"/><Relationship Id="rId10" Type="http://schemas.openxmlformats.org/officeDocument/2006/relationships/image" Target="../media/image64.wmf"/><Relationship Id="rId19" Type="http://schemas.openxmlformats.org/officeDocument/2006/relationships/oleObject" Target="../embeddings/oleObject44.bin"/><Relationship Id="rId4" Type="http://schemas.openxmlformats.org/officeDocument/2006/relationships/image" Target="../media/image38.png"/><Relationship Id="rId9" Type="http://schemas.openxmlformats.org/officeDocument/2006/relationships/oleObject" Target="../embeddings/oleObject39.bin"/><Relationship Id="rId14" Type="http://schemas.openxmlformats.org/officeDocument/2006/relationships/image" Target="../media/image66.wmf"/><Relationship Id="rId22" Type="http://schemas.openxmlformats.org/officeDocument/2006/relationships/image" Target="../media/image7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7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78.wmf"/><Relationship Id="rId18" Type="http://schemas.openxmlformats.org/officeDocument/2006/relationships/oleObject" Target="../embeddings/oleObject51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82.png"/><Relationship Id="rId12" Type="http://schemas.openxmlformats.org/officeDocument/2006/relationships/oleObject" Target="../embeddings/oleObject48.bin"/><Relationship Id="rId17" Type="http://schemas.openxmlformats.org/officeDocument/2006/relationships/image" Target="../media/image8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0.bin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6.wmf"/><Relationship Id="rId11" Type="http://schemas.openxmlformats.org/officeDocument/2006/relationships/image" Target="../media/image77.wmf"/><Relationship Id="rId5" Type="http://schemas.openxmlformats.org/officeDocument/2006/relationships/oleObject" Target="../embeddings/oleObject46.bin"/><Relationship Id="rId15" Type="http://schemas.openxmlformats.org/officeDocument/2006/relationships/image" Target="../media/image79.wmf"/><Relationship Id="rId10" Type="http://schemas.openxmlformats.org/officeDocument/2006/relationships/oleObject" Target="../embeddings/oleObject47.bin"/><Relationship Id="rId19" Type="http://schemas.openxmlformats.org/officeDocument/2006/relationships/image" Target="../media/image81.wmf"/><Relationship Id="rId4" Type="http://schemas.openxmlformats.org/officeDocument/2006/relationships/image" Target="../media/image15.png"/><Relationship Id="rId9" Type="http://schemas.openxmlformats.org/officeDocument/2006/relationships/image" Target="../media/image84.png"/><Relationship Id="rId14" Type="http://schemas.openxmlformats.org/officeDocument/2006/relationships/oleObject" Target="../embeddings/oleObject49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8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oleObject" Target="../embeddings/oleObject54.bin"/><Relationship Id="rId18" Type="http://schemas.openxmlformats.org/officeDocument/2006/relationships/image" Target="../media/image90.wmf"/><Relationship Id="rId3" Type="http://schemas.openxmlformats.org/officeDocument/2006/relationships/notesSlide" Target="../notesSlides/notesSlide18.xml"/><Relationship Id="rId21" Type="http://schemas.openxmlformats.org/officeDocument/2006/relationships/oleObject" Target="../embeddings/oleObject58.bin"/><Relationship Id="rId12" Type="http://schemas.openxmlformats.org/officeDocument/2006/relationships/image" Target="../media/image87.wmf"/><Relationship Id="rId17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9.wmf"/><Relationship Id="rId20" Type="http://schemas.openxmlformats.org/officeDocument/2006/relationships/image" Target="../media/image91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93.png"/><Relationship Id="rId11" Type="http://schemas.openxmlformats.org/officeDocument/2006/relationships/oleObject" Target="../embeddings/oleObject53.bin"/><Relationship Id="rId5" Type="http://schemas.openxmlformats.org/officeDocument/2006/relationships/image" Target="../media/image39.png"/><Relationship Id="rId15" Type="http://schemas.openxmlformats.org/officeDocument/2006/relationships/oleObject" Target="../embeddings/oleObject55.bin"/><Relationship Id="rId10" Type="http://schemas.openxmlformats.org/officeDocument/2006/relationships/image" Target="../media/image86.wmf"/><Relationship Id="rId19" Type="http://schemas.openxmlformats.org/officeDocument/2006/relationships/oleObject" Target="../embeddings/oleObject57.bin"/><Relationship Id="rId4" Type="http://schemas.openxmlformats.org/officeDocument/2006/relationships/image" Target="../media/image38.png"/><Relationship Id="rId9" Type="http://schemas.openxmlformats.org/officeDocument/2006/relationships/oleObject" Target="../embeddings/oleObject52.bin"/><Relationship Id="rId14" Type="http://schemas.openxmlformats.org/officeDocument/2006/relationships/image" Target="../media/image88.wmf"/><Relationship Id="rId22" Type="http://schemas.openxmlformats.org/officeDocument/2006/relationships/image" Target="../media/image92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oleObject" Target="../embeddings/oleObject62.bin"/><Relationship Id="rId18" Type="http://schemas.openxmlformats.org/officeDocument/2006/relationships/image" Target="../media/image99.wmf"/><Relationship Id="rId26" Type="http://schemas.openxmlformats.org/officeDocument/2006/relationships/image" Target="../media/image103.wmf"/><Relationship Id="rId3" Type="http://schemas.openxmlformats.org/officeDocument/2006/relationships/notesSlide" Target="../notesSlides/notesSlide19.xml"/><Relationship Id="rId21" Type="http://schemas.openxmlformats.org/officeDocument/2006/relationships/oleObject" Target="../embeddings/oleObject66.bin"/><Relationship Id="rId7" Type="http://schemas.openxmlformats.org/officeDocument/2006/relationships/image" Target="../media/image71.png"/><Relationship Id="rId12" Type="http://schemas.openxmlformats.org/officeDocument/2006/relationships/image" Target="../media/image96.wmf"/><Relationship Id="rId17" Type="http://schemas.openxmlformats.org/officeDocument/2006/relationships/oleObject" Target="../embeddings/oleObject64.bin"/><Relationship Id="rId25" Type="http://schemas.openxmlformats.org/officeDocument/2006/relationships/oleObject" Target="../embeddings/oleObject6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8.wmf"/><Relationship Id="rId20" Type="http://schemas.openxmlformats.org/officeDocument/2006/relationships/image" Target="../media/image100.wmf"/><Relationship Id="rId1" Type="http://schemas.openxmlformats.org/officeDocument/2006/relationships/vmlDrawing" Target="../drawings/vmlDrawing14.vml"/><Relationship Id="rId6" Type="http://schemas.openxmlformats.org/officeDocument/2006/relationships/image" Target="../media/image94.wmf"/><Relationship Id="rId11" Type="http://schemas.openxmlformats.org/officeDocument/2006/relationships/oleObject" Target="../embeddings/oleObject61.bin"/><Relationship Id="rId24" Type="http://schemas.openxmlformats.org/officeDocument/2006/relationships/image" Target="../media/image102.wmf"/><Relationship Id="rId5" Type="http://schemas.openxmlformats.org/officeDocument/2006/relationships/oleObject" Target="../embeddings/oleObject59.bin"/><Relationship Id="rId15" Type="http://schemas.openxmlformats.org/officeDocument/2006/relationships/oleObject" Target="../embeddings/oleObject63.bin"/><Relationship Id="rId23" Type="http://schemas.openxmlformats.org/officeDocument/2006/relationships/oleObject" Target="../embeddings/oleObject67.bin"/><Relationship Id="rId10" Type="http://schemas.openxmlformats.org/officeDocument/2006/relationships/image" Target="../media/image95.wmf"/><Relationship Id="rId19" Type="http://schemas.openxmlformats.org/officeDocument/2006/relationships/oleObject" Target="../embeddings/oleObject65.bin"/><Relationship Id="rId4" Type="http://schemas.openxmlformats.org/officeDocument/2006/relationships/image" Target="../media/image38.png"/><Relationship Id="rId9" Type="http://schemas.openxmlformats.org/officeDocument/2006/relationships/oleObject" Target="../embeddings/oleObject60.bin"/><Relationship Id="rId14" Type="http://schemas.openxmlformats.org/officeDocument/2006/relationships/image" Target="../media/image97.wmf"/><Relationship Id="rId22" Type="http://schemas.openxmlformats.org/officeDocument/2006/relationships/image" Target="../media/image101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1.bin"/><Relationship Id="rId12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11" Type="http://schemas.openxmlformats.org/officeDocument/2006/relationships/image" Target="../media/image9.png"/><Relationship Id="rId5" Type="http://schemas.openxmlformats.org/officeDocument/2006/relationships/image" Target="../media/image7.png"/><Relationship Id="rId10" Type="http://schemas.openxmlformats.org/officeDocument/2006/relationships/image" Target="../media/image5.wmf"/><Relationship Id="rId4" Type="http://schemas.openxmlformats.org/officeDocument/2006/relationships/image" Target="../media/image6.png"/><Relationship Id="rId9" Type="http://schemas.openxmlformats.org/officeDocument/2006/relationships/oleObject" Target="../embeddings/oleObject110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5.wmf"/><Relationship Id="rId18" Type="http://schemas.openxmlformats.org/officeDocument/2006/relationships/oleObject" Target="../embeddings/oleObject72.bin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07.png"/><Relationship Id="rId12" Type="http://schemas.openxmlformats.org/officeDocument/2006/relationships/oleObject" Target="../embeddings/oleObject700.bin"/><Relationship Id="rId17" Type="http://schemas.openxmlformats.org/officeDocument/2006/relationships/image" Target="../media/image10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1.bin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04.wmf"/><Relationship Id="rId11" Type="http://schemas.openxmlformats.org/officeDocument/2006/relationships/image" Target="../media/image105.wmf"/><Relationship Id="rId5" Type="http://schemas.openxmlformats.org/officeDocument/2006/relationships/oleObject" Target="../embeddings/oleObject69.bin"/><Relationship Id="rId15" Type="http://schemas.openxmlformats.org/officeDocument/2006/relationships/image" Target="../media/image106.png"/><Relationship Id="rId10" Type="http://schemas.openxmlformats.org/officeDocument/2006/relationships/oleObject" Target="../embeddings/oleObject70.bin"/><Relationship Id="rId4" Type="http://schemas.openxmlformats.org/officeDocument/2006/relationships/image" Target="../media/image15.png"/><Relationship Id="rId9" Type="http://schemas.openxmlformats.org/officeDocument/2006/relationships/image" Target="../media/image104.png"/><Relationship Id="rId14" Type="http://schemas.openxmlformats.org/officeDocument/2006/relationships/image" Target="../media/image10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5.wmf"/><Relationship Id="rId18" Type="http://schemas.openxmlformats.org/officeDocument/2006/relationships/image" Target="../media/image109.wmf"/><Relationship Id="rId3" Type="http://schemas.openxmlformats.org/officeDocument/2006/relationships/notesSlide" Target="../notesSlides/notesSlide21.xml"/><Relationship Id="rId21" Type="http://schemas.openxmlformats.org/officeDocument/2006/relationships/oleObject" Target="../embeddings/oleObject76.bin"/><Relationship Id="rId12" Type="http://schemas.openxmlformats.org/officeDocument/2006/relationships/oleObject" Target="../embeddings/oleObject700.bin"/><Relationship Id="rId17" Type="http://schemas.openxmlformats.org/officeDocument/2006/relationships/oleObject" Target="../embeddings/oleObject7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5.png"/><Relationship Id="rId20" Type="http://schemas.openxmlformats.org/officeDocument/2006/relationships/image" Target="../media/image110.wmf"/><Relationship Id="rId1" Type="http://schemas.openxmlformats.org/officeDocument/2006/relationships/vmlDrawing" Target="../drawings/vmlDrawing16.vml"/><Relationship Id="rId11" Type="http://schemas.openxmlformats.org/officeDocument/2006/relationships/image" Target="../media/image105.wmf"/><Relationship Id="rId5" Type="http://schemas.openxmlformats.org/officeDocument/2006/relationships/image" Target="../media/image107.png"/><Relationship Id="rId15" Type="http://schemas.openxmlformats.org/officeDocument/2006/relationships/image" Target="../media/image106.png"/><Relationship Id="rId10" Type="http://schemas.openxmlformats.org/officeDocument/2006/relationships/oleObject" Target="../embeddings/oleObject73.bin"/><Relationship Id="rId19" Type="http://schemas.openxmlformats.org/officeDocument/2006/relationships/oleObject" Target="../embeddings/oleObject75.bin"/><Relationship Id="rId4" Type="http://schemas.openxmlformats.org/officeDocument/2006/relationships/image" Target="../media/image15.png"/><Relationship Id="rId9" Type="http://schemas.openxmlformats.org/officeDocument/2006/relationships/image" Target="../media/image104.png"/><Relationship Id="rId14" Type="http://schemas.openxmlformats.org/officeDocument/2006/relationships/image" Target="../media/image108.png"/><Relationship Id="rId22" Type="http://schemas.openxmlformats.org/officeDocument/2006/relationships/image" Target="../media/image111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0.png"/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1080.png"/><Relationship Id="rId9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wmf"/><Relationship Id="rId3" Type="http://schemas.openxmlformats.org/officeDocument/2006/relationships/notesSlide" Target="../notesSlides/notesSlide23.xml"/><Relationship Id="rId7" Type="http://schemas.openxmlformats.org/officeDocument/2006/relationships/oleObject" Target="../embeddings/oleObject7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14.png"/><Relationship Id="rId11" Type="http://schemas.openxmlformats.org/officeDocument/2006/relationships/image" Target="../media/image113.wmf"/><Relationship Id="rId5" Type="http://schemas.openxmlformats.org/officeDocument/2006/relationships/image" Target="../media/image39.png"/><Relationship Id="rId10" Type="http://schemas.openxmlformats.org/officeDocument/2006/relationships/oleObject" Target="../embeddings/oleObject78.bin"/><Relationship Id="rId4" Type="http://schemas.openxmlformats.org/officeDocument/2006/relationships/image" Target="../media/image38.png"/><Relationship Id="rId9" Type="http://schemas.openxmlformats.org/officeDocument/2006/relationships/image" Target="../media/image11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118.wmf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71.png"/><Relationship Id="rId12" Type="http://schemas.openxmlformats.org/officeDocument/2006/relationships/oleObject" Target="../embeddings/oleObject8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16.wmf"/><Relationship Id="rId11" Type="http://schemas.openxmlformats.org/officeDocument/2006/relationships/image" Target="../media/image112.png"/><Relationship Id="rId5" Type="http://schemas.openxmlformats.org/officeDocument/2006/relationships/oleObject" Target="../embeddings/oleObject79.bin"/><Relationship Id="rId10" Type="http://schemas.openxmlformats.org/officeDocument/2006/relationships/image" Target="../media/image117.wmf"/><Relationship Id="rId4" Type="http://schemas.openxmlformats.org/officeDocument/2006/relationships/image" Target="../media/image38.png"/><Relationship Id="rId9" Type="http://schemas.openxmlformats.org/officeDocument/2006/relationships/oleObject" Target="../embeddings/oleObject80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oleObject" Target="../embeddings/oleObject84.bin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119.wmf"/><Relationship Id="rId12" Type="http://schemas.openxmlformats.org/officeDocument/2006/relationships/image" Target="../media/image1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82.bin"/><Relationship Id="rId11" Type="http://schemas.openxmlformats.org/officeDocument/2006/relationships/oleObject" Target="../embeddings/oleObject83.bin"/><Relationship Id="rId5" Type="http://schemas.openxmlformats.org/officeDocument/2006/relationships/image" Target="../media/image122.png"/><Relationship Id="rId10" Type="http://schemas.openxmlformats.org/officeDocument/2006/relationships/image" Target="../media/image123.png"/><Relationship Id="rId4" Type="http://schemas.openxmlformats.org/officeDocument/2006/relationships/image" Target="../media/image15.png"/><Relationship Id="rId9" Type="http://schemas.openxmlformats.org/officeDocument/2006/relationships/image" Target="../media/image121.png"/><Relationship Id="rId14" Type="http://schemas.openxmlformats.org/officeDocument/2006/relationships/image" Target="../media/image121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png"/><Relationship Id="rId5" Type="http://schemas.openxmlformats.org/officeDocument/2006/relationships/image" Target="../media/image23.png"/><Relationship Id="rId4" Type="http://schemas.openxmlformats.org/officeDocument/2006/relationships/image" Target="../media/image1240.png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7.png"/><Relationship Id="rId3" Type="http://schemas.openxmlformats.org/officeDocument/2006/relationships/notesSlide" Target="../notesSlides/notesSlide27.xml"/><Relationship Id="rId12" Type="http://schemas.openxmlformats.org/officeDocument/2006/relationships/image" Target="../media/image1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25.wmf"/><Relationship Id="rId11" Type="http://schemas.openxmlformats.org/officeDocument/2006/relationships/oleObject" Target="../embeddings/oleObject86.bin"/><Relationship Id="rId5" Type="http://schemas.openxmlformats.org/officeDocument/2006/relationships/oleObject" Target="../embeddings/oleObject85.bin"/><Relationship Id="rId10" Type="http://schemas.openxmlformats.org/officeDocument/2006/relationships/image" Target="../media/image129.png"/><Relationship Id="rId4" Type="http://schemas.openxmlformats.org/officeDocument/2006/relationships/image" Target="../media/image38.png"/><Relationship Id="rId1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130.wmf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71.png"/><Relationship Id="rId12" Type="http://schemas.openxmlformats.org/officeDocument/2006/relationships/oleObject" Target="../embeddings/oleObject8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28.wmf"/><Relationship Id="rId11" Type="http://schemas.openxmlformats.org/officeDocument/2006/relationships/image" Target="../media/image131.png"/><Relationship Id="rId5" Type="http://schemas.openxmlformats.org/officeDocument/2006/relationships/oleObject" Target="../embeddings/oleObject87.bin"/><Relationship Id="rId10" Type="http://schemas.openxmlformats.org/officeDocument/2006/relationships/image" Target="../media/image129.wmf"/><Relationship Id="rId4" Type="http://schemas.openxmlformats.org/officeDocument/2006/relationships/image" Target="../media/image38.png"/><Relationship Id="rId9" Type="http://schemas.openxmlformats.org/officeDocument/2006/relationships/oleObject" Target="../embeddings/oleObject88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1.bin"/><Relationship Id="rId13" Type="http://schemas.openxmlformats.org/officeDocument/2006/relationships/image" Target="../media/image135.wmf"/><Relationship Id="rId18" Type="http://schemas.openxmlformats.org/officeDocument/2006/relationships/oleObject" Target="../embeddings/oleObject96.bin"/><Relationship Id="rId3" Type="http://schemas.openxmlformats.org/officeDocument/2006/relationships/notesSlide" Target="../notesSlides/notesSlide29.xml"/><Relationship Id="rId21" Type="http://schemas.openxmlformats.org/officeDocument/2006/relationships/image" Target="../media/image130.png"/><Relationship Id="rId7" Type="http://schemas.openxmlformats.org/officeDocument/2006/relationships/image" Target="../media/image132.wmf"/><Relationship Id="rId12" Type="http://schemas.openxmlformats.org/officeDocument/2006/relationships/oleObject" Target="../embeddings/oleObject93.bin"/><Relationship Id="rId17" Type="http://schemas.openxmlformats.org/officeDocument/2006/relationships/image" Target="../media/image13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95.bin"/><Relationship Id="rId20" Type="http://schemas.openxmlformats.org/officeDocument/2006/relationships/image" Target="../media/image128.png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90.bin"/><Relationship Id="rId11" Type="http://schemas.openxmlformats.org/officeDocument/2006/relationships/image" Target="../media/image134.wmf"/><Relationship Id="rId5" Type="http://schemas.openxmlformats.org/officeDocument/2006/relationships/image" Target="../media/image139.png"/><Relationship Id="rId15" Type="http://schemas.openxmlformats.org/officeDocument/2006/relationships/image" Target="../media/image136.wmf"/><Relationship Id="rId23" Type="http://schemas.openxmlformats.org/officeDocument/2006/relationships/image" Target="../media/image140.png"/><Relationship Id="rId10" Type="http://schemas.openxmlformats.org/officeDocument/2006/relationships/oleObject" Target="../embeddings/oleObject92.bin"/><Relationship Id="rId19" Type="http://schemas.openxmlformats.org/officeDocument/2006/relationships/image" Target="../media/image138.wmf"/><Relationship Id="rId4" Type="http://schemas.openxmlformats.org/officeDocument/2006/relationships/image" Target="../media/image15.png"/><Relationship Id="rId9" Type="http://schemas.openxmlformats.org/officeDocument/2006/relationships/image" Target="../media/image133.wmf"/><Relationship Id="rId14" Type="http://schemas.openxmlformats.org/officeDocument/2006/relationships/oleObject" Target="../embeddings/oleObject94.bin"/><Relationship Id="rId22" Type="http://schemas.openxmlformats.org/officeDocument/2006/relationships/image" Target="../media/image13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1.wmf"/><Relationship Id="rId18" Type="http://schemas.openxmlformats.org/officeDocument/2006/relationships/image" Target="../media/image21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8.png"/><Relationship Id="rId12" Type="http://schemas.openxmlformats.org/officeDocument/2006/relationships/oleObject" Target="../embeddings/oleObject3.bin"/><Relationship Id="rId1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.bin"/><Relationship Id="rId20" Type="http://schemas.openxmlformats.org/officeDocument/2006/relationships/image" Target="../media/image14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png"/><Relationship Id="rId11" Type="http://schemas.openxmlformats.org/officeDocument/2006/relationships/image" Target="../media/image10.wmf"/><Relationship Id="rId5" Type="http://schemas.openxmlformats.org/officeDocument/2006/relationships/image" Target="../media/image16.png"/><Relationship Id="rId15" Type="http://schemas.openxmlformats.org/officeDocument/2006/relationships/image" Target="../media/image12.wmf"/><Relationship Id="rId10" Type="http://schemas.openxmlformats.org/officeDocument/2006/relationships/oleObject" Target="../embeddings/oleObject2.bin"/><Relationship Id="rId19" Type="http://schemas.openxmlformats.org/officeDocument/2006/relationships/oleObject" Target="../embeddings/oleObject6.bin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oleObject" Target="../embeddings/oleObject4.bin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14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39.png"/><Relationship Id="rId5" Type="http://schemas.openxmlformats.org/officeDocument/2006/relationships/image" Target="../media/image23.png"/><Relationship Id="rId10" Type="http://schemas.openxmlformats.org/officeDocument/2006/relationships/image" Target="../media/image141.wmf"/><Relationship Id="rId4" Type="http://schemas.openxmlformats.org/officeDocument/2006/relationships/image" Target="../media/image145.png"/><Relationship Id="rId9" Type="http://schemas.openxmlformats.org/officeDocument/2006/relationships/oleObject" Target="../embeddings/oleObject97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wmf"/><Relationship Id="rId3" Type="http://schemas.openxmlformats.org/officeDocument/2006/relationships/notesSlide" Target="../notesSlides/notesSlide31.xml"/><Relationship Id="rId7" Type="http://schemas.openxmlformats.org/officeDocument/2006/relationships/oleObject" Target="../embeddings/oleObject9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44.png"/><Relationship Id="rId11" Type="http://schemas.openxmlformats.org/officeDocument/2006/relationships/image" Target="../media/image143.wmf"/><Relationship Id="rId5" Type="http://schemas.openxmlformats.org/officeDocument/2006/relationships/image" Target="../media/image39.png"/><Relationship Id="rId10" Type="http://schemas.openxmlformats.org/officeDocument/2006/relationships/oleObject" Target="../embeddings/oleObject99.bin"/><Relationship Id="rId4" Type="http://schemas.openxmlformats.org/officeDocument/2006/relationships/image" Target="../media/image38.png"/><Relationship Id="rId9" Type="http://schemas.openxmlformats.org/officeDocument/2006/relationships/image" Target="../media/image14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151.wmf"/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71.png"/><Relationship Id="rId12" Type="http://schemas.openxmlformats.org/officeDocument/2006/relationships/oleObject" Target="../embeddings/oleObject10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49.wmf"/><Relationship Id="rId11" Type="http://schemas.openxmlformats.org/officeDocument/2006/relationships/image" Target="../media/image148.png"/><Relationship Id="rId5" Type="http://schemas.openxmlformats.org/officeDocument/2006/relationships/oleObject" Target="../embeddings/oleObject100.bin"/><Relationship Id="rId15" Type="http://schemas.openxmlformats.org/officeDocument/2006/relationships/image" Target="../media/image152.wmf"/><Relationship Id="rId10" Type="http://schemas.openxmlformats.org/officeDocument/2006/relationships/image" Target="../media/image150.wmf"/><Relationship Id="rId4" Type="http://schemas.openxmlformats.org/officeDocument/2006/relationships/image" Target="../media/image38.png"/><Relationship Id="rId9" Type="http://schemas.openxmlformats.org/officeDocument/2006/relationships/oleObject" Target="../embeddings/oleObject101.bin"/><Relationship Id="rId14" Type="http://schemas.openxmlformats.org/officeDocument/2006/relationships/oleObject" Target="../embeddings/oleObject103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4.bin"/><Relationship Id="rId13" Type="http://schemas.openxmlformats.org/officeDocument/2006/relationships/image" Target="../media/image155.wmf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158.png"/><Relationship Id="rId12" Type="http://schemas.openxmlformats.org/officeDocument/2006/relationships/oleObject" Target="../embeddings/oleObject10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6.wmf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57.png"/><Relationship Id="rId11" Type="http://schemas.openxmlformats.org/officeDocument/2006/relationships/image" Target="../media/image154.wmf"/><Relationship Id="rId5" Type="http://schemas.openxmlformats.org/officeDocument/2006/relationships/image" Target="../media/image1480.png"/><Relationship Id="rId15" Type="http://schemas.openxmlformats.org/officeDocument/2006/relationships/oleObject" Target="../embeddings/oleObject107.bin"/><Relationship Id="rId10" Type="http://schemas.openxmlformats.org/officeDocument/2006/relationships/oleObject" Target="../embeddings/oleObject105.bin"/><Relationship Id="rId4" Type="http://schemas.openxmlformats.org/officeDocument/2006/relationships/image" Target="../media/image15.png"/><Relationship Id="rId9" Type="http://schemas.openxmlformats.org/officeDocument/2006/relationships/image" Target="../media/image153.wmf"/><Relationship Id="rId14" Type="http://schemas.openxmlformats.org/officeDocument/2006/relationships/image" Target="../media/image15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13" Type="http://schemas.openxmlformats.org/officeDocument/2006/relationships/image" Target="../media/image160.wmf"/><Relationship Id="rId18" Type="http://schemas.openxmlformats.org/officeDocument/2006/relationships/image" Target="../media/image163.png"/><Relationship Id="rId26" Type="http://schemas.openxmlformats.org/officeDocument/2006/relationships/oleObject" Target="../embeddings/oleObject114.bin"/><Relationship Id="rId3" Type="http://schemas.openxmlformats.org/officeDocument/2006/relationships/notesSlide" Target="../notesSlides/notesSlide34.xml"/><Relationship Id="rId21" Type="http://schemas.openxmlformats.org/officeDocument/2006/relationships/oleObject" Target="../embeddings/oleObject1120.bin"/><Relationship Id="rId7" Type="http://schemas.openxmlformats.org/officeDocument/2006/relationships/image" Target="../media/image160.png"/><Relationship Id="rId12" Type="http://schemas.openxmlformats.org/officeDocument/2006/relationships/oleObject" Target="../embeddings/oleObject1090.bin"/><Relationship Id="rId17" Type="http://schemas.openxmlformats.org/officeDocument/2006/relationships/image" Target="../media/image161.wmf"/><Relationship Id="rId25" Type="http://schemas.openxmlformats.org/officeDocument/2006/relationships/image" Target="../media/image16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110.bin"/><Relationship Id="rId20" Type="http://schemas.openxmlformats.org/officeDocument/2006/relationships/image" Target="../media/image162.wmf"/><Relationship Id="rId29" Type="http://schemas.openxmlformats.org/officeDocument/2006/relationships/image" Target="../media/image165.wmf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59.wmf"/><Relationship Id="rId11" Type="http://schemas.openxmlformats.org/officeDocument/2006/relationships/image" Target="../media/image160.wmf"/><Relationship Id="rId24" Type="http://schemas.openxmlformats.org/officeDocument/2006/relationships/oleObject" Target="../embeddings/oleObject113.bin"/><Relationship Id="rId5" Type="http://schemas.openxmlformats.org/officeDocument/2006/relationships/oleObject" Target="../embeddings/oleObject108.bin"/><Relationship Id="rId15" Type="http://schemas.openxmlformats.org/officeDocument/2006/relationships/image" Target="../media/image161.wmf"/><Relationship Id="rId23" Type="http://schemas.openxmlformats.org/officeDocument/2006/relationships/image" Target="../media/image164.png"/><Relationship Id="rId28" Type="http://schemas.openxmlformats.org/officeDocument/2006/relationships/oleObject" Target="../embeddings/oleObject115.bin"/><Relationship Id="rId10" Type="http://schemas.openxmlformats.org/officeDocument/2006/relationships/oleObject" Target="../embeddings/oleObject109.bin"/><Relationship Id="rId19" Type="http://schemas.openxmlformats.org/officeDocument/2006/relationships/oleObject" Target="../embeddings/oleObject112.bin"/><Relationship Id="rId4" Type="http://schemas.openxmlformats.org/officeDocument/2006/relationships/image" Target="../media/image15.png"/><Relationship Id="rId9" Type="http://schemas.openxmlformats.org/officeDocument/2006/relationships/image" Target="../media/image166.png"/><Relationship Id="rId14" Type="http://schemas.openxmlformats.org/officeDocument/2006/relationships/oleObject" Target="../embeddings/oleObject111.bin"/><Relationship Id="rId22" Type="http://schemas.openxmlformats.org/officeDocument/2006/relationships/image" Target="../media/image162.wmf"/><Relationship Id="rId27" Type="http://schemas.openxmlformats.org/officeDocument/2006/relationships/image" Target="../media/image164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6.bin"/><Relationship Id="rId13" Type="http://schemas.openxmlformats.org/officeDocument/2006/relationships/image" Target="../media/image161.wmf"/><Relationship Id="rId18" Type="http://schemas.openxmlformats.org/officeDocument/2006/relationships/image" Target="../media/image162.wmf"/><Relationship Id="rId26" Type="http://schemas.openxmlformats.org/officeDocument/2006/relationships/image" Target="../media/image169.wmf"/><Relationship Id="rId3" Type="http://schemas.openxmlformats.org/officeDocument/2006/relationships/notesSlide" Target="../notesSlides/notesSlide35.xml"/><Relationship Id="rId21" Type="http://schemas.openxmlformats.org/officeDocument/2006/relationships/oleObject" Target="../embeddings/oleObject119.bin"/><Relationship Id="rId7" Type="http://schemas.openxmlformats.org/officeDocument/2006/relationships/image" Target="../media/image166.png"/><Relationship Id="rId12" Type="http://schemas.openxmlformats.org/officeDocument/2006/relationships/oleObject" Target="../embeddings/oleObject117.bin"/><Relationship Id="rId17" Type="http://schemas.openxmlformats.org/officeDocument/2006/relationships/oleObject" Target="../embeddings/oleObject118.bin"/><Relationship Id="rId25" Type="http://schemas.openxmlformats.org/officeDocument/2006/relationships/oleObject" Target="../embeddings/oleObject12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70.png"/><Relationship Id="rId20" Type="http://schemas.openxmlformats.org/officeDocument/2006/relationships/image" Target="../media/image162.wmf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69.png"/><Relationship Id="rId11" Type="http://schemas.openxmlformats.org/officeDocument/2006/relationships/image" Target="../media/image160.wmf"/><Relationship Id="rId24" Type="http://schemas.openxmlformats.org/officeDocument/2006/relationships/image" Target="../media/image168.wmf"/><Relationship Id="rId5" Type="http://schemas.openxmlformats.org/officeDocument/2006/relationships/image" Target="../media/image168.png"/><Relationship Id="rId15" Type="http://schemas.openxmlformats.org/officeDocument/2006/relationships/image" Target="../media/image161.wmf"/><Relationship Id="rId23" Type="http://schemas.openxmlformats.org/officeDocument/2006/relationships/oleObject" Target="../embeddings/oleObject120.bin"/><Relationship Id="rId10" Type="http://schemas.openxmlformats.org/officeDocument/2006/relationships/oleObject" Target="../embeddings/oleObject1160.bin"/><Relationship Id="rId19" Type="http://schemas.openxmlformats.org/officeDocument/2006/relationships/oleObject" Target="../embeddings/oleObject1180.bin"/><Relationship Id="rId4" Type="http://schemas.openxmlformats.org/officeDocument/2006/relationships/image" Target="../media/image15.png"/><Relationship Id="rId9" Type="http://schemas.openxmlformats.org/officeDocument/2006/relationships/image" Target="../media/image160.wmf"/><Relationship Id="rId14" Type="http://schemas.openxmlformats.org/officeDocument/2006/relationships/oleObject" Target="../embeddings/oleObject1170.bin"/><Relationship Id="rId22" Type="http://schemas.openxmlformats.org/officeDocument/2006/relationships/image" Target="../media/image167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wmf"/><Relationship Id="rId3" Type="http://schemas.openxmlformats.org/officeDocument/2006/relationships/notesSlide" Target="../notesSlides/notesSlide36.xml"/><Relationship Id="rId7" Type="http://schemas.openxmlformats.org/officeDocument/2006/relationships/oleObject" Target="../embeddings/oleObject1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70.wmf"/><Relationship Id="rId5" Type="http://schemas.openxmlformats.org/officeDocument/2006/relationships/oleObject" Target="../embeddings/oleObject122.bin"/><Relationship Id="rId10" Type="http://schemas.openxmlformats.org/officeDocument/2006/relationships/image" Target="../media/image172.wmf"/><Relationship Id="rId4" Type="http://schemas.openxmlformats.org/officeDocument/2006/relationships/image" Target="../media/image23.png"/><Relationship Id="rId9" Type="http://schemas.openxmlformats.org/officeDocument/2006/relationships/oleObject" Target="../embeddings/oleObject124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png"/><Relationship Id="rId13" Type="http://schemas.openxmlformats.org/officeDocument/2006/relationships/image" Target="../media/image183.png"/><Relationship Id="rId18" Type="http://schemas.openxmlformats.org/officeDocument/2006/relationships/image" Target="../media/image176.wmf"/><Relationship Id="rId26" Type="http://schemas.openxmlformats.org/officeDocument/2006/relationships/image" Target="../media/image180.wmf"/><Relationship Id="rId3" Type="http://schemas.openxmlformats.org/officeDocument/2006/relationships/notesSlide" Target="../notesSlides/notesSlide37.xml"/><Relationship Id="rId21" Type="http://schemas.openxmlformats.org/officeDocument/2006/relationships/oleObject" Target="../embeddings/oleObject130.bin"/><Relationship Id="rId7" Type="http://schemas.openxmlformats.org/officeDocument/2006/relationships/image" Target="../media/image184.png"/><Relationship Id="rId12" Type="http://schemas.openxmlformats.org/officeDocument/2006/relationships/image" Target="../media/image174.wmf"/><Relationship Id="rId17" Type="http://schemas.openxmlformats.org/officeDocument/2006/relationships/oleObject" Target="../embeddings/oleObject128.bin"/><Relationship Id="rId25" Type="http://schemas.openxmlformats.org/officeDocument/2006/relationships/oleObject" Target="../embeddings/oleObject13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75.wmf"/><Relationship Id="rId20" Type="http://schemas.openxmlformats.org/officeDocument/2006/relationships/image" Target="../media/image177.wmf"/><Relationship Id="rId29" Type="http://schemas.openxmlformats.org/officeDocument/2006/relationships/oleObject" Target="../embeddings/oleObject134.bin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73.wmf"/><Relationship Id="rId11" Type="http://schemas.openxmlformats.org/officeDocument/2006/relationships/oleObject" Target="../embeddings/oleObject1260.bin"/><Relationship Id="rId24" Type="http://schemas.openxmlformats.org/officeDocument/2006/relationships/image" Target="../media/image179.wmf"/><Relationship Id="rId5" Type="http://schemas.openxmlformats.org/officeDocument/2006/relationships/oleObject" Target="../embeddings/oleObject125.bin"/><Relationship Id="rId15" Type="http://schemas.openxmlformats.org/officeDocument/2006/relationships/oleObject" Target="../embeddings/oleObject127.bin"/><Relationship Id="rId23" Type="http://schemas.openxmlformats.org/officeDocument/2006/relationships/oleObject" Target="../embeddings/oleObject131.bin"/><Relationship Id="rId28" Type="http://schemas.openxmlformats.org/officeDocument/2006/relationships/image" Target="../media/image181.wmf"/><Relationship Id="rId10" Type="http://schemas.openxmlformats.org/officeDocument/2006/relationships/image" Target="../media/image174.wmf"/><Relationship Id="rId19" Type="http://schemas.openxmlformats.org/officeDocument/2006/relationships/oleObject" Target="../embeddings/oleObject129.bin"/><Relationship Id="rId4" Type="http://schemas.openxmlformats.org/officeDocument/2006/relationships/image" Target="../media/image15.png"/><Relationship Id="rId9" Type="http://schemas.openxmlformats.org/officeDocument/2006/relationships/oleObject" Target="../embeddings/oleObject126.bin"/><Relationship Id="rId14" Type="http://schemas.openxmlformats.org/officeDocument/2006/relationships/image" Target="../media/image187.png"/><Relationship Id="rId22" Type="http://schemas.openxmlformats.org/officeDocument/2006/relationships/image" Target="../media/image178.wmf"/><Relationship Id="rId27" Type="http://schemas.openxmlformats.org/officeDocument/2006/relationships/oleObject" Target="../embeddings/oleObject133.bin"/><Relationship Id="rId30" Type="http://schemas.openxmlformats.org/officeDocument/2006/relationships/image" Target="../media/image182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50.bin"/><Relationship Id="rId13" Type="http://schemas.openxmlformats.org/officeDocument/2006/relationships/oleObject" Target="../embeddings/oleObject1360.bin"/><Relationship Id="rId18" Type="http://schemas.openxmlformats.org/officeDocument/2006/relationships/oleObject" Target="../embeddings/oleObject1370.bin"/><Relationship Id="rId3" Type="http://schemas.openxmlformats.org/officeDocument/2006/relationships/notesSlide" Target="../notesSlides/notesSlide38.xml"/><Relationship Id="rId21" Type="http://schemas.openxmlformats.org/officeDocument/2006/relationships/oleObject" Target="../embeddings/oleObject138.bin"/><Relationship Id="rId7" Type="http://schemas.openxmlformats.org/officeDocument/2006/relationships/image" Target="../media/image184.wmf"/><Relationship Id="rId12" Type="http://schemas.openxmlformats.org/officeDocument/2006/relationships/image" Target="../media/image185.wmf"/><Relationship Id="rId17" Type="http://schemas.openxmlformats.org/officeDocument/2006/relationships/image" Target="../media/image18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37.bin"/><Relationship Id="rId20" Type="http://schemas.openxmlformats.org/officeDocument/2006/relationships/image" Target="../media/image195.png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135.bin"/><Relationship Id="rId11" Type="http://schemas.openxmlformats.org/officeDocument/2006/relationships/oleObject" Target="../embeddings/oleObject136.bin"/><Relationship Id="rId24" Type="http://schemas.openxmlformats.org/officeDocument/2006/relationships/image" Target="../media/image187.wmf"/><Relationship Id="rId5" Type="http://schemas.openxmlformats.org/officeDocument/2006/relationships/image" Target="../media/image23.png"/><Relationship Id="rId15" Type="http://schemas.openxmlformats.org/officeDocument/2006/relationships/image" Target="../media/image194.png"/><Relationship Id="rId23" Type="http://schemas.openxmlformats.org/officeDocument/2006/relationships/oleObject" Target="../embeddings/oleObject1380.bin"/><Relationship Id="rId10" Type="http://schemas.openxmlformats.org/officeDocument/2006/relationships/image" Target="../media/image193.png"/><Relationship Id="rId19" Type="http://schemas.openxmlformats.org/officeDocument/2006/relationships/image" Target="../media/image186.wmf"/><Relationship Id="rId4" Type="http://schemas.openxmlformats.org/officeDocument/2006/relationships/image" Target="../media/image192.png"/><Relationship Id="rId9" Type="http://schemas.openxmlformats.org/officeDocument/2006/relationships/image" Target="../media/image184.wmf"/><Relationship Id="rId14" Type="http://schemas.openxmlformats.org/officeDocument/2006/relationships/image" Target="../media/image185.wmf"/><Relationship Id="rId22" Type="http://schemas.openxmlformats.org/officeDocument/2006/relationships/image" Target="../media/image187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1.bin"/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88.wmf"/><Relationship Id="rId11" Type="http://schemas.openxmlformats.org/officeDocument/2006/relationships/image" Target="../media/image190.wmf"/><Relationship Id="rId5" Type="http://schemas.openxmlformats.org/officeDocument/2006/relationships/oleObject" Target="../embeddings/oleObject139.bin"/><Relationship Id="rId10" Type="http://schemas.openxmlformats.org/officeDocument/2006/relationships/oleObject" Target="../embeddings/oleObject142.bin"/><Relationship Id="rId4" Type="http://schemas.openxmlformats.org/officeDocument/2006/relationships/image" Target="../media/image38.png"/><Relationship Id="rId9" Type="http://schemas.openxmlformats.org/officeDocument/2006/relationships/image" Target="../media/image189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image" Target="../media/image20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7.bin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png"/><Relationship Id="rId11" Type="http://schemas.openxmlformats.org/officeDocument/2006/relationships/image" Target="../media/image24.png"/><Relationship Id="rId5" Type="http://schemas.openxmlformats.org/officeDocument/2006/relationships/image" Target="../media/image25.png"/><Relationship Id="rId10" Type="http://schemas.openxmlformats.org/officeDocument/2006/relationships/image" Target="../media/image19.wmf"/><Relationship Id="rId4" Type="http://schemas.openxmlformats.org/officeDocument/2006/relationships/image" Target="../media/image22.png"/><Relationship Id="rId9" Type="http://schemas.openxmlformats.org/officeDocument/2006/relationships/oleObject" Target="../embeddings/oleObject710.bin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oleObject" Target="../embeddings/oleObject146.bin"/><Relationship Id="rId18" Type="http://schemas.openxmlformats.org/officeDocument/2006/relationships/image" Target="../media/image196.wmf"/><Relationship Id="rId3" Type="http://schemas.openxmlformats.org/officeDocument/2006/relationships/notesSlide" Target="../notesSlides/notesSlide40.xml"/><Relationship Id="rId7" Type="http://schemas.openxmlformats.org/officeDocument/2006/relationships/image" Target="../media/image71.png"/><Relationship Id="rId12" Type="http://schemas.openxmlformats.org/officeDocument/2006/relationships/image" Target="../media/image193.wmf"/><Relationship Id="rId17" Type="http://schemas.openxmlformats.org/officeDocument/2006/relationships/oleObject" Target="../embeddings/oleObject14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95.wmf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91.wmf"/><Relationship Id="rId11" Type="http://schemas.openxmlformats.org/officeDocument/2006/relationships/oleObject" Target="../embeddings/oleObject145.bin"/><Relationship Id="rId5" Type="http://schemas.openxmlformats.org/officeDocument/2006/relationships/oleObject" Target="../embeddings/oleObject143.bin"/><Relationship Id="rId15" Type="http://schemas.openxmlformats.org/officeDocument/2006/relationships/oleObject" Target="../embeddings/oleObject147.bin"/><Relationship Id="rId10" Type="http://schemas.openxmlformats.org/officeDocument/2006/relationships/image" Target="../media/image192.wmf"/><Relationship Id="rId4" Type="http://schemas.openxmlformats.org/officeDocument/2006/relationships/image" Target="../media/image38.png"/><Relationship Id="rId9" Type="http://schemas.openxmlformats.org/officeDocument/2006/relationships/oleObject" Target="../embeddings/oleObject144.bin"/><Relationship Id="rId14" Type="http://schemas.openxmlformats.org/officeDocument/2006/relationships/image" Target="../media/image194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6.png"/><Relationship Id="rId13" Type="http://schemas.openxmlformats.org/officeDocument/2006/relationships/image" Target="../media/image217.png"/><Relationship Id="rId18" Type="http://schemas.openxmlformats.org/officeDocument/2006/relationships/image" Target="../media/image199.wmf"/><Relationship Id="rId26" Type="http://schemas.openxmlformats.org/officeDocument/2006/relationships/image" Target="../media/image202.wmf"/><Relationship Id="rId3" Type="http://schemas.openxmlformats.org/officeDocument/2006/relationships/notesSlide" Target="../notesSlides/notesSlide41.xml"/><Relationship Id="rId21" Type="http://schemas.openxmlformats.org/officeDocument/2006/relationships/oleObject" Target="../embeddings/oleObject1520.bin"/><Relationship Id="rId34" Type="http://schemas.openxmlformats.org/officeDocument/2006/relationships/image" Target="../media/image206.wmf"/><Relationship Id="rId7" Type="http://schemas.openxmlformats.org/officeDocument/2006/relationships/image" Target="../media/image215.png"/><Relationship Id="rId12" Type="http://schemas.openxmlformats.org/officeDocument/2006/relationships/image" Target="../media/image198.wmf"/><Relationship Id="rId17" Type="http://schemas.openxmlformats.org/officeDocument/2006/relationships/oleObject" Target="../embeddings/oleObject1510.bin"/><Relationship Id="rId25" Type="http://schemas.openxmlformats.org/officeDocument/2006/relationships/oleObject" Target="../embeddings/oleObject154.bin"/><Relationship Id="rId33" Type="http://schemas.openxmlformats.org/officeDocument/2006/relationships/oleObject" Target="../embeddings/oleObject15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99.wmf"/><Relationship Id="rId20" Type="http://schemas.openxmlformats.org/officeDocument/2006/relationships/image" Target="../media/image200.wmf"/><Relationship Id="rId29" Type="http://schemas.openxmlformats.org/officeDocument/2006/relationships/oleObject" Target="../embeddings/oleObject156.bin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97.wmf"/><Relationship Id="rId11" Type="http://schemas.openxmlformats.org/officeDocument/2006/relationships/oleObject" Target="../embeddings/oleObject1500.bin"/><Relationship Id="rId24" Type="http://schemas.openxmlformats.org/officeDocument/2006/relationships/image" Target="../media/image201.wmf"/><Relationship Id="rId32" Type="http://schemas.openxmlformats.org/officeDocument/2006/relationships/image" Target="../media/image205.wmf"/><Relationship Id="rId5" Type="http://schemas.openxmlformats.org/officeDocument/2006/relationships/oleObject" Target="../embeddings/oleObject149.bin"/><Relationship Id="rId15" Type="http://schemas.openxmlformats.org/officeDocument/2006/relationships/oleObject" Target="../embeddings/oleObject151.bin"/><Relationship Id="rId23" Type="http://schemas.openxmlformats.org/officeDocument/2006/relationships/oleObject" Target="../embeddings/oleObject153.bin"/><Relationship Id="rId28" Type="http://schemas.openxmlformats.org/officeDocument/2006/relationships/image" Target="../media/image203.wmf"/><Relationship Id="rId10" Type="http://schemas.openxmlformats.org/officeDocument/2006/relationships/image" Target="../media/image198.wmf"/><Relationship Id="rId19" Type="http://schemas.openxmlformats.org/officeDocument/2006/relationships/oleObject" Target="../embeddings/oleObject152.bin"/><Relationship Id="rId31" Type="http://schemas.openxmlformats.org/officeDocument/2006/relationships/oleObject" Target="../embeddings/oleObject157.bin"/><Relationship Id="rId4" Type="http://schemas.openxmlformats.org/officeDocument/2006/relationships/image" Target="../media/image15.png"/><Relationship Id="rId9" Type="http://schemas.openxmlformats.org/officeDocument/2006/relationships/oleObject" Target="../embeddings/oleObject150.bin"/><Relationship Id="rId14" Type="http://schemas.openxmlformats.org/officeDocument/2006/relationships/image" Target="../media/image207.png"/><Relationship Id="rId22" Type="http://schemas.openxmlformats.org/officeDocument/2006/relationships/image" Target="../media/image200.wmf"/><Relationship Id="rId27" Type="http://schemas.openxmlformats.org/officeDocument/2006/relationships/oleObject" Target="../embeddings/oleObject155.bin"/><Relationship Id="rId30" Type="http://schemas.openxmlformats.org/officeDocument/2006/relationships/image" Target="../media/image204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8.wmf"/><Relationship Id="rId13" Type="http://schemas.openxmlformats.org/officeDocument/2006/relationships/image" Target="../media/image209.wmf"/><Relationship Id="rId18" Type="http://schemas.openxmlformats.org/officeDocument/2006/relationships/image" Target="../media/image210.wmf"/><Relationship Id="rId26" Type="http://schemas.openxmlformats.org/officeDocument/2006/relationships/image" Target="../media/image212.wmf"/><Relationship Id="rId3" Type="http://schemas.openxmlformats.org/officeDocument/2006/relationships/notesSlide" Target="../notesSlides/notesSlide42.xml"/><Relationship Id="rId21" Type="http://schemas.openxmlformats.org/officeDocument/2006/relationships/image" Target="../media/image211.wmf"/><Relationship Id="rId7" Type="http://schemas.openxmlformats.org/officeDocument/2006/relationships/oleObject" Target="../embeddings/oleObject1590.bin"/><Relationship Id="rId12" Type="http://schemas.openxmlformats.org/officeDocument/2006/relationships/oleObject" Target="../embeddings/oleObject1600.bin"/><Relationship Id="rId17" Type="http://schemas.openxmlformats.org/officeDocument/2006/relationships/oleObject" Target="../embeddings/oleObject1610.bin"/><Relationship Id="rId25" Type="http://schemas.openxmlformats.org/officeDocument/2006/relationships/oleObject" Target="../embeddings/oleObject16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10.wmf"/><Relationship Id="rId20" Type="http://schemas.openxmlformats.org/officeDocument/2006/relationships/oleObject" Target="../embeddings/oleObject162.bin"/><Relationship Id="rId1" Type="http://schemas.openxmlformats.org/officeDocument/2006/relationships/vmlDrawing" Target="../drawings/vmlDrawing35.vml"/><Relationship Id="rId6" Type="http://schemas.openxmlformats.org/officeDocument/2006/relationships/image" Target="../media/image208.wmf"/><Relationship Id="rId11" Type="http://schemas.openxmlformats.org/officeDocument/2006/relationships/image" Target="../media/image209.wmf"/><Relationship Id="rId24" Type="http://schemas.openxmlformats.org/officeDocument/2006/relationships/image" Target="../media/image228.png"/><Relationship Id="rId5" Type="http://schemas.openxmlformats.org/officeDocument/2006/relationships/oleObject" Target="../embeddings/oleObject159.bin"/><Relationship Id="rId15" Type="http://schemas.openxmlformats.org/officeDocument/2006/relationships/oleObject" Target="../embeddings/oleObject161.bin"/><Relationship Id="rId23" Type="http://schemas.openxmlformats.org/officeDocument/2006/relationships/image" Target="../media/image211.wmf"/><Relationship Id="rId28" Type="http://schemas.openxmlformats.org/officeDocument/2006/relationships/image" Target="../media/image212.wmf"/><Relationship Id="rId10" Type="http://schemas.openxmlformats.org/officeDocument/2006/relationships/oleObject" Target="../embeddings/oleObject160.bin"/><Relationship Id="rId19" Type="http://schemas.openxmlformats.org/officeDocument/2006/relationships/image" Target="../media/image227.png"/><Relationship Id="rId4" Type="http://schemas.openxmlformats.org/officeDocument/2006/relationships/image" Target="../media/image224.png"/><Relationship Id="rId9" Type="http://schemas.openxmlformats.org/officeDocument/2006/relationships/image" Target="../media/image225.png"/><Relationship Id="rId14" Type="http://schemas.openxmlformats.org/officeDocument/2006/relationships/image" Target="../media/image226.png"/><Relationship Id="rId22" Type="http://schemas.openxmlformats.org/officeDocument/2006/relationships/oleObject" Target="../embeddings/oleObject1620.bin"/><Relationship Id="rId27" Type="http://schemas.openxmlformats.org/officeDocument/2006/relationships/oleObject" Target="../embeddings/oleObject1630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notesSlide" Target="../notesSlides/notesSlide43.xml"/><Relationship Id="rId7" Type="http://schemas.openxmlformats.org/officeDocument/2006/relationships/image" Target="../media/image213.wmf"/><Relationship Id="rId12" Type="http://schemas.openxmlformats.org/officeDocument/2006/relationships/image" Target="../media/image2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164.bin"/><Relationship Id="rId11" Type="http://schemas.openxmlformats.org/officeDocument/2006/relationships/oleObject" Target="../embeddings/oleObject166.bin"/><Relationship Id="rId5" Type="http://schemas.openxmlformats.org/officeDocument/2006/relationships/image" Target="../media/image232.png"/><Relationship Id="rId10" Type="http://schemas.openxmlformats.org/officeDocument/2006/relationships/image" Target="../media/image214.wmf"/><Relationship Id="rId4" Type="http://schemas.openxmlformats.org/officeDocument/2006/relationships/image" Target="../media/image38.png"/><Relationship Id="rId9" Type="http://schemas.openxmlformats.org/officeDocument/2006/relationships/oleObject" Target="../embeddings/oleObject165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6.wmf"/><Relationship Id="rId13" Type="http://schemas.openxmlformats.org/officeDocument/2006/relationships/image" Target="../media/image218.wmf"/><Relationship Id="rId3" Type="http://schemas.openxmlformats.org/officeDocument/2006/relationships/notesSlide" Target="../notesSlides/notesSlide44.xml"/><Relationship Id="rId7" Type="http://schemas.openxmlformats.org/officeDocument/2006/relationships/oleObject" Target="../embeddings/oleObject167.bin"/><Relationship Id="rId12" Type="http://schemas.openxmlformats.org/officeDocument/2006/relationships/oleObject" Target="../embeddings/oleObject16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72.png"/><Relationship Id="rId11" Type="http://schemas.openxmlformats.org/officeDocument/2006/relationships/image" Target="../media/image217.wmf"/><Relationship Id="rId5" Type="http://schemas.openxmlformats.org/officeDocument/2006/relationships/image" Target="../media/image71.png"/><Relationship Id="rId10" Type="http://schemas.openxmlformats.org/officeDocument/2006/relationships/oleObject" Target="../embeddings/oleObject168.bin"/><Relationship Id="rId4" Type="http://schemas.openxmlformats.org/officeDocument/2006/relationships/image" Target="../media/image38.png"/><Relationship Id="rId9" Type="http://schemas.openxmlformats.org/officeDocument/2006/relationships/image" Target="../media/image236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0.bin"/><Relationship Id="rId13" Type="http://schemas.openxmlformats.org/officeDocument/2006/relationships/image" Target="../media/image221.wmf"/><Relationship Id="rId3" Type="http://schemas.openxmlformats.org/officeDocument/2006/relationships/notesSlide" Target="../notesSlides/notesSlide45.xml"/><Relationship Id="rId7" Type="http://schemas.openxmlformats.org/officeDocument/2006/relationships/image" Target="../media/image158.png"/><Relationship Id="rId12" Type="http://schemas.openxmlformats.org/officeDocument/2006/relationships/oleObject" Target="../embeddings/oleObject17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57.png"/><Relationship Id="rId11" Type="http://schemas.openxmlformats.org/officeDocument/2006/relationships/image" Target="../media/image220.wmf"/><Relationship Id="rId5" Type="http://schemas.openxmlformats.org/officeDocument/2006/relationships/image" Target="../media/image241.png"/><Relationship Id="rId15" Type="http://schemas.openxmlformats.org/officeDocument/2006/relationships/image" Target="../media/image222.wmf"/><Relationship Id="rId10" Type="http://schemas.openxmlformats.org/officeDocument/2006/relationships/oleObject" Target="../embeddings/oleObject171.bin"/><Relationship Id="rId4" Type="http://schemas.openxmlformats.org/officeDocument/2006/relationships/image" Target="../media/image15.png"/><Relationship Id="rId9" Type="http://schemas.openxmlformats.org/officeDocument/2006/relationships/image" Target="../media/image219.wmf"/><Relationship Id="rId14" Type="http://schemas.openxmlformats.org/officeDocument/2006/relationships/oleObject" Target="../embeddings/oleObject173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2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1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5.bin"/><Relationship Id="rId13" Type="http://schemas.openxmlformats.org/officeDocument/2006/relationships/image" Target="../media/image235.wmf"/><Relationship Id="rId3" Type="http://schemas.openxmlformats.org/officeDocument/2006/relationships/notesSlide" Target="../notesSlides/notesSlide48.xml"/><Relationship Id="rId7" Type="http://schemas.openxmlformats.org/officeDocument/2006/relationships/image" Target="../media/image232.wmf"/><Relationship Id="rId12" Type="http://schemas.openxmlformats.org/officeDocument/2006/relationships/oleObject" Target="../embeddings/oleObject17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174.bin"/><Relationship Id="rId11" Type="http://schemas.openxmlformats.org/officeDocument/2006/relationships/image" Target="../media/image234.wmf"/><Relationship Id="rId5" Type="http://schemas.openxmlformats.org/officeDocument/2006/relationships/image" Target="../media/image38.png"/><Relationship Id="rId15" Type="http://schemas.openxmlformats.org/officeDocument/2006/relationships/image" Target="../media/image236.wmf"/><Relationship Id="rId10" Type="http://schemas.openxmlformats.org/officeDocument/2006/relationships/oleObject" Target="../embeddings/oleObject176.bin"/><Relationship Id="rId4" Type="http://schemas.openxmlformats.org/officeDocument/2006/relationships/image" Target="../media/image237.png"/><Relationship Id="rId9" Type="http://schemas.openxmlformats.org/officeDocument/2006/relationships/image" Target="../media/image233.wmf"/><Relationship Id="rId14" Type="http://schemas.openxmlformats.org/officeDocument/2006/relationships/oleObject" Target="../embeddings/oleObject178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0.bin"/><Relationship Id="rId13" Type="http://schemas.openxmlformats.org/officeDocument/2006/relationships/image" Target="../media/image241.wmf"/><Relationship Id="rId18" Type="http://schemas.openxmlformats.org/officeDocument/2006/relationships/oleObject" Target="../embeddings/oleObject185.bin"/><Relationship Id="rId3" Type="http://schemas.openxmlformats.org/officeDocument/2006/relationships/notesSlide" Target="../notesSlides/notesSlide49.xml"/><Relationship Id="rId21" Type="http://schemas.openxmlformats.org/officeDocument/2006/relationships/image" Target="../media/image245.wmf"/><Relationship Id="rId7" Type="http://schemas.openxmlformats.org/officeDocument/2006/relationships/image" Target="../media/image238.wmf"/><Relationship Id="rId12" Type="http://schemas.openxmlformats.org/officeDocument/2006/relationships/oleObject" Target="../embeddings/oleObject182.bin"/><Relationship Id="rId17" Type="http://schemas.openxmlformats.org/officeDocument/2006/relationships/image" Target="../media/image24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84.bin"/><Relationship Id="rId20" Type="http://schemas.openxmlformats.org/officeDocument/2006/relationships/oleObject" Target="../embeddings/oleObject186.bin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179.bin"/><Relationship Id="rId11" Type="http://schemas.openxmlformats.org/officeDocument/2006/relationships/image" Target="../media/image240.wmf"/><Relationship Id="rId5" Type="http://schemas.openxmlformats.org/officeDocument/2006/relationships/image" Target="../media/image38.png"/><Relationship Id="rId15" Type="http://schemas.openxmlformats.org/officeDocument/2006/relationships/image" Target="../media/image242.wmf"/><Relationship Id="rId10" Type="http://schemas.openxmlformats.org/officeDocument/2006/relationships/oleObject" Target="../embeddings/oleObject181.bin"/><Relationship Id="rId19" Type="http://schemas.openxmlformats.org/officeDocument/2006/relationships/image" Target="../media/image244.wmf"/><Relationship Id="rId4" Type="http://schemas.openxmlformats.org/officeDocument/2006/relationships/image" Target="../media/image237.png"/><Relationship Id="rId9" Type="http://schemas.openxmlformats.org/officeDocument/2006/relationships/image" Target="../media/image239.wmf"/><Relationship Id="rId14" Type="http://schemas.openxmlformats.org/officeDocument/2006/relationships/oleObject" Target="../embeddings/oleObject183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26.wmf"/><Relationship Id="rId18" Type="http://schemas.openxmlformats.org/officeDocument/2006/relationships/image" Target="../media/image31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5.png"/><Relationship Id="rId12" Type="http://schemas.openxmlformats.org/officeDocument/2006/relationships/oleObject" Target="../embeddings/oleObject11.bin"/><Relationship Id="rId17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3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30.png"/><Relationship Id="rId11" Type="http://schemas.openxmlformats.org/officeDocument/2006/relationships/image" Target="../media/image25.wmf"/><Relationship Id="rId5" Type="http://schemas.openxmlformats.org/officeDocument/2006/relationships/image" Target="../media/image29.png"/><Relationship Id="rId15" Type="http://schemas.openxmlformats.org/officeDocument/2006/relationships/image" Target="../media/image27.wmf"/><Relationship Id="rId10" Type="http://schemas.openxmlformats.org/officeDocument/2006/relationships/oleObject" Target="../embeddings/oleObject10.bin"/><Relationship Id="rId4" Type="http://schemas.openxmlformats.org/officeDocument/2006/relationships/image" Target="../media/image32.png"/><Relationship Id="rId9" Type="http://schemas.openxmlformats.org/officeDocument/2006/relationships/image" Target="../media/image10.wmf"/><Relationship Id="rId14" Type="http://schemas.openxmlformats.org/officeDocument/2006/relationships/oleObject" Target="../embeddings/oleObject12.bin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8.bin"/><Relationship Id="rId13" Type="http://schemas.openxmlformats.org/officeDocument/2006/relationships/image" Target="../media/image249.wmf"/><Relationship Id="rId18" Type="http://schemas.openxmlformats.org/officeDocument/2006/relationships/oleObject" Target="../embeddings/oleObject193.bin"/><Relationship Id="rId26" Type="http://schemas.openxmlformats.org/officeDocument/2006/relationships/oleObject" Target="../embeddings/oleObject197.bin"/><Relationship Id="rId3" Type="http://schemas.openxmlformats.org/officeDocument/2006/relationships/notesSlide" Target="../notesSlides/notesSlide50.xml"/><Relationship Id="rId21" Type="http://schemas.openxmlformats.org/officeDocument/2006/relationships/image" Target="../media/image253.wmf"/><Relationship Id="rId7" Type="http://schemas.openxmlformats.org/officeDocument/2006/relationships/image" Target="../media/image246.wmf"/><Relationship Id="rId12" Type="http://schemas.openxmlformats.org/officeDocument/2006/relationships/oleObject" Target="../embeddings/oleObject190.bin"/><Relationship Id="rId17" Type="http://schemas.openxmlformats.org/officeDocument/2006/relationships/image" Target="../media/image251.wmf"/><Relationship Id="rId25" Type="http://schemas.openxmlformats.org/officeDocument/2006/relationships/image" Target="../media/image25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92.bin"/><Relationship Id="rId20" Type="http://schemas.openxmlformats.org/officeDocument/2006/relationships/oleObject" Target="../embeddings/oleObject194.bin"/><Relationship Id="rId29" Type="http://schemas.openxmlformats.org/officeDocument/2006/relationships/image" Target="../media/image257.wmf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187.bin"/><Relationship Id="rId11" Type="http://schemas.openxmlformats.org/officeDocument/2006/relationships/image" Target="../media/image248.wmf"/><Relationship Id="rId24" Type="http://schemas.openxmlformats.org/officeDocument/2006/relationships/oleObject" Target="../embeddings/oleObject196.bin"/><Relationship Id="rId5" Type="http://schemas.openxmlformats.org/officeDocument/2006/relationships/image" Target="../media/image38.png"/><Relationship Id="rId15" Type="http://schemas.openxmlformats.org/officeDocument/2006/relationships/image" Target="../media/image250.wmf"/><Relationship Id="rId23" Type="http://schemas.openxmlformats.org/officeDocument/2006/relationships/image" Target="../media/image254.wmf"/><Relationship Id="rId28" Type="http://schemas.openxmlformats.org/officeDocument/2006/relationships/oleObject" Target="../embeddings/oleObject198.bin"/><Relationship Id="rId10" Type="http://schemas.openxmlformats.org/officeDocument/2006/relationships/oleObject" Target="../embeddings/oleObject189.bin"/><Relationship Id="rId19" Type="http://schemas.openxmlformats.org/officeDocument/2006/relationships/image" Target="../media/image252.wmf"/><Relationship Id="rId4" Type="http://schemas.openxmlformats.org/officeDocument/2006/relationships/image" Target="../media/image237.png"/><Relationship Id="rId9" Type="http://schemas.openxmlformats.org/officeDocument/2006/relationships/image" Target="../media/image247.wmf"/><Relationship Id="rId14" Type="http://schemas.openxmlformats.org/officeDocument/2006/relationships/oleObject" Target="../embeddings/oleObject191.bin"/><Relationship Id="rId22" Type="http://schemas.openxmlformats.org/officeDocument/2006/relationships/oleObject" Target="../embeddings/oleObject195.bin"/><Relationship Id="rId27" Type="http://schemas.openxmlformats.org/officeDocument/2006/relationships/image" Target="../media/image256.w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0.bin"/><Relationship Id="rId13" Type="http://schemas.openxmlformats.org/officeDocument/2006/relationships/image" Target="../media/image249.wmf"/><Relationship Id="rId18" Type="http://schemas.openxmlformats.org/officeDocument/2006/relationships/oleObject" Target="../embeddings/oleObject205.bin"/><Relationship Id="rId3" Type="http://schemas.openxmlformats.org/officeDocument/2006/relationships/notesSlide" Target="../notesSlides/notesSlide51.xml"/><Relationship Id="rId21" Type="http://schemas.openxmlformats.org/officeDocument/2006/relationships/image" Target="../media/image261.wmf"/><Relationship Id="rId7" Type="http://schemas.openxmlformats.org/officeDocument/2006/relationships/image" Target="../media/image258.wmf"/><Relationship Id="rId12" Type="http://schemas.openxmlformats.org/officeDocument/2006/relationships/oleObject" Target="../embeddings/oleObject202.bin"/><Relationship Id="rId17" Type="http://schemas.openxmlformats.org/officeDocument/2006/relationships/image" Target="../media/image25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04.bin"/><Relationship Id="rId20" Type="http://schemas.openxmlformats.org/officeDocument/2006/relationships/oleObject" Target="../embeddings/oleObject206.bin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199.bin"/><Relationship Id="rId11" Type="http://schemas.openxmlformats.org/officeDocument/2006/relationships/image" Target="../media/image248.wmf"/><Relationship Id="rId5" Type="http://schemas.openxmlformats.org/officeDocument/2006/relationships/image" Target="../media/image38.png"/><Relationship Id="rId15" Type="http://schemas.openxmlformats.org/officeDocument/2006/relationships/image" Target="../media/image250.wmf"/><Relationship Id="rId10" Type="http://schemas.openxmlformats.org/officeDocument/2006/relationships/oleObject" Target="../embeddings/oleObject201.bin"/><Relationship Id="rId19" Type="http://schemas.openxmlformats.org/officeDocument/2006/relationships/image" Target="../media/image260.wmf"/><Relationship Id="rId4" Type="http://schemas.openxmlformats.org/officeDocument/2006/relationships/image" Target="../media/image237.png"/><Relationship Id="rId9" Type="http://schemas.openxmlformats.org/officeDocument/2006/relationships/image" Target="../media/image247.wmf"/><Relationship Id="rId14" Type="http://schemas.openxmlformats.org/officeDocument/2006/relationships/oleObject" Target="../embeddings/oleObject203.bin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8.bin"/><Relationship Id="rId13" Type="http://schemas.openxmlformats.org/officeDocument/2006/relationships/image" Target="../media/image265.wmf"/><Relationship Id="rId18" Type="http://schemas.openxmlformats.org/officeDocument/2006/relationships/oleObject" Target="../embeddings/oleObject213.bin"/><Relationship Id="rId3" Type="http://schemas.openxmlformats.org/officeDocument/2006/relationships/notesSlide" Target="../notesSlides/notesSlide52.xml"/><Relationship Id="rId21" Type="http://schemas.openxmlformats.org/officeDocument/2006/relationships/image" Target="../media/image269.wmf"/><Relationship Id="rId7" Type="http://schemas.openxmlformats.org/officeDocument/2006/relationships/image" Target="../media/image262.wmf"/><Relationship Id="rId12" Type="http://schemas.openxmlformats.org/officeDocument/2006/relationships/oleObject" Target="../embeddings/oleObject210.bin"/><Relationship Id="rId17" Type="http://schemas.openxmlformats.org/officeDocument/2006/relationships/image" Target="../media/image26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12.bin"/><Relationship Id="rId20" Type="http://schemas.openxmlformats.org/officeDocument/2006/relationships/oleObject" Target="../embeddings/oleObject214.bin"/><Relationship Id="rId1" Type="http://schemas.openxmlformats.org/officeDocument/2006/relationships/vmlDrawing" Target="../drawings/vmlDrawing43.vml"/><Relationship Id="rId6" Type="http://schemas.openxmlformats.org/officeDocument/2006/relationships/oleObject" Target="../embeddings/oleObject207.bin"/><Relationship Id="rId11" Type="http://schemas.openxmlformats.org/officeDocument/2006/relationships/image" Target="../media/image264.wmf"/><Relationship Id="rId5" Type="http://schemas.openxmlformats.org/officeDocument/2006/relationships/image" Target="../media/image38.png"/><Relationship Id="rId15" Type="http://schemas.openxmlformats.org/officeDocument/2006/relationships/image" Target="../media/image266.wmf"/><Relationship Id="rId10" Type="http://schemas.openxmlformats.org/officeDocument/2006/relationships/oleObject" Target="../embeddings/oleObject209.bin"/><Relationship Id="rId19" Type="http://schemas.openxmlformats.org/officeDocument/2006/relationships/image" Target="../media/image268.wmf"/><Relationship Id="rId4" Type="http://schemas.openxmlformats.org/officeDocument/2006/relationships/image" Target="../media/image237.png"/><Relationship Id="rId9" Type="http://schemas.openxmlformats.org/officeDocument/2006/relationships/image" Target="../media/image263.wmf"/><Relationship Id="rId14" Type="http://schemas.openxmlformats.org/officeDocument/2006/relationships/oleObject" Target="../embeddings/oleObject211.bin"/><Relationship Id="rId22" Type="http://schemas.openxmlformats.org/officeDocument/2006/relationships/image" Target="../media/image270.em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6.bin"/><Relationship Id="rId13" Type="http://schemas.openxmlformats.org/officeDocument/2006/relationships/oleObject" Target="../embeddings/oleObject218.bin"/><Relationship Id="rId18" Type="http://schemas.openxmlformats.org/officeDocument/2006/relationships/image" Target="../media/image276.wmf"/><Relationship Id="rId3" Type="http://schemas.openxmlformats.org/officeDocument/2006/relationships/notesSlide" Target="../notesSlides/notesSlide53.xml"/><Relationship Id="rId21" Type="http://schemas.openxmlformats.org/officeDocument/2006/relationships/oleObject" Target="../embeddings/oleObject222.bin"/><Relationship Id="rId7" Type="http://schemas.openxmlformats.org/officeDocument/2006/relationships/image" Target="../media/image271.wmf"/><Relationship Id="rId12" Type="http://schemas.openxmlformats.org/officeDocument/2006/relationships/image" Target="../media/image273.wmf"/><Relationship Id="rId17" Type="http://schemas.openxmlformats.org/officeDocument/2006/relationships/oleObject" Target="../embeddings/oleObject22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75.wmf"/><Relationship Id="rId20" Type="http://schemas.openxmlformats.org/officeDocument/2006/relationships/image" Target="../media/image277.wmf"/><Relationship Id="rId1" Type="http://schemas.openxmlformats.org/officeDocument/2006/relationships/vmlDrawing" Target="../drawings/vmlDrawing44.vml"/><Relationship Id="rId6" Type="http://schemas.openxmlformats.org/officeDocument/2006/relationships/oleObject" Target="../embeddings/oleObject215.bin"/><Relationship Id="rId11" Type="http://schemas.openxmlformats.org/officeDocument/2006/relationships/oleObject" Target="../embeddings/oleObject217.bin"/><Relationship Id="rId5" Type="http://schemas.openxmlformats.org/officeDocument/2006/relationships/image" Target="../media/image38.png"/><Relationship Id="rId15" Type="http://schemas.openxmlformats.org/officeDocument/2006/relationships/oleObject" Target="../embeddings/oleObject219.bin"/><Relationship Id="rId23" Type="http://schemas.openxmlformats.org/officeDocument/2006/relationships/image" Target="../media/image293.png"/><Relationship Id="rId10" Type="http://schemas.openxmlformats.org/officeDocument/2006/relationships/image" Target="../media/image292.png"/><Relationship Id="rId19" Type="http://schemas.openxmlformats.org/officeDocument/2006/relationships/oleObject" Target="../embeddings/oleObject221.bin"/><Relationship Id="rId4" Type="http://schemas.openxmlformats.org/officeDocument/2006/relationships/image" Target="../media/image237.png"/><Relationship Id="rId9" Type="http://schemas.openxmlformats.org/officeDocument/2006/relationships/image" Target="../media/image272.wmf"/><Relationship Id="rId14" Type="http://schemas.openxmlformats.org/officeDocument/2006/relationships/image" Target="../media/image274.wmf"/><Relationship Id="rId22" Type="http://schemas.openxmlformats.org/officeDocument/2006/relationships/image" Target="../media/image278.w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9.wmf"/><Relationship Id="rId13" Type="http://schemas.openxmlformats.org/officeDocument/2006/relationships/oleObject" Target="../embeddings/oleObject226.bin"/><Relationship Id="rId3" Type="http://schemas.openxmlformats.org/officeDocument/2006/relationships/notesSlide" Target="../notesSlides/notesSlide54.xml"/><Relationship Id="rId7" Type="http://schemas.openxmlformats.org/officeDocument/2006/relationships/oleObject" Target="../embeddings/oleObject223.bin"/><Relationship Id="rId12" Type="http://schemas.openxmlformats.org/officeDocument/2006/relationships/image" Target="../media/image281.wmf"/><Relationship Id="rId17" Type="http://schemas.openxmlformats.org/officeDocument/2006/relationships/image" Target="../media/image30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83.wmf"/><Relationship Id="rId1" Type="http://schemas.openxmlformats.org/officeDocument/2006/relationships/vmlDrawing" Target="../drawings/vmlDrawing45.vml"/><Relationship Id="rId6" Type="http://schemas.openxmlformats.org/officeDocument/2006/relationships/image" Target="../media/image38.png"/><Relationship Id="rId11" Type="http://schemas.openxmlformats.org/officeDocument/2006/relationships/oleObject" Target="../embeddings/oleObject225.bin"/><Relationship Id="rId5" Type="http://schemas.openxmlformats.org/officeDocument/2006/relationships/image" Target="../media/image237.png"/><Relationship Id="rId15" Type="http://schemas.openxmlformats.org/officeDocument/2006/relationships/oleObject" Target="../embeddings/oleObject227.bin"/><Relationship Id="rId10" Type="http://schemas.openxmlformats.org/officeDocument/2006/relationships/image" Target="../media/image280.wmf"/><Relationship Id="rId4" Type="http://schemas.openxmlformats.org/officeDocument/2006/relationships/image" Target="../media/image299.png"/><Relationship Id="rId9" Type="http://schemas.openxmlformats.org/officeDocument/2006/relationships/oleObject" Target="../embeddings/oleObject224.bin"/><Relationship Id="rId14" Type="http://schemas.openxmlformats.org/officeDocument/2006/relationships/image" Target="../media/image282.wm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4.wmf"/><Relationship Id="rId13" Type="http://schemas.openxmlformats.org/officeDocument/2006/relationships/oleObject" Target="../embeddings/oleObject232.bin"/><Relationship Id="rId3" Type="http://schemas.openxmlformats.org/officeDocument/2006/relationships/notesSlide" Target="../notesSlides/notesSlide55.xml"/><Relationship Id="rId7" Type="http://schemas.openxmlformats.org/officeDocument/2006/relationships/oleObject" Target="../embeddings/oleObject228.bin"/><Relationship Id="rId12" Type="http://schemas.openxmlformats.org/officeDocument/2006/relationships/image" Target="../media/image286.wmf"/><Relationship Id="rId17" Type="http://schemas.openxmlformats.org/officeDocument/2006/relationships/image" Target="../media/image28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88.wmf"/><Relationship Id="rId1" Type="http://schemas.openxmlformats.org/officeDocument/2006/relationships/vmlDrawing" Target="../drawings/vmlDrawing46.vml"/><Relationship Id="rId6" Type="http://schemas.openxmlformats.org/officeDocument/2006/relationships/image" Target="../media/image38.png"/><Relationship Id="rId11" Type="http://schemas.openxmlformats.org/officeDocument/2006/relationships/oleObject" Target="../embeddings/oleObject231.bin"/><Relationship Id="rId5" Type="http://schemas.openxmlformats.org/officeDocument/2006/relationships/image" Target="../media/image237.png"/><Relationship Id="rId15" Type="http://schemas.openxmlformats.org/officeDocument/2006/relationships/oleObject" Target="../embeddings/oleObject233.bin"/><Relationship Id="rId10" Type="http://schemas.openxmlformats.org/officeDocument/2006/relationships/image" Target="../media/image285.wmf"/><Relationship Id="rId4" Type="http://schemas.openxmlformats.org/officeDocument/2006/relationships/image" Target="../media/image306.png"/><Relationship Id="rId9" Type="http://schemas.openxmlformats.org/officeDocument/2006/relationships/oleObject" Target="../embeddings/oleObject229.bin"/><Relationship Id="rId14" Type="http://schemas.openxmlformats.org/officeDocument/2006/relationships/image" Target="../media/image287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5.png"/><Relationship Id="rId5" Type="http://schemas.openxmlformats.org/officeDocument/2006/relationships/image" Target="../media/image294.png"/><Relationship Id="rId4" Type="http://schemas.openxmlformats.org/officeDocument/2006/relationships/image" Target="../media/image29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png"/><Relationship Id="rId11" Type="http://schemas.openxmlformats.org/officeDocument/2006/relationships/image" Target="../media/image33.png"/><Relationship Id="rId5" Type="http://schemas.openxmlformats.org/officeDocument/2006/relationships/image" Target="../media/image37.png"/><Relationship Id="rId10" Type="http://schemas.openxmlformats.org/officeDocument/2006/relationships/image" Target="../media/image29.wmf"/><Relationship Id="rId4" Type="http://schemas.openxmlformats.org/officeDocument/2006/relationships/image" Target="../media/image22.png"/><Relationship Id="rId9" Type="http://schemas.openxmlformats.org/officeDocument/2006/relationships/oleObject" Target="../embeddings/oleObject140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image" Target="../media/image36.w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15.bin"/><Relationship Id="rId12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0.png"/><Relationship Id="rId11" Type="http://schemas.openxmlformats.org/officeDocument/2006/relationships/image" Target="../media/image35.wmf"/><Relationship Id="rId5" Type="http://schemas.openxmlformats.org/officeDocument/2006/relationships/image" Target="../media/image39.png"/><Relationship Id="rId10" Type="http://schemas.openxmlformats.org/officeDocument/2006/relationships/oleObject" Target="../embeddings/oleObject16.bin"/><Relationship Id="rId4" Type="http://schemas.openxmlformats.org/officeDocument/2006/relationships/image" Target="../media/image38.png"/><Relationship Id="rId9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43.wmf"/><Relationship Id="rId18" Type="http://schemas.openxmlformats.org/officeDocument/2006/relationships/image" Target="../media/image47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2.png"/><Relationship Id="rId12" Type="http://schemas.openxmlformats.org/officeDocument/2006/relationships/oleObject" Target="../embeddings/oleObject20.bin"/><Relationship Id="rId17" Type="http://schemas.openxmlformats.org/officeDocument/2006/relationships/image" Target="../media/image4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2.bin"/><Relationship Id="rId1" Type="http://schemas.openxmlformats.org/officeDocument/2006/relationships/vmlDrawing" Target="../drawings/vmlDrawing7.vml"/><Relationship Id="rId6" Type="http://schemas.openxmlformats.org/officeDocument/2006/relationships/image" Target="../media/image46.png"/><Relationship Id="rId11" Type="http://schemas.openxmlformats.org/officeDocument/2006/relationships/image" Target="../media/image42.wmf"/><Relationship Id="rId5" Type="http://schemas.openxmlformats.org/officeDocument/2006/relationships/image" Target="../media/image50.png"/><Relationship Id="rId15" Type="http://schemas.openxmlformats.org/officeDocument/2006/relationships/image" Target="../media/image44.wmf"/><Relationship Id="rId10" Type="http://schemas.openxmlformats.org/officeDocument/2006/relationships/oleObject" Target="../embeddings/oleObject19.bin"/><Relationship Id="rId4" Type="http://schemas.openxmlformats.org/officeDocument/2006/relationships/image" Target="../media/image15.png"/><Relationship Id="rId9" Type="http://schemas.openxmlformats.org/officeDocument/2006/relationships/image" Target="../media/image41.wmf"/><Relationship Id="rId14" Type="http://schemas.openxmlformats.org/officeDocument/2006/relationships/oleObject" Target="../embeddings/oleObject2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oleObject" Target="../embeddings/oleObject240.bin"/><Relationship Id="rId18" Type="http://schemas.openxmlformats.org/officeDocument/2006/relationships/image" Target="../media/image50.wmf"/><Relationship Id="rId26" Type="http://schemas.openxmlformats.org/officeDocument/2006/relationships/oleObject" Target="../embeddings/oleObject270.bin"/><Relationship Id="rId3" Type="http://schemas.openxmlformats.org/officeDocument/2006/relationships/notesSlide" Target="../notesSlides/notesSlide9.xml"/><Relationship Id="rId21" Type="http://schemas.openxmlformats.org/officeDocument/2006/relationships/oleObject" Target="../embeddings/oleObject260.bin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49.wmf"/><Relationship Id="rId17" Type="http://schemas.openxmlformats.org/officeDocument/2006/relationships/oleObject" Target="../embeddings/oleObject250.bin"/><Relationship Id="rId25" Type="http://schemas.openxmlformats.org/officeDocument/2006/relationships/image" Target="../media/image52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0.wmf"/><Relationship Id="rId20" Type="http://schemas.openxmlformats.org/officeDocument/2006/relationships/image" Target="../media/image51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23.png"/><Relationship Id="rId11" Type="http://schemas.openxmlformats.org/officeDocument/2006/relationships/oleObject" Target="../embeddings/oleObject24.bin"/><Relationship Id="rId24" Type="http://schemas.openxmlformats.org/officeDocument/2006/relationships/oleObject" Target="../embeddings/oleObject27.bin"/><Relationship Id="rId5" Type="http://schemas.openxmlformats.org/officeDocument/2006/relationships/image" Target="../media/image49.png"/><Relationship Id="rId15" Type="http://schemas.openxmlformats.org/officeDocument/2006/relationships/oleObject" Target="../embeddings/oleObject25.bin"/><Relationship Id="rId23" Type="http://schemas.openxmlformats.org/officeDocument/2006/relationships/image" Target="../media/image51.png"/><Relationship Id="rId10" Type="http://schemas.openxmlformats.org/officeDocument/2006/relationships/image" Target="../media/image48.wmf"/><Relationship Id="rId19" Type="http://schemas.openxmlformats.org/officeDocument/2006/relationships/oleObject" Target="../embeddings/oleObject26.bin"/><Relationship Id="rId4" Type="http://schemas.openxmlformats.org/officeDocument/2006/relationships/image" Target="../media/image22.png"/><Relationship Id="rId9" Type="http://schemas.openxmlformats.org/officeDocument/2006/relationships/oleObject" Target="../embeddings/oleObject230.bin"/><Relationship Id="rId14" Type="http://schemas.openxmlformats.org/officeDocument/2006/relationships/image" Target="../media/image49.wmf"/><Relationship Id="rId22" Type="http://schemas.openxmlformats.org/officeDocument/2006/relationships/image" Target="../media/image51.wmf"/><Relationship Id="rId27" Type="http://schemas.openxmlformats.org/officeDocument/2006/relationships/image" Target="../media/image5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713413" y="2362201"/>
            <a:ext cx="5714999" cy="1139638"/>
          </a:xfrm>
          <a:prstGeom prst="roundRect">
            <a:avLst>
              <a:gd name="adj" fmla="val 12012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761" y="1600200"/>
            <a:ext cx="5425051" cy="79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7" y="2279447"/>
            <a:ext cx="1470025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755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" r="3745" b="19662"/>
          <a:stretch/>
        </p:blipFill>
        <p:spPr bwMode="auto">
          <a:xfrm>
            <a:off x="5835869" y="2438400"/>
            <a:ext cx="5363943" cy="959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257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658" y="2440586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665656" y="2971800"/>
            <a:ext cx="1842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a) Ta có : </a:t>
            </a:r>
            <a:endParaRPr lang="el-GR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0802803"/>
              </p:ext>
            </p:extLst>
          </p:nvPr>
        </p:nvGraphicFramePr>
        <p:xfrm>
          <a:off x="3317795" y="2649284"/>
          <a:ext cx="4501833" cy="1084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26" name="Equation" r:id="rId5" imgW="1739880" imgH="419040" progId="Equation.DSMT4">
                  <p:embed/>
                </p:oleObj>
              </mc:Choice>
              <mc:Fallback>
                <p:oleObj name="Equation" r:id="rId5" imgW="1739880" imgH="4190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7795" y="2649284"/>
                        <a:ext cx="4501833" cy="10844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AutoShape 4"/>
          <p:cNvSpPr>
            <a:spLocks noChangeArrowheads="1"/>
          </p:cNvSpPr>
          <p:nvPr/>
        </p:nvSpPr>
        <p:spPr bwMode="gray">
          <a:xfrm>
            <a:off x="447214" y="95249"/>
            <a:ext cx="64853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2 . ĐẠO HÀM CỦA TỔNG , HIỆU, TÍCH , THƯƠNG .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27012" y="733425"/>
            <a:ext cx="11658599" cy="1476376"/>
            <a:chOff x="227012" y="733425"/>
            <a:chExt cx="11658599" cy="1476376"/>
          </a:xfrm>
        </p:grpSpPr>
        <p:sp>
          <p:nvSpPr>
            <p:cNvPr id="20" name="Rounded Rectangle 19"/>
            <p:cNvSpPr/>
            <p:nvPr/>
          </p:nvSpPr>
          <p:spPr>
            <a:xfrm>
              <a:off x="1714586" y="733425"/>
              <a:ext cx="10171025" cy="1476376"/>
            </a:xfrm>
            <a:prstGeom prst="roundRect">
              <a:avLst>
                <a:gd name="adj" fmla="val 4423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012" y="742950"/>
              <a:ext cx="1360526" cy="1319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" name="Rectangle 27"/>
            <p:cNvSpPr/>
            <p:nvPr/>
          </p:nvSpPr>
          <p:spPr>
            <a:xfrm>
              <a:off x="701270" y="1176980"/>
              <a:ext cx="48821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2</a:t>
              </a:r>
              <a:endParaRPr lang="en-US" sz="44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79612" y="836731"/>
              <a:ext cx="9829800" cy="532239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pPr algn="just"/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Tính đạo hàm của các hàm số sau :</a:t>
              </a:r>
              <a:endParaRPr lang="vi-VN" sz="2600" b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2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86620179"/>
                </p:ext>
              </p:extLst>
            </p:nvPr>
          </p:nvGraphicFramePr>
          <p:xfrm>
            <a:off x="2571749" y="1178252"/>
            <a:ext cx="3675063" cy="985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027" name="Equation" r:id="rId8" imgW="1562040" imgH="419040" progId="Equation.DSMT4">
                    <p:embed/>
                  </p:oleObj>
                </mc:Choice>
                <mc:Fallback>
                  <p:oleObj name="Equation" r:id="rId8" imgW="1562040" imgH="419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71749" y="1178252"/>
                          <a:ext cx="3675063" cy="9858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93516513"/>
                </p:ext>
              </p:extLst>
            </p:nvPr>
          </p:nvGraphicFramePr>
          <p:xfrm>
            <a:off x="8607425" y="1178252"/>
            <a:ext cx="2152650" cy="985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028" name="Equation" r:id="rId10" imgW="914400" imgH="419040" progId="Equation.DSMT4">
                    <p:embed/>
                  </p:oleObj>
                </mc:Choice>
                <mc:Fallback>
                  <p:oleObj name="Equation" r:id="rId10" imgW="914400" imgH="419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07425" y="1178252"/>
                          <a:ext cx="2152650" cy="9858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9120994"/>
              </p:ext>
            </p:extLst>
          </p:nvPr>
        </p:nvGraphicFramePr>
        <p:xfrm>
          <a:off x="7895748" y="2646610"/>
          <a:ext cx="2694464" cy="10844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29" name="Equation" r:id="rId12" imgW="1041120" imgH="419040" progId="Equation.DSMT4">
                  <p:embed/>
                </p:oleObj>
              </mc:Choice>
              <mc:Fallback>
                <p:oleObj name="Equation" r:id="rId12" imgW="10411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5748" y="2646610"/>
                        <a:ext cx="2694464" cy="10844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1715308"/>
              </p:ext>
            </p:extLst>
          </p:nvPr>
        </p:nvGraphicFramePr>
        <p:xfrm>
          <a:off x="3732212" y="3733800"/>
          <a:ext cx="2135664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30" name="Equation" r:id="rId14" imgW="825480" imgH="215640" progId="Equation.DSMT4">
                  <p:embed/>
                </p:oleObj>
              </mc:Choice>
              <mc:Fallback>
                <p:oleObj name="Equation" r:id="rId14" imgW="8254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2212" y="3733800"/>
                        <a:ext cx="2135664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629258" y="4648200"/>
                <a:ext cx="455070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b) Với mọi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≠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𝟏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, ta có :</a:t>
                </a:r>
                <a:endParaRPr lang="el-GR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9258" y="4648200"/>
                <a:ext cx="4550705" cy="461665"/>
              </a:xfrm>
              <a:prstGeom prst="rect">
                <a:avLst/>
              </a:prstGeom>
              <a:blipFill rotWithShape="1">
                <a:blip r:embed="rId17"/>
                <a:stretch>
                  <a:fillRect l="-2008" t="-9333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1573532"/>
              </p:ext>
            </p:extLst>
          </p:nvPr>
        </p:nvGraphicFramePr>
        <p:xfrm>
          <a:off x="5176837" y="4343400"/>
          <a:ext cx="5718175" cy="1182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31" name="Equation" r:id="rId18" imgW="2209680" imgH="457200" progId="Equation.DSMT4">
                  <p:embed/>
                </p:oleObj>
              </mc:Choice>
              <mc:Fallback>
                <p:oleObj name="Equation" r:id="rId18" imgW="22096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6837" y="4343400"/>
                        <a:ext cx="5718175" cy="1182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354582"/>
              </p:ext>
            </p:extLst>
          </p:nvPr>
        </p:nvGraphicFramePr>
        <p:xfrm>
          <a:off x="5637212" y="5522912"/>
          <a:ext cx="3154363" cy="118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32" name="Equation" r:id="rId20" imgW="1218960" imgH="457200" progId="Equation.DSMT4">
                  <p:embed/>
                </p:oleObj>
              </mc:Choice>
              <mc:Fallback>
                <p:oleObj name="Equation" r:id="rId20" imgW="12189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7212" y="5522912"/>
                        <a:ext cx="3154363" cy="1182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3533069"/>
              </p:ext>
            </p:extLst>
          </p:nvPr>
        </p:nvGraphicFramePr>
        <p:xfrm>
          <a:off x="8761412" y="5486126"/>
          <a:ext cx="1873250" cy="118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33" name="Equation" r:id="rId22" imgW="723600" imgH="457200" progId="Equation.DSMT4">
                  <p:embed/>
                </p:oleObj>
              </mc:Choice>
              <mc:Fallback>
                <p:oleObj name="Equation" r:id="rId22" imgW="7236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1412" y="5486126"/>
                        <a:ext cx="1873250" cy="1182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37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658" y="2209800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728204" y="2438400"/>
                <a:ext cx="9852608" cy="712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a) P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hương trình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chuyển động của vật là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𝒉</m:t>
                    </m:r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sSub>
                      <m:sSubPr>
                        <m:ctrlP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  <m:t>𝑽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b>
                    </m:sSub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𝒕</m:t>
                    </m:r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−</m:t>
                    </m:r>
                    <m:f>
                      <m:fPr>
                        <m:ctrlP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den>
                    </m:f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𝒈</m:t>
                    </m:r>
                    <m:sSup>
                      <m:sSupPr>
                        <m:ctrlP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  <m:t>𝒕</m:t>
                        </m:r>
                      </m:e>
                      <m:sup>
                        <m: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el-GR" sz="28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204" y="2438400"/>
                <a:ext cx="9852608" cy="712631"/>
              </a:xfrm>
              <a:prstGeom prst="rect">
                <a:avLst/>
              </a:prstGeom>
              <a:blipFill rotWithShape="1">
                <a:blip r:embed="rId5"/>
                <a:stretch>
                  <a:fillRect l="-928" b="-3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utoShape 4"/>
          <p:cNvSpPr>
            <a:spLocks noChangeArrowheads="1"/>
          </p:cNvSpPr>
          <p:nvPr/>
        </p:nvSpPr>
        <p:spPr bwMode="gray">
          <a:xfrm>
            <a:off x="447214" y="95249"/>
            <a:ext cx="64853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2 . ĐẠO HÀM CỦA TỔNG , HIỆU, TÍCH , THƯƠNG .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27012" y="742950"/>
            <a:ext cx="11658599" cy="1319855"/>
            <a:chOff x="227012" y="742950"/>
            <a:chExt cx="11658599" cy="1319855"/>
          </a:xfrm>
        </p:grpSpPr>
        <p:sp>
          <p:nvSpPr>
            <p:cNvPr id="18" name="Rounded Rectangle 17"/>
            <p:cNvSpPr/>
            <p:nvPr/>
          </p:nvSpPr>
          <p:spPr>
            <a:xfrm>
              <a:off x="1714586" y="838200"/>
              <a:ext cx="10171025" cy="1086971"/>
            </a:xfrm>
            <a:prstGeom prst="roundRect">
              <a:avLst>
                <a:gd name="adj" fmla="val 4423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012" y="742950"/>
              <a:ext cx="1360526" cy="1319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Rectangle 21"/>
            <p:cNvSpPr/>
            <p:nvPr/>
          </p:nvSpPr>
          <p:spPr>
            <a:xfrm>
              <a:off x="701270" y="1176980"/>
              <a:ext cx="48821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3</a:t>
              </a:r>
              <a:endParaRPr lang="en-US" sz="44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79612" y="1068356"/>
              <a:ext cx="9829800" cy="532239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pPr algn="just"/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Giải bài toán trong tình huống mở đầu.</a:t>
              </a:r>
              <a:endParaRPr lang="vi-VN" sz="2600" b="1">
                <a:latin typeface="Arial" pitchFamily="34" charset="0"/>
                <a:cs typeface="Arial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078221" y="3159469"/>
                <a:ext cx="985260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Vận tốc của vật tại thời điểm t là :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𝑽</m:t>
                    </m:r>
                    <m:d>
                      <m:dPr>
                        <m:ctrlP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  <m:t>𝒕</m:t>
                        </m:r>
                      </m:e>
                    </m:d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sSup>
                      <m:sSupPr>
                        <m:ctrlP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  <m:t>𝒉</m:t>
                        </m:r>
                      </m:e>
                      <m:sup>
                        <m: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  <m:t>′</m:t>
                        </m:r>
                      </m:sup>
                    </m:sSup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sSub>
                      <m:sSubPr>
                        <m:ctrlP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  <m:t>𝑽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b>
                    </m:sSub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𝒈𝒕</m:t>
                    </m:r>
                  </m:oMath>
                </a14:m>
                <a:endParaRPr lang="el-GR" sz="28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8221" y="3159469"/>
                <a:ext cx="9852608" cy="523220"/>
              </a:xfrm>
              <a:prstGeom prst="rect">
                <a:avLst/>
              </a:prstGeom>
              <a:blipFill rotWithShape="1">
                <a:blip r:embed="rId8"/>
                <a:stretch>
                  <a:fillRect l="-990" b="-24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078221" y="3686757"/>
                <a:ext cx="9852608" cy="10406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Vật đạt độ cao cực đại</a:t>
                </a:r>
                <a:r>
                  <a:rPr lang="en-US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tại thời điểm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𝒕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𝒈</m:t>
                        </m:r>
                      </m:den>
                    </m:f>
                  </m:oMath>
                </a14:m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 , 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khi đó vận tốc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𝑽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sSub>
                      <m:sSub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𝑽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b>
                    </m:sSub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𝒈</m:t>
                    </m:r>
                    <m:sSub>
                      <m:sSub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𝒕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𝟎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el-GR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8221" y="3686757"/>
                <a:ext cx="9852608" cy="1040606"/>
              </a:xfrm>
              <a:prstGeom prst="rect">
                <a:avLst/>
              </a:prstGeom>
              <a:blipFill rotWithShape="1">
                <a:blip r:embed="rId9"/>
                <a:stretch>
                  <a:fillRect l="-990" t="-3529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078221" y="4727363"/>
                <a:ext cx="985260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Vật chạm đất tại thời điểm t</a:t>
                </a:r>
                <a:r>
                  <a:rPr lang="en-US" b="1" baseline="-25000" smtClean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mà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𝒉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𝟎</m:t>
                    </m:r>
                  </m:oMath>
                </a14:m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b="1">
                    <a:latin typeface="Arial" pitchFamily="34" charset="0"/>
                    <a:cs typeface="Arial" pitchFamily="34" charset="0"/>
                  </a:rPr>
                  <a:t>nên ta có :</a:t>
                </a:r>
                <a:endParaRPr lang="el-GR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8221" y="4727363"/>
                <a:ext cx="9852608" cy="523220"/>
              </a:xfrm>
              <a:prstGeom prst="rect">
                <a:avLst/>
              </a:prstGeom>
              <a:blipFill rotWithShape="1">
                <a:blip r:embed="rId10"/>
                <a:stretch>
                  <a:fillRect l="-990" b="-24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6117021"/>
              </p:ext>
            </p:extLst>
          </p:nvPr>
        </p:nvGraphicFramePr>
        <p:xfrm>
          <a:off x="2665412" y="5326783"/>
          <a:ext cx="2792412" cy="1084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68" name="Equation" r:id="rId11" imgW="1079280" imgH="419040" progId="Equation.DSMT4">
                  <p:embed/>
                </p:oleObj>
              </mc:Choice>
              <mc:Fallback>
                <p:oleObj name="Equation" r:id="rId11" imgW="1079280" imgH="41904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5412" y="5326783"/>
                        <a:ext cx="2792412" cy="1084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23558"/>
              </p:ext>
            </p:extLst>
          </p:nvPr>
        </p:nvGraphicFramePr>
        <p:xfrm>
          <a:off x="5843587" y="5322802"/>
          <a:ext cx="2101850" cy="1458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69" name="Equation" r:id="rId13" imgW="812520" imgH="711000" progId="Equation.DSMT4">
                  <p:embed/>
                </p:oleObj>
              </mc:Choice>
              <mc:Fallback>
                <p:oleObj name="Equation" r:id="rId13" imgW="81252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3587" y="5322802"/>
                        <a:ext cx="2101850" cy="14589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7770812" y="5326783"/>
            <a:ext cx="1036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(loại)</a:t>
            </a:r>
            <a:endParaRPr lang="el-GR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90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6" grpId="0"/>
      <p:bldP spid="28" grpId="0"/>
      <p:bldP spid="29" grpId="0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658" y="2133600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522412" y="2608183"/>
                <a:ext cx="105384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Khi chạm đất vận tốc của vật là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𝑽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sSub>
                      <m:sSub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𝑽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b>
                    </m:sSub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𝒈</m:t>
                    </m:r>
                    <m:sSub>
                      <m:sSub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𝒕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b>
                    </m:sSub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=−</m:t>
                    </m:r>
                    <m:sSub>
                      <m:sSub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𝑽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b>
                    </m:sSub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=−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𝟐𝟎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𝒎</m:t>
                        </m:r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/</m:t>
                        </m:r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𝒔</m:t>
                        </m:r>
                      </m:e>
                    </m:d>
                  </m:oMath>
                </a14:m>
                <a:endParaRPr lang="el-GR" sz="28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2412" y="2608183"/>
                <a:ext cx="10538408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926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utoShape 4"/>
          <p:cNvSpPr>
            <a:spLocks noChangeArrowheads="1"/>
          </p:cNvSpPr>
          <p:nvPr/>
        </p:nvSpPr>
        <p:spPr bwMode="gray">
          <a:xfrm>
            <a:off x="447214" y="95249"/>
            <a:ext cx="64853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2 . ĐẠO HÀM CỦA TỔNG , HIỆU, TÍCH , THƯƠNG .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537138" y="3222248"/>
                <a:ext cx="10538408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Dấu âm của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𝑽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(</m:t>
                    </m:r>
                    <m:sSub>
                      <m:sSub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𝒕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b>
                    </m:sSub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b="1">
                    <a:latin typeface="Arial" pitchFamily="34" charset="0"/>
                    <a:cs typeface="Arial" pitchFamily="34" charset="0"/>
                  </a:rPr>
                  <a:t>thể hiện độ 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cao của vật giảm với vận tốc 20m/s ( tức là chiều chuyển động của vật ngược với chiều dương đã chọn.</a:t>
                </a:r>
                <a:endParaRPr lang="el-GR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7138" y="3222248"/>
                <a:ext cx="10538408" cy="892552"/>
              </a:xfrm>
              <a:prstGeom prst="rect">
                <a:avLst/>
              </a:prstGeom>
              <a:blipFill rotWithShape="1">
                <a:blip r:embed="rId7"/>
                <a:stretch>
                  <a:fillRect l="-868" r="-231" b="-157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227012" y="742950"/>
            <a:ext cx="11658599" cy="1319855"/>
            <a:chOff x="227012" y="742950"/>
            <a:chExt cx="11658599" cy="1319855"/>
          </a:xfrm>
        </p:grpSpPr>
        <p:sp>
          <p:nvSpPr>
            <p:cNvPr id="14" name="Rounded Rectangle 13"/>
            <p:cNvSpPr/>
            <p:nvPr/>
          </p:nvSpPr>
          <p:spPr>
            <a:xfrm>
              <a:off x="1714586" y="838200"/>
              <a:ext cx="10171025" cy="1086971"/>
            </a:xfrm>
            <a:prstGeom prst="roundRect">
              <a:avLst>
                <a:gd name="adj" fmla="val 4423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012" y="742950"/>
              <a:ext cx="1360526" cy="1319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701270" y="1176980"/>
              <a:ext cx="48821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3</a:t>
              </a:r>
              <a:endParaRPr lang="en-US" sz="44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979612" y="1068356"/>
              <a:ext cx="9829800" cy="532239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pPr algn="just"/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Giải bài toán trong tình huống mở đầu.</a:t>
              </a:r>
              <a:endParaRPr lang="vi-VN" sz="2600" b="1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049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012" y="2673239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6518626"/>
              </p:ext>
            </p:extLst>
          </p:nvPr>
        </p:nvGraphicFramePr>
        <p:xfrm>
          <a:off x="1116497" y="3402805"/>
          <a:ext cx="4811712" cy="1135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30" name="Equation" r:id="rId5" imgW="2044440" imgH="482400" progId="Equation.DSMT4">
                  <p:embed/>
                </p:oleObj>
              </mc:Choice>
              <mc:Fallback>
                <p:oleObj name="Equation" r:id="rId5" imgW="2044440" imgH="4824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497" y="3402805"/>
                        <a:ext cx="4811712" cy="1135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AutoShape 4"/>
          <p:cNvSpPr>
            <a:spLocks noChangeArrowheads="1"/>
          </p:cNvSpPr>
          <p:nvPr/>
        </p:nvSpPr>
        <p:spPr bwMode="gray">
          <a:xfrm>
            <a:off x="447214" y="95249"/>
            <a:ext cx="64853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2 . ĐẠO HÀM CỦA TỔNG , HIỆU, TÍCH , THƯƠNG .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79387" y="720795"/>
            <a:ext cx="11620500" cy="1717605"/>
            <a:chOff x="179387" y="720795"/>
            <a:chExt cx="11620500" cy="1717605"/>
          </a:xfrm>
        </p:grpSpPr>
        <p:sp>
          <p:nvSpPr>
            <p:cNvPr id="19" name="Rounded Rectangle 18"/>
            <p:cNvSpPr/>
            <p:nvPr/>
          </p:nvSpPr>
          <p:spPr>
            <a:xfrm>
              <a:off x="1970087" y="720795"/>
              <a:ext cx="9829800" cy="1717605"/>
            </a:xfrm>
            <a:prstGeom prst="roundRect">
              <a:avLst>
                <a:gd name="adj" fmla="val 5952"/>
              </a:avLst>
            </a:prstGeom>
            <a:solidFill>
              <a:srgbClr val="FDF4DB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387" y="768526"/>
              <a:ext cx="1642311" cy="1426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Rectangle 21"/>
            <p:cNvSpPr/>
            <p:nvPr/>
          </p:nvSpPr>
          <p:spPr>
            <a:xfrm>
              <a:off x="742009" y="1304439"/>
              <a:ext cx="51706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44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1</a:t>
              </a:r>
              <a:endParaRPr lang="en-US" sz="48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pic>
          <p:nvPicPr>
            <p:cNvPr id="23" name="Picture 4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96" b="19797"/>
            <a:stretch/>
          </p:blipFill>
          <p:spPr bwMode="auto">
            <a:xfrm>
              <a:off x="418639" y="941374"/>
              <a:ext cx="1036613" cy="513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2360612" y="842359"/>
              <a:ext cx="9115425" cy="523198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vi-VN" sz="2600" b="1" smtClean="0">
                  <a:latin typeface="Arial" pitchFamily="34" charset="0"/>
                  <a:cs typeface="Arial" pitchFamily="34" charset="0"/>
                </a:rPr>
                <a:t>Tính đạo hàm của </a:t>
              </a:r>
              <a:r>
                <a:rPr lang="vi-VN" sz="2600" b="1">
                  <a:latin typeface="Arial" pitchFamily="34" charset="0"/>
                  <a:cs typeface="Arial" pitchFamily="34" charset="0"/>
                </a:rPr>
                <a:t>hàm </a:t>
              </a:r>
              <a:r>
                <a:rPr lang="vi-VN" sz="2600" b="1" smtClean="0"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 sau :</a:t>
              </a:r>
              <a:endParaRPr lang="en-US" sz="2600" b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86097384"/>
                </p:ext>
              </p:extLst>
            </p:nvPr>
          </p:nvGraphicFramePr>
          <p:xfrm>
            <a:off x="2589212" y="1315018"/>
            <a:ext cx="1822450" cy="1046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031" name="Equation" r:id="rId9" imgW="774360" imgH="444240" progId="Equation.DSMT4">
                    <p:embed/>
                  </p:oleObj>
                </mc:Choice>
                <mc:Fallback>
                  <p:oleObj name="Equation" r:id="rId9" imgW="774360" imgH="4442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89212" y="1315018"/>
                          <a:ext cx="1822450" cy="10461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24862066"/>
                </p:ext>
              </p:extLst>
            </p:nvPr>
          </p:nvGraphicFramePr>
          <p:xfrm>
            <a:off x="7527925" y="1535113"/>
            <a:ext cx="3376613" cy="627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032" name="Equation" r:id="rId11" imgW="1434960" imgH="266400" progId="Equation.DSMT4">
                    <p:embed/>
                  </p:oleObj>
                </mc:Choice>
                <mc:Fallback>
                  <p:oleObj name="Equation" r:id="rId11" imgW="1434960" imgH="266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27925" y="1535113"/>
                          <a:ext cx="3376613" cy="6270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3785000"/>
              </p:ext>
            </p:extLst>
          </p:nvPr>
        </p:nvGraphicFramePr>
        <p:xfrm>
          <a:off x="5928209" y="3009900"/>
          <a:ext cx="1943100" cy="155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33" name="Equation" r:id="rId13" imgW="825480" imgH="660240" progId="Equation.DSMT4">
                  <p:embed/>
                </p:oleObj>
              </mc:Choice>
              <mc:Fallback>
                <p:oleObj name="Equation" r:id="rId13" imgW="825480" imgH="660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8209" y="3009900"/>
                        <a:ext cx="1943100" cy="155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4724616"/>
              </p:ext>
            </p:extLst>
          </p:nvPr>
        </p:nvGraphicFramePr>
        <p:xfrm>
          <a:off x="7847012" y="3442493"/>
          <a:ext cx="2122487" cy="1103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34" name="Equation" r:id="rId15" imgW="901440" imgH="469800" progId="Equation.DSMT4">
                  <p:embed/>
                </p:oleObj>
              </mc:Choice>
              <mc:Fallback>
                <p:oleObj name="Equation" r:id="rId15" imgW="90144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7012" y="3442493"/>
                        <a:ext cx="2122487" cy="1103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8890410"/>
              </p:ext>
            </p:extLst>
          </p:nvPr>
        </p:nvGraphicFramePr>
        <p:xfrm>
          <a:off x="9967913" y="3463017"/>
          <a:ext cx="2122487" cy="1103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35" name="Equation" r:id="rId17" imgW="901440" imgH="469800" progId="Equation.DSMT4">
                  <p:embed/>
                </p:oleObj>
              </mc:Choice>
              <mc:Fallback>
                <p:oleObj name="Equation" r:id="rId17" imgW="90144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7913" y="3463017"/>
                        <a:ext cx="2122487" cy="1103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9131595"/>
              </p:ext>
            </p:extLst>
          </p:nvPr>
        </p:nvGraphicFramePr>
        <p:xfrm>
          <a:off x="989012" y="5095875"/>
          <a:ext cx="6307137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36" name="Equation" r:id="rId19" imgW="2679480" imgH="266400" progId="Equation.DSMT4">
                  <p:embed/>
                </p:oleObj>
              </mc:Choice>
              <mc:Fallback>
                <p:oleObj name="Equation" r:id="rId19" imgW="267948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9012" y="5095875"/>
                        <a:ext cx="6307137" cy="62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0218347"/>
              </p:ext>
            </p:extLst>
          </p:nvPr>
        </p:nvGraphicFramePr>
        <p:xfrm>
          <a:off x="7364897" y="4943475"/>
          <a:ext cx="3138488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37" name="Equation" r:id="rId21" imgW="1333440" imgH="457200" progId="Equation.DSMT4">
                  <p:embed/>
                </p:oleObj>
              </mc:Choice>
              <mc:Fallback>
                <p:oleObj name="Equation" r:id="rId21" imgW="13334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4897" y="4943475"/>
                        <a:ext cx="3138488" cy="107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943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037" y="5908156"/>
            <a:ext cx="1431375" cy="1113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AutoShape 4"/>
          <p:cNvSpPr>
            <a:spLocks noChangeArrowheads="1"/>
          </p:cNvSpPr>
          <p:nvPr/>
        </p:nvSpPr>
        <p:spPr bwMode="gray">
          <a:xfrm>
            <a:off x="447214" y="95249"/>
            <a:ext cx="46565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3 . ĐẠO HÀM CỦA HÀM SỐ  HỢP .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3855" y="685800"/>
            <a:ext cx="4146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a) </a:t>
            </a:r>
            <a:r>
              <a:rPr lang="en-US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Khái niệm hàm số hợp .</a:t>
            </a:r>
            <a:endParaRPr lang="el-GR" sz="28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08012" y="1371600"/>
            <a:ext cx="11009003" cy="2229891"/>
            <a:chOff x="1041642" y="1371600"/>
            <a:chExt cx="11009003" cy="2229891"/>
          </a:xfrm>
        </p:grpSpPr>
        <p:sp>
          <p:nvSpPr>
            <p:cNvPr id="11" name="Rounded Rectangle 10"/>
            <p:cNvSpPr/>
            <p:nvPr/>
          </p:nvSpPr>
          <p:spPr>
            <a:xfrm>
              <a:off x="1041642" y="1371600"/>
              <a:ext cx="10668000" cy="1981200"/>
            </a:xfrm>
            <a:prstGeom prst="roundRect">
              <a:avLst>
                <a:gd name="adj" fmla="val 3662"/>
              </a:avLst>
            </a:prstGeom>
            <a:solidFill>
              <a:srgbClr val="FDEDD3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1217612" y="1447800"/>
                  <a:ext cx="9829800" cy="16927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buFont typeface="Arial" pitchFamily="34" charset="0"/>
                    <a:buChar char="•"/>
                  </a:pP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Giả sử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𝒖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𝒈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(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)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là hàm số xác định trên khoảng (a;b) , có tập giá trị chứa trong khoảng (c;d) và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𝒇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(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𝒖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)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là hàm số xác định trên khoảng (c;d) . Hàm số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𝒇</m:t>
                      </m:r>
                      <m:d>
                        <m:dPr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𝒈</m:t>
                          </m:r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(</m:t>
                          </m:r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)</m:t>
                          </m:r>
                        </m:e>
                      </m:d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được gọi là </a:t>
                  </a:r>
                  <a:r>
                    <a:rPr lang="en-US" sz="2600" b="1" smtClean="0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  <a:t>hàm số hợp </a:t>
                  </a: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của hàm số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𝒇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(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𝒖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)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với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𝒖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𝒈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(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)</m:t>
                      </m:r>
                    </m:oMath>
                  </a14:m>
                  <a:endParaRPr lang="vi-VN" sz="26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7612" y="1447800"/>
                  <a:ext cx="9829800" cy="169277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993" t="-3249" b="-79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825595" y="2286000"/>
              <a:ext cx="1225050" cy="13154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416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658" y="2209405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27012" y="742950"/>
            <a:ext cx="11658599" cy="1319855"/>
            <a:chOff x="227012" y="742950"/>
            <a:chExt cx="11658599" cy="1319855"/>
          </a:xfrm>
        </p:grpSpPr>
        <p:sp>
          <p:nvSpPr>
            <p:cNvPr id="18" name="Rounded Rectangle 17"/>
            <p:cNvSpPr/>
            <p:nvPr/>
          </p:nvSpPr>
          <p:spPr>
            <a:xfrm>
              <a:off x="1714586" y="838200"/>
              <a:ext cx="10171025" cy="1086971"/>
            </a:xfrm>
            <a:prstGeom prst="roundRect">
              <a:avLst>
                <a:gd name="adj" fmla="val 4423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012" y="742950"/>
              <a:ext cx="1360526" cy="1319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Rectangle 21"/>
            <p:cNvSpPr/>
            <p:nvPr/>
          </p:nvSpPr>
          <p:spPr>
            <a:xfrm>
              <a:off x="701270" y="1176980"/>
              <a:ext cx="48821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4</a:t>
              </a:r>
              <a:endParaRPr lang="en-US" sz="44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1991206" y="1046929"/>
                  <a:ext cx="9742006" cy="570519"/>
                </a:xfrm>
                <a:prstGeom prst="rect">
                  <a:avLst/>
                </a:prstGeom>
                <a:noFill/>
              </p:spPr>
              <p:txBody>
                <a:bodyPr wrap="square" lIns="121899" tIns="60949" rIns="121899" bIns="60949" rtlCol="0">
                  <a:spAutoFit/>
                </a:bodyPr>
                <a:lstStyle/>
                <a:p>
                  <a:pPr algn="just"/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Biểu diễn hàm số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600" b="1" i="1">
                              <a:latin typeface="Cambria Math"/>
                              <a:cs typeface="Arial" pitchFamily="34" charset="0"/>
                            </a:rPr>
                            <m:t>(</m:t>
                          </m:r>
                          <m:r>
                            <a:rPr lang="en-US" sz="2600" b="1" i="1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  <m:r>
                            <a:rPr lang="en-US" sz="2600" b="1" i="1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  <m:r>
                            <a:rPr lang="en-US" sz="2600" b="1" i="1">
                              <a:latin typeface="Cambria Math"/>
                              <a:cs typeface="Arial" pitchFamily="34" charset="0"/>
                            </a:rPr>
                            <m:t>+</m:t>
                          </m:r>
                          <m:r>
                            <a:rPr lang="en-US" sz="2600" b="1" i="1">
                              <a:latin typeface="Cambria Math"/>
                              <a:cs typeface="Arial" pitchFamily="34" charset="0"/>
                            </a:rPr>
                            <m:t>𝟏</m:t>
                          </m:r>
                          <m:r>
                            <a:rPr lang="en-US" sz="2600" b="1" i="1">
                              <a:latin typeface="Cambria Math"/>
                              <a:cs typeface="Arial" pitchFamily="34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vi-VN" sz="2600" b="1">
                              <a:latin typeface="Arial" pitchFamily="34" charset="0"/>
                              <a:cs typeface="Arial" pitchFamily="34" charset="0"/>
                            </a:rPr>
                            <m:t> </m:t>
                          </m:r>
                        </m:e>
                        <m:sup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𝟏𝟎</m:t>
                          </m:r>
                        </m:sup>
                      </m:sSup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dưới dạng hàm số hợp</a:t>
                  </a:r>
                  <a:endParaRPr lang="vi-VN" sz="26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91206" y="1046929"/>
                  <a:ext cx="9742006" cy="570519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814" b="-225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1671041" y="2706737"/>
                <a:ext cx="10062171" cy="9072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v"/>
                </a:pPr>
                <a:r>
                  <a:rPr lang="en-US" sz="2500" b="1" smtClean="0">
                    <a:latin typeface="Arial" pitchFamily="34" charset="0"/>
                    <a:cs typeface="Arial" pitchFamily="34" charset="0"/>
                  </a:rPr>
                  <a:t>Hàm số</a:t>
                </a:r>
                <a:r>
                  <a:rPr lang="en-US" sz="2500" b="1"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b="1" i="1"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sz="2500" b="1" i="1">
                        <a:latin typeface="Cambria Math"/>
                        <a:cs typeface="Arial" pitchFamily="34" charset="0"/>
                      </a:rPr>
                      <m:t>=</m:t>
                    </m:r>
                    <m:sSup>
                      <m:sSupPr>
                        <m:ctrlPr>
                          <a:rPr lang="en-US" sz="25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500" b="1" i="1">
                            <a:latin typeface="Cambria Math"/>
                            <a:cs typeface="Arial" pitchFamily="34" charset="0"/>
                          </a:rPr>
                          <m:t>(</m:t>
                        </m:r>
                        <m:r>
                          <a:rPr lang="en-US" sz="2500" b="1" i="1">
                            <a:latin typeface="Cambria Math"/>
                            <a:cs typeface="Arial" pitchFamily="34" charset="0"/>
                          </a:rPr>
                          <m:t>𝟐</m:t>
                        </m:r>
                        <m:r>
                          <a:rPr lang="en-US" sz="2500" b="1" i="1">
                            <a:latin typeface="Cambria Math"/>
                            <a:cs typeface="Arial" pitchFamily="34" charset="0"/>
                          </a:rPr>
                          <m:t>𝒙</m:t>
                        </m:r>
                        <m:r>
                          <a:rPr lang="en-US" sz="2500" b="1" i="1">
                            <a:latin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sz="2500" b="1" i="1">
                            <a:latin typeface="Cambria Math"/>
                            <a:cs typeface="Arial" pitchFamily="34" charset="0"/>
                          </a:rPr>
                          <m:t>𝟏</m:t>
                        </m:r>
                        <m:r>
                          <a:rPr lang="en-US" sz="2500" b="1" i="1">
                            <a:latin typeface="Cambria Math"/>
                            <a:cs typeface="Arial" pitchFamily="34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vi-VN" sz="2500" b="1">
                            <a:latin typeface="Arial" pitchFamily="34" charset="0"/>
                            <a:cs typeface="Arial" pitchFamily="34" charset="0"/>
                          </a:rPr>
                          <m:t> </m:t>
                        </m:r>
                      </m:e>
                      <m:sup>
                        <m:r>
                          <a:rPr lang="en-US" sz="2500" b="1" i="1">
                            <a:latin typeface="Cambria Math"/>
                            <a:cs typeface="Arial" pitchFamily="34" charset="0"/>
                          </a:rPr>
                          <m:t>𝟏𝟎</m:t>
                        </m:r>
                      </m:sup>
                    </m:sSup>
                  </m:oMath>
                </a14:m>
                <a:r>
                  <a:rPr lang="en-US" sz="2500" b="1" smtClean="0">
                    <a:latin typeface="Arial" pitchFamily="34" charset="0"/>
                    <a:cs typeface="Arial" pitchFamily="34" charset="0"/>
                  </a:rPr>
                  <a:t> là hàm số hợp của hàm số 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sz="25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sSup>
                      <m:sSupPr>
                        <m:ctrlPr>
                          <a:rPr lang="en-US" sz="2500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500" b="1" i="1" smtClean="0">
                            <a:latin typeface="Cambria Math"/>
                            <a:cs typeface="Arial" pitchFamily="34" charset="0"/>
                          </a:rPr>
                          <m:t>𝒖</m:t>
                        </m:r>
                      </m:e>
                      <m:sup>
                        <m:r>
                          <a:rPr lang="en-US" sz="2500" b="1" i="1" smtClean="0">
                            <a:latin typeface="Cambria Math"/>
                            <a:cs typeface="Arial" pitchFamily="34" charset="0"/>
                          </a:rPr>
                          <m:t>𝟏𝟎</m:t>
                        </m:r>
                      </m:sup>
                    </m:sSup>
                  </m:oMath>
                </a14:m>
                <a:r>
                  <a:rPr lang="en-US" sz="2500" b="1" smtClean="0">
                    <a:latin typeface="Arial" pitchFamily="34" charset="0"/>
                    <a:cs typeface="Arial" pitchFamily="34" charset="0"/>
                  </a:rPr>
                  <a:t>  với 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latin typeface="Cambria Math"/>
                        <a:cs typeface="Arial" pitchFamily="34" charset="0"/>
                      </a:rPr>
                      <m:t>𝒖</m:t>
                    </m:r>
                    <m:r>
                      <a:rPr lang="en-US" sz="25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500" b="1" i="1" smtClean="0"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en-US" sz="25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500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sz="2500" b="1" i="1" smtClean="0">
                        <a:latin typeface="Cambria Math"/>
                        <a:cs typeface="Arial" pitchFamily="34" charset="0"/>
                      </a:rPr>
                      <m:t>𝟏</m:t>
                    </m:r>
                  </m:oMath>
                </a14:m>
                <a:r>
                  <a:rPr lang="en-US" sz="2500" b="1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el-GR" sz="25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1041" y="2706737"/>
                <a:ext cx="10062171" cy="907236"/>
              </a:xfrm>
              <a:prstGeom prst="rect">
                <a:avLst/>
              </a:prstGeom>
              <a:blipFill rotWithShape="1">
                <a:blip r:embed="rId6"/>
                <a:stretch>
                  <a:fillRect l="-848" t="-671" r="-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423855" y="152400"/>
            <a:ext cx="46037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a) Khái niệm hàm số hợp .</a:t>
            </a:r>
            <a:endParaRPr lang="el-GR" sz="25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96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675" y="33528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AutoShape 4"/>
          <p:cNvSpPr>
            <a:spLocks noChangeArrowheads="1"/>
          </p:cNvSpPr>
          <p:nvPr/>
        </p:nvSpPr>
        <p:spPr bwMode="gray">
          <a:xfrm>
            <a:off x="447214" y="95249"/>
            <a:ext cx="5278135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4 . Ý NGHĨA HÌNH HỌC CỦA ĐẠO HÀM .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7606395"/>
              </p:ext>
            </p:extLst>
          </p:nvPr>
        </p:nvGraphicFramePr>
        <p:xfrm>
          <a:off x="1719976" y="3772693"/>
          <a:ext cx="4054793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12" name="Equation" r:id="rId5" imgW="1562040" imgH="317160" progId="Equation.DSMT4">
                  <p:embed/>
                </p:oleObj>
              </mc:Choice>
              <mc:Fallback>
                <p:oleObj name="Equation" r:id="rId5" imgW="156204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9976" y="3772693"/>
                        <a:ext cx="4054793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388335" y="622736"/>
            <a:ext cx="5248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Đạo hàm của hàm số hợp .</a:t>
            </a:r>
            <a:endParaRPr lang="el-GR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89088" y="1079936"/>
            <a:ext cx="11672724" cy="2044264"/>
            <a:chOff x="289088" y="1079936"/>
            <a:chExt cx="11672724" cy="2044264"/>
          </a:xfrm>
        </p:grpSpPr>
        <p:sp>
          <p:nvSpPr>
            <p:cNvPr id="16" name="Rounded Rectangle 15"/>
            <p:cNvSpPr/>
            <p:nvPr/>
          </p:nvSpPr>
          <p:spPr>
            <a:xfrm>
              <a:off x="289088" y="1079936"/>
              <a:ext cx="11672724" cy="2044264"/>
            </a:xfrm>
            <a:prstGeom prst="roundRect">
              <a:avLst>
                <a:gd name="adj" fmla="val 3662"/>
              </a:avLst>
            </a:prstGeom>
            <a:solidFill>
              <a:srgbClr val="E5F3F7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684212" y="1197094"/>
                  <a:ext cx="11201400" cy="9267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	  Nhận biết quy tắc đạo hàm của hàm số hợp.</a:t>
                  </a:r>
                  <a:br>
                    <a:rPr lang="en-US" sz="2600" b="1" smtClean="0">
                      <a:latin typeface="Arial" pitchFamily="34" charset="0"/>
                      <a:cs typeface="Arial" pitchFamily="34" charset="0"/>
                    </a:rPr>
                  </a:b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	  Cho các hàm số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𝒖</m:t>
                          </m:r>
                        </m:e>
                        <m:sup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và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𝒖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+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𝟏</m:t>
                      </m:r>
                    </m:oMath>
                  </a14:m>
                  <a:endParaRPr lang="vi-VN" sz="26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212" y="1197094"/>
                  <a:ext cx="11201400" cy="92679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5921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630125" y="2083672"/>
                  <a:ext cx="11255487" cy="9015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514350" indent="-514350">
                    <a:buAutoNum type="alphaLcParenR"/>
                  </a:pP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Viết công thức của hàm số hợp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600" b="1" i="1">
                                  <a:latin typeface="Cambria Math"/>
                                  <a:cs typeface="Arial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600" b="1" i="1">
                                  <a:latin typeface="Cambria Math"/>
                                  <a:cs typeface="Arial" pitchFamily="34" charset="0"/>
                                </a:rPr>
                                <m:t>𝒖</m:t>
                              </m:r>
                              <m:r>
                                <a:rPr lang="en-US" sz="2600" b="1" i="1">
                                  <a:latin typeface="Cambria Math"/>
                                  <a:cs typeface="Arial" pitchFamily="34" charset="0"/>
                                </a:rPr>
                                <m:t>(</m:t>
                              </m:r>
                              <m:r>
                                <a:rPr lang="en-US" sz="2600" b="1" i="1">
                                  <a:latin typeface="Cambria Math"/>
                                  <a:cs typeface="Arial" pitchFamily="34" charset="0"/>
                                </a:rPr>
                                <m:t>𝒙</m:t>
                              </m:r>
                              <m:r>
                                <a:rPr lang="en-US" sz="2600" b="1" i="1">
                                  <a:latin typeface="Cambria Math"/>
                                  <a:cs typeface="Arial" pitchFamily="34" charset="0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theo biến x</a:t>
                  </a:r>
                </a:p>
                <a:p>
                  <a:pPr marL="514350" indent="-514350">
                    <a:buAutoNum type="alphaLcParenR"/>
                  </a:pP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Tính và so sánh :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′(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)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và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𝒚</m:t>
                          </m:r>
                        </m:e>
                        <m:sup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𝒖</m:t>
                          </m:r>
                        </m:e>
                      </m:d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.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𝒖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′(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)</m:t>
                      </m:r>
                    </m:oMath>
                  </a14:m>
                  <a:endParaRPr lang="vi-VN" sz="26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125" y="2083672"/>
                  <a:ext cx="11255487" cy="901593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812" t="-5405" b="-155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61444" name="Picture 4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14" b="25311"/>
            <a:stretch/>
          </p:blipFill>
          <p:spPr bwMode="auto">
            <a:xfrm>
              <a:off x="664486" y="1198499"/>
              <a:ext cx="1334321" cy="4387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919362"/>
              </p:ext>
            </p:extLst>
          </p:nvPr>
        </p:nvGraphicFramePr>
        <p:xfrm>
          <a:off x="5835174" y="3881437"/>
          <a:ext cx="2240438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13" name="Equation" r:id="rId10" imgW="863280" imgH="215640" progId="Equation.DSMT4">
                  <p:embed/>
                </p:oleObj>
              </mc:Choice>
              <mc:Fallback>
                <p:oleObj name="Equation" r:id="rId10" imgW="863280" imgH="2156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5174" y="3881437"/>
                        <a:ext cx="2240438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6812740"/>
              </p:ext>
            </p:extLst>
          </p:nvPr>
        </p:nvGraphicFramePr>
        <p:xfrm>
          <a:off x="1756568" y="4648358"/>
          <a:ext cx="3230563" cy="6251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14" name="Equation" r:id="rId12" imgW="1244520" imgH="241200" progId="Equation.DSMT4">
                  <p:embed/>
                </p:oleObj>
              </mc:Choice>
              <mc:Fallback>
                <p:oleObj name="Equation" r:id="rId12" imgW="1244520" imgH="241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6568" y="4648358"/>
                        <a:ext cx="3230563" cy="6251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2656889"/>
              </p:ext>
            </p:extLst>
          </p:nvPr>
        </p:nvGraphicFramePr>
        <p:xfrm>
          <a:off x="2357437" y="5385990"/>
          <a:ext cx="1746250" cy="527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15" name="Equation" r:id="rId14" imgW="672840" imgH="203040" progId="Equation.DSMT4">
                  <p:embed/>
                </p:oleObj>
              </mc:Choice>
              <mc:Fallback>
                <p:oleObj name="Equation" r:id="rId14" imgW="672840" imgH="203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7437" y="5385990"/>
                        <a:ext cx="1746250" cy="5273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2250511"/>
              </p:ext>
            </p:extLst>
          </p:nvPr>
        </p:nvGraphicFramePr>
        <p:xfrm>
          <a:off x="2358865" y="6025832"/>
          <a:ext cx="1714818" cy="527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16" name="Equation" r:id="rId16" imgW="660240" imgH="203040" progId="Equation.DSMT4">
                  <p:embed/>
                </p:oleObj>
              </mc:Choice>
              <mc:Fallback>
                <p:oleObj name="Equation" r:id="rId16" imgW="660240" imgH="2030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8865" y="6025832"/>
                        <a:ext cx="1714818" cy="5273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8702076"/>
              </p:ext>
            </p:extLst>
          </p:nvPr>
        </p:nvGraphicFramePr>
        <p:xfrm>
          <a:off x="5527198" y="5462428"/>
          <a:ext cx="3462814" cy="527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17" name="Equation" r:id="rId18" imgW="1333440" imgH="203040" progId="Equation.DSMT4">
                  <p:embed/>
                </p:oleObj>
              </mc:Choice>
              <mc:Fallback>
                <p:oleObj name="Equation" r:id="rId18" imgW="1333440" imgH="2030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7198" y="5462428"/>
                        <a:ext cx="3462814" cy="5273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912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037" y="5908156"/>
            <a:ext cx="1431375" cy="1113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AutoShape 4"/>
          <p:cNvSpPr>
            <a:spLocks noChangeArrowheads="1"/>
          </p:cNvSpPr>
          <p:nvPr/>
        </p:nvSpPr>
        <p:spPr bwMode="gray">
          <a:xfrm>
            <a:off x="447214" y="95249"/>
            <a:ext cx="46565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3 . ĐẠO HÀM CỦA HÀM SỐ  HỢP .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08011" y="1219200"/>
            <a:ext cx="11353801" cy="2229891"/>
            <a:chOff x="1041641" y="1371600"/>
            <a:chExt cx="11353801" cy="2229891"/>
          </a:xfrm>
        </p:grpSpPr>
        <p:sp>
          <p:nvSpPr>
            <p:cNvPr id="11" name="Rounded Rectangle 10"/>
            <p:cNvSpPr/>
            <p:nvPr/>
          </p:nvSpPr>
          <p:spPr>
            <a:xfrm>
              <a:off x="1041641" y="1371600"/>
              <a:ext cx="11009003" cy="1981200"/>
            </a:xfrm>
            <a:prstGeom prst="roundRect">
              <a:avLst>
                <a:gd name="adj" fmla="val 3662"/>
              </a:avLst>
            </a:prstGeom>
            <a:solidFill>
              <a:srgbClr val="FDEDD3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1217612" y="1447800"/>
                  <a:ext cx="10339630" cy="17851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buFont typeface="Arial" pitchFamily="34" charset="0"/>
                    <a:buChar char="•"/>
                  </a:pP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Nếu hàm số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𝒖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𝒈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(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)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có đạo hàm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𝒖</m:t>
                          </m:r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′</m:t>
                          </m:r>
                        </m:e>
                        <m:sub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sub>
                      </m:sSub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tại x và hàm số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𝒇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(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𝒖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)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có đạo hàm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𝒚</m:t>
                          </m:r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′</m:t>
                          </m:r>
                        </m:e>
                        <m:sub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𝒖</m:t>
                          </m:r>
                        </m:sub>
                      </m:sSub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tại u thì hàm số hợp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𝒇</m:t>
                      </m:r>
                      <m:d>
                        <m:dPr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𝒈</m:t>
                          </m:r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(</m:t>
                          </m:r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)</m:t>
                          </m:r>
                        </m:e>
                      </m:d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có đạo hàm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𝒚</m:t>
                          </m:r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′</m:t>
                          </m:r>
                        </m:e>
                        <m:sub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sub>
                      </m:sSub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tại x là :</a:t>
                  </a:r>
                  <a:br>
                    <a:rPr lang="en-US" sz="2600" b="1" smtClean="0">
                      <a:latin typeface="Arial" pitchFamily="34" charset="0"/>
                      <a:cs typeface="Arial" pitchFamily="34" charset="0"/>
                    </a:rPr>
                  </a:b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		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  <m:t>𝒚</m:t>
                          </m:r>
                          <m:r>
                            <a:rPr lang="en-US" sz="32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  <m:t>′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sub>
                      </m:sSub>
                      <m:r>
                        <a:rPr lang="en-US" sz="3200" b="1" i="1" smtClean="0">
                          <a:solidFill>
                            <a:srgbClr val="C0000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32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  <m:t>𝒚</m:t>
                          </m:r>
                          <m:r>
                            <a:rPr lang="en-US" sz="32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  <m:t>′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  <m:t>𝒖</m:t>
                          </m:r>
                        </m:sub>
                      </m:sSub>
                      <m:r>
                        <a:rPr lang="en-US" sz="3200" b="1" i="1" smtClean="0">
                          <a:solidFill>
                            <a:srgbClr val="C00000"/>
                          </a:solidFill>
                          <a:latin typeface="Cambria Math"/>
                          <a:cs typeface="Arial" pitchFamily="34" charset="0"/>
                        </a:rPr>
                        <m:t>.</m:t>
                      </m:r>
                      <m:sSub>
                        <m:sSubPr>
                          <m:ctrlPr>
                            <a:rPr lang="en-US" sz="32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  <m:t>𝒖</m:t>
                          </m:r>
                          <m:r>
                            <a:rPr lang="en-US" sz="32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  <m:t>′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sub>
                      </m:sSub>
                    </m:oMath>
                  </a14:m>
                  <a:endParaRPr lang="vi-VN" sz="32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7612" y="1447800"/>
                  <a:ext cx="10339630" cy="178510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943" t="-30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170392" y="2286000"/>
              <a:ext cx="1225050" cy="1315491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388335" y="622736"/>
            <a:ext cx="5248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Đạo hàm của hàm số hợp .</a:t>
            </a:r>
            <a:endParaRPr lang="el-GR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87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658" y="2209405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227012" y="742950"/>
            <a:ext cx="11658599" cy="1319855"/>
            <a:chOff x="227012" y="742950"/>
            <a:chExt cx="11658599" cy="1319855"/>
          </a:xfrm>
        </p:grpSpPr>
        <p:sp>
          <p:nvSpPr>
            <p:cNvPr id="21" name="Rounded Rectangle 20"/>
            <p:cNvSpPr/>
            <p:nvPr/>
          </p:nvSpPr>
          <p:spPr>
            <a:xfrm>
              <a:off x="1714586" y="838200"/>
              <a:ext cx="10171025" cy="1086971"/>
            </a:xfrm>
            <a:prstGeom prst="roundRect">
              <a:avLst>
                <a:gd name="adj" fmla="val 4423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012" y="742950"/>
              <a:ext cx="1360526" cy="1319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Rectangle 24"/>
            <p:cNvSpPr/>
            <p:nvPr/>
          </p:nvSpPr>
          <p:spPr>
            <a:xfrm>
              <a:off x="701270" y="1176980"/>
              <a:ext cx="48821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5</a:t>
              </a:r>
              <a:endParaRPr lang="en-US" sz="44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1991206" y="1046929"/>
                  <a:ext cx="9742006" cy="662339"/>
                </a:xfrm>
                <a:prstGeom prst="rect">
                  <a:avLst/>
                </a:prstGeom>
                <a:noFill/>
              </p:spPr>
              <p:txBody>
                <a:bodyPr wrap="square" lIns="121899" tIns="60949" rIns="121899" bIns="60949" rtlCol="0">
                  <a:spAutoFit/>
                </a:bodyPr>
                <a:lstStyle/>
                <a:p>
                  <a:pPr algn="just"/>
                  <a:r>
                    <a:rPr lang="en-US" sz="2500" b="1" smtClean="0">
                      <a:latin typeface="Arial" pitchFamily="34" charset="0"/>
                      <a:cs typeface="Arial" pitchFamily="34" charset="0"/>
                    </a:rPr>
                    <a:t>Tính đạo hàm của hàm số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800" b="1" i="1" smtClean="0">
                                  <a:latin typeface="Cambria Math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  <a:cs typeface="Arial" pitchFamily="34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  <a:cs typeface="Arial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800" b="1" i="1" smtClean="0">
                              <a:latin typeface="Cambria Math"/>
                              <a:cs typeface="Arial" pitchFamily="34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/>
                              <a:cs typeface="Arial" pitchFamily="34" charset="0"/>
                            </a:rPr>
                            <m:t>𝟏</m:t>
                          </m:r>
                        </m:e>
                      </m:rad>
                    </m:oMath>
                  </a14:m>
                  <a:endParaRPr lang="vi-VN" sz="28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91206" y="1046929"/>
                  <a:ext cx="9742006" cy="662339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751" b="-175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671041" y="2614662"/>
                <a:ext cx="5337771" cy="501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v"/>
                </a:pP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𝒖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sSup>
                      <m:sSupPr>
                        <m:ctrlP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𝟏</m:t>
                    </m:r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</m:ctrlPr>
                      </m:radPr>
                      <m:deg/>
                      <m:e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𝒖</m:t>
                        </m:r>
                      </m:e>
                    </m:rad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 và  </a:t>
                </a:r>
                <a:endParaRPr lang="el-GR" sz="26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1041" y="2614662"/>
                <a:ext cx="5337771" cy="501484"/>
              </a:xfrm>
              <a:prstGeom prst="rect">
                <a:avLst/>
              </a:prstGeom>
              <a:blipFill rotWithShape="1">
                <a:blip r:embed="rId8"/>
                <a:stretch>
                  <a:fillRect l="-1712" t="-9756" b="-29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88335" y="152400"/>
            <a:ext cx="5248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 Đạo hàm của hàm số hợp .</a:t>
            </a:r>
            <a:endParaRPr lang="el-GR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5806259"/>
              </p:ext>
            </p:extLst>
          </p:nvPr>
        </p:nvGraphicFramePr>
        <p:xfrm>
          <a:off x="3362324" y="3217209"/>
          <a:ext cx="3494088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246" name="Equation" r:id="rId9" imgW="1346040" imgH="469800" progId="Equation.DSMT4">
                  <p:embed/>
                </p:oleObj>
              </mc:Choice>
              <mc:Fallback>
                <p:oleObj name="Equation" r:id="rId9" imgW="1346040" imgH="469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2324" y="3217209"/>
                        <a:ext cx="3494088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975841" y="3555512"/>
            <a:ext cx="1299171" cy="501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Ta có : </a:t>
            </a:r>
            <a:endParaRPr lang="el-GR" sz="26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9319089"/>
              </p:ext>
            </p:extLst>
          </p:nvPr>
        </p:nvGraphicFramePr>
        <p:xfrm>
          <a:off x="6932612" y="3218796"/>
          <a:ext cx="1681162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247" name="Equation" r:id="rId11" imgW="647640" imgH="469800" progId="Equation.DSMT4">
                  <p:embed/>
                </p:oleObj>
              </mc:Choice>
              <mc:Fallback>
                <p:oleObj name="Equation" r:id="rId11" imgW="647640" imgH="469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2612" y="3218796"/>
                        <a:ext cx="1681162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979612" y="4451516"/>
            <a:ext cx="7086600" cy="501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Ta có : Vậy đạo hàm của hàm số đã cho là :</a:t>
            </a:r>
            <a:endParaRPr lang="el-GR" sz="26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6087949"/>
              </p:ext>
            </p:extLst>
          </p:nvPr>
        </p:nvGraphicFramePr>
        <p:xfrm>
          <a:off x="9017000" y="4114800"/>
          <a:ext cx="207645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248" name="Equation" r:id="rId13" imgW="799920" imgH="469800" progId="Equation.DSMT4">
                  <p:embed/>
                </p:oleObj>
              </mc:Choice>
              <mc:Fallback>
                <p:oleObj name="Equation" r:id="rId13" imgW="799920" imgH="469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17000" y="4114800"/>
                        <a:ext cx="2076450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979612" y="4953000"/>
            <a:ext cx="7086600" cy="501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Có thể trình bày ngắn gọn: </a:t>
            </a:r>
            <a:endParaRPr lang="el-GR" sz="26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7029625"/>
              </p:ext>
            </p:extLst>
          </p:nvPr>
        </p:nvGraphicFramePr>
        <p:xfrm>
          <a:off x="2682875" y="5410200"/>
          <a:ext cx="4249737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249" name="Equation" r:id="rId15" imgW="1638000" imgH="469800" progId="Equation.DSMT4">
                  <p:embed/>
                </p:oleObj>
              </mc:Choice>
              <mc:Fallback>
                <p:oleObj name="Equation" r:id="rId15" imgW="1638000" imgH="469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2875" y="5410200"/>
                        <a:ext cx="4249737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3052908"/>
              </p:ext>
            </p:extLst>
          </p:nvPr>
        </p:nvGraphicFramePr>
        <p:xfrm>
          <a:off x="6842228" y="5454484"/>
          <a:ext cx="187642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250" name="Equation" r:id="rId17" imgW="723600" imgH="469800" progId="Equation.DSMT4">
                  <p:embed/>
                </p:oleObj>
              </mc:Choice>
              <mc:Fallback>
                <p:oleObj name="Equation" r:id="rId17" imgW="723600" imgH="469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228" y="5454484"/>
                        <a:ext cx="1876425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6005685"/>
              </p:ext>
            </p:extLst>
          </p:nvPr>
        </p:nvGraphicFramePr>
        <p:xfrm>
          <a:off x="8783638" y="5410200"/>
          <a:ext cx="167957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251" name="Equation" r:id="rId19" imgW="647640" imgH="469800" progId="Equation.DSMT4">
                  <p:embed/>
                </p:oleObj>
              </mc:Choice>
              <mc:Fallback>
                <p:oleObj name="Equation" r:id="rId19" imgW="647640" imgH="469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83638" y="5410200"/>
                        <a:ext cx="1679575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8823103"/>
              </p:ext>
            </p:extLst>
          </p:nvPr>
        </p:nvGraphicFramePr>
        <p:xfrm>
          <a:off x="6856412" y="2286000"/>
          <a:ext cx="2697307" cy="1078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252" name="Equation" r:id="rId21" imgW="1143000" imgH="457200" progId="Equation.DSMT4">
                  <p:embed/>
                </p:oleObj>
              </mc:Choice>
              <mc:Fallback>
                <p:oleObj name="Equation" r:id="rId21" imgW="114300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6412" y="2286000"/>
                        <a:ext cx="2697307" cy="10780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450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4" grpId="0"/>
      <p:bldP spid="16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415" y="242327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7288401"/>
              </p:ext>
            </p:extLst>
          </p:nvPr>
        </p:nvGraphicFramePr>
        <p:xfrm>
          <a:off x="1547813" y="3019425"/>
          <a:ext cx="323215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166" name="Equation" r:id="rId5" imgW="1244520" imgH="304560" progId="Equation.DSMT4">
                  <p:embed/>
                </p:oleObj>
              </mc:Choice>
              <mc:Fallback>
                <p:oleObj name="Equation" r:id="rId5" imgW="124452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47813" y="3019425"/>
                        <a:ext cx="3232150" cy="790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88335" y="152400"/>
            <a:ext cx="5248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Đạo hàm của hàm số hợp .</a:t>
            </a:r>
            <a:endParaRPr lang="el-GR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79387" y="720796"/>
            <a:ext cx="11620500" cy="1474164"/>
            <a:chOff x="179387" y="720796"/>
            <a:chExt cx="11620500" cy="1474164"/>
          </a:xfrm>
        </p:grpSpPr>
        <p:sp>
          <p:nvSpPr>
            <p:cNvPr id="21" name="Rounded Rectangle 20"/>
            <p:cNvSpPr/>
            <p:nvPr/>
          </p:nvSpPr>
          <p:spPr>
            <a:xfrm>
              <a:off x="1970087" y="720796"/>
              <a:ext cx="9829800" cy="1474164"/>
            </a:xfrm>
            <a:prstGeom prst="roundRect">
              <a:avLst>
                <a:gd name="adj" fmla="val 5952"/>
              </a:avLst>
            </a:prstGeom>
            <a:solidFill>
              <a:srgbClr val="FDF4DB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387" y="768526"/>
              <a:ext cx="1642311" cy="1426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742009" y="1304439"/>
              <a:ext cx="51706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44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2</a:t>
              </a:r>
              <a:endParaRPr lang="en-US" sz="48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pic>
          <p:nvPicPr>
            <p:cNvPr id="25" name="Picture 4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96" b="19797"/>
            <a:stretch/>
          </p:blipFill>
          <p:spPr bwMode="auto">
            <a:xfrm>
              <a:off x="418639" y="941374"/>
              <a:ext cx="1036613" cy="513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2109786" y="838200"/>
              <a:ext cx="9448800" cy="492420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pPr algn="just"/>
              <a:r>
                <a:rPr lang="en-US" b="1" smtClean="0">
                  <a:latin typeface="Arial" pitchFamily="34" charset="0"/>
                  <a:cs typeface="Arial" pitchFamily="34" charset="0"/>
                </a:rPr>
                <a:t>Tính đạo hàm của các hàm số sau :</a:t>
              </a:r>
              <a:endParaRPr lang="vi-VN" b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6286610"/>
                </p:ext>
              </p:extLst>
            </p:nvPr>
          </p:nvGraphicFramePr>
          <p:xfrm>
            <a:off x="2849388" y="1371600"/>
            <a:ext cx="2864024" cy="6876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167" name="Equation" r:id="rId9" imgW="1002960" imgH="241200" progId="Equation.DSMT4">
                    <p:embed/>
                  </p:oleObj>
                </mc:Choice>
                <mc:Fallback>
                  <p:oleObj name="Equation" r:id="rId9" imgW="1002960" imgH="241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849388" y="1371600"/>
                          <a:ext cx="2864024" cy="68767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1774826"/>
                </p:ext>
              </p:extLst>
            </p:nvPr>
          </p:nvGraphicFramePr>
          <p:xfrm>
            <a:off x="7915275" y="1295400"/>
            <a:ext cx="2574925" cy="795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168" name="Equation" r:id="rId11" imgW="901440" imgH="279360" progId="Equation.DSMT4">
                    <p:embed/>
                  </p:oleObj>
                </mc:Choice>
                <mc:Fallback>
                  <p:oleObj name="Equation" r:id="rId11" imgW="901440" imgH="279360" progId="Equation.DSMT4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15275" y="1295400"/>
                          <a:ext cx="2574925" cy="7953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2203557"/>
              </p:ext>
            </p:extLst>
          </p:nvPr>
        </p:nvGraphicFramePr>
        <p:xfrm>
          <a:off x="4808537" y="3095625"/>
          <a:ext cx="3495675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169" name="Equation" r:id="rId13" imgW="1346040" imgH="241200" progId="Equation.DSMT4">
                  <p:embed/>
                </p:oleObj>
              </mc:Choice>
              <mc:Fallback>
                <p:oleObj name="Equation" r:id="rId13" imgW="1346040" imgH="241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8537" y="3095625"/>
                        <a:ext cx="3495675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1467435"/>
              </p:ext>
            </p:extLst>
          </p:nvPr>
        </p:nvGraphicFramePr>
        <p:xfrm>
          <a:off x="4860489" y="3962400"/>
          <a:ext cx="2473325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170" name="Equation" r:id="rId15" imgW="952200" imgH="241200" progId="Equation.DSMT4">
                  <p:embed/>
                </p:oleObj>
              </mc:Choice>
              <mc:Fallback>
                <p:oleObj name="Equation" r:id="rId15" imgW="952200" imgH="241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489" y="3962400"/>
                        <a:ext cx="2473325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7059210"/>
              </p:ext>
            </p:extLst>
          </p:nvPr>
        </p:nvGraphicFramePr>
        <p:xfrm>
          <a:off x="7578725" y="3962400"/>
          <a:ext cx="2176463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171" name="Equation" r:id="rId17" imgW="838080" imgH="241200" progId="Equation.DSMT4">
                  <p:embed/>
                </p:oleObj>
              </mc:Choice>
              <mc:Fallback>
                <p:oleObj name="Equation" r:id="rId17" imgW="838080" imgH="241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8725" y="3962400"/>
                        <a:ext cx="2176463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6037807"/>
              </p:ext>
            </p:extLst>
          </p:nvPr>
        </p:nvGraphicFramePr>
        <p:xfrm>
          <a:off x="1598612" y="4876800"/>
          <a:ext cx="2868612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172" name="Equation" r:id="rId19" imgW="1104840" imgH="355320" progId="Equation.DSMT4">
                  <p:embed/>
                </p:oleObj>
              </mc:Choice>
              <mc:Fallback>
                <p:oleObj name="Equation" r:id="rId19" imgW="1104840" imgH="35532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8612" y="4876800"/>
                        <a:ext cx="2868612" cy="922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2025661"/>
              </p:ext>
            </p:extLst>
          </p:nvPr>
        </p:nvGraphicFramePr>
        <p:xfrm>
          <a:off x="4418012" y="4800600"/>
          <a:ext cx="18796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173" name="Equation" r:id="rId21" imgW="723600" imgH="469800" progId="Equation.DSMT4">
                  <p:embed/>
                </p:oleObj>
              </mc:Choice>
              <mc:Fallback>
                <p:oleObj name="Equation" r:id="rId21" imgW="723600" imgH="4698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8012" y="4800600"/>
                        <a:ext cx="1879600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1762314"/>
              </p:ext>
            </p:extLst>
          </p:nvPr>
        </p:nvGraphicFramePr>
        <p:xfrm>
          <a:off x="6323012" y="4860925"/>
          <a:ext cx="18796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174" name="Equation" r:id="rId23" imgW="723600" imgH="469800" progId="Equation.DSMT4">
                  <p:embed/>
                </p:oleObj>
              </mc:Choice>
              <mc:Fallback>
                <p:oleObj name="Equation" r:id="rId23" imgW="723600" imgH="4698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3012" y="4860925"/>
                        <a:ext cx="1879600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9040681"/>
              </p:ext>
            </p:extLst>
          </p:nvPr>
        </p:nvGraphicFramePr>
        <p:xfrm>
          <a:off x="8293100" y="4860925"/>
          <a:ext cx="164782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175" name="Equation" r:id="rId25" imgW="634680" imgH="469800" progId="Equation.DSMT4">
                  <p:embed/>
                </p:oleObj>
              </mc:Choice>
              <mc:Fallback>
                <p:oleObj name="Equation" r:id="rId25" imgW="634680" imgH="4698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93100" y="4860925"/>
                        <a:ext cx="1647825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664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Cơ cấu dân số theo giới là gì? Công thức tính và Ý nghĩ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" y="78224"/>
            <a:ext cx="2720181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3294062" y="4678381"/>
            <a:ext cx="6153150" cy="2027219"/>
            <a:chOff x="-232569" y="2668074"/>
            <a:chExt cx="6153150" cy="2027219"/>
          </a:xfrm>
        </p:grpSpPr>
        <p:sp>
          <p:nvSpPr>
            <p:cNvPr id="20" name="AutoShape 26"/>
            <p:cNvSpPr>
              <a:spLocks noChangeArrowheads="1"/>
            </p:cNvSpPr>
            <p:nvPr/>
          </p:nvSpPr>
          <p:spPr bwMode="auto">
            <a:xfrm>
              <a:off x="-232569" y="2668074"/>
              <a:ext cx="6096000" cy="1881069"/>
            </a:xfrm>
            <a:prstGeom prst="cloudCallout">
              <a:avLst>
                <a:gd name="adj1" fmla="val 15297"/>
                <a:gd name="adj2" fmla="val 12005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 eaLnBrk="1" hangingPunct="1"/>
              <a:endParaRPr lang="en-US" alt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553671" y="3177543"/>
              <a:ext cx="1366910" cy="151775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590684" y="3025143"/>
              <a:ext cx="4567237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Hãy tính vận tốc của vật khi nó đạt độ cao cực đại và khi nó chạm đất .</a:t>
              </a:r>
              <a:endParaRPr lang="vi-VN" sz="26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11175" y="800457"/>
            <a:ext cx="7869237" cy="3526258"/>
            <a:chOff x="511175" y="800457"/>
            <a:chExt cx="7869237" cy="3526258"/>
          </a:xfrm>
        </p:grpSpPr>
        <p:grpSp>
          <p:nvGrpSpPr>
            <p:cNvPr id="2" name="Group 1"/>
            <p:cNvGrpSpPr/>
            <p:nvPr/>
          </p:nvGrpSpPr>
          <p:grpSpPr>
            <a:xfrm>
              <a:off x="511175" y="800457"/>
              <a:ext cx="7869237" cy="3526258"/>
              <a:chOff x="282575" y="840611"/>
              <a:chExt cx="7869237" cy="3526258"/>
            </a:xfrm>
          </p:grpSpPr>
          <p:sp>
            <p:nvSpPr>
              <p:cNvPr id="3" name="Rounded Rectangle 2"/>
              <p:cNvSpPr/>
              <p:nvPr/>
            </p:nvSpPr>
            <p:spPr>
              <a:xfrm>
                <a:off x="282575" y="840611"/>
                <a:ext cx="7869237" cy="3526258"/>
              </a:xfrm>
              <a:prstGeom prst="roundRect">
                <a:avLst>
                  <a:gd name="adj" fmla="val 4061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460375" y="995273"/>
                    <a:ext cx="7539037" cy="24929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:r>
                      <a:rPr lang="en-US" sz="2600" b="1" smtClean="0">
                        <a:latin typeface="Arial" pitchFamily="34" charset="0"/>
                        <a:cs typeface="Arial" pitchFamily="34" charset="0"/>
                      </a:rPr>
                      <a:t>      Một vật được phóng theo phương thẳng đứng lên trên từ mặt đất với vận tốc ban đầu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600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2600" b="1" i="1" smtClean="0">
                                <a:latin typeface="Cambria Math"/>
                                <a:cs typeface="Arial" pitchFamily="34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600" b="1" i="1" smtClean="0">
                                <a:latin typeface="Cambria Math"/>
                                <a:cs typeface="Arial" pitchFamily="34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=</m:t>
                        </m:r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𝟐𝟎</m:t>
                        </m:r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𝒎</m:t>
                        </m:r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/</m:t>
                        </m:r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𝒔</m:t>
                        </m:r>
                      </m:oMath>
                    </a14:m>
                    <a:r>
                      <a:rPr lang="en-US" sz="2600" b="1" smtClean="0">
                        <a:latin typeface="Arial" pitchFamily="34" charset="0"/>
                        <a:cs typeface="Arial" pitchFamily="34" charset="0"/>
                      </a:rPr>
                      <a:t> . Trong vật lí, ta biết rằng khi bỏ qua sức cản của không khí, độ cao h so với mặt đất (tính bằng mét) của vật tại thời điểm t (giây) sau khi ném được cho bởi công thức</a:t>
                    </a:r>
                    <a:endParaRPr lang="vi-VN" sz="2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3" name="TextBox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0375" y="995273"/>
                    <a:ext cx="7539037" cy="2492990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l="-1374" t="-2200" r="-1536" b="-513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7" name="Object 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122762404"/>
                    </p:ext>
                  </p:extLst>
                </p:nvPr>
              </p:nvGraphicFramePr>
              <p:xfrm>
                <a:off x="2970212" y="3293580"/>
                <a:ext cx="2090737" cy="98583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75852" name="Equation" r:id="rId7" imgW="888840" imgH="419040" progId="Equation.DSMT4">
                        <p:embed/>
                      </p:oleObj>
                    </mc:Choice>
                    <mc:Fallback>
                      <p:oleObj name="Equation" r:id="rId7" imgW="888840" imgH="419040" progId="Equation.DSMT4">
                        <p:embed/>
                        <p:pic>
                          <p:nvPicPr>
                            <p:cNvPr id="0" name="Object 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970212" y="3293580"/>
                              <a:ext cx="2090737" cy="98583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7" name="Object 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122762404"/>
                    </p:ext>
                  </p:extLst>
                </p:nvPr>
              </p:nvGraphicFramePr>
              <p:xfrm>
                <a:off x="2970212" y="3293580"/>
                <a:ext cx="2090737" cy="98583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75791" name="Equation" r:id="rId9" imgW="888840" imgH="419040" progId="Equation.DSMT4">
                        <p:embed/>
                      </p:oleObj>
                    </mc:Choice>
                    <mc:Fallback>
                      <p:oleObj name="Equation" r:id="rId9" imgW="888840" imgH="419040" progId="Equation.DSMT4">
                        <p:embed/>
                        <p:pic>
                          <p:nvPicPr>
                            <p:cNvPr id="0" name="Object 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970212" y="3293580"/>
                              <a:ext cx="2090737" cy="98583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p:grpSp>
        <p:nvGrpSpPr>
          <p:cNvPr id="8" name="Group 7"/>
          <p:cNvGrpSpPr/>
          <p:nvPr/>
        </p:nvGrpSpPr>
        <p:grpSpPr>
          <a:xfrm>
            <a:off x="9292383" y="532399"/>
            <a:ext cx="1938432" cy="3887201"/>
            <a:chOff x="9292383" y="532399"/>
            <a:chExt cx="1938432" cy="3887201"/>
          </a:xfrm>
        </p:grpSpPr>
        <p:sp>
          <p:nvSpPr>
            <p:cNvPr id="26" name="TextBox 25"/>
            <p:cNvSpPr txBox="1"/>
            <p:nvPr/>
          </p:nvSpPr>
          <p:spPr>
            <a:xfrm>
              <a:off x="9406778" y="4050268"/>
              <a:ext cx="1824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Hình 9.7</a:t>
              </a:r>
              <a:endParaRPr lang="vi-VN" sz="1800" b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75780" name="Picture 4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2383" y="532399"/>
              <a:ext cx="1938432" cy="33748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2721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675" y="3858125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AutoShape 4"/>
          <p:cNvSpPr>
            <a:spLocks noChangeArrowheads="1"/>
          </p:cNvSpPr>
          <p:nvPr/>
        </p:nvSpPr>
        <p:spPr bwMode="gray">
          <a:xfrm>
            <a:off x="447214" y="95249"/>
            <a:ext cx="5278135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4 . ĐẠO HÀM CỦA HÀM SỐ LƯỢNG GIÁC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8162233"/>
              </p:ext>
            </p:extLst>
          </p:nvPr>
        </p:nvGraphicFramePr>
        <p:xfrm>
          <a:off x="1141412" y="4262437"/>
          <a:ext cx="587375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1" name="Equation" r:id="rId5" imgW="2489040" imgH="419040" progId="Equation.DSMT4">
                  <p:embed/>
                </p:oleObj>
              </mc:Choice>
              <mc:Fallback>
                <p:oleObj name="Equation" r:id="rId5" imgW="24890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1412" y="4262437"/>
                        <a:ext cx="5873750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388335" y="575438"/>
                <a:ext cx="52488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a</a:t>
                </a:r>
                <a:r>
                  <a:rPr lang="en-US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) Đạo hàm của hàm số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𝒔𝒊𝒏𝒙</m:t>
                    </m:r>
                  </m:oMath>
                </a14:m>
                <a:endParaRPr lang="el-GR" sz="2800" b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335" y="575438"/>
                <a:ext cx="5248878" cy="523220"/>
              </a:xfrm>
              <a:prstGeom prst="rect">
                <a:avLst/>
              </a:prstGeom>
              <a:blipFill rotWithShape="1">
                <a:blip r:embed="rId7"/>
                <a:stretch>
                  <a:fillRect l="-1858" b="-24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289088" y="1101367"/>
            <a:ext cx="11672724" cy="2556233"/>
            <a:chOff x="289088" y="1079935"/>
            <a:chExt cx="11672724" cy="2556233"/>
          </a:xfrm>
        </p:grpSpPr>
        <p:sp>
          <p:nvSpPr>
            <p:cNvPr id="16" name="Rounded Rectangle 15"/>
            <p:cNvSpPr/>
            <p:nvPr/>
          </p:nvSpPr>
          <p:spPr>
            <a:xfrm>
              <a:off x="289088" y="1079935"/>
              <a:ext cx="11672724" cy="2556233"/>
            </a:xfrm>
            <a:prstGeom prst="roundRect">
              <a:avLst>
                <a:gd name="adj" fmla="val 3662"/>
              </a:avLst>
            </a:prstGeom>
            <a:solidFill>
              <a:srgbClr val="E5F3F7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684212" y="1197094"/>
                  <a:ext cx="112014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	  Xây dựng công thức tính đạo hàm của hàm số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𝒔𝒊𝒏𝒙</m:t>
                      </m:r>
                    </m:oMath>
                  </a14:m>
                  <a:endParaRPr lang="vi-VN" sz="26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212" y="1197094"/>
                  <a:ext cx="11201400" cy="52322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5814" b="-267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630125" y="1752600"/>
                  <a:ext cx="11255487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514350" indent="-514350">
                    <a:buAutoNum type="alphaLcParenR"/>
                  </a:pP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Với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𝒉</m:t>
                      </m:r>
                      <m:r>
                        <a:rPr lang="en-US" sz="26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≠</m:t>
                      </m:r>
                      <m:r>
                        <a:rPr lang="en-US" sz="26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𝟎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, biến đổi hiệu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𝒔𝒊𝒏</m:t>
                      </m:r>
                      <m:d>
                        <m:dPr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+</m:t>
                          </m:r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𝒉</m:t>
                          </m:r>
                        </m:e>
                      </m:d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−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𝒔𝒊𝒏𝒙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thành tích</a:t>
                  </a:r>
                  <a:endParaRPr lang="vi-VN" sz="26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125" y="1752600"/>
                  <a:ext cx="11255487" cy="492443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812" t="-11111" b="-296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" name="Object 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336203390"/>
                    </p:ext>
                  </p:extLst>
                </p:nvPr>
              </p:nvGraphicFramePr>
              <p:xfrm>
                <a:off x="5789612" y="2086302"/>
                <a:ext cx="1516062" cy="108426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82102" name="Equation" r:id="rId10" imgW="583920" imgH="419040" progId="Equation.DSMT4">
                        <p:embed/>
                      </p:oleObj>
                    </mc:Choice>
                    <mc:Fallback>
                      <p:oleObj name="Equation" r:id="rId10" imgW="583920" imgH="41904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789612" y="2086302"/>
                              <a:ext cx="1516062" cy="108426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2" name="Object 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336203390"/>
                    </p:ext>
                  </p:extLst>
                </p:nvPr>
              </p:nvGraphicFramePr>
              <p:xfrm>
                <a:off x="5789612" y="2086302"/>
                <a:ext cx="1516062" cy="108426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81933" name="Equation" r:id="rId12" imgW="583920" imgH="419040" progId="Equation.DSMT4">
                        <p:embed/>
                      </p:oleObj>
                    </mc:Choice>
                    <mc:Fallback>
                      <p:oleObj name="Equation" r:id="rId12" imgW="583920" imgH="41904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3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789612" y="2086302"/>
                              <a:ext cx="1516062" cy="108426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pic>
          <p:nvPicPr>
            <p:cNvPr id="81922" name="Picture 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860" y="1197094"/>
              <a:ext cx="1625952" cy="646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608012" y="2403157"/>
              <a:ext cx="1125548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b)  Sử dụng đẳng thức giới hạn                   và kết quả câu a, tính đạo </a:t>
              </a:r>
              <a:endParaRPr lang="vi-VN" sz="2600" b="1">
                <a:latin typeface="Arial" pitchFamily="34" charset="0"/>
                <a:cs typeface="Arial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1065212" y="3124200"/>
                  <a:ext cx="10798287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600" b="1">
                      <a:latin typeface="Arial" pitchFamily="34" charset="0"/>
                      <a:cs typeface="Arial" pitchFamily="34" charset="0"/>
                    </a:rPr>
                    <a:t>h</a:t>
                  </a: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àm của hàm số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𝒔𝒊𝒏𝒙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tại điểm x bằng định nghĩa. </a:t>
                  </a:r>
                  <a:endParaRPr lang="vi-VN" sz="26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5212" y="3124200"/>
                  <a:ext cx="10798287" cy="492443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l="-1016" t="-11111" b="-296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5" name="TextBox 24"/>
          <p:cNvSpPr txBox="1"/>
          <p:nvPr/>
        </p:nvSpPr>
        <p:spPr>
          <a:xfrm>
            <a:off x="1065212" y="5708816"/>
            <a:ext cx="3733800" cy="501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b) Với x</a:t>
            </a:r>
            <a:r>
              <a:rPr lang="en-US" sz="2600" b="1" baseline="-2500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 bất kì ta có :</a:t>
            </a:r>
            <a:endParaRPr lang="el-GR" sz="26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432803"/>
              </p:ext>
            </p:extLst>
          </p:nvPr>
        </p:nvGraphicFramePr>
        <p:xfrm>
          <a:off x="4697412" y="5448300"/>
          <a:ext cx="38354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3" name="Equation" r:id="rId16" imgW="1625400" imgH="469800" progId="Equation.DSMT4">
                  <p:embed/>
                </p:oleObj>
              </mc:Choice>
              <mc:Fallback>
                <p:oleObj name="Equation" r:id="rId16" imgW="1625400" imgH="469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7412" y="5448300"/>
                        <a:ext cx="3835400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3920944"/>
              </p:ext>
            </p:extLst>
          </p:nvPr>
        </p:nvGraphicFramePr>
        <p:xfrm>
          <a:off x="8609012" y="5448300"/>
          <a:ext cx="2816225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4" name="Equation" r:id="rId18" imgW="1193760" imgH="469800" progId="Equation.DSMT4">
                  <p:embed/>
                </p:oleObj>
              </mc:Choice>
              <mc:Fallback>
                <p:oleObj name="Equation" r:id="rId18" imgW="1193760" imgH="4698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9012" y="5448300"/>
                        <a:ext cx="2816225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395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675" y="3858125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AutoShape 4"/>
          <p:cNvSpPr>
            <a:spLocks noChangeArrowheads="1"/>
          </p:cNvSpPr>
          <p:nvPr/>
        </p:nvSpPr>
        <p:spPr bwMode="gray">
          <a:xfrm>
            <a:off x="447214" y="95249"/>
            <a:ext cx="5278135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4 . ĐẠO HÀM CỦA HÀM SỐ LƯỢNG GIÁC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388335" y="575438"/>
                <a:ext cx="52488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a</a:t>
                </a:r>
                <a:r>
                  <a:rPr lang="en-US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) Đạo hàm của hàm số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𝒔𝒊𝒏𝒙</m:t>
                    </m:r>
                  </m:oMath>
                </a14:m>
                <a:endParaRPr lang="el-GR" sz="2800" b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335" y="575438"/>
                <a:ext cx="5248878" cy="523220"/>
              </a:xfrm>
              <a:prstGeom prst="rect">
                <a:avLst/>
              </a:prstGeom>
              <a:blipFill rotWithShape="1">
                <a:blip r:embed="rId5"/>
                <a:stretch>
                  <a:fillRect l="-1858" b="-24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289088" y="1101367"/>
            <a:ext cx="11672724" cy="2556233"/>
            <a:chOff x="289088" y="1079935"/>
            <a:chExt cx="11672724" cy="2556233"/>
          </a:xfrm>
        </p:grpSpPr>
        <p:sp>
          <p:nvSpPr>
            <p:cNvPr id="16" name="Rounded Rectangle 15"/>
            <p:cNvSpPr/>
            <p:nvPr/>
          </p:nvSpPr>
          <p:spPr>
            <a:xfrm>
              <a:off x="289088" y="1079935"/>
              <a:ext cx="11672724" cy="2556233"/>
            </a:xfrm>
            <a:prstGeom prst="roundRect">
              <a:avLst>
                <a:gd name="adj" fmla="val 3662"/>
              </a:avLst>
            </a:prstGeom>
            <a:solidFill>
              <a:srgbClr val="E5F3F7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684212" y="1197094"/>
                  <a:ext cx="112014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	  Xây dựng công thức tính đạo hàm của hàm số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𝒔𝒊𝒏𝒙</m:t>
                      </m:r>
                    </m:oMath>
                  </a14:m>
                  <a:endParaRPr lang="vi-VN" sz="26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212" y="1197094"/>
                  <a:ext cx="11201400" cy="52322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5814" b="-267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630125" y="1752600"/>
                  <a:ext cx="11255487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514350" indent="-514350">
                    <a:buAutoNum type="alphaLcParenR"/>
                  </a:pP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Với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𝒉</m:t>
                      </m:r>
                      <m:r>
                        <a:rPr lang="en-US" sz="26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≠</m:t>
                      </m:r>
                      <m:r>
                        <a:rPr lang="en-US" sz="26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𝟎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, biến đổi hiệu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𝒔𝒊𝒏</m:t>
                      </m:r>
                      <m:d>
                        <m:dPr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+</m:t>
                          </m:r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𝒉</m:t>
                          </m:r>
                        </m:e>
                      </m:d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−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𝒔𝒊𝒏𝒙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thành tích</a:t>
                  </a:r>
                  <a:endParaRPr lang="vi-VN" sz="26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125" y="1752600"/>
                  <a:ext cx="11255487" cy="492443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812" t="-11111" b="-296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" name="Object 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726353460"/>
                    </p:ext>
                  </p:extLst>
                </p:nvPr>
              </p:nvGraphicFramePr>
              <p:xfrm>
                <a:off x="5789612" y="2086302"/>
                <a:ext cx="1516062" cy="108426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83115" name="Equation" r:id="rId10" imgW="583920" imgH="419040" progId="Equation.DSMT4">
                        <p:embed/>
                      </p:oleObj>
                    </mc:Choice>
                    <mc:Fallback>
                      <p:oleObj name="Equation" r:id="rId10" imgW="583920" imgH="41904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789612" y="2086302"/>
                              <a:ext cx="1516062" cy="108426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2" name="Object 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336203390"/>
                    </p:ext>
                  </p:extLst>
                </p:nvPr>
              </p:nvGraphicFramePr>
              <p:xfrm>
                <a:off x="5789612" y="2086302"/>
                <a:ext cx="1516062" cy="108426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81933" name="Equation" r:id="rId12" imgW="583920" imgH="419040" progId="Equation.DSMT4">
                        <p:embed/>
                      </p:oleObj>
                    </mc:Choice>
                    <mc:Fallback>
                      <p:oleObj name="Equation" r:id="rId12" imgW="583920" imgH="41904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3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789612" y="2086302"/>
                              <a:ext cx="1516062" cy="108426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pic>
          <p:nvPicPr>
            <p:cNvPr id="81922" name="Picture 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860" y="1197094"/>
              <a:ext cx="1625952" cy="646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608012" y="2403157"/>
              <a:ext cx="1125548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b)  Sử dụng đẳng thức giới hạn                   và kết quả câu a, tính đạo </a:t>
              </a:r>
              <a:endParaRPr lang="vi-VN" sz="2600" b="1">
                <a:latin typeface="Arial" pitchFamily="34" charset="0"/>
                <a:cs typeface="Arial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1065212" y="3124200"/>
                  <a:ext cx="10798287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600" b="1">
                      <a:latin typeface="Arial" pitchFamily="34" charset="0"/>
                      <a:cs typeface="Arial" pitchFamily="34" charset="0"/>
                    </a:rPr>
                    <a:t>h</a:t>
                  </a: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àm của hàm số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𝒔𝒊𝒏𝒙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tại điểm x bằng định nghĩa. </a:t>
                  </a:r>
                  <a:endParaRPr lang="vi-VN" sz="26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5212" y="3124200"/>
                  <a:ext cx="10798287" cy="492443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l="-1016" t="-11111" b="-296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065212" y="6019800"/>
                <a:ext cx="10287000" cy="501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Vậy hàm số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𝒔𝒊𝒏𝒙</m:t>
                    </m:r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có đạo hàm là hàm số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’=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𝒄𝒐𝒔𝒙</m:t>
                    </m:r>
                  </m:oMath>
                </a14:m>
                <a:endParaRPr lang="el-GR" sz="26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212" y="6019800"/>
                <a:ext cx="10287000" cy="501484"/>
              </a:xfrm>
              <a:prstGeom prst="rect">
                <a:avLst/>
              </a:prstGeom>
              <a:blipFill rotWithShape="1">
                <a:blip r:embed="rId16"/>
                <a:stretch>
                  <a:fillRect l="-1067" t="-10976" b="-2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7712530"/>
              </p:ext>
            </p:extLst>
          </p:nvPr>
        </p:nvGraphicFramePr>
        <p:xfrm>
          <a:off x="1019175" y="4135438"/>
          <a:ext cx="4133850" cy="152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16" name="Equation" r:id="rId17" imgW="1752480" imgH="647640" progId="Equation.DSMT4">
                  <p:embed/>
                </p:oleObj>
              </mc:Choice>
              <mc:Fallback>
                <p:oleObj name="Equation" r:id="rId17" imgW="1752480" imgH="647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9175" y="4135438"/>
                        <a:ext cx="4133850" cy="1522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9830114"/>
              </p:ext>
            </p:extLst>
          </p:nvPr>
        </p:nvGraphicFramePr>
        <p:xfrm>
          <a:off x="5256212" y="4121586"/>
          <a:ext cx="4614863" cy="191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17" name="Equation" r:id="rId19" imgW="1955520" imgH="812520" progId="Equation.DSMT4">
                  <p:embed/>
                </p:oleObj>
              </mc:Choice>
              <mc:Fallback>
                <p:oleObj name="Equation" r:id="rId19" imgW="1955520" imgH="8125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6212" y="4121586"/>
                        <a:ext cx="4614863" cy="191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4278439"/>
              </p:ext>
            </p:extLst>
          </p:nvPr>
        </p:nvGraphicFramePr>
        <p:xfrm>
          <a:off x="9947275" y="4813736"/>
          <a:ext cx="1228725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18" name="Equation" r:id="rId21" imgW="520560" imgH="241200" progId="Equation.DSMT4">
                  <p:embed/>
                </p:oleObj>
              </mc:Choice>
              <mc:Fallback>
                <p:oleObj name="Equation" r:id="rId21" imgW="520560" imgH="241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47275" y="4813736"/>
                        <a:ext cx="1228725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578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utoShape 4"/>
          <p:cNvSpPr>
            <a:spLocks noChangeArrowheads="1"/>
          </p:cNvSpPr>
          <p:nvPr/>
        </p:nvSpPr>
        <p:spPr bwMode="gray">
          <a:xfrm>
            <a:off x="447214" y="95249"/>
            <a:ext cx="5278135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4 . ĐẠO HÀM CỦA HÀM SỐ LƯỢNG GIÁC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388335" y="575438"/>
                <a:ext cx="52488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a</a:t>
                </a:r>
                <a:r>
                  <a:rPr lang="en-US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) Đạo hàm của hàm số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𝒔𝒊𝒏𝒙</m:t>
                    </m:r>
                  </m:oMath>
                </a14:m>
                <a:endParaRPr lang="el-GR" sz="2800" b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335" y="575438"/>
                <a:ext cx="5248878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1858" b="-24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608011" y="1219200"/>
            <a:ext cx="11353801" cy="2229891"/>
            <a:chOff x="608011" y="1219200"/>
            <a:chExt cx="11353801" cy="2229891"/>
          </a:xfrm>
        </p:grpSpPr>
        <p:sp>
          <p:nvSpPr>
            <p:cNvPr id="18" name="Rounded Rectangle 17"/>
            <p:cNvSpPr/>
            <p:nvPr/>
          </p:nvSpPr>
          <p:spPr>
            <a:xfrm>
              <a:off x="608011" y="1219200"/>
              <a:ext cx="11009003" cy="1981200"/>
            </a:xfrm>
            <a:prstGeom prst="roundRect">
              <a:avLst>
                <a:gd name="adj" fmla="val 3662"/>
              </a:avLst>
            </a:prstGeom>
            <a:solidFill>
              <a:srgbClr val="FDEDD3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783982" y="1381780"/>
                  <a:ext cx="1033963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buFont typeface="Arial" pitchFamily="34" charset="0"/>
                    <a:buChar char="•"/>
                  </a:pP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Hàm số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𝒔𝒊𝒏𝒙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 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có đạo hàm trên R và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𝒔𝒊𝒏𝒙</m:t>
                              </m:r>
                            </m:e>
                          </m:d>
                        </m:e>
                        <m:sup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  <m:t>′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/>
                          <a:cs typeface="Arial" pitchFamily="34" charset="0"/>
                        </a:rPr>
                        <m:t>𝒄𝒐𝒔𝒙</m:t>
                      </m:r>
                    </m:oMath>
                  </a14:m>
                  <a:endParaRPr lang="vi-VN" sz="28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3982" y="1381780"/>
                  <a:ext cx="10339630" cy="52322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943" t="-5814" b="-267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736762" y="2133600"/>
              <a:ext cx="1225050" cy="131549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760412" y="2134608"/>
                  <a:ext cx="10339630" cy="9133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buFont typeface="Arial" pitchFamily="34" charset="0"/>
                    <a:buChar char="•"/>
                  </a:pP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Đối với hàm số hợp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𝒔𝒊𝒏𝒖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, với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𝒖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𝒖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(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)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, ta có :</a:t>
                  </a:r>
                  <a:br>
                    <a:rPr lang="en-US" sz="2600" b="1" smtClean="0">
                      <a:latin typeface="Arial" pitchFamily="34" charset="0"/>
                      <a:cs typeface="Arial" pitchFamily="34" charset="0"/>
                    </a:rPr>
                  </a:b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		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𝒔𝒊𝒏𝒖</m:t>
                              </m:r>
                            </m:e>
                          </m:d>
                        </m:e>
                        <m:sup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  <m:t>′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  <m:t>𝒖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  <m:t>′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/>
                          <a:cs typeface="Arial" pitchFamily="34" charset="0"/>
                        </a:rPr>
                        <m:t>.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/>
                          <a:cs typeface="Arial" pitchFamily="34" charset="0"/>
                        </a:rPr>
                        <m:t>𝒄𝒐𝒔𝒖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  <a:endParaRPr lang="vi-VN" sz="28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0412" y="2134608"/>
                  <a:ext cx="10339630" cy="91339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l="-943" t="-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979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658" y="2209405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27012" y="742950"/>
            <a:ext cx="11658599" cy="1319855"/>
            <a:chOff x="227012" y="742950"/>
            <a:chExt cx="11658599" cy="1319855"/>
          </a:xfrm>
        </p:grpSpPr>
        <p:sp>
          <p:nvSpPr>
            <p:cNvPr id="14" name="Rounded Rectangle 13"/>
            <p:cNvSpPr/>
            <p:nvPr/>
          </p:nvSpPr>
          <p:spPr>
            <a:xfrm>
              <a:off x="1714586" y="838200"/>
              <a:ext cx="10171025" cy="1086971"/>
            </a:xfrm>
            <a:prstGeom prst="roundRect">
              <a:avLst>
                <a:gd name="adj" fmla="val 4423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012" y="742950"/>
              <a:ext cx="1360526" cy="1319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701270" y="1176980"/>
              <a:ext cx="48821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6</a:t>
              </a:r>
              <a:endParaRPr lang="en-US" sz="44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1991206" y="969074"/>
                  <a:ext cx="9742006" cy="783526"/>
                </a:xfrm>
                <a:prstGeom prst="rect">
                  <a:avLst/>
                </a:prstGeom>
                <a:noFill/>
              </p:spPr>
              <p:txBody>
                <a:bodyPr wrap="square" lIns="121899" tIns="60949" rIns="121899" bIns="60949" rtlCol="0">
                  <a:spAutoFit/>
                </a:bodyPr>
                <a:lstStyle/>
                <a:p>
                  <a:pPr algn="just"/>
                  <a:r>
                    <a:rPr lang="en-US" sz="2500" b="1" smtClean="0">
                      <a:latin typeface="Arial" pitchFamily="34" charset="0"/>
                      <a:cs typeface="Arial" pitchFamily="34" charset="0"/>
                    </a:rPr>
                    <a:t>Tính đạo hàm của hàm số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𝒔𝒊𝒏</m:t>
                      </m:r>
                      <m:d>
                        <m:dPr>
                          <m:ctrlPr>
                            <a:rPr lang="en-US" sz="28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  <m:r>
                            <a:rPr lang="en-US" sz="2800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  <m:r>
                            <a:rPr lang="en-US" sz="2800" b="1" i="1" smtClean="0">
                              <a:latin typeface="Cambria Math"/>
                              <a:cs typeface="Arial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800" b="1" i="1" smtClean="0">
                                  <a:latin typeface="Cambria Math"/>
                                  <a:cs typeface="Arial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2800" b="1" i="1" smtClean="0">
                                  <a:latin typeface="Cambria Math"/>
                                  <a:cs typeface="Arial" pitchFamily="34" charset="0"/>
                                </a:rPr>
                                <m:t>𝟖</m:t>
                              </m:r>
                            </m:den>
                          </m:f>
                        </m:e>
                      </m:d>
                    </m:oMath>
                  </a14:m>
                  <a:endParaRPr lang="vi-VN" sz="28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91206" y="969074"/>
                  <a:ext cx="9742006" cy="78352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7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TextBox 14"/>
          <p:cNvSpPr txBox="1"/>
          <p:nvPr/>
        </p:nvSpPr>
        <p:spPr>
          <a:xfrm>
            <a:off x="1975841" y="3003716"/>
            <a:ext cx="1756371" cy="501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600" b="1" smtClean="0">
                <a:latin typeface="Arial" pitchFamily="34" charset="0"/>
                <a:cs typeface="Arial" pitchFamily="34" charset="0"/>
              </a:rPr>
              <a:t>Ta có :   </a:t>
            </a:r>
            <a:endParaRPr lang="el-GR" sz="26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3996068"/>
              </p:ext>
            </p:extLst>
          </p:nvPr>
        </p:nvGraphicFramePr>
        <p:xfrm>
          <a:off x="3925887" y="2732088"/>
          <a:ext cx="4225925" cy="1077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75" name="Equation" r:id="rId7" imgW="1790640" imgH="457200" progId="Equation.DSMT4">
                  <p:embed/>
                </p:oleObj>
              </mc:Choice>
              <mc:Fallback>
                <p:oleObj name="Equation" r:id="rId7" imgW="17906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5887" y="2732088"/>
                        <a:ext cx="4225925" cy="1077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388335" y="76200"/>
                <a:ext cx="52488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a</a:t>
                </a:r>
                <a:r>
                  <a:rPr lang="en-US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) Đạo hàm của hàm số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𝒔𝒊𝒏𝒙</m:t>
                    </m:r>
                  </m:oMath>
                </a14:m>
                <a:endParaRPr lang="el-GR" sz="2800" b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335" y="76200"/>
                <a:ext cx="5248878" cy="523220"/>
              </a:xfrm>
              <a:prstGeom prst="rect">
                <a:avLst/>
              </a:prstGeom>
              <a:blipFill rotWithShape="1">
                <a:blip r:embed="rId9"/>
                <a:stretch>
                  <a:fillRect l="-1858" b="-2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4447003"/>
              </p:ext>
            </p:extLst>
          </p:nvPr>
        </p:nvGraphicFramePr>
        <p:xfrm>
          <a:off x="4341812" y="3875088"/>
          <a:ext cx="2487613" cy="1077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76" name="Equation" r:id="rId10" imgW="1054080" imgH="457200" progId="Equation.DSMT4">
                  <p:embed/>
                </p:oleObj>
              </mc:Choice>
              <mc:Fallback>
                <p:oleObj name="Equation" r:id="rId10" imgW="1054080" imgH="4572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1812" y="3875088"/>
                        <a:ext cx="2487613" cy="1077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171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415" y="242327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9346045"/>
              </p:ext>
            </p:extLst>
          </p:nvPr>
        </p:nvGraphicFramePr>
        <p:xfrm>
          <a:off x="3208337" y="2928937"/>
          <a:ext cx="4486275" cy="118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36" name="Equation" r:id="rId5" imgW="1726920" imgH="457200" progId="Equation.DSMT4">
                  <p:embed/>
                </p:oleObj>
              </mc:Choice>
              <mc:Fallback>
                <p:oleObj name="Equation" r:id="rId5" imgW="172692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08337" y="2928937"/>
                        <a:ext cx="4486275" cy="1185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179387" y="720796"/>
            <a:ext cx="11620500" cy="1474164"/>
            <a:chOff x="179387" y="720796"/>
            <a:chExt cx="11620500" cy="1474164"/>
          </a:xfrm>
        </p:grpSpPr>
        <p:sp>
          <p:nvSpPr>
            <p:cNvPr id="14" name="Rounded Rectangle 13"/>
            <p:cNvSpPr/>
            <p:nvPr/>
          </p:nvSpPr>
          <p:spPr>
            <a:xfrm>
              <a:off x="1970087" y="720796"/>
              <a:ext cx="9829800" cy="1474164"/>
            </a:xfrm>
            <a:prstGeom prst="roundRect">
              <a:avLst>
                <a:gd name="adj" fmla="val 5952"/>
              </a:avLst>
            </a:prstGeom>
            <a:solidFill>
              <a:srgbClr val="FDF4DB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387" y="768526"/>
              <a:ext cx="1642311" cy="1426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742009" y="1304439"/>
              <a:ext cx="51706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44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3</a:t>
              </a:r>
              <a:endParaRPr lang="en-US" sz="48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pic>
          <p:nvPicPr>
            <p:cNvPr id="22" name="Picture 4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96" b="19797"/>
            <a:stretch/>
          </p:blipFill>
          <p:spPr bwMode="auto">
            <a:xfrm>
              <a:off x="418639" y="941374"/>
              <a:ext cx="1036613" cy="513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2338386" y="1183980"/>
              <a:ext cx="4518026" cy="492420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pPr algn="just"/>
              <a:r>
                <a:rPr lang="en-US" b="1" smtClean="0">
                  <a:latin typeface="Arial" pitchFamily="34" charset="0"/>
                  <a:cs typeface="Arial" pitchFamily="34" charset="0"/>
                </a:rPr>
                <a:t>Tính đạo hàm của hàm số  :</a:t>
              </a:r>
              <a:endParaRPr lang="vi-VN" b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30914242"/>
                </p:ext>
              </p:extLst>
            </p:nvPr>
          </p:nvGraphicFramePr>
          <p:xfrm>
            <a:off x="6891337" y="838200"/>
            <a:ext cx="2936875" cy="1301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137" name="Equation" r:id="rId9" imgW="1028520" imgH="457200" progId="Equation.DSMT4">
                    <p:embed/>
                  </p:oleObj>
                </mc:Choice>
                <mc:Fallback>
                  <p:oleObj name="Equation" r:id="rId9" imgW="1028520" imgH="457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6891337" y="838200"/>
                          <a:ext cx="2936875" cy="13017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88335" y="76200"/>
                <a:ext cx="52488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a</a:t>
                </a:r>
                <a:r>
                  <a:rPr lang="en-US" b="1" smtClean="0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) Đạo hàm của hàm số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sz="28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𝒔𝒊𝒏𝒙</m:t>
                    </m:r>
                  </m:oMath>
                </a14:m>
                <a:endParaRPr lang="el-GR" sz="2800" b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335" y="76200"/>
                <a:ext cx="5248878" cy="523220"/>
              </a:xfrm>
              <a:prstGeom prst="rect">
                <a:avLst/>
              </a:prstGeom>
              <a:blipFill rotWithShape="1">
                <a:blip r:embed="rId11"/>
                <a:stretch>
                  <a:fillRect l="-1858" b="-2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0946124"/>
              </p:ext>
            </p:extLst>
          </p:nvPr>
        </p:nvGraphicFramePr>
        <p:xfrm>
          <a:off x="3656012" y="4114800"/>
          <a:ext cx="2935287" cy="118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38" name="Equation" r:id="rId12" imgW="1130040" imgH="457200" progId="Equation.DSMT4">
                  <p:embed/>
                </p:oleObj>
              </mc:Choice>
              <mc:Fallback>
                <p:oleObj name="Equation" r:id="rId12" imgW="1130040" imgH="457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6012" y="4114800"/>
                        <a:ext cx="2935287" cy="1185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446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12" y="28956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AutoShape 4"/>
          <p:cNvSpPr>
            <a:spLocks noChangeArrowheads="1"/>
          </p:cNvSpPr>
          <p:nvPr/>
        </p:nvSpPr>
        <p:spPr bwMode="gray">
          <a:xfrm>
            <a:off x="447214" y="95249"/>
            <a:ext cx="5278135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4 . ĐẠO HÀM CỦA HÀM SỐ LƯỢNG GIÁC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388335" y="575438"/>
                <a:ext cx="52488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b) Đạo hàm của hàm số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𝒄𝒐𝒔𝒙</m:t>
                    </m:r>
                  </m:oMath>
                </a14:m>
                <a:endParaRPr lang="el-GR" sz="2800" b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335" y="575438"/>
                <a:ext cx="5248878" cy="523220"/>
              </a:xfrm>
              <a:prstGeom prst="rect">
                <a:avLst/>
              </a:prstGeom>
              <a:blipFill rotWithShape="1">
                <a:blip r:embed="rId5"/>
                <a:stretch>
                  <a:fillRect l="-1858" b="-24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5916952"/>
              </p:ext>
            </p:extLst>
          </p:nvPr>
        </p:nvGraphicFramePr>
        <p:xfrm>
          <a:off x="4189412" y="3276600"/>
          <a:ext cx="3355975" cy="1074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59" name="Equation" r:id="rId6" imgW="1422360" imgH="457200" progId="Equation.DSMT4">
                  <p:embed/>
                </p:oleObj>
              </mc:Choice>
              <mc:Fallback>
                <p:oleObj name="Equation" r:id="rId6" imgW="14223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9412" y="3276600"/>
                        <a:ext cx="3355975" cy="1074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289088" y="1177567"/>
            <a:ext cx="11672724" cy="1565633"/>
            <a:chOff x="289088" y="1101367"/>
            <a:chExt cx="11672724" cy="1565633"/>
          </a:xfrm>
        </p:grpSpPr>
        <p:sp>
          <p:nvSpPr>
            <p:cNvPr id="16" name="Rounded Rectangle 15"/>
            <p:cNvSpPr/>
            <p:nvPr/>
          </p:nvSpPr>
          <p:spPr>
            <a:xfrm>
              <a:off x="289088" y="1101367"/>
              <a:ext cx="11672724" cy="1565633"/>
            </a:xfrm>
            <a:prstGeom prst="roundRect">
              <a:avLst>
                <a:gd name="adj" fmla="val 3662"/>
              </a:avLst>
            </a:prstGeom>
            <a:solidFill>
              <a:srgbClr val="E5F3F7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684212" y="1218526"/>
                  <a:ext cx="112014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	  Xây dựng công thức tính đạo hàm của hàm số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𝒄𝒐𝒔𝒙</m:t>
                      </m:r>
                    </m:oMath>
                  </a14:m>
                  <a:endParaRPr lang="vi-VN" sz="26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212" y="1218526"/>
                  <a:ext cx="11201400" cy="52322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5814" b="-267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630125" y="1774032"/>
                  <a:ext cx="11255487" cy="7057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Bằng cách viết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𝒄𝒐𝒔𝒙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𝒔𝒊𝒏</m:t>
                      </m:r>
                      <m:d>
                        <m:dPr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600" b="1" i="1" smtClean="0">
                                  <a:latin typeface="Cambria Math"/>
                                  <a:cs typeface="Arial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600" b="1" i="1" smtClean="0"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2600" b="1" i="1" smtClean="0">
                                  <a:latin typeface="Cambria Math"/>
                                  <a:cs typeface="Arial" pitchFamily="34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−</m:t>
                          </m:r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</m:d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, tính đạo hàm của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𝒄𝒐𝒔𝒙</m:t>
                      </m:r>
                    </m:oMath>
                  </a14:m>
                  <a:endParaRPr lang="vi-VN" sz="26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125" y="1774032"/>
                  <a:ext cx="11255487" cy="705706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920"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87042" name="Picture 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412" y="1211589"/>
              <a:ext cx="1608598" cy="646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2601439"/>
              </p:ext>
            </p:extLst>
          </p:nvPr>
        </p:nvGraphicFramePr>
        <p:xfrm>
          <a:off x="3656012" y="4351337"/>
          <a:ext cx="6653212" cy="113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60" name="Equation" r:id="rId11" imgW="2819160" imgH="482400" progId="Equation.DSMT4">
                  <p:embed/>
                </p:oleObj>
              </mc:Choice>
              <mc:Fallback>
                <p:oleObj name="Equation" r:id="rId11" imgW="2819160" imgH="482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6012" y="4351337"/>
                        <a:ext cx="6653212" cy="1135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5958641"/>
              </p:ext>
            </p:extLst>
          </p:nvPr>
        </p:nvGraphicFramePr>
        <p:xfrm>
          <a:off x="4494212" y="5715000"/>
          <a:ext cx="128905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61" name="Equation" r:id="rId13" imgW="545760" imgH="177480" progId="Equation.DSMT4">
                  <p:embed/>
                </p:oleObj>
              </mc:Choice>
              <mc:Fallback>
                <p:oleObj name="Equation" r:id="rId13" imgW="545760" imgH="177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4212" y="5715000"/>
                        <a:ext cx="128905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795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utoShape 4"/>
          <p:cNvSpPr>
            <a:spLocks noChangeArrowheads="1"/>
          </p:cNvSpPr>
          <p:nvPr/>
        </p:nvSpPr>
        <p:spPr bwMode="gray">
          <a:xfrm>
            <a:off x="447214" y="95249"/>
            <a:ext cx="5278135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4 . ĐẠO HÀM CỦA HÀM SỐ LƯỢNG GIÁC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388335" y="575438"/>
                <a:ext cx="52488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a) Đạo hàm của hàm số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𝒄𝒐𝒔𝒙</m:t>
                    </m:r>
                  </m:oMath>
                </a14:m>
                <a:endParaRPr lang="el-GR" sz="2800" b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335" y="575438"/>
                <a:ext cx="5248878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1858" b="-24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608011" y="1219200"/>
            <a:ext cx="11353801" cy="2229891"/>
            <a:chOff x="608011" y="1219200"/>
            <a:chExt cx="11353801" cy="2229891"/>
          </a:xfrm>
        </p:grpSpPr>
        <p:sp>
          <p:nvSpPr>
            <p:cNvPr id="18" name="Rounded Rectangle 17"/>
            <p:cNvSpPr/>
            <p:nvPr/>
          </p:nvSpPr>
          <p:spPr>
            <a:xfrm>
              <a:off x="608011" y="1219200"/>
              <a:ext cx="11009003" cy="1981200"/>
            </a:xfrm>
            <a:prstGeom prst="roundRect">
              <a:avLst>
                <a:gd name="adj" fmla="val 3662"/>
              </a:avLst>
            </a:prstGeom>
            <a:solidFill>
              <a:srgbClr val="FDEDD3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783982" y="1381780"/>
                  <a:ext cx="1033963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buFont typeface="Arial" pitchFamily="34" charset="0"/>
                    <a:buChar char="•"/>
                  </a:pP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Hàm số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𝒄𝒐𝒔𝒙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 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có đạo hàm trên R và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𝒄𝒐𝒔𝒙</m:t>
                              </m:r>
                            </m:e>
                          </m:d>
                        </m:e>
                        <m:sup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  <m:t>′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/>
                          <a:cs typeface="Arial" pitchFamily="34" charset="0"/>
                        </a:rPr>
                        <m:t>=−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/>
                          <a:cs typeface="Arial" pitchFamily="34" charset="0"/>
                        </a:rPr>
                        <m:t>𝒔𝒊𝒏𝒙</m:t>
                      </m:r>
                    </m:oMath>
                  </a14:m>
                  <a:endParaRPr lang="vi-VN" sz="28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3982" y="1381780"/>
                  <a:ext cx="10339630" cy="52322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943" t="-5814" b="-267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736762" y="2133600"/>
              <a:ext cx="1225050" cy="131549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760412" y="2134608"/>
                  <a:ext cx="10339630" cy="9133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buFont typeface="Arial" pitchFamily="34" charset="0"/>
                    <a:buChar char="•"/>
                  </a:pP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Đối với hàm số hợp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𝒄𝒐𝒔𝒖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, với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𝒖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𝒖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(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)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, ta có :</a:t>
                  </a:r>
                  <a:br>
                    <a:rPr lang="en-US" sz="2600" b="1" smtClean="0">
                      <a:latin typeface="Arial" pitchFamily="34" charset="0"/>
                      <a:cs typeface="Arial" pitchFamily="34" charset="0"/>
                    </a:rPr>
                  </a:b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		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𝒄𝒐𝒔𝒖</m:t>
                              </m:r>
                            </m:e>
                          </m:d>
                        </m:e>
                        <m:sup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  <m:t>′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  <m:t>−</m:t>
                          </m:r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  <m:t>𝒖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  <m:t>′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/>
                          <a:cs typeface="Arial" pitchFamily="34" charset="0"/>
                        </a:rPr>
                        <m:t>.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/>
                          <a:cs typeface="Arial" pitchFamily="34" charset="0"/>
                        </a:rPr>
                        <m:t>𝒔𝒊𝒏𝒖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  <a:endParaRPr lang="vi-VN" sz="28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0412" y="2134608"/>
                  <a:ext cx="10339630" cy="91339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943" t="-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04383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658" y="2209405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975841" y="3003716"/>
            <a:ext cx="1756371" cy="501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600" b="1" smtClean="0">
                <a:latin typeface="Arial" pitchFamily="34" charset="0"/>
                <a:cs typeface="Arial" pitchFamily="34" charset="0"/>
              </a:rPr>
              <a:t>Ta có :   </a:t>
            </a:r>
            <a:endParaRPr lang="el-GR" sz="26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1963863"/>
              </p:ext>
            </p:extLst>
          </p:nvPr>
        </p:nvGraphicFramePr>
        <p:xfrm>
          <a:off x="3835400" y="2732088"/>
          <a:ext cx="4406900" cy="1077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59" name="Equation" r:id="rId5" imgW="1866600" imgH="457200" progId="Equation.DSMT4">
                  <p:embed/>
                </p:oleObj>
              </mc:Choice>
              <mc:Fallback>
                <p:oleObj name="Equation" r:id="rId5" imgW="18666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5400" y="2732088"/>
                        <a:ext cx="4406900" cy="1077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88335" y="76200"/>
                <a:ext cx="52488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smtClean="0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a) Đạo hàm của hàm số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sz="28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𝒄𝒐𝒔𝒙</m:t>
                    </m:r>
                  </m:oMath>
                </a14:m>
                <a:endParaRPr lang="el-GR" sz="2800" b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335" y="76200"/>
                <a:ext cx="5248878" cy="523220"/>
              </a:xfrm>
              <a:prstGeom prst="rect">
                <a:avLst/>
              </a:prstGeom>
              <a:blipFill rotWithShape="1">
                <a:blip r:embed="rId10"/>
                <a:stretch>
                  <a:fillRect l="-1858" b="-2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6401271"/>
              </p:ext>
            </p:extLst>
          </p:nvPr>
        </p:nvGraphicFramePr>
        <p:xfrm>
          <a:off x="4219574" y="3875088"/>
          <a:ext cx="2636838" cy="1077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60" name="Equation" r:id="rId11" imgW="1117440" imgH="457200" progId="Equation.DSMT4">
                  <p:embed/>
                </p:oleObj>
              </mc:Choice>
              <mc:Fallback>
                <p:oleObj name="Equation" r:id="rId11" imgW="11174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9574" y="3875088"/>
                        <a:ext cx="2636838" cy="1077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227012" y="742950"/>
            <a:ext cx="11658599" cy="1319855"/>
            <a:chOff x="227012" y="742950"/>
            <a:chExt cx="11658599" cy="1319855"/>
          </a:xfrm>
        </p:grpSpPr>
        <p:sp>
          <p:nvSpPr>
            <p:cNvPr id="14" name="Rounded Rectangle 13"/>
            <p:cNvSpPr/>
            <p:nvPr/>
          </p:nvSpPr>
          <p:spPr>
            <a:xfrm>
              <a:off x="1714586" y="838200"/>
              <a:ext cx="10171025" cy="1086971"/>
            </a:xfrm>
            <a:prstGeom prst="roundRect">
              <a:avLst>
                <a:gd name="adj" fmla="val 4423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1991206" y="969074"/>
                  <a:ext cx="9742006" cy="783526"/>
                </a:xfrm>
                <a:prstGeom prst="rect">
                  <a:avLst/>
                </a:prstGeom>
                <a:noFill/>
              </p:spPr>
              <p:txBody>
                <a:bodyPr wrap="square" lIns="121899" tIns="60949" rIns="121899" bIns="60949" rtlCol="0">
                  <a:spAutoFit/>
                </a:bodyPr>
                <a:lstStyle/>
                <a:p>
                  <a:pPr algn="just"/>
                  <a:r>
                    <a:rPr lang="en-US" sz="2500" b="1" smtClean="0">
                      <a:latin typeface="Arial" pitchFamily="34" charset="0"/>
                      <a:cs typeface="Arial" pitchFamily="34" charset="0"/>
                    </a:rPr>
                    <a:t>Tính đạo hàm của hàm số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𝒄𝒐𝒔</m:t>
                      </m:r>
                      <m:d>
                        <m:dPr>
                          <m:ctrlPr>
                            <a:rPr lang="en-US" sz="28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/>
                              <a:cs typeface="Arial" pitchFamily="34" charset="0"/>
                            </a:rPr>
                            <m:t>𝟒</m:t>
                          </m:r>
                          <m:r>
                            <a:rPr lang="en-US" sz="2800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  <m:r>
                            <a:rPr lang="en-US" sz="2800" b="1" i="1" smtClean="0">
                              <a:latin typeface="Cambria Math"/>
                              <a:cs typeface="Arial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b="1" i="1" smtClean="0">
                                  <a:latin typeface="Cambria Math"/>
                                  <a:cs typeface="Arial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2800" b="1" i="1" smtClean="0">
                                  <a:latin typeface="Cambria Math"/>
                                  <a:cs typeface="Arial" pitchFamily="34" charset="0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</m:oMath>
                  </a14:m>
                  <a:endParaRPr lang="vi-VN" sz="28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91206" y="969074"/>
                  <a:ext cx="9742006" cy="783526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l="-7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012" y="742950"/>
              <a:ext cx="1360526" cy="1319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701270" y="1176980"/>
              <a:ext cx="48821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7</a:t>
              </a:r>
              <a:endParaRPr lang="en-US" sz="44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268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415" y="242327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9502507"/>
              </p:ext>
            </p:extLst>
          </p:nvPr>
        </p:nvGraphicFramePr>
        <p:xfrm>
          <a:off x="3084512" y="2928938"/>
          <a:ext cx="4914900" cy="118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17" name="Equation" r:id="rId5" imgW="1892160" imgH="457200" progId="Equation.DSMT4">
                  <p:embed/>
                </p:oleObj>
              </mc:Choice>
              <mc:Fallback>
                <p:oleObj name="Equation" r:id="rId5" imgW="18921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84512" y="2928938"/>
                        <a:ext cx="4914900" cy="1185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179387" y="720796"/>
            <a:ext cx="11620500" cy="1474164"/>
            <a:chOff x="179387" y="720796"/>
            <a:chExt cx="11620500" cy="1474164"/>
          </a:xfrm>
        </p:grpSpPr>
        <p:sp>
          <p:nvSpPr>
            <p:cNvPr id="14" name="Rounded Rectangle 13"/>
            <p:cNvSpPr/>
            <p:nvPr/>
          </p:nvSpPr>
          <p:spPr>
            <a:xfrm>
              <a:off x="1970087" y="720796"/>
              <a:ext cx="9829800" cy="1474164"/>
            </a:xfrm>
            <a:prstGeom prst="roundRect">
              <a:avLst>
                <a:gd name="adj" fmla="val 5952"/>
              </a:avLst>
            </a:prstGeom>
            <a:solidFill>
              <a:srgbClr val="FDF4DB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387" y="768526"/>
              <a:ext cx="1642311" cy="1426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742009" y="1304439"/>
              <a:ext cx="51706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44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4</a:t>
              </a:r>
              <a:endParaRPr lang="en-US" sz="48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pic>
          <p:nvPicPr>
            <p:cNvPr id="19" name="Picture 4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96" b="19797"/>
            <a:stretch/>
          </p:blipFill>
          <p:spPr bwMode="auto">
            <a:xfrm>
              <a:off x="418639" y="941374"/>
              <a:ext cx="1036613" cy="513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2338386" y="1183980"/>
              <a:ext cx="4518026" cy="492420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pPr algn="just"/>
              <a:r>
                <a:rPr lang="en-US" b="1" smtClean="0">
                  <a:latin typeface="Arial" pitchFamily="34" charset="0"/>
                  <a:cs typeface="Arial" pitchFamily="34" charset="0"/>
                </a:rPr>
                <a:t>Tính đạo hàm của hàm số  :</a:t>
              </a:r>
              <a:endParaRPr lang="vi-VN" b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79954138"/>
                </p:ext>
              </p:extLst>
            </p:nvPr>
          </p:nvGraphicFramePr>
          <p:xfrm>
            <a:off x="6692900" y="838200"/>
            <a:ext cx="3335338" cy="1301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218" name="Equation" r:id="rId9" imgW="1168200" imgH="457200" progId="Equation.DSMT4">
                    <p:embed/>
                  </p:oleObj>
                </mc:Choice>
                <mc:Fallback>
                  <p:oleObj name="Equation" r:id="rId9" imgW="1168200" imgH="457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6692900" y="838200"/>
                          <a:ext cx="3335338" cy="13017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388335" y="76200"/>
                <a:ext cx="52488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a) Đạo hàm của hàm số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𝒄𝒐𝒔𝒙</m:t>
                    </m:r>
                  </m:oMath>
                </a14:m>
                <a:endParaRPr lang="el-GR" sz="2800" b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335" y="76200"/>
                <a:ext cx="5248878" cy="523220"/>
              </a:xfrm>
              <a:prstGeom prst="rect">
                <a:avLst/>
              </a:prstGeom>
              <a:blipFill rotWithShape="1">
                <a:blip r:embed="rId11"/>
                <a:stretch>
                  <a:fillRect l="-1858" b="-2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1298780"/>
              </p:ext>
            </p:extLst>
          </p:nvPr>
        </p:nvGraphicFramePr>
        <p:xfrm>
          <a:off x="3503612" y="4224338"/>
          <a:ext cx="2671762" cy="118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19" name="Equation" r:id="rId12" imgW="1028520" imgH="457200" progId="Equation.DSMT4">
                  <p:embed/>
                </p:oleObj>
              </mc:Choice>
              <mc:Fallback>
                <p:oleObj name="Equation" r:id="rId12" imgW="1028520" imgH="457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3612" y="4224338"/>
                        <a:ext cx="2671762" cy="1185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958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812" y="3553325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AutoShape 4"/>
          <p:cNvSpPr>
            <a:spLocks noChangeArrowheads="1"/>
          </p:cNvSpPr>
          <p:nvPr/>
        </p:nvSpPr>
        <p:spPr bwMode="gray">
          <a:xfrm>
            <a:off x="447214" y="95249"/>
            <a:ext cx="5278135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4 . ĐẠO HÀM CỦA HÀM SỐ LƯỢNG GIÁC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388334" y="575438"/>
                <a:ext cx="86778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c) Đạo hàm của hàm số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𝒕𝒂𝒏𝒙</m:t>
                    </m:r>
                  </m:oMath>
                </a14:m>
                <a:r>
                  <a:rPr lang="en-US" sz="2800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𝒄𝒐𝒕𝒙</m:t>
                    </m:r>
                  </m:oMath>
                </a14:m>
                <a:r>
                  <a:rPr lang="en-US" sz="2800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el-GR" sz="2800" b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334" y="575438"/>
                <a:ext cx="8677877" cy="523220"/>
              </a:xfrm>
              <a:prstGeom prst="rect">
                <a:avLst/>
              </a:prstGeom>
              <a:blipFill rotWithShape="1">
                <a:blip r:embed="rId5"/>
                <a:stretch>
                  <a:fillRect l="-1124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1777884"/>
              </p:ext>
            </p:extLst>
          </p:nvPr>
        </p:nvGraphicFramePr>
        <p:xfrm>
          <a:off x="227012" y="3962400"/>
          <a:ext cx="3806825" cy="1074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85" name="Equation" r:id="rId6" imgW="1612800" imgH="457200" progId="Equation.DSMT4">
                  <p:embed/>
                </p:oleObj>
              </mc:Choice>
              <mc:Fallback>
                <p:oleObj name="Equation" r:id="rId6" imgW="16128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012" y="3962400"/>
                        <a:ext cx="3806825" cy="1074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6413297"/>
              </p:ext>
            </p:extLst>
          </p:nvPr>
        </p:nvGraphicFramePr>
        <p:xfrm>
          <a:off x="227012" y="5181600"/>
          <a:ext cx="4016375" cy="113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86" name="Equation" r:id="rId8" imgW="1701720" imgH="482400" progId="Equation.DSMT4">
                  <p:embed/>
                </p:oleObj>
              </mc:Choice>
              <mc:Fallback>
                <p:oleObj name="Equation" r:id="rId8" imgW="170172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012" y="5181600"/>
                        <a:ext cx="4016375" cy="1135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2337892"/>
              </p:ext>
            </p:extLst>
          </p:nvPr>
        </p:nvGraphicFramePr>
        <p:xfrm>
          <a:off x="3960812" y="3989605"/>
          <a:ext cx="4467225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87" name="Equation" r:id="rId10" imgW="1892160" imgH="431640" progId="Equation.DSMT4">
                  <p:embed/>
                </p:oleObj>
              </mc:Choice>
              <mc:Fallback>
                <p:oleObj name="Equation" r:id="rId10" imgW="1892160" imgH="431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0812" y="3989605"/>
                        <a:ext cx="4467225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7700894"/>
              </p:ext>
            </p:extLst>
          </p:nvPr>
        </p:nvGraphicFramePr>
        <p:xfrm>
          <a:off x="8359775" y="3989605"/>
          <a:ext cx="2459037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88" name="Equation" r:id="rId12" imgW="1041120" imgH="431640" progId="Equation.DSMT4">
                  <p:embed/>
                </p:oleObj>
              </mc:Choice>
              <mc:Fallback>
                <p:oleObj name="Equation" r:id="rId12" imgW="1041120" imgH="4316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9775" y="3989605"/>
                        <a:ext cx="2459037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5697542"/>
              </p:ext>
            </p:extLst>
          </p:nvPr>
        </p:nvGraphicFramePr>
        <p:xfrm>
          <a:off x="10793412" y="3970337"/>
          <a:ext cx="1319213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89" name="Equation" r:id="rId14" imgW="558720" imgH="431640" progId="Equation.DSMT4">
                  <p:embed/>
                </p:oleObj>
              </mc:Choice>
              <mc:Fallback>
                <p:oleObj name="Equation" r:id="rId14" imgW="558720" imgH="4316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3412" y="3970337"/>
                        <a:ext cx="1319213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1390889"/>
              </p:ext>
            </p:extLst>
          </p:nvPr>
        </p:nvGraphicFramePr>
        <p:xfrm>
          <a:off x="4265612" y="5181600"/>
          <a:ext cx="2278063" cy="161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90" name="Equation" r:id="rId16" imgW="965160" imgH="685800" progId="Equation.DSMT4">
                  <p:embed/>
                </p:oleObj>
              </mc:Choice>
              <mc:Fallback>
                <p:oleObj name="Equation" r:id="rId16" imgW="965160" imgH="685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5612" y="5181600"/>
                        <a:ext cx="2278063" cy="161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76495"/>
              </p:ext>
            </p:extLst>
          </p:nvPr>
        </p:nvGraphicFramePr>
        <p:xfrm>
          <a:off x="6627812" y="5194300"/>
          <a:ext cx="14986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91" name="Equation" r:id="rId18" imgW="634680" imgH="431640" progId="Equation.DSMT4">
                  <p:embed/>
                </p:oleObj>
              </mc:Choice>
              <mc:Fallback>
                <p:oleObj name="Equation" r:id="rId18" imgW="634680" imgH="4316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7812" y="5194300"/>
                        <a:ext cx="14986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289088" y="1177567"/>
            <a:ext cx="11672724" cy="2135197"/>
            <a:chOff x="289088" y="1177567"/>
            <a:chExt cx="11672724" cy="2135197"/>
          </a:xfrm>
        </p:grpSpPr>
        <p:sp>
          <p:nvSpPr>
            <p:cNvPr id="16" name="Rounded Rectangle 15"/>
            <p:cNvSpPr/>
            <p:nvPr/>
          </p:nvSpPr>
          <p:spPr>
            <a:xfrm>
              <a:off x="289088" y="1177567"/>
              <a:ext cx="11672724" cy="2135197"/>
            </a:xfrm>
            <a:prstGeom prst="roundRect">
              <a:avLst>
                <a:gd name="adj" fmla="val 3662"/>
              </a:avLst>
            </a:prstGeom>
            <a:solidFill>
              <a:srgbClr val="E5F3F7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684212" y="1294726"/>
                  <a:ext cx="112014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	  Xây dựng công thức tính đạo hàm của</a:t>
                  </a:r>
                  <a14:m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 </m:t>
                      </m:r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𝒕𝒂𝒏𝒙</m:t>
                      </m:r>
                    </m:oMath>
                  </a14:m>
                  <a:r>
                    <a:rPr lang="en-US" sz="2800"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 và </a:t>
                  </a:r>
                  <a14:m>
                    <m:oMath xmlns:m="http://schemas.openxmlformats.org/officeDocument/2006/math"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𝒄𝒐𝒕𝒙</m:t>
                      </m:r>
                    </m:oMath>
                  </a14:m>
                  <a:endParaRPr lang="vi-VN" sz="26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212" y="1294726"/>
                  <a:ext cx="11201400" cy="523220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 t="-11628" b="-313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630125" y="1850232"/>
                  <a:ext cx="11255487" cy="6695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a) Bằng cách viết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𝒕𝒂𝒏𝒙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𝒔𝒊𝒏𝒙</m:t>
                          </m:r>
                        </m:num>
                        <m:den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𝒄𝒐𝒔𝒙</m:t>
                          </m:r>
                        </m:den>
                      </m:f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, tính đạo hàm của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𝒕𝒂𝒏𝒙</m:t>
                      </m:r>
                    </m:oMath>
                  </a14:m>
                  <a:endParaRPr lang="vi-VN" sz="26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125" y="1850232"/>
                  <a:ext cx="11255487" cy="669542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 l="-920" b="-91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630125" y="2607058"/>
                  <a:ext cx="11255487" cy="7057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b) Sử dụng đẳng thức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𝒄𝒐𝒕𝒙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𝒕𝒂𝒏</m:t>
                      </m:r>
                      <m:d>
                        <m:dPr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600" b="1" i="1" smtClean="0">
                                  <a:latin typeface="Cambria Math"/>
                                  <a:cs typeface="Arial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600" b="1" i="1" smtClean="0"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2600" b="1" i="1" smtClean="0">
                                  <a:latin typeface="Cambria Math"/>
                                  <a:cs typeface="Arial" pitchFamily="34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−</m:t>
                          </m:r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</m:d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tính đạo hàm của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𝒄𝒐𝒕𝒙</m:t>
                      </m:r>
                    </m:oMath>
                  </a14:m>
                  <a:endParaRPr lang="vi-VN" sz="26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125" y="2607058"/>
                  <a:ext cx="11255487" cy="705706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 l="-920"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91209" name="Picture 73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612" y="1324095"/>
              <a:ext cx="1462362" cy="587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0016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019" y="29718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AutoShape 4"/>
          <p:cNvSpPr>
            <a:spLocks noChangeArrowheads="1"/>
          </p:cNvSpPr>
          <p:nvPr/>
        </p:nvSpPr>
        <p:spPr bwMode="gray">
          <a:xfrm>
            <a:off x="74613" y="166984"/>
            <a:ext cx="71711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 . ĐẠO HÀM CỦA MỘT SỐ HÀM SỐ THƯỜNG GẶP .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74613" y="676870"/>
                <a:ext cx="976199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a)   </a:t>
                </a:r>
                <a:r>
                  <a:rPr lang="en-US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Đạo hàm của hàm số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𝒏</m:t>
                        </m:r>
                      </m:sup>
                    </m:sSup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  (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𝒏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𝑵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∗</m:t>
                        </m:r>
                      </m:sup>
                    </m:sSup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)</m:t>
                    </m:r>
                  </m:oMath>
                </a14:m>
                <a:endParaRPr lang="vi-VN" b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3" y="676870"/>
                <a:ext cx="9761998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936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912812" y="3500735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smtClean="0">
                <a:latin typeface="Arial" pitchFamily="34" charset="0"/>
                <a:cs typeface="Arial" pitchFamily="34" charset="0"/>
              </a:rPr>
              <a:t>a) Với x</a:t>
            </a:r>
            <a:r>
              <a:rPr lang="en-US" b="1" baseline="-2500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 bất kì, ta có :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4615" y="1167438"/>
            <a:ext cx="11400298" cy="1723698"/>
            <a:chOff x="447216" y="1095703"/>
            <a:chExt cx="11400298" cy="1723698"/>
          </a:xfrm>
        </p:grpSpPr>
        <p:sp>
          <p:nvSpPr>
            <p:cNvPr id="17" name="Rounded Rectangle 16"/>
            <p:cNvSpPr/>
            <p:nvPr/>
          </p:nvSpPr>
          <p:spPr>
            <a:xfrm>
              <a:off x="447216" y="1095703"/>
              <a:ext cx="11400298" cy="1723698"/>
            </a:xfrm>
            <a:prstGeom prst="roundRect">
              <a:avLst>
                <a:gd name="adj" fmla="val 3662"/>
              </a:avLst>
            </a:prstGeom>
            <a:solidFill>
              <a:srgbClr val="E5F3F7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1800" smtClean="0"/>
                <a:t>3</a:t>
              </a:r>
              <a:endParaRPr lang="en-US" sz="1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608012" y="1225302"/>
                  <a:ext cx="1089660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2200" b="1" smtClean="0">
                      <a:latin typeface="Arial" pitchFamily="34" charset="0"/>
                      <a:cs typeface="Arial" pitchFamily="34" charset="0"/>
                    </a:rPr>
                    <a:t>	     </a:t>
                  </a: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Nhận biết  đạo hàm của hàm số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𝒏</m:t>
                          </m:r>
                        </m:sup>
                      </m:sSup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  <a:endParaRPr lang="vi-VN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012" y="1225302"/>
                  <a:ext cx="10896601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9211" b="-30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0725" name="Picture 5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0" t="8129" r="23873" b="34426"/>
            <a:stretch/>
          </p:blipFill>
          <p:spPr bwMode="auto">
            <a:xfrm>
              <a:off x="518449" y="1245597"/>
              <a:ext cx="1537363" cy="3874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778031" y="1748135"/>
                  <a:ext cx="10896601" cy="470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a) </a:t>
                  </a:r>
                  <a:r>
                    <a:rPr lang="en-US" b="1">
                      <a:latin typeface="Arial" pitchFamily="34" charset="0"/>
                      <a:cs typeface="Arial" pitchFamily="34" charset="0"/>
                    </a:rPr>
                    <a:t>Tính đạo hàm của hàm số </a:t>
                  </a:r>
                  <a14:m>
                    <m:oMath xmlns:m="http://schemas.openxmlformats.org/officeDocument/2006/math">
                      <m:r>
                        <a:rPr lang="en-US" b="1" i="1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b="1" i="1">
                          <a:latin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𝟑</m:t>
                          </m:r>
                        </m:sup>
                      </m:sSup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tại điểm x bất kì . </a:t>
                  </a:r>
                  <a:endParaRPr lang="vi-VN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8031" y="1748135"/>
                  <a:ext cx="10896601" cy="47000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895" t="-7792" b="-298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778031" y="2244863"/>
                  <a:ext cx="10896601" cy="470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b) Dự đoán công thức đạo hàm của hàm số</a:t>
                  </a:r>
                  <a:r>
                    <a:rPr lang="en-US" b="1">
                      <a:cs typeface="Arial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b="1" i="1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b="1" i="1">
                          <a:latin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  <a:cs typeface="Arial" pitchFamily="34" charset="0"/>
                            </a:rPr>
                            <m:t>𝒏</m:t>
                          </m:r>
                        </m:sup>
                      </m:sSup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  <a:endParaRPr lang="vi-VN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8031" y="2244863"/>
                  <a:ext cx="10896601" cy="47000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895" t="-11688" b="-259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9566042"/>
              </p:ext>
            </p:extLst>
          </p:nvPr>
        </p:nvGraphicFramePr>
        <p:xfrm>
          <a:off x="4251325" y="3276600"/>
          <a:ext cx="3824287" cy="110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60" name="Equation" r:id="rId10" imgW="1625400" imgH="469800" progId="Equation.DSMT4">
                  <p:embed/>
                </p:oleObj>
              </mc:Choice>
              <mc:Fallback>
                <p:oleObj name="Equation" r:id="rId10" imgW="1625400" imgH="4698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1325" y="3276600"/>
                        <a:ext cx="3824287" cy="1106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2542996"/>
              </p:ext>
            </p:extLst>
          </p:nvPr>
        </p:nvGraphicFramePr>
        <p:xfrm>
          <a:off x="8149348" y="3172396"/>
          <a:ext cx="2032000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61" name="Equation" r:id="rId12" imgW="863280" imgH="482400" progId="Equation.DSMT4">
                  <p:embed/>
                </p:oleObj>
              </mc:Choice>
              <mc:Fallback>
                <p:oleObj name="Equation" r:id="rId12" imgW="86328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9348" y="3172396"/>
                        <a:ext cx="2032000" cy="113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0712180"/>
              </p:ext>
            </p:extLst>
          </p:nvPr>
        </p:nvGraphicFramePr>
        <p:xfrm>
          <a:off x="1982308" y="4267200"/>
          <a:ext cx="4213225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62" name="Equation" r:id="rId14" imgW="1790640" imgH="482400" progId="Equation.DSMT4">
                  <p:embed/>
                </p:oleObj>
              </mc:Choice>
              <mc:Fallback>
                <p:oleObj name="Equation" r:id="rId14" imgW="179064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2308" y="4267200"/>
                        <a:ext cx="4213225" cy="113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1850280"/>
              </p:ext>
            </p:extLst>
          </p:nvPr>
        </p:nvGraphicFramePr>
        <p:xfrm>
          <a:off x="6354762" y="4479925"/>
          <a:ext cx="3854450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63" name="Equation" r:id="rId16" imgW="1638000" imgH="330120" progId="Equation.DSMT4">
                  <p:embed/>
                </p:oleObj>
              </mc:Choice>
              <mc:Fallback>
                <p:oleObj name="Equation" r:id="rId16" imgW="163800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4762" y="4479925"/>
                        <a:ext cx="3854450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293812" y="5410200"/>
                <a:ext cx="9144000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Vậy hàm số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có đạo hàm là hàm số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𝒚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′</m:t>
                        </m:r>
                      </m:sup>
                    </m:sSup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𝟑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3812" y="5410200"/>
                <a:ext cx="9144000" cy="470000"/>
              </a:xfrm>
              <a:prstGeom prst="rect">
                <a:avLst/>
              </a:prstGeom>
              <a:blipFill rotWithShape="1">
                <a:blip r:embed="rId18"/>
                <a:stretch>
                  <a:fillRect l="-1000" t="-7792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930464" y="6019800"/>
            <a:ext cx="2192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smtClean="0">
                <a:latin typeface="Arial" pitchFamily="34" charset="0"/>
                <a:cs typeface="Arial" pitchFamily="34" charset="0"/>
              </a:rPr>
              <a:t>b)  Dự đoán: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8816539"/>
              </p:ext>
            </p:extLst>
          </p:nvPr>
        </p:nvGraphicFramePr>
        <p:xfrm>
          <a:off x="3051174" y="5943600"/>
          <a:ext cx="2509838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64" name="Equation" r:id="rId19" imgW="1066680" imgH="304560" progId="Equation.DSMT4">
                  <p:embed/>
                </p:oleObj>
              </mc:Choice>
              <mc:Fallback>
                <p:oleObj name="Equation" r:id="rId19" imgW="106668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1174" y="5943600"/>
                        <a:ext cx="2509838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094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8" grpId="0"/>
      <p:bldP spid="2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60470" y="1221828"/>
            <a:ext cx="11601342" cy="3598863"/>
            <a:chOff x="360470" y="1221828"/>
            <a:chExt cx="11601342" cy="3598863"/>
          </a:xfrm>
        </p:grpSpPr>
        <p:sp>
          <p:nvSpPr>
            <p:cNvPr id="18" name="Rounded Rectangle 17"/>
            <p:cNvSpPr/>
            <p:nvPr/>
          </p:nvSpPr>
          <p:spPr>
            <a:xfrm>
              <a:off x="360470" y="1221828"/>
              <a:ext cx="11353801" cy="3426372"/>
            </a:xfrm>
            <a:prstGeom prst="roundRect">
              <a:avLst>
                <a:gd name="adj" fmla="val 3662"/>
              </a:avLst>
            </a:prstGeom>
            <a:solidFill>
              <a:srgbClr val="FDEDD3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531812" y="1371600"/>
                  <a:ext cx="11258764" cy="7397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buFont typeface="Arial" pitchFamily="34" charset="0"/>
                    <a:buChar char="•"/>
                  </a:pP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Hàm số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𝒕𝒂𝒏𝒙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 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có đạo hàm tại mọi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sz="26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≠</m:t>
                      </m:r>
                      <m:f>
                        <m:fPr>
                          <m:ctrlPr>
                            <a:rPr lang="en-US" sz="2600" b="1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2600" b="1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𝝅</m:t>
                          </m:r>
                        </m:num>
                        <m:den>
                          <m:r>
                            <a:rPr lang="en-US" sz="2600" b="1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𝟐</m:t>
                          </m:r>
                        </m:den>
                      </m:f>
                      <m:r>
                        <a:rPr lang="en-US" sz="26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+</m:t>
                      </m:r>
                      <m:r>
                        <a:rPr lang="en-US" sz="26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𝒌</m:t>
                      </m:r>
                      <m:r>
                        <a:rPr lang="en-US" sz="26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𝝅</m:t>
                      </m:r>
                    </m:oMath>
                  </a14:m>
                  <a:r>
                    <a:rPr lang="en-US" sz="2800" b="1" smtClean="0">
                      <a:latin typeface="Arial" pitchFamily="34" charset="0"/>
                      <a:cs typeface="Arial" pitchFamily="34" charset="0"/>
                    </a:rPr>
                    <a:t> và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1" i="1" smtClean="0">
                                  <a:latin typeface="Cambria Math"/>
                                  <a:cs typeface="Arial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latin typeface="Cambria Math"/>
                                  <a:cs typeface="Arial" pitchFamily="34" charset="0"/>
                                </a:rPr>
                                <m:t>𝒕𝒂𝒏𝒙</m:t>
                              </m:r>
                            </m:e>
                          </m:d>
                        </m:e>
                        <m:sup>
                          <m:r>
                            <a:rPr lang="en-US" sz="2800" b="1" i="1" smtClean="0">
                              <a:latin typeface="Cambria Math"/>
                              <a:cs typeface="Arial" pitchFamily="34" charset="0"/>
                            </a:rPr>
                            <m:t>′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𝒄𝒐𝒔</m:t>
                              </m:r>
                            </m:e>
                            <m:sup>
                              <m: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den>
                      </m:f>
                    </m:oMath>
                  </a14:m>
                  <a:endParaRPr lang="vi-VN" sz="2800" b="1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12" y="1371600"/>
                  <a:ext cx="11258764" cy="73975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812" b="-495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736762" y="3505200"/>
              <a:ext cx="1225050" cy="1315491"/>
            </a:xfrm>
            <a:prstGeom prst="rect">
              <a:avLst/>
            </a:prstGeom>
          </p:spPr>
        </p:pic>
      </p:grpSp>
      <p:sp>
        <p:nvSpPr>
          <p:cNvPr id="9" name="AutoShape 4"/>
          <p:cNvSpPr>
            <a:spLocks noChangeArrowheads="1"/>
          </p:cNvSpPr>
          <p:nvPr/>
        </p:nvSpPr>
        <p:spPr bwMode="gray">
          <a:xfrm>
            <a:off x="447214" y="95249"/>
            <a:ext cx="5278135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4 . ĐẠO HÀM CỦA HÀM SỐ LƯỢNG GIÁC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388334" y="575438"/>
                <a:ext cx="86778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c) Đạo hàm của hàm số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𝒕𝒂𝒏𝒙</m:t>
                    </m:r>
                  </m:oMath>
                </a14:m>
                <a:r>
                  <a:rPr lang="en-US" sz="2800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𝒄𝒐𝒕𝒙</m:t>
                    </m:r>
                  </m:oMath>
                </a14:m>
                <a:r>
                  <a:rPr lang="en-US" sz="2800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el-GR" sz="2800" b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334" y="575438"/>
                <a:ext cx="8677877" cy="523220"/>
              </a:xfrm>
              <a:prstGeom prst="rect">
                <a:avLst/>
              </a:prstGeom>
              <a:blipFill rotWithShape="1">
                <a:blip r:embed="rId6"/>
                <a:stretch>
                  <a:fillRect l="-1124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31812" y="2155846"/>
                <a:ext cx="11258764" cy="739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𝒄𝒐𝒕𝒙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có đạo hàm tại mọi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6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≠</m:t>
                    </m:r>
                    <m:r>
                      <a:rPr lang="en-US" sz="26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𝒌</m:t>
                    </m:r>
                    <m:r>
                      <a:rPr lang="en-US" sz="26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𝝅</m:t>
                    </m:r>
                  </m:oMath>
                </a14:m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 và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/>
                                <a:cs typeface="Arial" pitchFamily="34" charset="0"/>
                              </a:rPr>
                              <m:t>𝒄𝒐𝒕𝒙</m:t>
                            </m:r>
                          </m:e>
                        </m:d>
                      </m:e>
                      <m:sup>
                        <m: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  <m:t>′</m:t>
                        </m:r>
                      </m:sup>
                    </m:sSup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𝒔𝒊𝒏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den>
                    </m:f>
                  </m:oMath>
                </a14:m>
                <a:endParaRPr lang="vi-VN" sz="28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812" y="2155846"/>
                <a:ext cx="11258764" cy="739754"/>
              </a:xfrm>
              <a:prstGeom prst="rect">
                <a:avLst/>
              </a:prstGeom>
              <a:blipFill rotWithShape="1">
                <a:blip r:embed="rId7"/>
                <a:stretch>
                  <a:fillRect l="-812" b="-4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31812" y="3048000"/>
                <a:ext cx="11258764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Đối với các hàm số hợp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𝒕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𝒕𝒂𝒏𝒖</m:t>
                    </m:r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𝒄𝒐𝒕𝒖</m:t>
                    </m:r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, với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𝒖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𝒖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, ta có</a:t>
                </a:r>
                <a:endParaRPr lang="vi-VN" sz="28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812" y="3048000"/>
                <a:ext cx="11258764" cy="492443"/>
              </a:xfrm>
              <a:prstGeom prst="rect">
                <a:avLst/>
              </a:prstGeom>
              <a:blipFill rotWithShape="1">
                <a:blip r:embed="rId8"/>
                <a:stretch>
                  <a:fillRect l="-812" t="-11111" b="-29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2950155"/>
              </p:ext>
            </p:extLst>
          </p:nvPr>
        </p:nvGraphicFramePr>
        <p:xfrm>
          <a:off x="2740024" y="3540443"/>
          <a:ext cx="5335588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5" name="Equation" r:id="rId9" imgW="2260440" imgH="431640" progId="Equation.DSMT4">
                  <p:embed/>
                </p:oleObj>
              </mc:Choice>
              <mc:Fallback>
                <p:oleObj name="Equation" r:id="rId9" imgW="2260440" imgH="4316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0024" y="3540443"/>
                        <a:ext cx="5335588" cy="101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301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658" y="2209405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227012" y="742950"/>
            <a:ext cx="11658599" cy="1319855"/>
            <a:chOff x="227012" y="742950"/>
            <a:chExt cx="11658599" cy="1319855"/>
          </a:xfrm>
        </p:grpSpPr>
        <p:sp>
          <p:nvSpPr>
            <p:cNvPr id="16" name="Rounded Rectangle 15"/>
            <p:cNvSpPr/>
            <p:nvPr/>
          </p:nvSpPr>
          <p:spPr>
            <a:xfrm>
              <a:off x="1714586" y="838200"/>
              <a:ext cx="10171025" cy="1086971"/>
            </a:xfrm>
            <a:prstGeom prst="roundRect">
              <a:avLst>
                <a:gd name="adj" fmla="val 4423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012" y="742950"/>
              <a:ext cx="1360526" cy="1319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701270" y="1176980"/>
              <a:ext cx="48821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8</a:t>
              </a:r>
              <a:endParaRPr lang="en-US" sz="44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1991206" y="969074"/>
                  <a:ext cx="9742006" cy="783526"/>
                </a:xfrm>
                <a:prstGeom prst="rect">
                  <a:avLst/>
                </a:prstGeom>
                <a:noFill/>
              </p:spPr>
              <p:txBody>
                <a:bodyPr wrap="square" lIns="121899" tIns="60949" rIns="121899" bIns="60949" rtlCol="0">
                  <a:spAutoFit/>
                </a:bodyPr>
                <a:lstStyle/>
                <a:p>
                  <a:pPr algn="just"/>
                  <a:r>
                    <a:rPr lang="en-US" sz="2500" b="1" smtClean="0">
                      <a:latin typeface="Arial" pitchFamily="34" charset="0"/>
                      <a:cs typeface="Arial" pitchFamily="34" charset="0"/>
                    </a:rPr>
                    <a:t>Tính đạo hàm của hàm số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𝒕𝒂𝒏</m:t>
                      </m:r>
                      <m:d>
                        <m:dPr>
                          <m:ctrlPr>
                            <a:rPr lang="en-US" sz="28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  <m:r>
                            <a:rPr lang="en-US" sz="2800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  <m:r>
                            <a:rPr lang="en-US" sz="2800" b="1" i="1" smtClean="0">
                              <a:latin typeface="Cambria Math"/>
                              <a:cs typeface="Arial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800" b="1" i="1" smtClean="0">
                                  <a:latin typeface="Cambria Math"/>
                                  <a:cs typeface="Arial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2800" b="1" i="1" smtClean="0">
                                  <a:latin typeface="Cambria Math"/>
                                  <a:cs typeface="Arial" pitchFamily="34" charset="0"/>
                                </a:rPr>
                                <m:t>𝟒</m:t>
                              </m:r>
                            </m:den>
                          </m:f>
                        </m:e>
                      </m:d>
                    </m:oMath>
                  </a14:m>
                  <a:endParaRPr lang="vi-VN" sz="28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91206" y="969074"/>
                  <a:ext cx="9742006" cy="78352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7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TextBox 14"/>
          <p:cNvSpPr txBox="1"/>
          <p:nvPr/>
        </p:nvSpPr>
        <p:spPr>
          <a:xfrm>
            <a:off x="1975841" y="3384716"/>
            <a:ext cx="1756371" cy="501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600" b="1" smtClean="0">
                <a:latin typeface="Arial" pitchFamily="34" charset="0"/>
                <a:cs typeface="Arial" pitchFamily="34" charset="0"/>
              </a:rPr>
              <a:t>Ta có :   </a:t>
            </a:r>
            <a:endParaRPr lang="el-GR" sz="26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3344963"/>
              </p:ext>
            </p:extLst>
          </p:nvPr>
        </p:nvGraphicFramePr>
        <p:xfrm>
          <a:off x="3732212" y="2644775"/>
          <a:ext cx="2847975" cy="215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45" name="Equation" r:id="rId7" imgW="1206360" imgH="914400" progId="Equation.DSMT4">
                  <p:embed/>
                </p:oleObj>
              </mc:Choice>
              <mc:Fallback>
                <p:oleObj name="Equation" r:id="rId7" imgW="120636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2212" y="2644775"/>
                        <a:ext cx="2847975" cy="215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227012" y="76200"/>
                <a:ext cx="86778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c) Đạo hàm của hàm số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𝒕𝒂𝒏𝒙</m:t>
                    </m:r>
                  </m:oMath>
                </a14:m>
                <a:r>
                  <a:rPr lang="en-US" sz="2800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𝒄𝒐𝒕𝒙</m:t>
                    </m:r>
                  </m:oMath>
                </a14:m>
                <a:r>
                  <a:rPr lang="en-US" sz="2800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el-GR" sz="2800" b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12" y="76200"/>
                <a:ext cx="8677877" cy="523220"/>
              </a:xfrm>
              <a:prstGeom prst="rect">
                <a:avLst/>
              </a:prstGeom>
              <a:blipFill rotWithShape="1">
                <a:blip r:embed="rId9"/>
                <a:stretch>
                  <a:fillRect l="-1053" t="-11765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2013572"/>
              </p:ext>
            </p:extLst>
          </p:nvPr>
        </p:nvGraphicFramePr>
        <p:xfrm>
          <a:off x="6627812" y="3184525"/>
          <a:ext cx="2487613" cy="161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46" name="Equation" r:id="rId10" imgW="1054080" imgH="685800" progId="Equation.DSMT4">
                  <p:embed/>
                </p:oleObj>
              </mc:Choice>
              <mc:Fallback>
                <p:oleObj name="Equation" r:id="rId10" imgW="1054080" imgH="6858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7812" y="3184525"/>
                        <a:ext cx="2487613" cy="161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153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415" y="242327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8438280"/>
              </p:ext>
            </p:extLst>
          </p:nvPr>
        </p:nvGraphicFramePr>
        <p:xfrm>
          <a:off x="2208212" y="3199679"/>
          <a:ext cx="4417580" cy="1033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21" name="Equation" r:id="rId5" imgW="2057400" imgH="482400" progId="Equation.DSMT4">
                  <p:embed/>
                </p:oleObj>
              </mc:Choice>
              <mc:Fallback>
                <p:oleObj name="Equation" r:id="rId5" imgW="205740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08212" y="3199679"/>
                        <a:ext cx="4417580" cy="10333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179387" y="720796"/>
            <a:ext cx="11620500" cy="1474164"/>
            <a:chOff x="179387" y="720796"/>
            <a:chExt cx="11620500" cy="1474164"/>
          </a:xfrm>
        </p:grpSpPr>
        <p:sp>
          <p:nvSpPr>
            <p:cNvPr id="17" name="Rounded Rectangle 16"/>
            <p:cNvSpPr/>
            <p:nvPr/>
          </p:nvSpPr>
          <p:spPr>
            <a:xfrm>
              <a:off x="1970087" y="720796"/>
              <a:ext cx="9829800" cy="1474164"/>
            </a:xfrm>
            <a:prstGeom prst="roundRect">
              <a:avLst>
                <a:gd name="adj" fmla="val 5952"/>
              </a:avLst>
            </a:prstGeom>
            <a:solidFill>
              <a:srgbClr val="FDF4DB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387" y="768526"/>
              <a:ext cx="1642311" cy="1426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Rectangle 21"/>
            <p:cNvSpPr/>
            <p:nvPr/>
          </p:nvSpPr>
          <p:spPr>
            <a:xfrm>
              <a:off x="742008" y="1304439"/>
              <a:ext cx="517066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4400" b="1" spc="67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5</a:t>
              </a:r>
              <a:endParaRPr lang="en-US" sz="48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pic>
          <p:nvPicPr>
            <p:cNvPr id="23" name="Picture 4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96" b="19797"/>
            <a:stretch/>
          </p:blipFill>
          <p:spPr bwMode="auto">
            <a:xfrm>
              <a:off x="418639" y="941374"/>
              <a:ext cx="1036613" cy="513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2338386" y="1183980"/>
              <a:ext cx="4518026" cy="492420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pPr algn="just"/>
              <a:r>
                <a:rPr lang="en-US" b="1" smtClean="0">
                  <a:latin typeface="Arial" pitchFamily="34" charset="0"/>
                  <a:cs typeface="Arial" pitchFamily="34" charset="0"/>
                </a:rPr>
                <a:t>Tính đạo hàm của hàm số  :</a:t>
              </a:r>
              <a:endParaRPr lang="vi-VN" b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05935107"/>
                </p:ext>
              </p:extLst>
            </p:nvPr>
          </p:nvGraphicFramePr>
          <p:xfrm>
            <a:off x="6685539" y="914834"/>
            <a:ext cx="4514273" cy="11834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322" name="Equation" r:id="rId9" imgW="1739880" imgH="457200" progId="Equation.DSMT4">
                    <p:embed/>
                  </p:oleObj>
                </mc:Choice>
                <mc:Fallback>
                  <p:oleObj name="Equation" r:id="rId9" imgW="1739880" imgH="457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6685539" y="914834"/>
                          <a:ext cx="4514273" cy="118340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227012" y="76200"/>
                <a:ext cx="86778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c) Đạo hàm của hàm số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𝒕𝒂𝒏𝒙</m:t>
                    </m:r>
                  </m:oMath>
                </a14:m>
                <a:r>
                  <a:rPr lang="en-US" sz="2800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𝒄𝒐𝒕𝒙</m:t>
                    </m:r>
                  </m:oMath>
                </a14:m>
                <a:r>
                  <a:rPr lang="en-US" sz="2800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el-GR" sz="2800" b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12" y="76200"/>
                <a:ext cx="8677877" cy="523220"/>
              </a:xfrm>
              <a:prstGeom prst="rect">
                <a:avLst/>
              </a:prstGeom>
              <a:blipFill rotWithShape="1">
                <a:blip r:embed="rId11"/>
                <a:stretch>
                  <a:fillRect l="-1053" t="-11765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3810598"/>
              </p:ext>
            </p:extLst>
          </p:nvPr>
        </p:nvGraphicFramePr>
        <p:xfrm>
          <a:off x="6632575" y="2767013"/>
          <a:ext cx="4829175" cy="195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23" name="Equation" r:id="rId12" imgW="2247840" imgH="914400" progId="Equation.DSMT4">
                  <p:embed/>
                </p:oleObj>
              </mc:Choice>
              <mc:Fallback>
                <p:oleObj name="Equation" r:id="rId12" imgW="224784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632575" y="2767013"/>
                        <a:ext cx="4829175" cy="1957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8949815"/>
              </p:ext>
            </p:extLst>
          </p:nvPr>
        </p:nvGraphicFramePr>
        <p:xfrm>
          <a:off x="2589212" y="4572000"/>
          <a:ext cx="4281487" cy="146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24" name="Equation" r:id="rId14" imgW="1993680" imgH="685800" progId="Equation.DSMT4">
                  <p:embed/>
                </p:oleObj>
              </mc:Choice>
              <mc:Fallback>
                <p:oleObj name="Equation" r:id="rId14" imgW="199368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589212" y="4572000"/>
                        <a:ext cx="4281487" cy="146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522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903" y="2264342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84137" y="111026"/>
            <a:ext cx="11849206" cy="2022574"/>
            <a:chOff x="84137" y="111026"/>
            <a:chExt cx="11849206" cy="2022574"/>
          </a:xfrm>
        </p:grpSpPr>
        <p:sp>
          <p:nvSpPr>
            <p:cNvPr id="14" name="Rounded Rectangle 13"/>
            <p:cNvSpPr/>
            <p:nvPr/>
          </p:nvSpPr>
          <p:spPr>
            <a:xfrm>
              <a:off x="1979613" y="152400"/>
              <a:ext cx="9953730" cy="1981200"/>
            </a:xfrm>
            <a:prstGeom prst="roundRect">
              <a:avLst>
                <a:gd name="adj" fmla="val 4169"/>
              </a:avLst>
            </a:prstGeom>
            <a:solidFill>
              <a:srgbClr val="ECEADC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2055812" y="152400"/>
                  <a:ext cx="9725131" cy="1922235"/>
                </a:xfrm>
                <a:prstGeom prst="rect">
                  <a:avLst/>
                </a:prstGeom>
                <a:noFill/>
              </p:spPr>
              <p:txBody>
                <a:bodyPr wrap="square" lIns="121899" tIns="60949" rIns="121899" bIns="60949" rtlCol="0">
                  <a:spAutoFit/>
                </a:bodyPr>
                <a:lstStyle/>
                <a:p>
                  <a:pPr algn="just"/>
                  <a:r>
                    <a:rPr lang="vi-VN" sz="2600" b="1" smtClean="0">
                      <a:latin typeface="Arial" pitchFamily="34" charset="0"/>
                      <a:cs typeface="Arial" pitchFamily="34" charset="0"/>
                    </a:rPr>
                    <a:t>Một vật chuyển động có </a:t>
                  </a:r>
                  <a:r>
                    <a:rPr lang="vi-VN" sz="2600" b="1">
                      <a:latin typeface="Arial" pitchFamily="34" charset="0"/>
                      <a:cs typeface="Arial" pitchFamily="34" charset="0"/>
                    </a:rPr>
                    <a:t>phương </a:t>
                  </a:r>
                  <a:r>
                    <a:rPr lang="vi-VN" sz="2600" b="1" smtClean="0">
                      <a:latin typeface="Arial" pitchFamily="34" charset="0"/>
                      <a:cs typeface="Arial" pitchFamily="34" charset="0"/>
                    </a:rPr>
                    <a:t>trình</a:t>
                  </a: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𝒔</m:t>
                      </m:r>
                      <m:d>
                        <m:dPr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𝒕</m:t>
                          </m:r>
                        </m:e>
                      </m:d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𝟒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𝒄𝒐𝒔</m:t>
                      </m:r>
                      <m:d>
                        <m:dPr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  <m:r>
                            <a:rPr lang="en-US" sz="2600" b="1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𝝅</m:t>
                          </m:r>
                          <m:r>
                            <a:rPr lang="en-US" sz="2600" b="1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𝒕</m:t>
                          </m:r>
                          <m:r>
                            <a:rPr lang="en-US" sz="2600" b="1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600" b="1" i="1" smtClean="0"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600" b="1" i="1" smtClean="0"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2600" b="1" i="1" smtClean="0"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𝟖</m:t>
                              </m:r>
                            </m:den>
                          </m:f>
                        </m:e>
                      </m:d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(m) , với t là thời gian tính bằng giây. </a:t>
                  </a:r>
                </a:p>
                <a:p>
                  <a:pPr algn="just"/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Tính vận tốc của vật khi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𝒕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𝟓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giây (</a:t>
                  </a:r>
                  <a:r>
                    <a:rPr lang="vi-VN" sz="2600" b="1">
                      <a:latin typeface="Arial" pitchFamily="34" charset="0"/>
                      <a:cs typeface="Arial" pitchFamily="34" charset="0"/>
                    </a:rPr>
                    <a:t>làm tròn kết quả đến chữ số thập phân thứ nhất</a:t>
                  </a:r>
                  <a:r>
                    <a:rPr lang="vi-VN" sz="2600" b="1" smtClean="0">
                      <a:latin typeface="Arial" pitchFamily="34" charset="0"/>
                      <a:cs typeface="Arial" pitchFamily="34" charset="0"/>
                    </a:rPr>
                    <a:t>).</a:t>
                  </a:r>
                  <a:endParaRPr lang="vi-VN" sz="26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5812" y="152400"/>
                  <a:ext cx="9725131" cy="192223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752" r="-815" b="-60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37" y="111026"/>
              <a:ext cx="1806542" cy="1569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82" y="304800"/>
              <a:ext cx="1369451" cy="690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684212" y="762000"/>
              <a:ext cx="51706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44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1</a:t>
              </a:r>
              <a:endParaRPr lang="en-US" sz="48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975841" y="2938628"/>
            <a:ext cx="1756371" cy="501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600" b="1" smtClean="0">
                <a:latin typeface="Arial" pitchFamily="34" charset="0"/>
                <a:cs typeface="Arial" pitchFamily="34" charset="0"/>
              </a:rPr>
              <a:t>Ta có :   </a:t>
            </a:r>
            <a:endParaRPr lang="el-GR" sz="26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7856099"/>
              </p:ext>
            </p:extLst>
          </p:nvPr>
        </p:nvGraphicFramePr>
        <p:xfrm>
          <a:off x="3579812" y="2652713"/>
          <a:ext cx="4614862" cy="1138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40" name="Equation" r:id="rId8" imgW="1955520" imgH="482400" progId="Equation.DSMT4">
                  <p:embed/>
                </p:oleObj>
              </mc:Choice>
              <mc:Fallback>
                <p:oleObj name="Equation" r:id="rId8" imgW="195552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9812" y="2652713"/>
                        <a:ext cx="4614862" cy="1138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8854790"/>
              </p:ext>
            </p:extLst>
          </p:nvPr>
        </p:nvGraphicFramePr>
        <p:xfrm>
          <a:off x="5180012" y="3722687"/>
          <a:ext cx="4494212" cy="1077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41" name="Equation" r:id="rId10" imgW="1904760" imgH="457200" progId="Equation.DSMT4">
                  <p:embed/>
                </p:oleObj>
              </mc:Choice>
              <mc:Fallback>
                <p:oleObj name="Equation" r:id="rId10" imgW="19047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0012" y="3722687"/>
                        <a:ext cx="4494212" cy="1077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7965282"/>
              </p:ext>
            </p:extLst>
          </p:nvPr>
        </p:nvGraphicFramePr>
        <p:xfrm>
          <a:off x="5180012" y="4789487"/>
          <a:ext cx="3055938" cy="107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42" name="Equation" r:id="rId12" imgW="1295280" imgH="457200" progId="Equation.DSMT4">
                  <p:embed/>
                </p:oleObj>
              </mc:Choice>
              <mc:Fallback>
                <p:oleObj name="Equation" r:id="rId12" imgW="12952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0012" y="4789487"/>
                        <a:ext cx="3055938" cy="1077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08012" y="6011862"/>
                <a:ext cx="60235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Vậy vận tốc của vật khi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𝒕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𝟓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giây là :</a:t>
                </a:r>
                <a:endParaRPr lang="el-GR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012" y="6011862"/>
                <a:ext cx="6023571" cy="461665"/>
              </a:xfrm>
              <a:prstGeom prst="rect">
                <a:avLst/>
              </a:prstGeom>
              <a:blipFill rotWithShape="1">
                <a:blip r:embed="rId14"/>
                <a:stretch>
                  <a:fillRect l="-1619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0362097"/>
              </p:ext>
            </p:extLst>
          </p:nvPr>
        </p:nvGraphicFramePr>
        <p:xfrm>
          <a:off x="6207125" y="5703887"/>
          <a:ext cx="5602287" cy="107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43" name="Equation" r:id="rId15" imgW="2374560" imgH="457200" progId="Equation.DSMT4">
                  <p:embed/>
                </p:oleObj>
              </mc:Choice>
              <mc:Fallback>
                <p:oleObj name="Equation" r:id="rId15" imgW="23745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7125" y="5703887"/>
                        <a:ext cx="5602287" cy="1077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98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12" y="35814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AutoShape 4"/>
          <p:cNvSpPr>
            <a:spLocks noChangeArrowheads="1"/>
          </p:cNvSpPr>
          <p:nvPr/>
        </p:nvSpPr>
        <p:spPr bwMode="gray">
          <a:xfrm>
            <a:off x="447214" y="95249"/>
            <a:ext cx="67901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4 . ĐẠO HÀM CỦA HÀM SỐ MŨ VÀ HÀM SỐ LÔGARIT .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8334" y="605135"/>
            <a:ext cx="8677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a) Giới hạn liên quan đến hàm số mũ và hàm số lôgarit .</a:t>
            </a:r>
            <a:endParaRPr lang="el-GR" sz="28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2115449"/>
              </p:ext>
            </p:extLst>
          </p:nvPr>
        </p:nvGraphicFramePr>
        <p:xfrm>
          <a:off x="3587750" y="4471988"/>
          <a:ext cx="4106862" cy="101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40" name="Equation" r:id="rId5" imgW="1739880" imgH="431640" progId="Equation.DSMT4">
                  <p:embed/>
                </p:oleObj>
              </mc:Choice>
              <mc:Fallback>
                <p:oleObj name="Equation" r:id="rId5" imgW="17398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750" y="4471988"/>
                        <a:ext cx="4106862" cy="1014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379412" y="1101367"/>
            <a:ext cx="11506200" cy="2327633"/>
            <a:chOff x="379412" y="1177567"/>
            <a:chExt cx="11506200" cy="2327633"/>
          </a:xfrm>
        </p:grpSpPr>
        <p:sp>
          <p:nvSpPr>
            <p:cNvPr id="16" name="Rounded Rectangle 15"/>
            <p:cNvSpPr/>
            <p:nvPr/>
          </p:nvSpPr>
          <p:spPr>
            <a:xfrm>
              <a:off x="379412" y="1177567"/>
              <a:ext cx="11506199" cy="2327633"/>
            </a:xfrm>
            <a:prstGeom prst="roundRect">
              <a:avLst>
                <a:gd name="adj" fmla="val 3662"/>
              </a:avLst>
            </a:prstGeom>
            <a:solidFill>
              <a:srgbClr val="E5F3F7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84212" y="1294726"/>
              <a:ext cx="11201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mtClean="0">
                  <a:latin typeface="Arial" pitchFamily="34" charset="0"/>
                  <a:cs typeface="Arial" pitchFamily="34" charset="0"/>
                </a:rPr>
                <a:t>	  </a:t>
              </a:r>
              <a:r>
                <a:rPr lang="en-US" b="1">
                  <a:latin typeface="Arial" pitchFamily="34" charset="0"/>
                  <a:cs typeface="Arial" pitchFamily="34" charset="0"/>
                </a:rPr>
                <a:t>Giới hạn cơ bản của hàm số mũ và hàm số lôgarit </a:t>
              </a:r>
              <a:r>
                <a:rPr lang="en-US" b="1" smtClean="0">
                  <a:latin typeface="Arial" pitchFamily="34" charset="0"/>
                  <a:cs typeface="Arial" pitchFamily="34" charset="0"/>
                </a:rPr>
                <a:t>. </a:t>
              </a:r>
              <a:endParaRPr lang="vi-VN" b="1">
                <a:latin typeface="Arial" pitchFamily="34" charset="0"/>
                <a:cs typeface="Arial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630125" y="1715490"/>
                  <a:ext cx="11255487" cy="6258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a) </a:t>
                  </a:r>
                  <a:r>
                    <a:rPr lang="en-US" b="1">
                      <a:latin typeface="Arial" pitchFamily="34" charset="0"/>
                      <a:cs typeface="Arial" pitchFamily="34" charset="0"/>
                    </a:rPr>
                    <a:t>Sử dụng phép đổi </a:t>
                  </a: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biến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𝒕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den>
                      </m:f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, tìm giới hạn  </a:t>
                  </a:r>
                  <a:endParaRPr lang="vi-VN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125" y="1715490"/>
                  <a:ext cx="11255487" cy="62581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812" b="-77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630125" y="2209800"/>
                  <a:ext cx="11255487" cy="6119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b) Với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 smtClean="0">
                                  <a:latin typeface="Cambria Math"/>
                                  <a:cs typeface="Arial" pitchFamily="34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  <a:cs typeface="Arial" pitchFamily="34" charset="0"/>
                                </a:rPr>
                                <m:t>𝟏</m:t>
                              </m:r>
                              <m:r>
                                <a:rPr lang="en-US" b="1" i="1" smtClean="0">
                                  <a:latin typeface="Cambria Math"/>
                                  <a:cs typeface="Arial" pitchFamily="34" charset="0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  <a:cs typeface="Arial" pitchFamily="34" charset="0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b="1" i="1" smtClean="0">
                                  <a:latin typeface="Cambria Math"/>
                                  <a:cs typeface="Arial" pitchFamily="34" charset="0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latin typeface="Cambria Math"/>
                                  <a:cs typeface="Arial" pitchFamily="34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b="1" i="1" smtClean="0">
                                  <a:latin typeface="Cambria Math"/>
                                  <a:cs typeface="Arial" pitchFamily="34" charset="0"/>
                                </a:rPr>
                                <m:t>𝒙</m:t>
                              </m:r>
                            </m:den>
                          </m:f>
                        </m:sup>
                      </m:sSup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, tính lny và tìm giới hạn của </a:t>
                  </a:r>
                  <a:endParaRPr lang="vi-VN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125" y="2209800"/>
                  <a:ext cx="11255487" cy="61196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812" b="-23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96258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412" y="1314276"/>
              <a:ext cx="1627705" cy="646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1" name="Object 2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446587183"/>
                    </p:ext>
                  </p:extLst>
                </p:nvPr>
              </p:nvGraphicFramePr>
              <p:xfrm>
                <a:off x="7313612" y="1600200"/>
                <a:ext cx="1363151" cy="788503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96441" name="Equation" r:id="rId10" imgW="698400" imgH="406080" progId="Equation.DSMT4">
                        <p:embed/>
                      </p:oleObj>
                    </mc:Choice>
                    <mc:Fallback>
                      <p:oleObj name="Equation" r:id="rId10" imgW="698400" imgH="40608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313612" y="1600200"/>
                              <a:ext cx="1363151" cy="78850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21" name="Object 2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446587183"/>
                    </p:ext>
                  </p:extLst>
                </p:nvPr>
              </p:nvGraphicFramePr>
              <p:xfrm>
                <a:off x="7313612" y="1600200"/>
                <a:ext cx="1363151" cy="788503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96420" name="Equation" r:id="rId12" imgW="698400" imgH="406080" progId="Equation.DSMT4">
                        <p:embed/>
                      </p:oleObj>
                    </mc:Choice>
                    <mc:Fallback>
                      <p:oleObj name="Equation" r:id="rId12" imgW="698400" imgH="40608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3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313612" y="1600200"/>
                              <a:ext cx="1363151" cy="78850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2" name="Object 2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789548663"/>
                    </p:ext>
                  </p:extLst>
                </p:nvPr>
              </p:nvGraphicFramePr>
              <p:xfrm>
                <a:off x="7085012" y="2387217"/>
                <a:ext cx="965200" cy="566738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96442" name="Equation" r:id="rId14" imgW="495000" imgH="291960" progId="Equation.DSMT4">
                        <p:embed/>
                      </p:oleObj>
                    </mc:Choice>
                    <mc:Fallback>
                      <p:oleObj name="Equation" r:id="rId14" imgW="495000" imgH="29196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5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085012" y="2387217"/>
                              <a:ext cx="965200" cy="56673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22" name="Object 2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789548663"/>
                    </p:ext>
                  </p:extLst>
                </p:nvPr>
              </p:nvGraphicFramePr>
              <p:xfrm>
                <a:off x="7085012" y="2387217"/>
                <a:ext cx="965200" cy="566738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96421" name="Equation" r:id="rId16" imgW="495000" imgH="291960" progId="Equation.DSMT4">
                        <p:embed/>
                      </p:oleObj>
                    </mc:Choice>
                    <mc:Fallback>
                      <p:oleObj name="Equation" r:id="rId16" imgW="495000" imgH="29196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7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085012" y="2387217"/>
                              <a:ext cx="965200" cy="56673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630124" y="2824124"/>
                  <a:ext cx="1125548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c) Đặt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𝒕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𝒆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𝟏</m:t>
                      </m:r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. Tính x theo t và tìm giới hạn </a:t>
                  </a:r>
                  <a:endParaRPr lang="vi-VN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124" y="2824124"/>
                  <a:ext cx="11255487" cy="461665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l="-812" t="-9211" b="-30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6" name="Object 2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002844127"/>
                    </p:ext>
                  </p:extLst>
                </p:nvPr>
              </p:nvGraphicFramePr>
              <p:xfrm>
                <a:off x="7472362" y="2667000"/>
                <a:ext cx="1212850" cy="81438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96443" name="Equation" r:id="rId19" imgW="622080" imgH="419040" progId="Equation.DSMT4">
                        <p:embed/>
                      </p:oleObj>
                    </mc:Choice>
                    <mc:Fallback>
                      <p:oleObj name="Equation" r:id="rId19" imgW="622080" imgH="41904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0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472362" y="2667000"/>
                              <a:ext cx="1212850" cy="81438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26" name="Object 2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002844127"/>
                    </p:ext>
                  </p:extLst>
                </p:nvPr>
              </p:nvGraphicFramePr>
              <p:xfrm>
                <a:off x="7472362" y="2667000"/>
                <a:ext cx="1212850" cy="81438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96422" name="Equation" r:id="rId21" imgW="622080" imgH="419040" progId="Equation.DSMT4">
                        <p:embed/>
                      </p:oleObj>
                    </mc:Choice>
                    <mc:Fallback>
                      <p:oleObj name="Equation" r:id="rId21" imgW="622080" imgH="41904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2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472362" y="2667000"/>
                              <a:ext cx="1212850" cy="81438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38062" y="3946188"/>
                <a:ext cx="11095150" cy="625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a) Ta có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cs typeface="Arial" pitchFamily="34" charset="0"/>
                      </a:rPr>
                      <m:t>𝒕</m:t>
                    </m:r>
                    <m:r>
                      <a:rPr lang="en-US" b="1" i="1"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nên khi </a:t>
                </a:r>
                <a14:m>
                  <m:oMath xmlns:m="http://schemas.openxmlformats.org/officeDocument/2006/math"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𝒙</m:t>
                    </m:r>
                  </m:oMath>
                </a14:m>
                <a:r>
                  <a:rPr lang="vi-VN" b="1">
                    <a:latin typeface="Arial" pitchFamily="34" charset="0"/>
                    <a:cs typeface="Arial" pitchFamily="34" charset="0"/>
                  </a:rPr>
                  <a:t> tiến đến 0 thì t tiến đến dương vô cùng do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đó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062" y="3946188"/>
                <a:ext cx="11095150" cy="625812"/>
              </a:xfrm>
              <a:prstGeom prst="rect">
                <a:avLst/>
              </a:prstGeom>
              <a:blipFill rotWithShape="1">
                <a:blip r:embed="rId23"/>
                <a:stretch>
                  <a:fillRect l="-879" b="-7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8895153"/>
              </p:ext>
            </p:extLst>
          </p:nvPr>
        </p:nvGraphicFramePr>
        <p:xfrm>
          <a:off x="598210" y="5568950"/>
          <a:ext cx="2817813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44" name="Equation" r:id="rId24" imgW="1193760" imgH="342720" progId="Equation.DSMT4">
                  <p:embed/>
                </p:oleObj>
              </mc:Choice>
              <mc:Fallback>
                <p:oleObj name="Equation" r:id="rId24" imgW="119376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210" y="5568950"/>
                        <a:ext cx="2817813" cy="804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0603165"/>
              </p:ext>
            </p:extLst>
          </p:nvPr>
        </p:nvGraphicFramePr>
        <p:xfrm>
          <a:off x="3427412" y="5616575"/>
          <a:ext cx="1857375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45" name="Equation" r:id="rId26" imgW="787320" imgH="419040" progId="Equation.DSMT4">
                  <p:embed/>
                </p:oleObj>
              </mc:Choice>
              <mc:Fallback>
                <p:oleObj name="Equation" r:id="rId26" imgW="7873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7412" y="5616575"/>
                        <a:ext cx="1857375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0656004"/>
              </p:ext>
            </p:extLst>
          </p:nvPr>
        </p:nvGraphicFramePr>
        <p:xfrm>
          <a:off x="5637212" y="5645150"/>
          <a:ext cx="4224337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46" name="Equation" r:id="rId28" imgW="1790640" imgH="419040" progId="Equation.DSMT4">
                  <p:embed/>
                </p:oleObj>
              </mc:Choice>
              <mc:Fallback>
                <p:oleObj name="Equation" r:id="rId28" imgW="17906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7212" y="5645150"/>
                        <a:ext cx="4224337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190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12" y="35052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AutoShape 4"/>
          <p:cNvSpPr>
            <a:spLocks noChangeArrowheads="1"/>
          </p:cNvSpPr>
          <p:nvPr/>
        </p:nvSpPr>
        <p:spPr bwMode="gray">
          <a:xfrm>
            <a:off x="447214" y="95249"/>
            <a:ext cx="67901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4 . ĐẠO HÀM CỦA HÀM SỐ MŨ VÀ HÀM SỐ LÔGARIT .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8334" y="575438"/>
            <a:ext cx="8677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a) Giới hạn liên quan đến hàm số mũ và hàm số lôgarit .</a:t>
            </a:r>
            <a:endParaRPr lang="el-GR" sz="28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79412" y="1025167"/>
            <a:ext cx="11506200" cy="2327633"/>
            <a:chOff x="379412" y="1177567"/>
            <a:chExt cx="11506200" cy="2327633"/>
          </a:xfrm>
        </p:grpSpPr>
        <p:sp>
          <p:nvSpPr>
            <p:cNvPr id="16" name="Rounded Rectangle 15"/>
            <p:cNvSpPr/>
            <p:nvPr/>
          </p:nvSpPr>
          <p:spPr>
            <a:xfrm>
              <a:off x="379412" y="1177567"/>
              <a:ext cx="11506199" cy="2327633"/>
            </a:xfrm>
            <a:prstGeom prst="roundRect">
              <a:avLst>
                <a:gd name="adj" fmla="val 3662"/>
              </a:avLst>
            </a:prstGeom>
            <a:solidFill>
              <a:srgbClr val="E5F3F7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84212" y="1294726"/>
              <a:ext cx="11201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mtClean="0">
                  <a:latin typeface="Arial" pitchFamily="34" charset="0"/>
                  <a:cs typeface="Arial" pitchFamily="34" charset="0"/>
                </a:rPr>
                <a:t>	  </a:t>
              </a:r>
              <a:r>
                <a:rPr lang="en-US" b="1">
                  <a:latin typeface="Arial" pitchFamily="34" charset="0"/>
                  <a:cs typeface="Arial" pitchFamily="34" charset="0"/>
                </a:rPr>
                <a:t>Giới hạn cơ bản của hàm số mũ và hàm số lôgarit </a:t>
              </a:r>
              <a:r>
                <a:rPr lang="en-US" b="1" smtClean="0">
                  <a:latin typeface="Arial" pitchFamily="34" charset="0"/>
                  <a:cs typeface="Arial" pitchFamily="34" charset="0"/>
                </a:rPr>
                <a:t>. </a:t>
              </a:r>
              <a:endParaRPr lang="vi-VN" b="1">
                <a:latin typeface="Arial" pitchFamily="34" charset="0"/>
                <a:cs typeface="Arial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630125" y="1715490"/>
                  <a:ext cx="11255487" cy="6258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a) </a:t>
                  </a:r>
                  <a:r>
                    <a:rPr lang="en-US" b="1">
                      <a:latin typeface="Arial" pitchFamily="34" charset="0"/>
                      <a:cs typeface="Arial" pitchFamily="34" charset="0"/>
                    </a:rPr>
                    <a:t>Sử dụng phép đổi </a:t>
                  </a: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biến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𝒕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den>
                      </m:f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, tìm giới hạn  </a:t>
                  </a:r>
                  <a:endParaRPr lang="vi-VN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125" y="1715490"/>
                  <a:ext cx="11255487" cy="62581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812" b="-77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630125" y="2209800"/>
                  <a:ext cx="11255487" cy="6119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b) Với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 smtClean="0">
                                  <a:latin typeface="Cambria Math"/>
                                  <a:cs typeface="Arial" pitchFamily="34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  <a:cs typeface="Arial" pitchFamily="34" charset="0"/>
                                </a:rPr>
                                <m:t>𝟏</m:t>
                              </m:r>
                              <m:r>
                                <a:rPr lang="en-US" b="1" i="1" smtClean="0">
                                  <a:latin typeface="Cambria Math"/>
                                  <a:cs typeface="Arial" pitchFamily="34" charset="0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  <a:cs typeface="Arial" pitchFamily="34" charset="0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b="1" i="1" smtClean="0">
                                  <a:latin typeface="Cambria Math"/>
                                  <a:cs typeface="Arial" pitchFamily="34" charset="0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latin typeface="Cambria Math"/>
                                  <a:cs typeface="Arial" pitchFamily="34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b="1" i="1" smtClean="0">
                                  <a:latin typeface="Cambria Math"/>
                                  <a:cs typeface="Arial" pitchFamily="34" charset="0"/>
                                </a:rPr>
                                <m:t>𝒙</m:t>
                              </m:r>
                            </m:den>
                          </m:f>
                        </m:sup>
                      </m:sSup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, tính lny và tìm giới hạn của </a:t>
                  </a:r>
                  <a:endParaRPr lang="vi-VN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125" y="2209800"/>
                  <a:ext cx="11255487" cy="61196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812" b="-2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96258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412" y="1314276"/>
              <a:ext cx="1627705" cy="646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1" name="Object 2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705142661"/>
                    </p:ext>
                  </p:extLst>
                </p:nvPr>
              </p:nvGraphicFramePr>
              <p:xfrm>
                <a:off x="7313612" y="1600200"/>
                <a:ext cx="1363151" cy="788503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97434" name="Equation" r:id="rId8" imgW="698400" imgH="406080" progId="Equation.DSMT4">
                        <p:embed/>
                      </p:oleObj>
                    </mc:Choice>
                    <mc:Fallback>
                      <p:oleObj name="Equation" r:id="rId8" imgW="698400" imgH="40608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313612" y="1600200"/>
                              <a:ext cx="1363151" cy="78850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21" name="Object 2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705142661"/>
                    </p:ext>
                  </p:extLst>
                </p:nvPr>
              </p:nvGraphicFramePr>
              <p:xfrm>
                <a:off x="7313612" y="1600200"/>
                <a:ext cx="1363151" cy="788503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97416" name="Equation" r:id="rId10" imgW="698400" imgH="406080" progId="Equation.DSMT4">
                        <p:embed/>
                      </p:oleObj>
                    </mc:Choice>
                    <mc:Fallback>
                      <p:oleObj name="Equation" r:id="rId10" imgW="698400" imgH="40608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313612" y="1600200"/>
                              <a:ext cx="1363151" cy="78850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2" name="Object 2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799550566"/>
                    </p:ext>
                  </p:extLst>
                </p:nvPr>
              </p:nvGraphicFramePr>
              <p:xfrm>
                <a:off x="7085012" y="2387217"/>
                <a:ext cx="965200" cy="566738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97435" name="Equation" r:id="rId12" imgW="495000" imgH="291960" progId="Equation.DSMT4">
                        <p:embed/>
                      </p:oleObj>
                    </mc:Choice>
                    <mc:Fallback>
                      <p:oleObj name="Equation" r:id="rId12" imgW="495000" imgH="29196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3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085012" y="2387217"/>
                              <a:ext cx="965200" cy="56673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22" name="Object 2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799550566"/>
                    </p:ext>
                  </p:extLst>
                </p:nvPr>
              </p:nvGraphicFramePr>
              <p:xfrm>
                <a:off x="7085012" y="2387217"/>
                <a:ext cx="965200" cy="566738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97417" name="Equation" r:id="rId14" imgW="495000" imgH="291960" progId="Equation.DSMT4">
                        <p:embed/>
                      </p:oleObj>
                    </mc:Choice>
                    <mc:Fallback>
                      <p:oleObj name="Equation" r:id="rId14" imgW="495000" imgH="29196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5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085012" y="2387217"/>
                              <a:ext cx="965200" cy="56673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630124" y="2824124"/>
                  <a:ext cx="1125548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c) Đặt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𝒕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𝒆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𝟏</m:t>
                      </m:r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. Tính x theo t và tìm giới hạn </a:t>
                  </a:r>
                  <a:endParaRPr lang="vi-VN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124" y="2824124"/>
                  <a:ext cx="11255487" cy="461665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l="-812" t="-9211" b="-30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6" name="Object 2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107584432"/>
                    </p:ext>
                  </p:extLst>
                </p:nvPr>
              </p:nvGraphicFramePr>
              <p:xfrm>
                <a:off x="7472362" y="2667000"/>
                <a:ext cx="1212850" cy="81438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97436" name="Equation" r:id="rId17" imgW="622080" imgH="419040" progId="Equation.DSMT4">
                        <p:embed/>
                      </p:oleObj>
                    </mc:Choice>
                    <mc:Fallback>
                      <p:oleObj name="Equation" r:id="rId17" imgW="622080" imgH="41904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8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472362" y="2667000"/>
                              <a:ext cx="1212850" cy="81438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26" name="Object 2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107584432"/>
                    </p:ext>
                  </p:extLst>
                </p:nvPr>
              </p:nvGraphicFramePr>
              <p:xfrm>
                <a:off x="7472362" y="2667000"/>
                <a:ext cx="1212850" cy="81438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97418" name="Equation" r:id="rId19" imgW="622080" imgH="419040" progId="Equation.DSMT4">
                        <p:embed/>
                      </p:oleObj>
                    </mc:Choice>
                    <mc:Fallback>
                      <p:oleObj name="Equation" r:id="rId19" imgW="622080" imgH="41904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0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472362" y="2667000"/>
                              <a:ext cx="1212850" cy="81438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1197563"/>
              </p:ext>
            </p:extLst>
          </p:nvPr>
        </p:nvGraphicFramePr>
        <p:xfrm>
          <a:off x="1370012" y="4081463"/>
          <a:ext cx="3657600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37" name="Equation" r:id="rId21" imgW="1549080" imgH="241200" progId="Equation.DSMT4">
                  <p:embed/>
                </p:oleObj>
              </mc:Choice>
              <mc:Fallback>
                <p:oleObj name="Equation" r:id="rId21" imgW="15490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0012" y="4081463"/>
                        <a:ext cx="3657600" cy="56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6261199"/>
              </p:ext>
            </p:extLst>
          </p:nvPr>
        </p:nvGraphicFramePr>
        <p:xfrm>
          <a:off x="5344380" y="4191000"/>
          <a:ext cx="2157412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38" name="Equation" r:id="rId23" imgW="914400" imgH="203040" progId="Equation.DSMT4">
                  <p:embed/>
                </p:oleObj>
              </mc:Choice>
              <mc:Fallback>
                <p:oleObj name="Equation" r:id="rId23" imgW="914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4380" y="4191000"/>
                        <a:ext cx="2157412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2215738"/>
              </p:ext>
            </p:extLst>
          </p:nvPr>
        </p:nvGraphicFramePr>
        <p:xfrm>
          <a:off x="4235511" y="4800600"/>
          <a:ext cx="4375150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39" name="Equation" r:id="rId25" imgW="1854000" imgH="444240" progId="Equation.DSMT4">
                  <p:embed/>
                </p:oleObj>
              </mc:Choice>
              <mc:Fallback>
                <p:oleObj name="Equation" r:id="rId25" imgW="185400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5511" y="4800600"/>
                        <a:ext cx="4375150" cy="104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293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4"/>
          <p:cNvSpPr>
            <a:spLocks noChangeArrowheads="1"/>
          </p:cNvSpPr>
          <p:nvPr/>
        </p:nvSpPr>
        <p:spPr bwMode="gray">
          <a:xfrm>
            <a:off x="447214" y="95249"/>
            <a:ext cx="67901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4 . ĐẠO HÀM CỦA HÀM SỐ MŨ VÀ HÀM SỐ LÔGARIT .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8334" y="575438"/>
            <a:ext cx="8677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a) Giới hạn liên quan đến hàm số mũ và hàm số lôgarit .</a:t>
            </a:r>
            <a:endParaRPr lang="el-GR" sz="28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60470" y="1122909"/>
            <a:ext cx="11454792" cy="3144291"/>
            <a:chOff x="360470" y="1219200"/>
            <a:chExt cx="11454792" cy="3144291"/>
          </a:xfrm>
        </p:grpSpPr>
        <p:sp>
          <p:nvSpPr>
            <p:cNvPr id="18" name="Rounded Rectangle 17"/>
            <p:cNvSpPr/>
            <p:nvPr/>
          </p:nvSpPr>
          <p:spPr>
            <a:xfrm>
              <a:off x="360470" y="1221828"/>
              <a:ext cx="11353801" cy="2941117"/>
            </a:xfrm>
            <a:prstGeom prst="roundRect">
              <a:avLst>
                <a:gd name="adj" fmla="val 3662"/>
              </a:avLst>
            </a:prstGeom>
            <a:solidFill>
              <a:srgbClr val="FDEDD3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31812" y="1517332"/>
              <a:ext cx="44958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itchFamily="34" charset="0"/>
                <a:buChar char="•"/>
              </a:pPr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Ta có các giới hạn sau :</a:t>
              </a:r>
              <a:endParaRPr lang="vi-VN" sz="2800" b="1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590212" y="3048000"/>
              <a:ext cx="1225050" cy="1315491"/>
            </a:xfrm>
            <a:prstGeom prst="rect">
              <a:avLst/>
            </a:prstGeom>
          </p:spPr>
        </p:pic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30579014"/>
                </p:ext>
              </p:extLst>
            </p:nvPr>
          </p:nvGraphicFramePr>
          <p:xfrm>
            <a:off x="5257800" y="1219200"/>
            <a:ext cx="2217738" cy="955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377" name="Equation" r:id="rId5" imgW="939600" imgH="406080" progId="Equation.DSMT4">
                    <p:embed/>
                  </p:oleObj>
                </mc:Choice>
                <mc:Fallback>
                  <p:oleObj name="Equation" r:id="rId5" imgW="939600" imgH="406080" progId="Equation.DSMT4">
                    <p:embed/>
                    <p:pic>
                      <p:nvPicPr>
                        <p:cNvPr id="0" name="Object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57800" y="1219200"/>
                          <a:ext cx="2217738" cy="955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31482061"/>
                </p:ext>
              </p:extLst>
            </p:nvPr>
          </p:nvGraphicFramePr>
          <p:xfrm>
            <a:off x="5257800" y="2057400"/>
            <a:ext cx="2366963" cy="984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378" name="Equation" r:id="rId7" imgW="1002960" imgH="419040" progId="Equation.DSMT4">
                    <p:embed/>
                  </p:oleObj>
                </mc:Choice>
                <mc:Fallback>
                  <p:oleObj name="Equation" r:id="rId7" imgW="1002960" imgH="419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57800" y="2057400"/>
                          <a:ext cx="2366963" cy="984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29901889"/>
                </p:ext>
              </p:extLst>
            </p:nvPr>
          </p:nvGraphicFramePr>
          <p:xfrm>
            <a:off x="5257800" y="3048000"/>
            <a:ext cx="1947862" cy="984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379" name="Equation" r:id="rId9" imgW="825480" imgH="419040" progId="Equation.DSMT4">
                    <p:embed/>
                  </p:oleObj>
                </mc:Choice>
                <mc:Fallback>
                  <p:oleObj name="Equation" r:id="rId9" imgW="825480" imgH="419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57800" y="3048000"/>
                          <a:ext cx="1947862" cy="984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14084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24" y="3414962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AutoShape 4"/>
          <p:cNvSpPr>
            <a:spLocks noChangeArrowheads="1"/>
          </p:cNvSpPr>
          <p:nvPr/>
        </p:nvSpPr>
        <p:spPr bwMode="gray">
          <a:xfrm>
            <a:off x="447214" y="95249"/>
            <a:ext cx="67901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4 . ĐẠO HÀM CỦA HÀM SỐ MŨ VÀ HÀM SỐ LÔGARIT .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8335" y="605135"/>
            <a:ext cx="4410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b) Đạo hàm của hàm số mũ</a:t>
            </a:r>
            <a:endParaRPr lang="el-GR" sz="28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226329"/>
              </p:ext>
            </p:extLst>
          </p:nvPr>
        </p:nvGraphicFramePr>
        <p:xfrm>
          <a:off x="6018212" y="3795285"/>
          <a:ext cx="3642066" cy="8147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59" name="Equation" r:id="rId5" imgW="1866600" imgH="419040" progId="Equation.DSMT4">
                  <p:embed/>
                </p:oleObj>
              </mc:Choice>
              <mc:Fallback>
                <p:oleObj name="Equation" r:id="rId5" imgW="18666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8212" y="3795285"/>
                        <a:ext cx="3642066" cy="8147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38062" y="3946188"/>
                <a:ext cx="53801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a) Với x bất kì và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𝒉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−</m:t>
                    </m:r>
                    <m:sSub>
                      <m:sSub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, ta có :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062" y="3946188"/>
                <a:ext cx="5380150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1814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379412" y="1095375"/>
            <a:ext cx="11533243" cy="2216944"/>
            <a:chOff x="379412" y="1212056"/>
            <a:chExt cx="11533243" cy="2216944"/>
          </a:xfrm>
        </p:grpSpPr>
        <p:sp>
          <p:nvSpPr>
            <p:cNvPr id="16" name="Rounded Rectangle 15"/>
            <p:cNvSpPr/>
            <p:nvPr/>
          </p:nvSpPr>
          <p:spPr>
            <a:xfrm>
              <a:off x="379412" y="1212056"/>
              <a:ext cx="11506199" cy="2216944"/>
            </a:xfrm>
            <a:prstGeom prst="roundRect">
              <a:avLst>
                <a:gd name="adj" fmla="val 3662"/>
              </a:avLst>
            </a:prstGeom>
            <a:solidFill>
              <a:srgbClr val="E5F3F7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84212" y="1218526"/>
              <a:ext cx="11201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mtClean="0">
                  <a:latin typeface="Arial" pitchFamily="34" charset="0"/>
                  <a:cs typeface="Arial" pitchFamily="34" charset="0"/>
                </a:rPr>
                <a:t>	  Xây dựng công thức tính đạo hàm của hàm số mũ .</a:t>
              </a:r>
              <a:endParaRPr lang="vi-VN" b="1">
                <a:latin typeface="Arial" pitchFamily="34" charset="0"/>
                <a:cs typeface="Arial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630125" y="1696440"/>
                  <a:ext cx="11255487" cy="12212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a) </a:t>
                  </a:r>
                  <a:r>
                    <a:rPr lang="en-US" b="1">
                      <a:latin typeface="Arial" pitchFamily="34" charset="0"/>
                      <a:cs typeface="Arial" pitchFamily="34" charset="0"/>
                    </a:rPr>
                    <a:t>Sử dụng </a:t>
                  </a: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giới hạn                       và đẳng thức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𝒆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𝒉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−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𝒆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𝒆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(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𝒆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𝒉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)</m:t>
                      </m:r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, tính </a:t>
                  </a:r>
                  <a:br>
                    <a:rPr lang="en-US" b="1" smtClean="0">
                      <a:latin typeface="Arial" pitchFamily="34" charset="0"/>
                      <a:cs typeface="Arial" pitchFamily="34" charset="0"/>
                    </a:rPr>
                  </a:b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   đạo hàm của hàm số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𝒆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sup>
                      </m:sSup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tại x bằng định nghĩa.</a:t>
                  </a:r>
                  <a:endParaRPr lang="vi-VN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125" y="1696440"/>
                  <a:ext cx="11255487" cy="12212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812" b="-5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1" name="Object 2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360816797"/>
                    </p:ext>
                  </p:extLst>
                </p:nvPr>
              </p:nvGraphicFramePr>
              <p:xfrm>
                <a:off x="3732212" y="1562893"/>
                <a:ext cx="1611312" cy="81438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99560" name="Equation" r:id="rId9" imgW="825480" imgH="419040" progId="Equation.DSMT4">
                        <p:embed/>
                      </p:oleObj>
                    </mc:Choice>
                    <mc:Fallback>
                      <p:oleObj name="Equation" r:id="rId9" imgW="825480" imgH="41904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732212" y="1562893"/>
                              <a:ext cx="1611312" cy="81438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21" name="Object 2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360816797"/>
                    </p:ext>
                  </p:extLst>
                </p:nvPr>
              </p:nvGraphicFramePr>
              <p:xfrm>
                <a:off x="3732212" y="1562893"/>
                <a:ext cx="1611312" cy="81438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99530" name="Equation" r:id="rId11" imgW="825480" imgH="419040" progId="Equation.DSMT4">
                        <p:embed/>
                      </p:oleObj>
                    </mc:Choice>
                    <mc:Fallback>
                      <p:oleObj name="Equation" r:id="rId11" imgW="825480" imgH="41904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732212" y="1562893"/>
                              <a:ext cx="1611312" cy="81438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pic>
          <p:nvPicPr>
            <p:cNvPr id="99331" name="Picture 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621" y="1250156"/>
              <a:ext cx="1316182" cy="587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657168" y="2801021"/>
                  <a:ext cx="11255487" cy="4755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b) </a:t>
                  </a:r>
                  <a:r>
                    <a:rPr lang="en-US" b="1">
                      <a:latin typeface="Arial" pitchFamily="34" charset="0"/>
                      <a:cs typeface="Arial" pitchFamily="34" charset="0"/>
                    </a:rPr>
                    <a:t>Sử dụng </a:t>
                  </a: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đẳng thức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𝒆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𝒙𝒍𝒏𝒂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 (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&lt;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≠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)</m:t>
                      </m:r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, tính đạo hàm của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sup>
                      </m:sSup>
                    </m:oMath>
                  </a14:m>
                  <a:endParaRPr lang="vi-VN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7168" y="2801021"/>
                  <a:ext cx="11255487" cy="475579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l="-867" t="-6410" b="-294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3942530"/>
              </p:ext>
            </p:extLst>
          </p:nvPr>
        </p:nvGraphicFramePr>
        <p:xfrm>
          <a:off x="1540668" y="4721780"/>
          <a:ext cx="1982787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61" name="Equation" r:id="rId15" imgW="1015920" imgH="431640" progId="Equation.DSMT4">
                  <p:embed/>
                </p:oleObj>
              </mc:Choice>
              <mc:Fallback>
                <p:oleObj name="Equation" r:id="rId15" imgW="10159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0668" y="4721780"/>
                        <a:ext cx="1982787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6371689"/>
              </p:ext>
            </p:extLst>
          </p:nvPr>
        </p:nvGraphicFramePr>
        <p:xfrm>
          <a:off x="3503612" y="4721780"/>
          <a:ext cx="1982787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62" name="Equation" r:id="rId17" imgW="1015920" imgH="431640" progId="Equation.DSMT4">
                  <p:embed/>
                </p:oleObj>
              </mc:Choice>
              <mc:Fallback>
                <p:oleObj name="Equation" r:id="rId17" imgW="10159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3612" y="4721780"/>
                        <a:ext cx="1982787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8894267"/>
              </p:ext>
            </p:extLst>
          </p:nvPr>
        </p:nvGraphicFramePr>
        <p:xfrm>
          <a:off x="5437188" y="4732893"/>
          <a:ext cx="2330450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63" name="Equation" r:id="rId19" imgW="1193760" imgH="419040" progId="Equation.DSMT4">
                  <p:embed/>
                </p:oleObj>
              </mc:Choice>
              <mc:Fallback>
                <p:oleObj name="Equation" r:id="rId19" imgW="11937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7188" y="4732893"/>
                        <a:ext cx="2330450" cy="81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9939985"/>
              </p:ext>
            </p:extLst>
          </p:nvPr>
        </p:nvGraphicFramePr>
        <p:xfrm>
          <a:off x="7923212" y="4874180"/>
          <a:ext cx="64452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64" name="Equation" r:id="rId21" imgW="330120" imgH="228600" progId="Equation.DSMT4">
                  <p:embed/>
                </p:oleObj>
              </mc:Choice>
              <mc:Fallback>
                <p:oleObj name="Equation" r:id="rId21" imgW="3301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3212" y="4874180"/>
                        <a:ext cx="644525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684212" y="578858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b) Ta có : 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4307653"/>
              </p:ext>
            </p:extLst>
          </p:nvPr>
        </p:nvGraphicFramePr>
        <p:xfrm>
          <a:off x="2389773" y="5749448"/>
          <a:ext cx="3763168" cy="651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65" name="Equation" r:id="rId23" imgW="1752480" imgH="304560" progId="Equation.DSMT4">
                  <p:embed/>
                </p:oleObj>
              </mc:Choice>
              <mc:Fallback>
                <p:oleObj name="Equation" r:id="rId23" imgW="175248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9773" y="5749448"/>
                        <a:ext cx="3763168" cy="6513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0432408"/>
              </p:ext>
            </p:extLst>
          </p:nvPr>
        </p:nvGraphicFramePr>
        <p:xfrm>
          <a:off x="6221491" y="5761433"/>
          <a:ext cx="2044858" cy="5972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66" name="Equation" r:id="rId25" imgW="952200" imgH="279360" progId="Equation.DSMT4">
                  <p:embed/>
                </p:oleObj>
              </mc:Choice>
              <mc:Fallback>
                <p:oleObj name="Equation" r:id="rId25" imgW="9522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1491" y="5761433"/>
                        <a:ext cx="2044858" cy="5972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8880384"/>
              </p:ext>
            </p:extLst>
          </p:nvPr>
        </p:nvGraphicFramePr>
        <p:xfrm>
          <a:off x="8229917" y="5783023"/>
          <a:ext cx="1445895" cy="462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67" name="Equation" r:id="rId27" imgW="672840" imgH="215640" progId="Equation.DSMT4">
                  <p:embed/>
                </p:oleObj>
              </mc:Choice>
              <mc:Fallback>
                <p:oleObj name="Equation" r:id="rId27" imgW="67284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917" y="5783023"/>
                        <a:ext cx="1445895" cy="4627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7184834"/>
              </p:ext>
            </p:extLst>
          </p:nvPr>
        </p:nvGraphicFramePr>
        <p:xfrm>
          <a:off x="9752012" y="5788580"/>
          <a:ext cx="120015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68" name="Equation" r:id="rId29" imgW="558720" imgH="215640" progId="Equation.DSMT4">
                  <p:embed/>
                </p:oleObj>
              </mc:Choice>
              <mc:Fallback>
                <p:oleObj name="Equation" r:id="rId29" imgW="5587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52012" y="5788580"/>
                        <a:ext cx="120015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733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  <p:bldP spid="3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4"/>
          <p:cNvSpPr>
            <a:spLocks noChangeArrowheads="1"/>
          </p:cNvSpPr>
          <p:nvPr/>
        </p:nvSpPr>
        <p:spPr bwMode="gray">
          <a:xfrm>
            <a:off x="447214" y="95249"/>
            <a:ext cx="67901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4 . ĐẠO HÀM CỦA HÀM SỐ MŨ VÀ HÀM SỐ LÔGARIT .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8335" y="605135"/>
            <a:ext cx="4410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b) Đạo hàm của hàm số mũ</a:t>
            </a:r>
            <a:endParaRPr lang="el-GR" sz="28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03211" y="1125537"/>
            <a:ext cx="11816851" cy="3194764"/>
            <a:chOff x="436669" y="1125537"/>
            <a:chExt cx="11816851" cy="3194764"/>
          </a:xfrm>
        </p:grpSpPr>
        <p:sp>
          <p:nvSpPr>
            <p:cNvPr id="18" name="Rounded Rectangle 17"/>
            <p:cNvSpPr/>
            <p:nvPr/>
          </p:nvSpPr>
          <p:spPr>
            <a:xfrm>
              <a:off x="436669" y="1125537"/>
              <a:ext cx="11353801" cy="2941117"/>
            </a:xfrm>
            <a:prstGeom prst="roundRect">
              <a:avLst>
                <a:gd name="adj" fmla="val 3662"/>
              </a:avLst>
            </a:prstGeom>
            <a:solidFill>
              <a:srgbClr val="FDEDD3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531812" y="1421041"/>
                  <a:ext cx="67818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buFont typeface="Arial" pitchFamily="34" charset="0"/>
                    <a:buChar char="•"/>
                  </a:pP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Hàm số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𝒆</m:t>
                          </m:r>
                        </m:e>
                        <m:sup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sup>
                      </m:sSup>
                    </m:oMath>
                  </a14:m>
                  <a:r>
                    <a:rPr lang="en-US" sz="2800" b="1" smtClean="0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800" b="1" smtClean="0">
                      <a:latin typeface="Arial" pitchFamily="34" charset="0"/>
                      <a:cs typeface="Arial" pitchFamily="34" charset="0"/>
                    </a:rPr>
                    <a:t>có đạo hàm trên R và </a:t>
                  </a:r>
                  <a:endParaRPr lang="vi-VN" sz="28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12" y="1421041"/>
                  <a:ext cx="6781800" cy="52322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348" t="-11628" b="-313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028470" y="3004810"/>
              <a:ext cx="1225050" cy="131549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3" name="Object 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118355403"/>
                    </p:ext>
                  </p:extLst>
                </p:nvPr>
              </p:nvGraphicFramePr>
              <p:xfrm>
                <a:off x="7098823" y="1303973"/>
                <a:ext cx="1582103" cy="78930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00439" name="Equation" r:id="rId6" imgW="609480" imgH="304560" progId="Equation.DSMT4">
                        <p:embed/>
                      </p:oleObj>
                    </mc:Choice>
                    <mc:Fallback>
                      <p:oleObj name="Equation" r:id="rId6" imgW="609480" imgH="30456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098823" y="1303973"/>
                              <a:ext cx="1582103" cy="78930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3" name="Object 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118355403"/>
                    </p:ext>
                  </p:extLst>
                </p:nvPr>
              </p:nvGraphicFramePr>
              <p:xfrm>
                <a:off x="7098823" y="1303973"/>
                <a:ext cx="1582103" cy="78930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00427" name="Equation" r:id="rId8" imgW="609480" imgH="304560" progId="Equation.DSMT4">
                        <p:embed/>
                      </p:oleObj>
                    </mc:Choice>
                    <mc:Fallback>
                      <p:oleObj name="Equation" r:id="rId8" imgW="609480" imgH="30456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098823" y="1303973"/>
                              <a:ext cx="1582103" cy="78930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836612" y="2102611"/>
                  <a:ext cx="7772400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Đối với hàm hợp</a:t>
                  </a:r>
                  <a:r>
                    <a:rPr lang="en-US" sz="2600" b="1">
                      <a:cs typeface="Arial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600" b="1" i="1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2600" b="1" i="1">
                          <a:latin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600" b="1" i="1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600" b="1" i="1">
                              <a:latin typeface="Cambria Math"/>
                              <a:cs typeface="Arial" pitchFamily="34" charset="0"/>
                            </a:rPr>
                            <m:t>𝒆</m:t>
                          </m:r>
                        </m:e>
                        <m:sup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𝒖</m:t>
                          </m:r>
                        </m:sup>
                      </m:sSup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, với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𝒖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𝒖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(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)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, ta có : </a:t>
                  </a:r>
                  <a:endParaRPr lang="vi-VN" sz="28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6612" y="2102611"/>
                  <a:ext cx="7772400" cy="492443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l="-1333" t="-13580" b="-2716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7" name="Object 1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280277160"/>
                    </p:ext>
                  </p:extLst>
                </p:nvPr>
              </p:nvGraphicFramePr>
              <p:xfrm>
                <a:off x="8231187" y="1981200"/>
                <a:ext cx="1978025" cy="78898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00440" name="Equation" r:id="rId11" imgW="761760" imgH="304560" progId="Equation.DSMT4">
                        <p:embed/>
                      </p:oleObj>
                    </mc:Choice>
                    <mc:Fallback>
                      <p:oleObj name="Equation" r:id="rId11" imgW="761760" imgH="30456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231187" y="1981200"/>
                              <a:ext cx="1978025" cy="78898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7" name="Object 1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280277160"/>
                    </p:ext>
                  </p:extLst>
                </p:nvPr>
              </p:nvGraphicFramePr>
              <p:xfrm>
                <a:off x="8231187" y="1981200"/>
                <a:ext cx="1978025" cy="78898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00428" name="Equation" r:id="rId13" imgW="761760" imgH="304560" progId="Equation.DSMT4">
                        <p:embed/>
                      </p:oleObj>
                    </mc:Choice>
                    <mc:Fallback>
                      <p:oleObj name="Equation" r:id="rId13" imgW="761760" imgH="30456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4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231187" y="1981200"/>
                              <a:ext cx="1978025" cy="78898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473074" y="2743200"/>
                  <a:ext cx="869632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buFont typeface="Arial" pitchFamily="34" charset="0"/>
                    <a:buChar char="•"/>
                  </a:pP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Hàm số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sup>
                      </m:sSup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 (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𝟎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&lt;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𝒂</m:t>
                      </m:r>
                      <m:r>
                        <a:rPr lang="en-US" sz="26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≠</m:t>
                      </m:r>
                      <m:r>
                        <a:rPr lang="en-US" sz="26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𝟏</m:t>
                      </m:r>
                      <m:r>
                        <a:rPr lang="en-US" sz="26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)</m:t>
                      </m:r>
                    </m:oMath>
                  </a14:m>
                  <a:r>
                    <a:rPr lang="en-US" sz="2800" b="1" smtClean="0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800" b="1" smtClean="0">
                      <a:latin typeface="Arial" pitchFamily="34" charset="0"/>
                      <a:cs typeface="Arial" pitchFamily="34" charset="0"/>
                    </a:rPr>
                    <a:t>có đạo hàm trên R và </a:t>
                  </a:r>
                  <a:endParaRPr lang="vi-VN" sz="28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3074" y="2743200"/>
                  <a:ext cx="8696326" cy="523220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l="-1122" t="-11628" b="-313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0" name="Object 19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506780610"/>
                    </p:ext>
                  </p:extLst>
                </p:nvPr>
              </p:nvGraphicFramePr>
              <p:xfrm>
                <a:off x="8672513" y="2614613"/>
                <a:ext cx="2308225" cy="78898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00441" name="Equation" r:id="rId16" imgW="888840" imgH="304560" progId="Equation.DSMT4">
                        <p:embed/>
                      </p:oleObj>
                    </mc:Choice>
                    <mc:Fallback>
                      <p:oleObj name="Equation" r:id="rId16" imgW="888840" imgH="30456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7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672513" y="2614613"/>
                              <a:ext cx="2308225" cy="78898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20" name="Object 19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506780610"/>
                    </p:ext>
                  </p:extLst>
                </p:nvPr>
              </p:nvGraphicFramePr>
              <p:xfrm>
                <a:off x="8672513" y="2614613"/>
                <a:ext cx="2308225" cy="78898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00429" name="Equation" r:id="rId18" imgW="888840" imgH="304560" progId="Equation.DSMT4">
                        <p:embed/>
                      </p:oleObj>
                    </mc:Choice>
                    <mc:Fallback>
                      <p:oleObj name="Equation" r:id="rId18" imgW="888840" imgH="30456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9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672513" y="2614613"/>
                              <a:ext cx="2308225" cy="78898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806449" y="3399078"/>
                  <a:ext cx="7772400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Đối với hàm hợp</a:t>
                  </a:r>
                  <a:r>
                    <a:rPr lang="en-US" sz="2600" b="1">
                      <a:cs typeface="Arial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600" b="1" i="1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2600" b="1" i="1">
                          <a:latin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600" b="1" i="1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𝒖</m:t>
                          </m:r>
                        </m:sup>
                      </m:sSup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, với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𝒖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𝒖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(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)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, ta có : </a:t>
                  </a:r>
                  <a:endParaRPr lang="vi-VN" sz="28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6449" y="3399078"/>
                  <a:ext cx="7772400" cy="492443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 l="-1333" t="-13750" b="-287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2" name="Object 2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146401667"/>
                    </p:ext>
                  </p:extLst>
                </p:nvPr>
              </p:nvGraphicFramePr>
              <p:xfrm>
                <a:off x="8093075" y="3278188"/>
                <a:ext cx="2801937" cy="78898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00442" name="Equation" r:id="rId21" imgW="1079280" imgH="304560" progId="Equation.DSMT4">
                        <p:embed/>
                      </p:oleObj>
                    </mc:Choice>
                    <mc:Fallback>
                      <p:oleObj name="Equation" r:id="rId21" imgW="1079280" imgH="30456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2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093075" y="3278188"/>
                              <a:ext cx="2801937" cy="78898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22" name="Object 2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146401667"/>
                    </p:ext>
                  </p:extLst>
                </p:nvPr>
              </p:nvGraphicFramePr>
              <p:xfrm>
                <a:off x="8093075" y="3278188"/>
                <a:ext cx="2801937" cy="78898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00430" name="Equation" r:id="rId23" imgW="1079280" imgH="304560" progId="Equation.DSMT4">
                        <p:embed/>
                      </p:oleObj>
                    </mc:Choice>
                    <mc:Fallback>
                      <p:oleObj name="Equation" r:id="rId23" imgW="1079280" imgH="30456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4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093075" y="3278188"/>
                              <a:ext cx="2801937" cy="78898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</p:spTree>
    <p:extLst>
      <p:ext uri="{BB962C8B-B14F-4D97-AF65-F5344CB8AC3E}">
        <p14:creationId xmlns:p14="http://schemas.microsoft.com/office/powerpoint/2010/main" val="401454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658" y="2209405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284412" y="2743200"/>
            <a:ext cx="1756371" cy="501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600" b="1" smtClean="0">
                <a:latin typeface="Arial" pitchFamily="34" charset="0"/>
                <a:cs typeface="Arial" pitchFamily="34" charset="0"/>
              </a:rPr>
              <a:t>Ta có :   </a:t>
            </a:r>
            <a:endParaRPr lang="el-GR" sz="26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2884502"/>
              </p:ext>
            </p:extLst>
          </p:nvPr>
        </p:nvGraphicFramePr>
        <p:xfrm>
          <a:off x="4058072" y="2694698"/>
          <a:ext cx="3387725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41" name="Equation" r:id="rId5" imgW="1434960" imgH="253800" progId="Equation.DSMT4">
                  <p:embed/>
                </p:oleObj>
              </mc:Choice>
              <mc:Fallback>
                <p:oleObj name="Equation" r:id="rId5" imgW="14349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8072" y="2694698"/>
                        <a:ext cx="3387725" cy="598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AutoShape 4"/>
          <p:cNvSpPr>
            <a:spLocks noChangeArrowheads="1"/>
          </p:cNvSpPr>
          <p:nvPr/>
        </p:nvSpPr>
        <p:spPr bwMode="gray">
          <a:xfrm>
            <a:off x="447214" y="95249"/>
            <a:ext cx="67901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4 . ĐẠO HÀM CỦA HÀM SỐ MŨ VÀ HÀM SỐ LÔGARIT .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27012" y="742950"/>
            <a:ext cx="11658599" cy="1319855"/>
            <a:chOff x="227012" y="742950"/>
            <a:chExt cx="11658599" cy="1319855"/>
          </a:xfrm>
        </p:grpSpPr>
        <p:sp>
          <p:nvSpPr>
            <p:cNvPr id="14" name="Rounded Rectangle 13"/>
            <p:cNvSpPr/>
            <p:nvPr/>
          </p:nvSpPr>
          <p:spPr>
            <a:xfrm>
              <a:off x="1714586" y="838200"/>
              <a:ext cx="10171025" cy="1086971"/>
            </a:xfrm>
            <a:prstGeom prst="roundRect">
              <a:avLst>
                <a:gd name="adj" fmla="val 4423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012" y="742950"/>
              <a:ext cx="1360526" cy="1319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Rectangle 20"/>
            <p:cNvSpPr/>
            <p:nvPr/>
          </p:nvSpPr>
          <p:spPr>
            <a:xfrm>
              <a:off x="701270" y="1176980"/>
              <a:ext cx="48821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9</a:t>
              </a:r>
              <a:endParaRPr lang="en-US" sz="44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91206" y="1081183"/>
              <a:ext cx="9742006" cy="507809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pPr algn="just"/>
              <a:r>
                <a:rPr lang="en-US" sz="2500" b="1" smtClean="0">
                  <a:latin typeface="Arial" pitchFamily="34" charset="0"/>
                  <a:cs typeface="Arial" pitchFamily="34" charset="0"/>
                </a:rPr>
                <a:t>Tính đạo hàm của hàm số</a:t>
              </a:r>
              <a:endParaRPr lang="vi-VN" sz="2800" b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76829954"/>
                </p:ext>
              </p:extLst>
            </p:nvPr>
          </p:nvGraphicFramePr>
          <p:xfrm>
            <a:off x="6260695" y="912209"/>
            <a:ext cx="1596247" cy="7260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442" name="Equation" r:id="rId8" imgW="558720" imgH="253800" progId="Equation.DSMT4">
                    <p:embed/>
                  </p:oleObj>
                </mc:Choice>
                <mc:Fallback>
                  <p:oleObj name="Equation" r:id="rId8" imgW="558720" imgH="253800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60695" y="912209"/>
                          <a:ext cx="1596247" cy="7260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8600168"/>
              </p:ext>
            </p:extLst>
          </p:nvPr>
        </p:nvGraphicFramePr>
        <p:xfrm>
          <a:off x="4418012" y="3352800"/>
          <a:ext cx="2698750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43" name="Equation" r:id="rId10" imgW="1143000" imgH="253800" progId="Equation.DSMT4">
                  <p:embed/>
                </p:oleObj>
              </mc:Choice>
              <mc:Fallback>
                <p:oleObj name="Equation" r:id="rId10" imgW="11430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8012" y="3352800"/>
                        <a:ext cx="2698750" cy="598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77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037" y="5908156"/>
            <a:ext cx="1431375" cy="1113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833687" y="1219200"/>
            <a:ext cx="10823325" cy="1970179"/>
            <a:chOff x="608012" y="836860"/>
            <a:chExt cx="10823325" cy="1970179"/>
          </a:xfrm>
        </p:grpSpPr>
        <p:sp>
          <p:nvSpPr>
            <p:cNvPr id="21" name="Rounded Rectangle 20"/>
            <p:cNvSpPr/>
            <p:nvPr/>
          </p:nvSpPr>
          <p:spPr>
            <a:xfrm>
              <a:off x="608012" y="836860"/>
              <a:ext cx="10668000" cy="1621631"/>
            </a:xfrm>
            <a:prstGeom prst="roundRect">
              <a:avLst>
                <a:gd name="adj" fmla="val 3662"/>
              </a:avLst>
            </a:prstGeom>
            <a:solidFill>
              <a:srgbClr val="FDEDD3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989012" y="1015902"/>
                  <a:ext cx="9829800" cy="5132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buFont typeface="Arial" pitchFamily="34" charset="0"/>
                    <a:buChar char="•"/>
                  </a:pP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Hàm số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𝒏</m:t>
                          </m:r>
                        </m:sup>
                      </m:sSup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  (</m:t>
                      </m:r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𝒏</m:t>
                      </m:r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∈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𝑵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∗</m:t>
                          </m:r>
                        </m:sup>
                      </m:sSup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)</m:t>
                      </m:r>
                    </m:oMath>
                  </a14:m>
                  <a:r>
                    <a:rPr lang="en-US" sz="2600" b="1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 có </a:t>
                  </a: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đạo hàm trên R và  </a:t>
                  </a:r>
                  <a:endParaRPr lang="vi-VN" sz="26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9012" y="1015902"/>
                  <a:ext cx="9829800" cy="51328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930" t="-8235" b="-2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206287" y="1491548"/>
              <a:ext cx="1225050" cy="131549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8" name="Object 1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15671638"/>
                    </p:ext>
                  </p:extLst>
                </p:nvPr>
              </p:nvGraphicFramePr>
              <p:xfrm>
                <a:off x="4484386" y="1584467"/>
                <a:ext cx="2070704" cy="78813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46495" name="Equation" r:id="rId7" imgW="799920" imgH="304560" progId="Equation.DSMT4">
                        <p:embed/>
                      </p:oleObj>
                    </mc:Choice>
                    <mc:Fallback>
                      <p:oleObj name="Equation" r:id="rId7" imgW="799920" imgH="30456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484386" y="1584467"/>
                              <a:ext cx="2070704" cy="78813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8" name="Object 1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15671638"/>
                    </p:ext>
                  </p:extLst>
                </p:nvPr>
              </p:nvGraphicFramePr>
              <p:xfrm>
                <a:off x="4484386" y="1584467"/>
                <a:ext cx="2070704" cy="78813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46373" name="Equation" r:id="rId9" imgW="799920" imgH="304560" progId="Equation.DSMT4">
                        <p:embed/>
                      </p:oleObj>
                    </mc:Choice>
                    <mc:Fallback>
                      <p:oleObj name="Equation" r:id="rId9" imgW="799920" imgH="30456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484386" y="1584467"/>
                              <a:ext cx="2070704" cy="78813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p:sp>
        <p:nvSpPr>
          <p:cNvPr id="11" name="AutoShape 4"/>
          <p:cNvSpPr>
            <a:spLocks noChangeArrowheads="1"/>
          </p:cNvSpPr>
          <p:nvPr/>
        </p:nvSpPr>
        <p:spPr bwMode="gray">
          <a:xfrm>
            <a:off x="447214" y="95249"/>
            <a:ext cx="71711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 . ĐẠO HÀM CỦA MỘT SỐ HÀM SỐ THƯỜNG GẶP .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447214" y="668199"/>
                <a:ext cx="640919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a)   </a:t>
                </a:r>
                <a:r>
                  <a:rPr lang="en-US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Đạo hàm của hàm số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𝒏</m:t>
                        </m:r>
                      </m:sup>
                    </m:sSup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  (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𝒏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𝑵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∗</m:t>
                        </m:r>
                      </m:sup>
                    </m:sSup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)</m:t>
                    </m:r>
                  </m:oMath>
                </a14:m>
                <a:endParaRPr lang="vi-VN" b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14" y="668199"/>
                <a:ext cx="6409198" cy="461665"/>
              </a:xfrm>
              <a:prstGeom prst="rect">
                <a:avLst/>
              </a:prstGeom>
              <a:blipFill rotWithShape="1">
                <a:blip r:embed="rId11"/>
                <a:stretch>
                  <a:fillRect l="-1426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2473079" y="3200400"/>
            <a:ext cx="3621333" cy="1016000"/>
            <a:chOff x="2473079" y="3200400"/>
            <a:chExt cx="3621333" cy="1016000"/>
          </a:xfrm>
        </p:grpSpPr>
        <p:sp>
          <p:nvSpPr>
            <p:cNvPr id="14" name="TextBox 13"/>
            <p:cNvSpPr txBox="1"/>
            <p:nvPr/>
          </p:nvSpPr>
          <p:spPr>
            <a:xfrm>
              <a:off x="2473079" y="3223538"/>
              <a:ext cx="1668462" cy="43088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Ví dụ  :</a:t>
              </a:r>
              <a:endParaRPr lang="vi-VN" sz="2200" b="1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45435425"/>
                </p:ext>
              </p:extLst>
            </p:nvPr>
          </p:nvGraphicFramePr>
          <p:xfrm>
            <a:off x="4570412" y="3200400"/>
            <a:ext cx="1524000" cy="1016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496" name="Equation" r:id="rId12" imgW="647640" imgH="431640" progId="Equation.DSMT4">
                    <p:embed/>
                  </p:oleObj>
                </mc:Choice>
                <mc:Fallback>
                  <p:oleObj name="Equation" r:id="rId12" imgW="647640" imgH="431640" progId="Equation.DSMT4">
                    <p:embed/>
                    <p:pic>
                      <p:nvPicPr>
                        <p:cNvPr id="0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0412" y="3200400"/>
                          <a:ext cx="1524000" cy="1016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99830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415" y="242327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1241429"/>
              </p:ext>
            </p:extLst>
          </p:nvPr>
        </p:nvGraphicFramePr>
        <p:xfrm>
          <a:off x="2836863" y="2936875"/>
          <a:ext cx="3207862" cy="598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8" name="Equation" r:id="rId5" imgW="1358640" imgH="253800" progId="Equation.DSMT4">
                  <p:embed/>
                </p:oleObj>
              </mc:Choice>
              <mc:Fallback>
                <p:oleObj name="Equation" r:id="rId5" imgW="13586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36863" y="2936875"/>
                        <a:ext cx="3207862" cy="598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179387" y="720796"/>
            <a:ext cx="11620500" cy="1474164"/>
            <a:chOff x="179387" y="720796"/>
            <a:chExt cx="11620500" cy="1474164"/>
          </a:xfrm>
        </p:grpSpPr>
        <p:sp>
          <p:nvSpPr>
            <p:cNvPr id="18" name="Rounded Rectangle 17"/>
            <p:cNvSpPr/>
            <p:nvPr/>
          </p:nvSpPr>
          <p:spPr>
            <a:xfrm>
              <a:off x="1970087" y="720796"/>
              <a:ext cx="9829800" cy="1474164"/>
            </a:xfrm>
            <a:prstGeom prst="roundRect">
              <a:avLst>
                <a:gd name="adj" fmla="val 5952"/>
              </a:avLst>
            </a:prstGeom>
            <a:solidFill>
              <a:srgbClr val="FDF4DB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387" y="768526"/>
              <a:ext cx="1642311" cy="1426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742008" y="1304439"/>
              <a:ext cx="517066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44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6</a:t>
              </a:r>
              <a:endParaRPr lang="en-US" sz="48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pic>
          <p:nvPicPr>
            <p:cNvPr id="27" name="Picture 4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96" b="19797"/>
            <a:stretch/>
          </p:blipFill>
          <p:spPr bwMode="auto">
            <a:xfrm>
              <a:off x="418639" y="941374"/>
              <a:ext cx="1036613" cy="513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2338387" y="881179"/>
              <a:ext cx="4518026" cy="492420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pPr algn="just"/>
              <a:r>
                <a:rPr lang="en-US" b="1" smtClean="0">
                  <a:latin typeface="Arial" pitchFamily="34" charset="0"/>
                  <a:cs typeface="Arial" pitchFamily="34" charset="0"/>
                </a:rPr>
                <a:t>Tính đạo hàm của hàm số  :</a:t>
              </a:r>
              <a:endParaRPr lang="vi-VN" b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29908227"/>
                </p:ext>
              </p:extLst>
            </p:nvPr>
          </p:nvGraphicFramePr>
          <p:xfrm>
            <a:off x="2772727" y="1334452"/>
            <a:ext cx="2139157" cy="7229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19" name="Equation" r:id="rId9" imgW="749160" imgH="253800" progId="Equation.DSMT4">
                    <p:embed/>
                  </p:oleObj>
                </mc:Choice>
                <mc:Fallback>
                  <p:oleObj name="Equation" r:id="rId9" imgW="749160" imgH="253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772727" y="1334452"/>
                          <a:ext cx="2139157" cy="72294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58076285"/>
                </p:ext>
              </p:extLst>
            </p:nvPr>
          </p:nvGraphicFramePr>
          <p:xfrm>
            <a:off x="7990998" y="1361440"/>
            <a:ext cx="2065814" cy="6880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20" name="Equation" r:id="rId11" imgW="723600" imgH="241200" progId="Equation.DSMT4">
                    <p:embed/>
                  </p:oleObj>
                </mc:Choice>
                <mc:Fallback>
                  <p:oleObj name="Equation" r:id="rId11" imgW="723600" imgH="241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7990998" y="1361440"/>
                          <a:ext cx="2065814" cy="68802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" name="AutoShape 4"/>
          <p:cNvSpPr>
            <a:spLocks noChangeArrowheads="1"/>
          </p:cNvSpPr>
          <p:nvPr/>
        </p:nvSpPr>
        <p:spPr bwMode="gray">
          <a:xfrm>
            <a:off x="447214" y="95249"/>
            <a:ext cx="67901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4 . ĐẠO HÀM CỦA HÀM SỐ MŨ VÀ HÀM SỐ LÔGARIT .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2139365"/>
              </p:ext>
            </p:extLst>
          </p:nvPr>
        </p:nvGraphicFramePr>
        <p:xfrm>
          <a:off x="6018212" y="2936875"/>
          <a:ext cx="2100739" cy="598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1" name="Equation" r:id="rId13" imgW="888840" imgH="253800" progId="Equation.DSMT4">
                  <p:embed/>
                </p:oleObj>
              </mc:Choice>
              <mc:Fallback>
                <p:oleObj name="Equation" r:id="rId13" imgW="8888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018212" y="2936875"/>
                        <a:ext cx="2100739" cy="598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5579158"/>
              </p:ext>
            </p:extLst>
          </p:nvPr>
        </p:nvGraphicFramePr>
        <p:xfrm>
          <a:off x="2862262" y="3775075"/>
          <a:ext cx="353695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2" name="Equation" r:id="rId15" imgW="1498320" imgH="241200" progId="Equation.DSMT4">
                  <p:embed/>
                </p:oleObj>
              </mc:Choice>
              <mc:Fallback>
                <p:oleObj name="Equation" r:id="rId15" imgW="149832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862262" y="3775075"/>
                        <a:ext cx="3536950" cy="568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8471207"/>
              </p:ext>
            </p:extLst>
          </p:nvPr>
        </p:nvGraphicFramePr>
        <p:xfrm>
          <a:off x="3695265" y="4572000"/>
          <a:ext cx="2401887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3" name="Equation" r:id="rId17" imgW="1015920" imgH="215640" progId="Equation.DSMT4">
                  <p:embed/>
                </p:oleObj>
              </mc:Choice>
              <mc:Fallback>
                <p:oleObj name="Equation" r:id="rId17" imgW="101592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695265" y="4572000"/>
                        <a:ext cx="2401887" cy="509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192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394" y="35814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AutoShape 4"/>
          <p:cNvSpPr>
            <a:spLocks noChangeArrowheads="1"/>
          </p:cNvSpPr>
          <p:nvPr/>
        </p:nvSpPr>
        <p:spPr bwMode="gray">
          <a:xfrm>
            <a:off x="447214" y="95249"/>
            <a:ext cx="67901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4 . ĐẠO HÀM CỦA HÀM SỐ MŨ VÀ HÀM SỐ LÔGARIT .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8334" y="605135"/>
            <a:ext cx="4944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c) Đạo hàm của hàm số lôgarit. </a:t>
            </a:r>
            <a:endParaRPr lang="el-GR" sz="28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6303931"/>
              </p:ext>
            </p:extLst>
          </p:nvPr>
        </p:nvGraphicFramePr>
        <p:xfrm>
          <a:off x="5789612" y="3947030"/>
          <a:ext cx="5810250" cy="740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07" name="Equation" r:id="rId5" imgW="3276360" imgH="419040" progId="Equation.DSMT4">
                  <p:embed/>
                </p:oleObj>
              </mc:Choice>
              <mc:Fallback>
                <p:oleObj name="Equation" r:id="rId5" imgW="32763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9612" y="3947030"/>
                        <a:ext cx="5810250" cy="7403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88334" y="4086374"/>
                <a:ext cx="53801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a) Với x bất kì và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𝒉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−</m:t>
                    </m:r>
                    <m:sSub>
                      <m:sSub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, ta có :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334" y="4086374"/>
                <a:ext cx="5380150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1814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379412" y="1095374"/>
            <a:ext cx="11533243" cy="2409825"/>
            <a:chOff x="379412" y="1095374"/>
            <a:chExt cx="11533243" cy="2409825"/>
          </a:xfrm>
        </p:grpSpPr>
        <p:sp>
          <p:nvSpPr>
            <p:cNvPr id="16" name="Rounded Rectangle 15"/>
            <p:cNvSpPr/>
            <p:nvPr/>
          </p:nvSpPr>
          <p:spPr>
            <a:xfrm>
              <a:off x="379412" y="1095374"/>
              <a:ext cx="11506199" cy="2409825"/>
            </a:xfrm>
            <a:prstGeom prst="roundRect">
              <a:avLst>
                <a:gd name="adj" fmla="val 3662"/>
              </a:avLst>
            </a:prstGeom>
            <a:solidFill>
              <a:srgbClr val="E5F3F7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84212" y="1101845"/>
              <a:ext cx="11201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mtClean="0">
                  <a:latin typeface="Arial" pitchFamily="34" charset="0"/>
                  <a:cs typeface="Arial" pitchFamily="34" charset="0"/>
                </a:rPr>
                <a:t>	  Xây dựng công thức tính đạo hàm của hàm số lôgarit .</a:t>
              </a:r>
              <a:endParaRPr lang="vi-VN" b="1">
                <a:latin typeface="Arial" pitchFamily="34" charset="0"/>
                <a:cs typeface="Arial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630125" y="1579759"/>
                  <a:ext cx="11255487" cy="11318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a) </a:t>
                  </a:r>
                  <a:r>
                    <a:rPr lang="en-US" b="1">
                      <a:latin typeface="Arial" pitchFamily="34" charset="0"/>
                      <a:cs typeface="Arial" pitchFamily="34" charset="0"/>
                    </a:rPr>
                    <a:t>Sử dụng </a:t>
                  </a: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giới hạn                       và đẳng thức </a:t>
                  </a:r>
                  <a:br>
                    <a:rPr lang="en-US" b="1" smtClean="0">
                      <a:latin typeface="Arial" pitchFamily="34" charset="0"/>
                      <a:cs typeface="Arial" pitchFamily="34" charset="0"/>
                    </a:rPr>
                  </a:b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tính đạo hàm của hàm số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𝒍𝒏𝒙</m:t>
                      </m:r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tại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&gt;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𝟎</m:t>
                      </m:r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bằng định nghĩa.</a:t>
                  </a:r>
                  <a:endParaRPr lang="vi-VN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125" y="1579759"/>
                  <a:ext cx="11255487" cy="1131848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812" b="-1182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1" name="Object 2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188443843"/>
                    </p:ext>
                  </p:extLst>
                </p:nvPr>
              </p:nvGraphicFramePr>
              <p:xfrm>
                <a:off x="3762231" y="1574223"/>
                <a:ext cx="1713056" cy="74035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03608" name="Equation" r:id="rId9" imgW="965160" imgH="419040" progId="Equation.DSMT4">
                        <p:embed/>
                      </p:oleObj>
                    </mc:Choice>
                    <mc:Fallback>
                      <p:oleObj name="Equation" r:id="rId9" imgW="965160" imgH="41904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762231" y="1574223"/>
                              <a:ext cx="1713056" cy="74035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21" name="Object 2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188443843"/>
                    </p:ext>
                  </p:extLst>
                </p:nvPr>
              </p:nvGraphicFramePr>
              <p:xfrm>
                <a:off x="3762231" y="1574223"/>
                <a:ext cx="1713056" cy="74035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03578" name="Equation" r:id="rId11" imgW="965160" imgH="419040" progId="Equation.DSMT4">
                        <p:embed/>
                      </p:oleObj>
                    </mc:Choice>
                    <mc:Fallback>
                      <p:oleObj name="Equation" r:id="rId11" imgW="965160" imgH="41904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762231" y="1574223"/>
                              <a:ext cx="1713056" cy="74035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657168" y="2784475"/>
                  <a:ext cx="11255487" cy="4755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b) </a:t>
                  </a:r>
                  <a:r>
                    <a:rPr lang="en-US" b="1">
                      <a:latin typeface="Arial" pitchFamily="34" charset="0"/>
                      <a:cs typeface="Arial" pitchFamily="34" charset="0"/>
                    </a:rPr>
                    <a:t>Sử dụng </a:t>
                  </a: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đẳng thức                                , tính đạo hàm của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𝒍𝒐𝒈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𝒙</m:t>
                      </m:r>
                    </m:oMath>
                  </a14:m>
                  <a:endParaRPr lang="vi-VN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7168" y="2784475"/>
                  <a:ext cx="11255487" cy="475579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l="-867" t="-8974" b="-269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03426" name="Picture 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377" y="1116301"/>
              <a:ext cx="1531635" cy="587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3" name="Object 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918266759"/>
                    </p:ext>
                  </p:extLst>
                </p:nvPr>
              </p:nvGraphicFramePr>
              <p:xfrm>
                <a:off x="7519987" y="1552792"/>
                <a:ext cx="4327525" cy="80803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03609" name="Equation" r:id="rId15" imgW="2438280" imgH="457200" progId="Equation.DSMT4">
                        <p:embed/>
                      </p:oleObj>
                    </mc:Choice>
                    <mc:Fallback>
                      <p:oleObj name="Equation" r:id="rId15" imgW="2438280" imgH="457200" progId="Equation.DSMT4">
                        <p:embed/>
                        <p:pic>
                          <p:nvPicPr>
                            <p:cNvPr id="0" name="Object 2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6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519987" y="1552792"/>
                              <a:ext cx="4327525" cy="80803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3" name="Object 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918266759"/>
                    </p:ext>
                  </p:extLst>
                </p:nvPr>
              </p:nvGraphicFramePr>
              <p:xfrm>
                <a:off x="7519987" y="1552792"/>
                <a:ext cx="4327525" cy="80803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03579" name="Equation" r:id="rId17" imgW="2438280" imgH="457200" progId="Equation.DSMT4">
                        <p:embed/>
                      </p:oleObj>
                    </mc:Choice>
                    <mc:Fallback>
                      <p:oleObj name="Equation" r:id="rId17" imgW="2438280" imgH="457200" progId="Equation.DSMT4">
                        <p:embed/>
                        <p:pic>
                          <p:nvPicPr>
                            <p:cNvPr id="0" name="Object 2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8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519987" y="1552792"/>
                              <a:ext cx="4327525" cy="80803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6" name="Object 2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367711220"/>
                    </p:ext>
                  </p:extLst>
                </p:nvPr>
              </p:nvGraphicFramePr>
              <p:xfrm>
                <a:off x="4037012" y="2667000"/>
                <a:ext cx="2636837" cy="73977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03610" name="Equation" r:id="rId19" imgW="1485720" imgH="419040" progId="Equation.DSMT4">
                        <p:embed/>
                      </p:oleObj>
                    </mc:Choice>
                    <mc:Fallback>
                      <p:oleObj name="Equation" r:id="rId19" imgW="1485720" imgH="41904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0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037012" y="2667000"/>
                              <a:ext cx="2636837" cy="73977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26" name="Object 2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367711220"/>
                    </p:ext>
                  </p:extLst>
                </p:nvPr>
              </p:nvGraphicFramePr>
              <p:xfrm>
                <a:off x="4037012" y="2667000"/>
                <a:ext cx="2636837" cy="73977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03580" name="Equation" r:id="rId21" imgW="1485720" imgH="419040" progId="Equation.DSMT4">
                        <p:embed/>
                      </p:oleObj>
                    </mc:Choice>
                    <mc:Fallback>
                      <p:oleObj name="Equation" r:id="rId21" imgW="1485720" imgH="41904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2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037012" y="2667000"/>
                              <a:ext cx="2636837" cy="73977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4201625"/>
              </p:ext>
            </p:extLst>
          </p:nvPr>
        </p:nvGraphicFramePr>
        <p:xfrm>
          <a:off x="3344210" y="4509939"/>
          <a:ext cx="1892012" cy="1638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11" name="Equation" r:id="rId23" imgW="1066680" imgH="927000" progId="Equation.DSMT4">
                  <p:embed/>
                </p:oleObj>
              </mc:Choice>
              <mc:Fallback>
                <p:oleObj name="Equation" r:id="rId23" imgW="1066680" imgH="9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4210" y="4509939"/>
                        <a:ext cx="1892012" cy="16380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3392115"/>
              </p:ext>
            </p:extLst>
          </p:nvPr>
        </p:nvGraphicFramePr>
        <p:xfrm>
          <a:off x="5332412" y="4495800"/>
          <a:ext cx="2703080" cy="1638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12" name="Equation" r:id="rId25" imgW="1523880" imgH="927000" progId="Equation.DSMT4">
                  <p:embed/>
                </p:oleObj>
              </mc:Choice>
              <mc:Fallback>
                <p:oleObj name="Equation" r:id="rId25" imgW="1523880" imgH="9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2412" y="4495800"/>
                        <a:ext cx="2703080" cy="16380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0214454"/>
              </p:ext>
            </p:extLst>
          </p:nvPr>
        </p:nvGraphicFramePr>
        <p:xfrm>
          <a:off x="8132547" y="4961371"/>
          <a:ext cx="585932" cy="829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13" name="Equation" r:id="rId27" imgW="330120" imgH="469800" progId="Equation.DSMT4">
                  <p:embed/>
                </p:oleObj>
              </mc:Choice>
              <mc:Fallback>
                <p:oleObj name="Equation" r:id="rId27" imgW="33012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32547" y="4961371"/>
                        <a:ext cx="585932" cy="8298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349249" y="6166499"/>
            <a:ext cx="1782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b) Ta có : 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8731206"/>
              </p:ext>
            </p:extLst>
          </p:nvPr>
        </p:nvGraphicFramePr>
        <p:xfrm>
          <a:off x="2048827" y="6008860"/>
          <a:ext cx="1585595" cy="8137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14" name="Equation" r:id="rId29" imgW="812520" imgH="419040" progId="Equation.DSMT4">
                  <p:embed/>
                </p:oleObj>
              </mc:Choice>
              <mc:Fallback>
                <p:oleObj name="Equation" r:id="rId29" imgW="8125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8827" y="6008860"/>
                        <a:ext cx="1585595" cy="8137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571795"/>
              </p:ext>
            </p:extLst>
          </p:nvPr>
        </p:nvGraphicFramePr>
        <p:xfrm>
          <a:off x="3922712" y="5953774"/>
          <a:ext cx="2552700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15" name="Equation" r:id="rId31" imgW="1307880" imgH="457200" progId="Equation.DSMT4">
                  <p:embed/>
                </p:oleObj>
              </mc:Choice>
              <mc:Fallback>
                <p:oleObj name="Equation" r:id="rId31" imgW="13078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2712" y="5953774"/>
                        <a:ext cx="2552700" cy="887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1041270"/>
              </p:ext>
            </p:extLst>
          </p:nvPr>
        </p:nvGraphicFramePr>
        <p:xfrm>
          <a:off x="6475412" y="5952186"/>
          <a:ext cx="992188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16" name="Equation" r:id="rId33" imgW="507960" imgH="419040" progId="Equation.DSMT4">
                  <p:embed/>
                </p:oleObj>
              </mc:Choice>
              <mc:Fallback>
                <p:oleObj name="Equation" r:id="rId33" imgW="5079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5412" y="5952186"/>
                        <a:ext cx="992188" cy="814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46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  <p:bldP spid="4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9617" y="1189083"/>
            <a:ext cx="11518758" cy="3552780"/>
            <a:chOff x="339617" y="1189083"/>
            <a:chExt cx="11518758" cy="3552780"/>
          </a:xfrm>
        </p:grpSpPr>
        <p:sp>
          <p:nvSpPr>
            <p:cNvPr id="18" name="Rounded Rectangle 17"/>
            <p:cNvSpPr/>
            <p:nvPr/>
          </p:nvSpPr>
          <p:spPr>
            <a:xfrm>
              <a:off x="339617" y="1219200"/>
              <a:ext cx="11518758" cy="3522663"/>
            </a:xfrm>
            <a:prstGeom prst="roundRect">
              <a:avLst>
                <a:gd name="adj" fmla="val 3662"/>
              </a:avLst>
            </a:prstGeom>
            <a:solidFill>
              <a:srgbClr val="FDEDD3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398354" y="1421041"/>
                  <a:ext cx="9429858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buFont typeface="Arial" pitchFamily="34" charset="0"/>
                    <a:buChar char="•"/>
                  </a:pP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Hàm số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𝒍𝒏𝒙</m:t>
                      </m:r>
                    </m:oMath>
                  </a14:m>
                  <a:r>
                    <a:rPr lang="en-US" sz="2600" b="1" smtClean="0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có đạo hàm trên khoảng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(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𝟎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;+∞)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và </a:t>
                  </a:r>
                  <a:endParaRPr lang="vi-VN" sz="26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8354" y="1421041"/>
                  <a:ext cx="9429858" cy="492443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970" t="-11111" b="-296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3" name="Object 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908045856"/>
                    </p:ext>
                  </p:extLst>
                </p:nvPr>
              </p:nvGraphicFramePr>
              <p:xfrm>
                <a:off x="8990012" y="1189083"/>
                <a:ext cx="1616364" cy="987136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04536" name="Equation" r:id="rId5" imgW="685800" imgH="419040" progId="Equation.DSMT4">
                        <p:embed/>
                      </p:oleObj>
                    </mc:Choice>
                    <mc:Fallback>
                      <p:oleObj name="Equation" r:id="rId5" imgW="685800" imgH="41904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990012" y="1189083"/>
                              <a:ext cx="1616364" cy="98713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3" name="Object 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908045856"/>
                    </p:ext>
                  </p:extLst>
                </p:nvPr>
              </p:nvGraphicFramePr>
              <p:xfrm>
                <a:off x="8990012" y="1189083"/>
                <a:ext cx="1616364" cy="987136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04521" name="Equation" r:id="rId7" imgW="685800" imgH="419040" progId="Equation.DSMT4">
                        <p:embed/>
                      </p:oleObj>
                    </mc:Choice>
                    <mc:Fallback>
                      <p:oleObj name="Equation" r:id="rId7" imgW="685800" imgH="41904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990012" y="1189083"/>
                              <a:ext cx="1616364" cy="98713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703154" y="2243970"/>
                  <a:ext cx="7772400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Đối với hàm hợp</a:t>
                  </a:r>
                  <a:r>
                    <a:rPr lang="en-US" sz="2600" b="1">
                      <a:cs typeface="Arial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600" b="1" i="1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2600" b="1" i="1">
                          <a:latin typeface="Cambria Math"/>
                          <a:cs typeface="Arial" pitchFamily="34" charset="0"/>
                        </a:rPr>
                        <m:t>=</m:t>
                      </m:r>
                    </m:oMath>
                  </a14:m>
                  <a:r>
                    <a:rPr lang="en-US" sz="2600" b="1" i="0" smtClean="0">
                      <a:latin typeface="+mj-lt"/>
                      <a:cs typeface="Arial" pitchFamily="34" charset="0"/>
                    </a:rPr>
                    <a:t>lnu</a:t>
                  </a: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, với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𝒖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𝒖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(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)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, ta có : </a:t>
                  </a:r>
                  <a:endParaRPr lang="vi-VN" sz="28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3154" y="2243970"/>
                  <a:ext cx="7772400" cy="492443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1333" t="-13580" b="-3086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7" name="Object 1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085686880"/>
                    </p:ext>
                  </p:extLst>
                </p:nvPr>
              </p:nvGraphicFramePr>
              <p:xfrm>
                <a:off x="8075612" y="1986107"/>
                <a:ext cx="1678421" cy="985693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04537" name="Equation" r:id="rId10" imgW="711000" imgH="419040" progId="Equation.DSMT4">
                        <p:embed/>
                      </p:oleObj>
                    </mc:Choice>
                    <mc:Fallback>
                      <p:oleObj name="Equation" r:id="rId10" imgW="711000" imgH="41904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075612" y="1986107"/>
                              <a:ext cx="1678421" cy="98569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7" name="Object 1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085686880"/>
                    </p:ext>
                  </p:extLst>
                </p:nvPr>
              </p:nvGraphicFramePr>
              <p:xfrm>
                <a:off x="8075612" y="1986107"/>
                <a:ext cx="1678421" cy="985693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04522" name="Equation" r:id="rId12" imgW="711000" imgH="419040" progId="Equation.DSMT4">
                        <p:embed/>
                      </p:oleObj>
                    </mc:Choice>
                    <mc:Fallback>
                      <p:oleObj name="Equation" r:id="rId12" imgW="711000" imgH="41904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3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075612" y="1986107"/>
                              <a:ext cx="1678421" cy="98569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p:grpSp>
        <p:nvGrpSpPr>
          <p:cNvPr id="5" name="Group 4"/>
          <p:cNvGrpSpPr/>
          <p:nvPr/>
        </p:nvGrpSpPr>
        <p:grpSpPr>
          <a:xfrm>
            <a:off x="339616" y="2961252"/>
            <a:ext cx="11320808" cy="1591698"/>
            <a:chOff x="339616" y="2961252"/>
            <a:chExt cx="11320808" cy="15916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339616" y="3147299"/>
                  <a:ext cx="9945796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buFont typeface="Arial" pitchFamily="34" charset="0"/>
                    <a:buChar char="•"/>
                  </a:pP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Hàm số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𝒍𝒐𝒈</m:t>
                          </m:r>
                        </m:e>
                        <m:sub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sub>
                      </m:sSub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 </m:t>
                      </m:r>
                    </m:oMath>
                  </a14:m>
                  <a:r>
                    <a:rPr lang="en-US" sz="2600" b="1">
                      <a:latin typeface="Arial" pitchFamily="34" charset="0"/>
                      <a:cs typeface="Arial" pitchFamily="34" charset="0"/>
                    </a:rPr>
                    <a:t> có đạo hàm trên khoảng </a:t>
                  </a:r>
                  <a14:m>
                    <m:oMath xmlns:m="http://schemas.openxmlformats.org/officeDocument/2006/math">
                      <m:r>
                        <a:rPr lang="en-US" sz="2600" b="1" i="1">
                          <a:latin typeface="Cambria Math"/>
                          <a:cs typeface="Arial" pitchFamily="34" charset="0"/>
                        </a:rPr>
                        <m:t>(</m:t>
                      </m:r>
                      <m:r>
                        <a:rPr lang="en-US" sz="2600" b="1" i="1">
                          <a:latin typeface="Cambria Math"/>
                          <a:cs typeface="Arial" pitchFamily="34" charset="0"/>
                        </a:rPr>
                        <m:t>𝟎</m:t>
                      </m:r>
                      <m:r>
                        <a:rPr lang="en-US" sz="2600" b="1" i="1">
                          <a:latin typeface="Cambria Math"/>
                          <a:cs typeface="Arial" pitchFamily="34" charset="0"/>
                        </a:rPr>
                        <m:t>;+∞)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và </a:t>
                  </a:r>
                  <a:endParaRPr lang="vi-VN" sz="26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616" y="3147299"/>
                  <a:ext cx="9945796" cy="492443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l="-981" t="-11111" b="-296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0" name="Object 19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08143364"/>
                    </p:ext>
                  </p:extLst>
                </p:nvPr>
              </p:nvGraphicFramePr>
              <p:xfrm>
                <a:off x="9371012" y="2961252"/>
                <a:ext cx="2289412" cy="897396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04538" name="Equation" r:id="rId15" imgW="1066680" imgH="419040" progId="Equation.DSMT4">
                        <p:embed/>
                      </p:oleObj>
                    </mc:Choice>
                    <mc:Fallback>
                      <p:oleObj name="Equation" r:id="rId15" imgW="1066680" imgH="41904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6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9371012" y="2961252"/>
                              <a:ext cx="2289412" cy="89739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20" name="Object 19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08143364"/>
                    </p:ext>
                  </p:extLst>
                </p:nvPr>
              </p:nvGraphicFramePr>
              <p:xfrm>
                <a:off x="9371012" y="2961252"/>
                <a:ext cx="2289412" cy="897396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04523" name="Equation" r:id="rId17" imgW="1066680" imgH="419040" progId="Equation.DSMT4">
                        <p:embed/>
                      </p:oleObj>
                    </mc:Choice>
                    <mc:Fallback>
                      <p:oleObj name="Equation" r:id="rId17" imgW="1066680" imgH="41904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8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9371012" y="2961252"/>
                              <a:ext cx="2289412" cy="89739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672990" y="3859304"/>
                  <a:ext cx="8698021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Đối với hàm hợp</a:t>
                  </a:r>
                  <a:r>
                    <a:rPr lang="en-US" sz="2600" b="1">
                      <a:cs typeface="Arial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600" b="1" i="1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2600" b="1" i="1">
                          <a:latin typeface="Cambria Math"/>
                          <a:cs typeface="Arial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𝒍𝒐𝒈</m:t>
                          </m:r>
                        </m:e>
                        <m:sub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sub>
                      </m:sSub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𝒖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, với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𝒖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𝒖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(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)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, ta có : </a:t>
                  </a:r>
                  <a:endParaRPr lang="vi-VN" sz="28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990" y="3859304"/>
                  <a:ext cx="8698021" cy="492443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 l="-1191" t="-13580" b="-2716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2" name="Object 2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527617418"/>
                    </p:ext>
                  </p:extLst>
                </p:nvPr>
              </p:nvGraphicFramePr>
              <p:xfrm>
                <a:off x="8532812" y="3655554"/>
                <a:ext cx="2261859" cy="897396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04539" name="Equation" r:id="rId20" imgW="1054080" imgH="419040" progId="Equation.DSMT4">
                        <p:embed/>
                      </p:oleObj>
                    </mc:Choice>
                    <mc:Fallback>
                      <p:oleObj name="Equation" r:id="rId20" imgW="1054080" imgH="41904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1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532812" y="3655554"/>
                              <a:ext cx="2261859" cy="89739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22" name="Object 2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527617418"/>
                    </p:ext>
                  </p:extLst>
                </p:nvPr>
              </p:nvGraphicFramePr>
              <p:xfrm>
                <a:off x="8532812" y="3655554"/>
                <a:ext cx="2261859" cy="897396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04524" name="Equation" r:id="rId22" imgW="1054080" imgH="419040" progId="Equation.DSMT4">
                        <p:embed/>
                      </p:oleObj>
                    </mc:Choice>
                    <mc:Fallback>
                      <p:oleObj name="Equation" r:id="rId22" imgW="1054080" imgH="41904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3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532812" y="3655554"/>
                              <a:ext cx="2261859" cy="89739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p:sp>
        <p:nvSpPr>
          <p:cNvPr id="15" name="AutoShape 4"/>
          <p:cNvSpPr>
            <a:spLocks noChangeArrowheads="1"/>
          </p:cNvSpPr>
          <p:nvPr/>
        </p:nvSpPr>
        <p:spPr bwMode="gray">
          <a:xfrm>
            <a:off x="447214" y="95249"/>
            <a:ext cx="67901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4 . ĐẠO HÀM CỦA HÀM SỐ MŨ VÀ HÀM SỐ LÔGARIT .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8334" y="605135"/>
            <a:ext cx="4944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c) Đạo hàm của hàm số lôgarit. </a:t>
            </a:r>
            <a:endParaRPr lang="el-GR" sz="28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675184" y="5181600"/>
            <a:ext cx="7238628" cy="986631"/>
            <a:chOff x="1675184" y="5181600"/>
            <a:chExt cx="7238628" cy="9866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1675184" y="5444084"/>
                  <a:ext cx="48006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buFont typeface="Wingdings" pitchFamily="2" charset="2"/>
                    <a:buChar char="v"/>
                  </a:pPr>
                  <a:r>
                    <a:rPr lang="en-US" b="1" smtClean="0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  <a:t>Chú ý</a:t>
                  </a: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: Với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&lt;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𝟎</m:t>
                      </m:r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, ta có :</a:t>
                  </a:r>
                  <a:endParaRPr lang="vi-VN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5184" y="5444084"/>
                  <a:ext cx="4800600" cy="461665"/>
                </a:xfrm>
                <a:prstGeom prst="rect">
                  <a:avLst/>
                </a:prstGeom>
                <a:blipFill rotWithShape="1">
                  <a:blip r:embed="rId24"/>
                  <a:stretch>
                    <a:fillRect l="-1779" t="-9211" b="-30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4" name="Object 23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500339888"/>
                    </p:ext>
                  </p:extLst>
                </p:nvPr>
              </p:nvGraphicFramePr>
              <p:xfrm>
                <a:off x="5826442" y="5181600"/>
                <a:ext cx="3087370" cy="986631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04540" name="Equation" r:id="rId25" imgW="1307880" imgH="419040" progId="Equation.DSMT4">
                        <p:embed/>
                      </p:oleObj>
                    </mc:Choice>
                    <mc:Fallback>
                      <p:oleObj name="Equation" r:id="rId25" imgW="1307880" imgH="41904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6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826442" y="5181600"/>
                              <a:ext cx="3087370" cy="986631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24" name="Object 23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500339888"/>
                    </p:ext>
                  </p:extLst>
                </p:nvPr>
              </p:nvGraphicFramePr>
              <p:xfrm>
                <a:off x="5826442" y="5181600"/>
                <a:ext cx="3087370" cy="986631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04525" name="Equation" r:id="rId27" imgW="1307880" imgH="419040" progId="Equation.DSMT4">
                        <p:embed/>
                      </p:oleObj>
                    </mc:Choice>
                    <mc:Fallback>
                      <p:oleObj name="Equation" r:id="rId27" imgW="1307880" imgH="41904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8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826442" y="5181600"/>
                              <a:ext cx="3087370" cy="986631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</p:spTree>
    <p:extLst>
      <p:ext uri="{BB962C8B-B14F-4D97-AF65-F5344CB8AC3E}">
        <p14:creationId xmlns:p14="http://schemas.microsoft.com/office/powerpoint/2010/main" val="18600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658" y="2209405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284412" y="2667000"/>
                <a:ext cx="8839200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v"/>
                </a:pP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Vì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&gt;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𝟎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với mọi x nên hàm số xác định trên R</a:t>
                </a:r>
                <a:endParaRPr lang="el-GR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412" y="2667000"/>
                <a:ext cx="8839200" cy="470000"/>
              </a:xfrm>
              <a:prstGeom prst="rect">
                <a:avLst/>
              </a:prstGeom>
              <a:blipFill rotWithShape="1">
                <a:blip r:embed="rId5"/>
                <a:stretch>
                  <a:fillRect l="-966" t="-7792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6724763"/>
              </p:ext>
            </p:extLst>
          </p:nvPr>
        </p:nvGraphicFramePr>
        <p:xfrm>
          <a:off x="4230514" y="3249612"/>
          <a:ext cx="1949450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21" name="Equation" r:id="rId6" imgW="825480" imgH="431640" progId="Equation.DSMT4">
                  <p:embed/>
                </p:oleObj>
              </mc:Choice>
              <mc:Fallback>
                <p:oleObj name="Equation" r:id="rId6" imgW="8254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0514" y="3249612"/>
                        <a:ext cx="1949450" cy="1017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AutoShape 4"/>
          <p:cNvSpPr>
            <a:spLocks noChangeArrowheads="1"/>
          </p:cNvSpPr>
          <p:nvPr/>
        </p:nvSpPr>
        <p:spPr bwMode="gray">
          <a:xfrm>
            <a:off x="447214" y="95249"/>
            <a:ext cx="67901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4 . ĐẠO HÀM CỦA HÀM SỐ MŨ VÀ HÀM SỐ LÔGARIT .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27012" y="742950"/>
            <a:ext cx="11658599" cy="1319855"/>
            <a:chOff x="227012" y="742950"/>
            <a:chExt cx="11658599" cy="1319855"/>
          </a:xfrm>
        </p:grpSpPr>
        <p:sp>
          <p:nvSpPr>
            <p:cNvPr id="14" name="Rounded Rectangle 13"/>
            <p:cNvSpPr/>
            <p:nvPr/>
          </p:nvSpPr>
          <p:spPr>
            <a:xfrm>
              <a:off x="1714586" y="838200"/>
              <a:ext cx="10171025" cy="1086971"/>
            </a:xfrm>
            <a:prstGeom prst="roundRect">
              <a:avLst>
                <a:gd name="adj" fmla="val 4423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012" y="742950"/>
              <a:ext cx="1360526" cy="1319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Rectangle 20"/>
            <p:cNvSpPr/>
            <p:nvPr/>
          </p:nvSpPr>
          <p:spPr>
            <a:xfrm>
              <a:off x="556711" y="1176980"/>
              <a:ext cx="77732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10</a:t>
              </a:r>
              <a:endParaRPr lang="en-US" sz="44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91206" y="1081183"/>
              <a:ext cx="9742006" cy="523198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pPr algn="just"/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Tính đạo hàm của hàm số</a:t>
              </a:r>
              <a:endParaRPr lang="vi-VN" sz="2600" b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98879877"/>
                </p:ext>
              </p:extLst>
            </p:nvPr>
          </p:nvGraphicFramePr>
          <p:xfrm>
            <a:off x="6335712" y="920750"/>
            <a:ext cx="2501900" cy="869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522" name="Equation" r:id="rId9" imgW="876240" imgH="304560" progId="Equation.DSMT4">
                    <p:embed/>
                  </p:oleObj>
                </mc:Choice>
                <mc:Fallback>
                  <p:oleObj name="Equation" r:id="rId9" imgW="876240" imgH="3045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35712" y="920750"/>
                          <a:ext cx="2501900" cy="869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0450801"/>
              </p:ext>
            </p:extLst>
          </p:nvPr>
        </p:nvGraphicFramePr>
        <p:xfrm>
          <a:off x="6170612" y="3249512"/>
          <a:ext cx="1230312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23" name="Equation" r:id="rId11" imgW="520560" imgH="431640" progId="Equation.DSMT4">
                  <p:embed/>
                </p:oleObj>
              </mc:Choice>
              <mc:Fallback>
                <p:oleObj name="Equation" r:id="rId11" imgW="5205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0612" y="3249512"/>
                        <a:ext cx="1230312" cy="1017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337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415" y="22860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79387" y="720796"/>
            <a:ext cx="11620500" cy="1474164"/>
            <a:chOff x="179387" y="720796"/>
            <a:chExt cx="11620500" cy="1474164"/>
          </a:xfrm>
        </p:grpSpPr>
        <p:sp>
          <p:nvSpPr>
            <p:cNvPr id="18" name="Rounded Rectangle 17"/>
            <p:cNvSpPr/>
            <p:nvPr/>
          </p:nvSpPr>
          <p:spPr>
            <a:xfrm>
              <a:off x="1970087" y="720796"/>
              <a:ext cx="9829800" cy="1474164"/>
            </a:xfrm>
            <a:prstGeom prst="roundRect">
              <a:avLst>
                <a:gd name="adj" fmla="val 5952"/>
              </a:avLst>
            </a:prstGeom>
            <a:solidFill>
              <a:srgbClr val="FDF4DB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387" y="768526"/>
              <a:ext cx="1642311" cy="1426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Rectangle 21"/>
            <p:cNvSpPr/>
            <p:nvPr/>
          </p:nvSpPr>
          <p:spPr>
            <a:xfrm>
              <a:off x="742008" y="1304439"/>
              <a:ext cx="517066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44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7</a:t>
              </a:r>
              <a:endParaRPr lang="en-US" sz="48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pic>
          <p:nvPicPr>
            <p:cNvPr id="23" name="Picture 4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96" b="19797"/>
            <a:stretch/>
          </p:blipFill>
          <p:spPr bwMode="auto">
            <a:xfrm>
              <a:off x="418639" y="941374"/>
              <a:ext cx="1036613" cy="513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2338386" y="1188568"/>
              <a:ext cx="4899025" cy="523198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pPr algn="just"/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Tính đạo hàm của hàm số  :</a:t>
              </a:r>
              <a:endParaRPr lang="vi-VN" sz="2600" b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97057030"/>
                </p:ext>
              </p:extLst>
            </p:nvPr>
          </p:nvGraphicFramePr>
          <p:xfrm>
            <a:off x="6951662" y="1128712"/>
            <a:ext cx="2571750" cy="623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546" name="Equation" r:id="rId7" imgW="990360" imgH="241200" progId="Equation.DSMT4">
                    <p:embed/>
                  </p:oleObj>
                </mc:Choice>
                <mc:Fallback>
                  <p:oleObj name="Equation" r:id="rId7" imgW="990360" imgH="241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951662" y="1128712"/>
                          <a:ext cx="2571750" cy="6238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" name="AutoShape 4"/>
          <p:cNvSpPr>
            <a:spLocks noChangeArrowheads="1"/>
          </p:cNvSpPr>
          <p:nvPr/>
        </p:nvSpPr>
        <p:spPr bwMode="gray">
          <a:xfrm>
            <a:off x="447214" y="95249"/>
            <a:ext cx="67901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4 . ĐẠO HÀM CỦA HÀM SỐ MŨ VÀ HÀM SỐ LÔGARIT .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997075" y="2743200"/>
                <a:ext cx="8839200" cy="658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v"/>
                </a:pP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&gt;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𝟎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⇒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&gt;</m:t>
                    </m:r>
                    <m:f>
                      <m:f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nên hàm số xác định trên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𝟐</m:t>
                            </m:r>
                          </m:den>
                        </m:f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;+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∞</m:t>
                        </m:r>
                      </m:e>
                    </m:d>
                  </m:oMath>
                </a14:m>
                <a:endParaRPr lang="el-GR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7075" y="2743200"/>
                <a:ext cx="8839200" cy="658514"/>
              </a:xfrm>
              <a:prstGeom prst="rect">
                <a:avLst/>
              </a:prstGeom>
              <a:blipFill rotWithShape="1">
                <a:blip r:embed="rId9"/>
                <a:stretch>
                  <a:fillRect l="-966" b="-4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2385378"/>
              </p:ext>
            </p:extLst>
          </p:nvPr>
        </p:nvGraphicFramePr>
        <p:xfrm>
          <a:off x="3892549" y="3505200"/>
          <a:ext cx="2430463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47" name="Equation" r:id="rId10" imgW="1028520" imgH="444240" progId="Equation.DSMT4">
                  <p:embed/>
                </p:oleObj>
              </mc:Choice>
              <mc:Fallback>
                <p:oleObj name="Equation" r:id="rId10" imgW="1028520" imgH="4442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2549" y="3505200"/>
                        <a:ext cx="2430463" cy="104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8395135"/>
              </p:ext>
            </p:extLst>
          </p:nvPr>
        </p:nvGraphicFramePr>
        <p:xfrm>
          <a:off x="6323012" y="3505200"/>
          <a:ext cx="207010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48" name="Equation" r:id="rId12" imgW="876240" imgH="444240" progId="Equation.DSMT4">
                  <p:embed/>
                </p:oleObj>
              </mc:Choice>
              <mc:Fallback>
                <p:oleObj name="Equation" r:id="rId12" imgW="87624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3012" y="3505200"/>
                        <a:ext cx="2070100" cy="104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870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812" y="25908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84137" y="795238"/>
            <a:ext cx="11849206" cy="1569076"/>
            <a:chOff x="84137" y="111026"/>
            <a:chExt cx="11849206" cy="1569076"/>
          </a:xfrm>
        </p:grpSpPr>
        <p:sp>
          <p:nvSpPr>
            <p:cNvPr id="14" name="Rounded Rectangle 13"/>
            <p:cNvSpPr/>
            <p:nvPr/>
          </p:nvSpPr>
          <p:spPr>
            <a:xfrm>
              <a:off x="1979613" y="152400"/>
              <a:ext cx="9953730" cy="1527702"/>
            </a:xfrm>
            <a:prstGeom prst="roundRect">
              <a:avLst>
                <a:gd name="adj" fmla="val 4169"/>
              </a:avLst>
            </a:prstGeom>
            <a:solidFill>
              <a:srgbClr val="ECEADC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2055812" y="200583"/>
                  <a:ext cx="9725131" cy="1323417"/>
                </a:xfrm>
                <a:prstGeom prst="rect">
                  <a:avLst/>
                </a:prstGeom>
                <a:noFill/>
              </p:spPr>
              <p:txBody>
                <a:bodyPr wrap="square" lIns="121899" tIns="60949" rIns="121899" bIns="60949" rtlCol="0">
                  <a:spAutoFit/>
                </a:bodyPr>
                <a:lstStyle/>
                <a:p>
                  <a:pPr algn="just"/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Ta đã biết , độ pH của một dung dịch được xác định bởi </a:t>
                  </a:r>
                  <a:br>
                    <a:rPr lang="en-US" sz="2600" b="1" smtClean="0">
                      <a:latin typeface="Arial" pitchFamily="34" charset="0"/>
                      <a:cs typeface="Arial" pitchFamily="34" charset="0"/>
                    </a:rPr>
                  </a:b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𝒑𝑯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=−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𝒍𝒐𝒈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600" b="1" i="1" smtClean="0">
                                  <a:latin typeface="Cambria Math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600" b="1" i="1" smtClean="0">
                                  <a:latin typeface="Cambria Math"/>
                                  <a:cs typeface="Arial" pitchFamily="34" charset="0"/>
                                </a:rPr>
                                <m:t>𝑯</m:t>
                              </m:r>
                            </m:e>
                            <m:sup>
                              <m:r>
                                <a:rPr lang="en-US" sz="2600" b="1" i="1" smtClean="0">
                                  <a:latin typeface="Cambria Math"/>
                                  <a:cs typeface="Arial" pitchFamily="34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, ở đó </a:t>
                  </a:r>
                  <a:r>
                    <a:rPr lang="en-US" sz="2600" b="1" smtClean="0">
                      <a:latin typeface="Times New Roman" pitchFamily="18" charset="0"/>
                      <a:cs typeface="Times New Roman" pitchFamily="18" charset="0"/>
                    </a:rPr>
                    <a:t>[</a:t>
                  </a: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H</a:t>
                  </a:r>
                  <a:r>
                    <a:rPr lang="en-US" sz="2600" b="1" baseline="30000" smtClean="0">
                      <a:latin typeface="Arial" pitchFamily="34" charset="0"/>
                      <a:cs typeface="Arial" pitchFamily="34" charset="0"/>
                    </a:rPr>
                    <a:t>+</a:t>
                  </a:r>
                  <a:r>
                    <a:rPr lang="en-US" sz="2600" b="1" smtClean="0">
                      <a:latin typeface="Times New Roman" pitchFamily="18" charset="0"/>
                      <a:cs typeface="Times New Roman" pitchFamily="18" charset="0"/>
                    </a:rPr>
                    <a:t>]</a:t>
                  </a: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là nồng độ (mol/l) của ion hydrogen. Tính tốc độ thay đổi của pH đối với nồng độ </a:t>
                  </a:r>
                  <a:r>
                    <a:rPr lang="en-US" sz="2600" b="1">
                      <a:latin typeface="Times New Roman" pitchFamily="18" charset="0"/>
                      <a:cs typeface="Times New Roman" pitchFamily="18" charset="0"/>
                    </a:rPr>
                    <a:t>[</a:t>
                  </a:r>
                  <a:r>
                    <a:rPr lang="en-US" sz="2600" b="1">
                      <a:latin typeface="Arial" pitchFamily="34" charset="0"/>
                      <a:cs typeface="Arial" pitchFamily="34" charset="0"/>
                    </a:rPr>
                    <a:t>H</a:t>
                  </a:r>
                  <a:r>
                    <a:rPr lang="en-US" sz="2600" b="1" baseline="30000">
                      <a:latin typeface="Arial" pitchFamily="34" charset="0"/>
                      <a:cs typeface="Arial" pitchFamily="34" charset="0"/>
                    </a:rPr>
                    <a:t>+</a:t>
                  </a:r>
                  <a:r>
                    <a:rPr lang="en-US" sz="2600" b="1">
                      <a:latin typeface="Times New Roman" pitchFamily="18" charset="0"/>
                      <a:cs typeface="Times New Roman" pitchFamily="18" charset="0"/>
                    </a:rPr>
                    <a:t>]</a:t>
                  </a:r>
                  <a:r>
                    <a:rPr lang="en-US" sz="2600" b="1">
                      <a:latin typeface="Arial" pitchFamily="34" charset="0"/>
                      <a:cs typeface="Arial" pitchFamily="34" charset="0"/>
                    </a:rPr>
                    <a:t> </a:t>
                  </a:r>
                  <a:endParaRPr lang="vi-VN" sz="26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5812" y="200583"/>
                  <a:ext cx="9725131" cy="132341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752" t="-2765" r="-815" b="-96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37" y="111026"/>
              <a:ext cx="1806542" cy="1569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82" y="304800"/>
              <a:ext cx="1369451" cy="690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684212" y="762000"/>
              <a:ext cx="51706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44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2</a:t>
              </a:r>
              <a:endParaRPr lang="en-US" sz="48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590501" y="3114841"/>
            <a:ext cx="1756371" cy="501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600" b="1" smtClean="0">
                <a:latin typeface="Arial" pitchFamily="34" charset="0"/>
                <a:cs typeface="Arial" pitchFamily="34" charset="0"/>
              </a:rPr>
              <a:t>Ta có :   </a:t>
            </a:r>
            <a:endParaRPr lang="el-GR" sz="26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1884246"/>
              </p:ext>
            </p:extLst>
          </p:nvPr>
        </p:nvGraphicFramePr>
        <p:xfrm>
          <a:off x="4346872" y="3048000"/>
          <a:ext cx="2398712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80" name="Equation" r:id="rId8" imgW="1015920" imgH="241200" progId="Equation.DSMT4">
                  <p:embed/>
                </p:oleObj>
              </mc:Choice>
              <mc:Fallback>
                <p:oleObj name="Equation" r:id="rId8" imgW="10159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6872" y="3048000"/>
                        <a:ext cx="2398712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6525307"/>
              </p:ext>
            </p:extLst>
          </p:nvPr>
        </p:nvGraphicFramePr>
        <p:xfrm>
          <a:off x="7126287" y="3726029"/>
          <a:ext cx="1858962" cy="1046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81" name="Equation" r:id="rId10" imgW="787320" imgH="444240" progId="Equation.DSMT4">
                  <p:embed/>
                </p:oleObj>
              </mc:Choice>
              <mc:Fallback>
                <p:oleObj name="Equation" r:id="rId10" imgW="78732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6287" y="3726029"/>
                        <a:ext cx="1858962" cy="1046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2111869" y="4889666"/>
            <a:ext cx="9011743" cy="1046163"/>
            <a:chOff x="1689594" y="4289425"/>
            <a:chExt cx="9011743" cy="1046163"/>
          </a:xfrm>
        </p:grpSpPr>
        <p:sp>
          <p:nvSpPr>
            <p:cNvPr id="27" name="TextBox 26"/>
            <p:cNvSpPr txBox="1"/>
            <p:nvPr/>
          </p:nvSpPr>
          <p:spPr>
            <a:xfrm>
              <a:off x="1689594" y="4581525"/>
              <a:ext cx="79100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mtClean="0">
                  <a:latin typeface="Arial" pitchFamily="34" charset="0"/>
                  <a:cs typeface="Arial" pitchFamily="34" charset="0"/>
                </a:rPr>
                <a:t>Vậy tốc </a:t>
              </a:r>
              <a:r>
                <a:rPr lang="en-US" b="1">
                  <a:latin typeface="Arial" pitchFamily="34" charset="0"/>
                  <a:cs typeface="Arial" pitchFamily="34" charset="0"/>
                </a:rPr>
                <a:t>độ thay đổi của pH đối với nồng độ </a:t>
              </a:r>
              <a:r>
                <a:rPr lang="en-US" b="1">
                  <a:latin typeface="Times New Roman" pitchFamily="18" charset="0"/>
                  <a:cs typeface="Times New Roman" pitchFamily="18" charset="0"/>
                </a:rPr>
                <a:t>[</a:t>
              </a:r>
              <a:r>
                <a:rPr lang="en-US" b="1">
                  <a:latin typeface="Arial" pitchFamily="34" charset="0"/>
                  <a:cs typeface="Arial" pitchFamily="34" charset="0"/>
                </a:rPr>
                <a:t>H</a:t>
              </a:r>
              <a:r>
                <a:rPr lang="en-US" b="1" baseline="30000" smtClean="0">
                  <a:latin typeface="Arial" pitchFamily="34" charset="0"/>
                  <a:cs typeface="Arial" pitchFamily="34" charset="0"/>
                </a:rPr>
                <a:t>+</a:t>
              </a:r>
              <a:r>
                <a:rPr lang="en-US" b="1" smtClean="0">
                  <a:latin typeface="Times New Roman" pitchFamily="18" charset="0"/>
                  <a:cs typeface="Times New Roman" pitchFamily="18" charset="0"/>
                </a:rPr>
                <a:t>] là</a:t>
              </a:r>
              <a:endParaRPr lang="el-GR" b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8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11590745"/>
                </p:ext>
              </p:extLst>
            </p:nvPr>
          </p:nvGraphicFramePr>
          <p:xfrm>
            <a:off x="9142412" y="4289425"/>
            <a:ext cx="1558925" cy="1046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582" name="Equation" r:id="rId12" imgW="660240" imgH="444240" progId="Equation.DSMT4">
                    <p:embed/>
                  </p:oleObj>
                </mc:Choice>
                <mc:Fallback>
                  <p:oleObj name="Equation" r:id="rId12" imgW="660240" imgH="4442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42412" y="4289425"/>
                          <a:ext cx="1558925" cy="10461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9" name="AutoShape 4"/>
          <p:cNvSpPr>
            <a:spLocks noChangeArrowheads="1"/>
          </p:cNvSpPr>
          <p:nvPr/>
        </p:nvSpPr>
        <p:spPr bwMode="gray">
          <a:xfrm>
            <a:off x="447214" y="95249"/>
            <a:ext cx="67901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4 . ĐẠO HÀM CỦA HÀM SỐ MŨ VÀ HÀM SỐ LÔGARIT .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9037445"/>
              </p:ext>
            </p:extLst>
          </p:nvPr>
        </p:nvGraphicFramePr>
        <p:xfrm>
          <a:off x="3495664" y="3922879"/>
          <a:ext cx="3627437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83" name="Equation" r:id="rId14" imgW="1536480" imgH="304560" progId="Equation.DSMT4">
                  <p:embed/>
                </p:oleObj>
              </mc:Choice>
              <mc:Fallback>
                <p:oleObj name="Equation" r:id="rId14" imgW="153648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5664" y="3922879"/>
                        <a:ext cx="3627437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052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18" b="25161"/>
          <a:stretch/>
        </p:blipFill>
        <p:spPr bwMode="auto">
          <a:xfrm>
            <a:off x="2741612" y="115014"/>
            <a:ext cx="6107113" cy="793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58397" y="1176793"/>
            <a:ext cx="11070444" cy="4504414"/>
            <a:chOff x="558397" y="1176793"/>
            <a:chExt cx="11070444" cy="4504414"/>
          </a:xfrm>
        </p:grpSpPr>
        <p:pic>
          <p:nvPicPr>
            <p:cNvPr id="10854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397" y="1176793"/>
              <a:ext cx="11070444" cy="45044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558397" y="1176793"/>
              <a:ext cx="11070444" cy="4504414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0931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12" y="1447800"/>
            <a:ext cx="7182151" cy="368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723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61925"/>
            <a:ext cx="9837881" cy="1514475"/>
          </a:xfrm>
          <a:prstGeom prst="roundRect">
            <a:avLst>
              <a:gd name="adj" fmla="val 4429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284411" y="315002"/>
            <a:ext cx="9677399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Tính đạo hàm của các hàm số sau :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" y="152400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43762" y="381000"/>
            <a:ext cx="13101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9.6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381" y="196607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9808134"/>
              </p:ext>
            </p:extLst>
          </p:nvPr>
        </p:nvGraphicFramePr>
        <p:xfrm>
          <a:off x="3351212" y="2514600"/>
          <a:ext cx="3222625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17" name="Equation" r:id="rId6" imgW="1244520" imgH="241200" progId="Equation.DSMT4">
                  <p:embed/>
                </p:oleObj>
              </mc:Choice>
              <mc:Fallback>
                <p:oleObj name="Equation" r:id="rId6" imgW="1244520" imgH="2412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1212" y="2514600"/>
                        <a:ext cx="3222625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9481152"/>
              </p:ext>
            </p:extLst>
          </p:nvPr>
        </p:nvGraphicFramePr>
        <p:xfrm>
          <a:off x="2589212" y="866775"/>
          <a:ext cx="3025775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18" name="Equation" r:id="rId8" imgW="1168200" imgH="241200" progId="Equation.DSMT4">
                  <p:embed/>
                </p:oleObj>
              </mc:Choice>
              <mc:Fallback>
                <p:oleObj name="Equation" r:id="rId8" imgW="11682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9212" y="866775"/>
                        <a:ext cx="3025775" cy="623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7059754"/>
              </p:ext>
            </p:extLst>
          </p:nvPr>
        </p:nvGraphicFramePr>
        <p:xfrm>
          <a:off x="8129588" y="835025"/>
          <a:ext cx="3222625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19" name="Equation" r:id="rId10" imgW="1244520" imgH="266400" progId="Equation.DSMT4">
                  <p:embed/>
                </p:oleObj>
              </mc:Choice>
              <mc:Fallback>
                <p:oleObj name="Equation" r:id="rId10" imgW="124452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9588" y="835025"/>
                        <a:ext cx="3222625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2035013"/>
              </p:ext>
            </p:extLst>
          </p:nvPr>
        </p:nvGraphicFramePr>
        <p:xfrm>
          <a:off x="3351213" y="3302000"/>
          <a:ext cx="3222625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20" name="Equation" r:id="rId12" imgW="1244520" imgH="457200" progId="Equation.DSMT4">
                  <p:embed/>
                </p:oleObj>
              </mc:Choice>
              <mc:Fallback>
                <p:oleObj name="Equation" r:id="rId12" imgW="124452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1213" y="3302000"/>
                        <a:ext cx="3222625" cy="1184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213415"/>
              </p:ext>
            </p:extLst>
          </p:nvPr>
        </p:nvGraphicFramePr>
        <p:xfrm>
          <a:off x="6627812" y="3324225"/>
          <a:ext cx="1776412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21" name="Equation" r:id="rId14" imgW="685800" imgH="457200" progId="Equation.DSMT4">
                  <p:embed/>
                </p:oleObj>
              </mc:Choice>
              <mc:Fallback>
                <p:oleObj name="Equation" r:id="rId14" imgW="6858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7812" y="3324225"/>
                        <a:ext cx="1776412" cy="1184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410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61925"/>
            <a:ext cx="9837881" cy="1619827"/>
          </a:xfrm>
          <a:prstGeom prst="roundRect">
            <a:avLst>
              <a:gd name="adj" fmla="val 4429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284411" y="315002"/>
            <a:ext cx="9677399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Tính đạo hàm của các hàm số sau :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" y="152400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43762" y="381000"/>
            <a:ext cx="13101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9.7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381" y="196607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871052"/>
              </p:ext>
            </p:extLst>
          </p:nvPr>
        </p:nvGraphicFramePr>
        <p:xfrm>
          <a:off x="1751012" y="2516115"/>
          <a:ext cx="5798705" cy="1078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60" name="Equation" r:id="rId6" imgW="2463480" imgH="457200" progId="Equation.DSMT4">
                  <p:embed/>
                </p:oleObj>
              </mc:Choice>
              <mc:Fallback>
                <p:oleObj name="Equation" r:id="rId6" imgW="24634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1012" y="2516115"/>
                        <a:ext cx="5798705" cy="10780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5608157"/>
              </p:ext>
            </p:extLst>
          </p:nvPr>
        </p:nvGraphicFramePr>
        <p:xfrm>
          <a:off x="3000375" y="684213"/>
          <a:ext cx="2203450" cy="1084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61" name="Equation" r:id="rId8" imgW="850680" imgH="419040" progId="Equation.DSMT4">
                  <p:embed/>
                </p:oleObj>
              </mc:Choice>
              <mc:Fallback>
                <p:oleObj name="Equation" r:id="rId8" imgW="8506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75" y="684213"/>
                        <a:ext cx="2203450" cy="1084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2679164"/>
              </p:ext>
            </p:extLst>
          </p:nvPr>
        </p:nvGraphicFramePr>
        <p:xfrm>
          <a:off x="8655050" y="622300"/>
          <a:ext cx="2170113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62" name="Equation" r:id="rId10" imgW="838080" imgH="431640" progId="Equation.DSMT4">
                  <p:embed/>
                </p:oleObj>
              </mc:Choice>
              <mc:Fallback>
                <p:oleObj name="Equation" r:id="rId10" imgW="8380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55050" y="622300"/>
                        <a:ext cx="2170113" cy="1114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8527819"/>
              </p:ext>
            </p:extLst>
          </p:nvPr>
        </p:nvGraphicFramePr>
        <p:xfrm>
          <a:off x="1751012" y="3930505"/>
          <a:ext cx="5113193" cy="1076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63" name="Equation" r:id="rId12" imgW="2171520" imgH="457200" progId="Equation.DSMT4">
                  <p:embed/>
                </p:oleObj>
              </mc:Choice>
              <mc:Fallback>
                <p:oleObj name="Equation" r:id="rId12" imgW="217152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1012" y="3930505"/>
                        <a:ext cx="5113193" cy="10766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1920004"/>
              </p:ext>
            </p:extLst>
          </p:nvPr>
        </p:nvGraphicFramePr>
        <p:xfrm>
          <a:off x="7542212" y="2514600"/>
          <a:ext cx="2690091" cy="1078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64" name="Equation" r:id="rId14" imgW="1143000" imgH="457200" progId="Equation.DSMT4">
                  <p:embed/>
                </p:oleObj>
              </mc:Choice>
              <mc:Fallback>
                <p:oleObj name="Equation" r:id="rId14" imgW="11430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2212" y="2514600"/>
                        <a:ext cx="2690091" cy="10780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9995148"/>
              </p:ext>
            </p:extLst>
          </p:nvPr>
        </p:nvGraphicFramePr>
        <p:xfrm>
          <a:off x="10209212" y="2505075"/>
          <a:ext cx="1525587" cy="107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65" name="Equation" r:id="rId16" imgW="647640" imgH="457200" progId="Equation.DSMT4">
                  <p:embed/>
                </p:oleObj>
              </mc:Choice>
              <mc:Fallback>
                <p:oleObj name="Equation" r:id="rId16" imgW="6476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09212" y="2505075"/>
                        <a:ext cx="1525587" cy="1077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3994208"/>
              </p:ext>
            </p:extLst>
          </p:nvPr>
        </p:nvGraphicFramePr>
        <p:xfrm>
          <a:off x="6856412" y="3933825"/>
          <a:ext cx="2840037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66" name="Equation" r:id="rId18" imgW="1206360" imgH="457200" progId="Equation.DSMT4">
                  <p:embed/>
                </p:oleObj>
              </mc:Choice>
              <mc:Fallback>
                <p:oleObj name="Equation" r:id="rId18" imgW="12063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6412" y="3933825"/>
                        <a:ext cx="2840037" cy="107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1871769"/>
              </p:ext>
            </p:extLst>
          </p:nvPr>
        </p:nvGraphicFramePr>
        <p:xfrm>
          <a:off x="9713914" y="3933825"/>
          <a:ext cx="1674812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67" name="Equation" r:id="rId20" imgW="711000" imgH="457200" progId="Equation.DSMT4">
                  <p:embed/>
                </p:oleObj>
              </mc:Choice>
              <mc:Fallback>
                <p:oleObj name="Equation" r:id="rId20" imgW="7110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3914" y="3933825"/>
                        <a:ext cx="1674812" cy="107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885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385710" y="1219201"/>
            <a:ext cx="11652302" cy="1295400"/>
            <a:chOff x="385710" y="793532"/>
            <a:chExt cx="11652302" cy="1295400"/>
          </a:xfrm>
        </p:grpSpPr>
        <p:sp>
          <p:nvSpPr>
            <p:cNvPr id="16" name="Rounded Rectangle 15"/>
            <p:cNvSpPr/>
            <p:nvPr/>
          </p:nvSpPr>
          <p:spPr>
            <a:xfrm>
              <a:off x="385710" y="793532"/>
              <a:ext cx="11461803" cy="1295400"/>
            </a:xfrm>
            <a:prstGeom prst="roundRect">
              <a:avLst>
                <a:gd name="adj" fmla="val 3662"/>
              </a:avLst>
            </a:prstGeom>
            <a:solidFill>
              <a:srgbClr val="E5F3F7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950913" y="929179"/>
                  <a:ext cx="11087099" cy="9311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	Dùng định nghĩa , tính đạo hàm của hàm số </a:t>
                  </a:r>
                  <a:br>
                    <a:rPr lang="en-US" sz="2600" b="1" smtClean="0">
                      <a:latin typeface="Arial" pitchFamily="34" charset="0"/>
                      <a:cs typeface="Arial" pitchFamily="34" charset="0"/>
                    </a:rPr>
                  </a:b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		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</m:rad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tại điểm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&gt;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𝟎</m:t>
                      </m:r>
                    </m:oMath>
                  </a14:m>
                  <a:endParaRPr lang="en-US" sz="2600" b="1" smtClean="0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0913" y="929179"/>
                  <a:ext cx="11087099" cy="93115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5882" b="-143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4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758" b="30807"/>
            <a:stretch/>
          </p:blipFill>
          <p:spPr bwMode="auto">
            <a:xfrm>
              <a:off x="385710" y="865361"/>
              <a:ext cx="1511405" cy="5009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7" name="AutoShape 4"/>
          <p:cNvSpPr>
            <a:spLocks noChangeArrowheads="1"/>
          </p:cNvSpPr>
          <p:nvPr/>
        </p:nvSpPr>
        <p:spPr bwMode="gray">
          <a:xfrm>
            <a:off x="447214" y="95249"/>
            <a:ext cx="71711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 . ĐẠO HÀM CỦA MỘT SỐ HÀM SỐ THƯỜNG GẶP .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447214" y="605135"/>
                <a:ext cx="5354335" cy="499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b="1" smtClean="0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b)   </a:t>
                </a:r>
                <a:r>
                  <a:rPr lang="en-US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Đạo hàm của hàm số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sz="26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6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radPr>
                      <m:deg/>
                      <m:e>
                        <m:r>
                          <a:rPr lang="en-US" sz="26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</m:rad>
                  </m:oMath>
                </a14:m>
                <a:endParaRPr lang="vi-VN" sz="2600" b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14" y="605135"/>
                <a:ext cx="5354335" cy="499752"/>
              </a:xfrm>
              <a:prstGeom prst="rect">
                <a:avLst/>
              </a:prstGeom>
              <a:blipFill rotWithShape="1">
                <a:blip r:embed="rId6"/>
                <a:stretch>
                  <a:fillRect l="-1706" t="-2439" b="-2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4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26670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989012" y="3272135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smtClean="0">
                <a:latin typeface="Arial" pitchFamily="34" charset="0"/>
                <a:cs typeface="Arial" pitchFamily="34" charset="0"/>
              </a:rPr>
              <a:t>a) Với x</a:t>
            </a:r>
            <a:r>
              <a:rPr lang="en-US" b="1" baseline="-2500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 bất kì, ta có :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1841509"/>
              </p:ext>
            </p:extLst>
          </p:nvPr>
        </p:nvGraphicFramePr>
        <p:xfrm>
          <a:off x="4421187" y="3003332"/>
          <a:ext cx="3824287" cy="110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63" name="Equation" r:id="rId8" imgW="1625400" imgH="469800" progId="Equation.DSMT4">
                  <p:embed/>
                </p:oleObj>
              </mc:Choice>
              <mc:Fallback>
                <p:oleObj name="Equation" r:id="rId8" imgW="162540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1187" y="3003332"/>
                        <a:ext cx="3824287" cy="1106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3826990"/>
              </p:ext>
            </p:extLst>
          </p:nvPr>
        </p:nvGraphicFramePr>
        <p:xfrm>
          <a:off x="8321674" y="2893468"/>
          <a:ext cx="2420938" cy="122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64" name="Equation" r:id="rId10" imgW="1028520" imgH="520560" progId="Equation.DSMT4">
                  <p:embed/>
                </p:oleObj>
              </mc:Choice>
              <mc:Fallback>
                <p:oleObj name="Equation" r:id="rId10" imgW="1028520" imgH="520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21674" y="2893468"/>
                        <a:ext cx="2420938" cy="1225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932484"/>
              </p:ext>
            </p:extLst>
          </p:nvPr>
        </p:nvGraphicFramePr>
        <p:xfrm>
          <a:off x="2518781" y="4038600"/>
          <a:ext cx="4303712" cy="1316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65" name="Equation" r:id="rId12" imgW="1828800" imgH="558720" progId="Equation.DSMT4">
                  <p:embed/>
                </p:oleObj>
              </mc:Choice>
              <mc:Fallback>
                <p:oleObj name="Equation" r:id="rId12" imgW="1828800" imgH="55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8781" y="4038600"/>
                        <a:ext cx="4303712" cy="1316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6432333"/>
              </p:ext>
            </p:extLst>
          </p:nvPr>
        </p:nvGraphicFramePr>
        <p:xfrm>
          <a:off x="6932612" y="4191000"/>
          <a:ext cx="2420938" cy="1195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66" name="Equation" r:id="rId14" imgW="1028520" imgH="507960" progId="Equation.DSMT4">
                  <p:embed/>
                </p:oleObj>
              </mc:Choice>
              <mc:Fallback>
                <p:oleObj name="Equation" r:id="rId14" imgW="102852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2612" y="4191000"/>
                        <a:ext cx="2420938" cy="1195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8864739"/>
              </p:ext>
            </p:extLst>
          </p:nvPr>
        </p:nvGraphicFramePr>
        <p:xfrm>
          <a:off x="9447212" y="4214812"/>
          <a:ext cx="1822450" cy="1195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67" name="Equation" r:id="rId16" imgW="774360" imgH="507960" progId="Equation.DSMT4">
                  <p:embed/>
                </p:oleObj>
              </mc:Choice>
              <mc:Fallback>
                <p:oleObj name="Equation" r:id="rId16" imgW="77436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7212" y="4214812"/>
                        <a:ext cx="1822450" cy="1195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/>
              <p:cNvSpPr txBox="1"/>
              <p:nvPr/>
            </p:nvSpPr>
            <p:spPr>
              <a:xfrm>
                <a:off x="1293812" y="5626000"/>
                <a:ext cx="9144000" cy="7582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Vậy hàm số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radPr>
                      <m:deg/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</m:rad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 có đạo hàm là hàm số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𝒚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′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sz="28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𝒙</m:t>
                            </m:r>
                          </m:e>
                        </m:rad>
                      </m:den>
                    </m:f>
                  </m:oMath>
                </a14:m>
                <a:endParaRPr lang="en-US" sz="2800" b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3812" y="5626000"/>
                <a:ext cx="9144000" cy="758285"/>
              </a:xfrm>
              <a:prstGeom prst="rect">
                <a:avLst/>
              </a:prstGeom>
              <a:blipFill rotWithShape="1">
                <a:blip r:embed="rId18"/>
                <a:stretch>
                  <a:fillRect l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541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5" grpId="0"/>
      <p:bldP spid="3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61925"/>
            <a:ext cx="9837881" cy="1743075"/>
          </a:xfrm>
          <a:prstGeom prst="roundRect">
            <a:avLst>
              <a:gd name="adj" fmla="val 4429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284411" y="228600"/>
            <a:ext cx="9677399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Tính đạo hàm của các hàm số sau :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" y="152400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43762" y="381000"/>
            <a:ext cx="13101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9.8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112" y="20574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9316841"/>
              </p:ext>
            </p:extLst>
          </p:nvPr>
        </p:nvGraphicFramePr>
        <p:xfrm>
          <a:off x="2097664" y="2616200"/>
          <a:ext cx="4065588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16" name="Equation" r:id="rId6" imgW="1726920" imgH="241200" progId="Equation.DSMT4">
                  <p:embed/>
                </p:oleObj>
              </mc:Choice>
              <mc:Fallback>
                <p:oleObj name="Equation" r:id="rId6" imgW="17269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7664" y="2616200"/>
                        <a:ext cx="4065588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3682265"/>
              </p:ext>
            </p:extLst>
          </p:nvPr>
        </p:nvGraphicFramePr>
        <p:xfrm>
          <a:off x="2792412" y="655637"/>
          <a:ext cx="2401888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17" name="Equation" r:id="rId8" imgW="927000" imgH="241200" progId="Equation.DSMT4">
                  <p:embed/>
                </p:oleObj>
              </mc:Choice>
              <mc:Fallback>
                <p:oleObj name="Equation" r:id="rId8" imgW="9270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2412" y="655637"/>
                        <a:ext cx="2401888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0134090"/>
              </p:ext>
            </p:extLst>
          </p:nvPr>
        </p:nvGraphicFramePr>
        <p:xfrm>
          <a:off x="7981950" y="609600"/>
          <a:ext cx="35179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18" name="Equation" r:id="rId10" imgW="1358640" imgH="241200" progId="Equation.DSMT4">
                  <p:embed/>
                </p:oleObj>
              </mc:Choice>
              <mc:Fallback>
                <p:oleObj name="Equation" r:id="rId10" imgW="13586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1950" y="609600"/>
                        <a:ext cx="35179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0431885"/>
              </p:ext>
            </p:extLst>
          </p:nvPr>
        </p:nvGraphicFramePr>
        <p:xfrm>
          <a:off x="2792412" y="1287463"/>
          <a:ext cx="3454400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19" name="Equation" r:id="rId12" imgW="1333440" imgH="203040" progId="Equation.DSMT4">
                  <p:embed/>
                </p:oleObj>
              </mc:Choice>
              <mc:Fallback>
                <p:oleObj name="Equation" r:id="rId12" imgW="13334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2412" y="1287463"/>
                        <a:ext cx="3454400" cy="525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8236272"/>
              </p:ext>
            </p:extLst>
          </p:nvPr>
        </p:nvGraphicFramePr>
        <p:xfrm>
          <a:off x="7981950" y="1298575"/>
          <a:ext cx="318770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20" name="Equation" r:id="rId14" imgW="1231560" imgH="203040" progId="Equation.DSMT4">
                  <p:embed/>
                </p:oleObj>
              </mc:Choice>
              <mc:Fallback>
                <p:oleObj name="Equation" r:id="rId14" imgW="1231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1950" y="1298575"/>
                        <a:ext cx="3187700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2891163"/>
              </p:ext>
            </p:extLst>
          </p:nvPr>
        </p:nvGraphicFramePr>
        <p:xfrm>
          <a:off x="6184900" y="2616200"/>
          <a:ext cx="3795712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21" name="Equation" r:id="rId16" imgW="1612800" imgH="241200" progId="Equation.DSMT4">
                  <p:embed/>
                </p:oleObj>
              </mc:Choice>
              <mc:Fallback>
                <p:oleObj name="Equation" r:id="rId16" imgW="16128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4900" y="2616200"/>
                        <a:ext cx="3795712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2165436"/>
              </p:ext>
            </p:extLst>
          </p:nvPr>
        </p:nvGraphicFramePr>
        <p:xfrm>
          <a:off x="2908300" y="3332163"/>
          <a:ext cx="352742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22" name="Equation" r:id="rId18" imgW="1498320" imgH="215640" progId="Equation.DSMT4">
                  <p:embed/>
                </p:oleObj>
              </mc:Choice>
              <mc:Fallback>
                <p:oleObj name="Equation" r:id="rId18" imgW="14983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8300" y="3332163"/>
                        <a:ext cx="3527425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0406407"/>
              </p:ext>
            </p:extLst>
          </p:nvPr>
        </p:nvGraphicFramePr>
        <p:xfrm>
          <a:off x="6489700" y="3378200"/>
          <a:ext cx="260032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23" name="Equation" r:id="rId20" imgW="1104840" imgH="215640" progId="Equation.DSMT4">
                  <p:embed/>
                </p:oleObj>
              </mc:Choice>
              <mc:Fallback>
                <p:oleObj name="Equation" r:id="rId20" imgW="110484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9700" y="3378200"/>
                        <a:ext cx="2600325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0081784"/>
              </p:ext>
            </p:extLst>
          </p:nvPr>
        </p:nvGraphicFramePr>
        <p:xfrm>
          <a:off x="2085975" y="4267200"/>
          <a:ext cx="388620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24" name="Equation" r:id="rId22" imgW="1650960" imgH="241200" progId="Equation.DSMT4">
                  <p:embed/>
                </p:oleObj>
              </mc:Choice>
              <mc:Fallback>
                <p:oleObj name="Equation" r:id="rId22" imgW="16509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5975" y="4267200"/>
                        <a:ext cx="3886200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1781325"/>
              </p:ext>
            </p:extLst>
          </p:nvPr>
        </p:nvGraphicFramePr>
        <p:xfrm>
          <a:off x="5946775" y="4378325"/>
          <a:ext cx="433387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25" name="Equation" r:id="rId24" imgW="1841400" imgH="203040" progId="Equation.DSMT4">
                  <p:embed/>
                </p:oleObj>
              </mc:Choice>
              <mc:Fallback>
                <p:oleObj name="Equation" r:id="rId24" imgW="1841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6775" y="4378325"/>
                        <a:ext cx="4333875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394846"/>
              </p:ext>
            </p:extLst>
          </p:nvPr>
        </p:nvGraphicFramePr>
        <p:xfrm>
          <a:off x="2894012" y="5181600"/>
          <a:ext cx="376555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26" name="Equation" r:id="rId26" imgW="1600200" imgH="177480" progId="Equation.DSMT4">
                  <p:embed/>
                </p:oleObj>
              </mc:Choice>
              <mc:Fallback>
                <p:oleObj name="Equation" r:id="rId26" imgW="1600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4012" y="5181600"/>
                        <a:ext cx="376555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4776160"/>
              </p:ext>
            </p:extLst>
          </p:nvPr>
        </p:nvGraphicFramePr>
        <p:xfrm>
          <a:off x="6704012" y="5200650"/>
          <a:ext cx="292735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27" name="Equation" r:id="rId28" imgW="1244520" imgH="177480" progId="Equation.DSMT4">
                  <p:embed/>
                </p:oleObj>
              </mc:Choice>
              <mc:Fallback>
                <p:oleObj name="Equation" r:id="rId28" imgW="12445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4012" y="5200650"/>
                        <a:ext cx="292735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616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61925"/>
            <a:ext cx="9837881" cy="1743075"/>
          </a:xfrm>
          <a:prstGeom prst="roundRect">
            <a:avLst>
              <a:gd name="adj" fmla="val 4429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284411" y="228600"/>
            <a:ext cx="9677399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Tính đạo hàm của các hàm số sau :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" y="152400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43762" y="381000"/>
            <a:ext cx="13101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9.8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112" y="20574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9395478"/>
              </p:ext>
            </p:extLst>
          </p:nvPr>
        </p:nvGraphicFramePr>
        <p:xfrm>
          <a:off x="2741612" y="2667000"/>
          <a:ext cx="3825875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99" name="Equation" r:id="rId6" imgW="1625400" imgH="203040" progId="Equation.DSMT4">
                  <p:embed/>
                </p:oleObj>
              </mc:Choice>
              <mc:Fallback>
                <p:oleObj name="Equation" r:id="rId6" imgW="1625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1612" y="2667000"/>
                        <a:ext cx="3825875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7952169"/>
              </p:ext>
            </p:extLst>
          </p:nvPr>
        </p:nvGraphicFramePr>
        <p:xfrm>
          <a:off x="2792412" y="655637"/>
          <a:ext cx="2401888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00" name="Equation" r:id="rId8" imgW="927000" imgH="241200" progId="Equation.DSMT4">
                  <p:embed/>
                </p:oleObj>
              </mc:Choice>
              <mc:Fallback>
                <p:oleObj name="Equation" r:id="rId8" imgW="9270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2412" y="655637"/>
                        <a:ext cx="2401888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499411"/>
              </p:ext>
            </p:extLst>
          </p:nvPr>
        </p:nvGraphicFramePr>
        <p:xfrm>
          <a:off x="7981950" y="609600"/>
          <a:ext cx="35179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01" name="Equation" r:id="rId10" imgW="1358640" imgH="241200" progId="Equation.DSMT4">
                  <p:embed/>
                </p:oleObj>
              </mc:Choice>
              <mc:Fallback>
                <p:oleObj name="Equation" r:id="rId10" imgW="13586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1950" y="609600"/>
                        <a:ext cx="35179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7235163"/>
              </p:ext>
            </p:extLst>
          </p:nvPr>
        </p:nvGraphicFramePr>
        <p:xfrm>
          <a:off x="2792412" y="1287463"/>
          <a:ext cx="3454400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02" name="Equation" r:id="rId12" imgW="1333440" imgH="203040" progId="Equation.DSMT4">
                  <p:embed/>
                </p:oleObj>
              </mc:Choice>
              <mc:Fallback>
                <p:oleObj name="Equation" r:id="rId12" imgW="13334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2412" y="1287463"/>
                        <a:ext cx="3454400" cy="525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6797638"/>
              </p:ext>
            </p:extLst>
          </p:nvPr>
        </p:nvGraphicFramePr>
        <p:xfrm>
          <a:off x="7981950" y="1298575"/>
          <a:ext cx="318770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03" name="Equation" r:id="rId14" imgW="1231560" imgH="203040" progId="Equation.DSMT4">
                  <p:embed/>
                </p:oleObj>
              </mc:Choice>
              <mc:Fallback>
                <p:oleObj name="Equation" r:id="rId14" imgW="1231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1950" y="1298575"/>
                        <a:ext cx="3187700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6470010"/>
              </p:ext>
            </p:extLst>
          </p:nvPr>
        </p:nvGraphicFramePr>
        <p:xfrm>
          <a:off x="6627812" y="2667000"/>
          <a:ext cx="2749550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04" name="Equation" r:id="rId16" imgW="1168200" imgH="177480" progId="Equation.DSMT4">
                  <p:embed/>
                </p:oleObj>
              </mc:Choice>
              <mc:Fallback>
                <p:oleObj name="Equation" r:id="rId16" imgW="1168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7812" y="2667000"/>
                        <a:ext cx="2749550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349152"/>
              </p:ext>
            </p:extLst>
          </p:nvPr>
        </p:nvGraphicFramePr>
        <p:xfrm>
          <a:off x="2741612" y="3595687"/>
          <a:ext cx="3586163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05" name="Equation" r:id="rId18" imgW="1523880" imgH="203040" progId="Equation.DSMT4">
                  <p:embed/>
                </p:oleObj>
              </mc:Choice>
              <mc:Fallback>
                <p:oleObj name="Equation" r:id="rId18" imgW="1523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1612" y="3595687"/>
                        <a:ext cx="3586163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9003424"/>
              </p:ext>
            </p:extLst>
          </p:nvPr>
        </p:nvGraphicFramePr>
        <p:xfrm>
          <a:off x="6399212" y="3327400"/>
          <a:ext cx="2511425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06" name="Equation" r:id="rId20" imgW="1066680" imgH="431640" progId="Equation.DSMT4">
                  <p:embed/>
                </p:oleObj>
              </mc:Choice>
              <mc:Fallback>
                <p:oleObj name="Equation" r:id="rId20" imgW="10666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9212" y="3327400"/>
                        <a:ext cx="2511425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743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61925"/>
            <a:ext cx="9837881" cy="1514475"/>
          </a:xfrm>
          <a:prstGeom prst="roundRect">
            <a:avLst>
              <a:gd name="adj" fmla="val 4429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284411" y="228600"/>
            <a:ext cx="9677399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Tính đạo hàm của các hàm số sau :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" y="152400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43762" y="381000"/>
            <a:ext cx="13101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9.9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430" y="1847849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4689677"/>
              </p:ext>
            </p:extLst>
          </p:nvPr>
        </p:nvGraphicFramePr>
        <p:xfrm>
          <a:off x="2436812" y="2498725"/>
          <a:ext cx="2392363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7" name="Equation" r:id="rId6" imgW="1015920" imgH="330120" progId="Equation.DSMT4">
                  <p:embed/>
                </p:oleObj>
              </mc:Choice>
              <mc:Fallback>
                <p:oleObj name="Equation" r:id="rId6" imgW="101592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6812" y="2498725"/>
                        <a:ext cx="2392363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1882531"/>
              </p:ext>
            </p:extLst>
          </p:nvPr>
        </p:nvGraphicFramePr>
        <p:xfrm>
          <a:off x="2970212" y="780373"/>
          <a:ext cx="2106613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8" name="Equation" r:id="rId8" imgW="812520" imgH="253800" progId="Equation.DSMT4">
                  <p:embed/>
                </p:oleObj>
              </mc:Choice>
              <mc:Fallback>
                <p:oleObj name="Equation" r:id="rId8" imgW="8125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0212" y="780373"/>
                        <a:ext cx="2106613" cy="65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3855655"/>
              </p:ext>
            </p:extLst>
          </p:nvPr>
        </p:nvGraphicFramePr>
        <p:xfrm>
          <a:off x="8059738" y="803275"/>
          <a:ext cx="3090862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9" name="Equation" r:id="rId10" imgW="1193760" imgH="241200" progId="Equation.DSMT4">
                  <p:embed/>
                </p:oleObj>
              </mc:Choice>
              <mc:Fallback>
                <p:oleObj name="Equation" r:id="rId10" imgW="11937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9738" y="803275"/>
                        <a:ext cx="3090862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6199993"/>
              </p:ext>
            </p:extLst>
          </p:nvPr>
        </p:nvGraphicFramePr>
        <p:xfrm>
          <a:off x="4938712" y="2498725"/>
          <a:ext cx="32893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0" name="Equation" r:id="rId12" imgW="1396800" imgH="253800" progId="Equation.DSMT4">
                  <p:embed/>
                </p:oleObj>
              </mc:Choice>
              <mc:Fallback>
                <p:oleObj name="Equation" r:id="rId12" imgW="13968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8712" y="2498725"/>
                        <a:ext cx="32893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1541663"/>
              </p:ext>
            </p:extLst>
          </p:nvPr>
        </p:nvGraphicFramePr>
        <p:xfrm>
          <a:off x="8304212" y="2498725"/>
          <a:ext cx="299085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1" name="Equation" r:id="rId14" imgW="1269720" imgH="253800" progId="Equation.DSMT4">
                  <p:embed/>
                </p:oleObj>
              </mc:Choice>
              <mc:Fallback>
                <p:oleObj name="Equation" r:id="rId14" imgW="12697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4212" y="2498725"/>
                        <a:ext cx="299085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3260730"/>
              </p:ext>
            </p:extLst>
          </p:nvPr>
        </p:nvGraphicFramePr>
        <p:xfrm>
          <a:off x="2436812" y="3657600"/>
          <a:ext cx="328930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2" name="Equation" r:id="rId16" imgW="1396800" imgH="279360" progId="Equation.DSMT4">
                  <p:embed/>
                </p:oleObj>
              </mc:Choice>
              <mc:Fallback>
                <p:oleObj name="Equation" r:id="rId16" imgW="13968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6812" y="3657600"/>
                        <a:ext cx="3289300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0227966"/>
              </p:ext>
            </p:extLst>
          </p:nvPr>
        </p:nvGraphicFramePr>
        <p:xfrm>
          <a:off x="5713412" y="3467100"/>
          <a:ext cx="2062162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3" name="Equation" r:id="rId18" imgW="876240" imgH="444240" progId="Equation.DSMT4">
                  <p:embed/>
                </p:oleObj>
              </mc:Choice>
              <mc:Fallback>
                <p:oleObj name="Equation" r:id="rId18" imgW="87624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3412" y="3467100"/>
                        <a:ext cx="2062162" cy="104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4235979"/>
              </p:ext>
            </p:extLst>
          </p:nvPr>
        </p:nvGraphicFramePr>
        <p:xfrm>
          <a:off x="7847012" y="3429000"/>
          <a:ext cx="2062162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4" name="Equation" r:id="rId20" imgW="876240" imgH="444240" progId="Equation.DSMT4">
                  <p:embed/>
                </p:oleObj>
              </mc:Choice>
              <mc:Fallback>
                <p:oleObj name="Equation" r:id="rId20" imgW="87624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7012" y="3429000"/>
                        <a:ext cx="2062162" cy="104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652" name="Picture 12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263" y="3352800"/>
            <a:ext cx="3714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367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61925"/>
            <a:ext cx="9837881" cy="1514475"/>
          </a:xfrm>
          <a:prstGeom prst="roundRect">
            <a:avLst>
              <a:gd name="adj" fmla="val 4429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513011" y="343577"/>
            <a:ext cx="2438401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Cho hàm số 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" y="152400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80956" y="464403"/>
            <a:ext cx="143571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9.10</a:t>
            </a:r>
            <a:endParaRPr lang="en-US" sz="60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430" y="1847849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2133132"/>
              </p:ext>
            </p:extLst>
          </p:nvPr>
        </p:nvGraphicFramePr>
        <p:xfrm>
          <a:off x="1522412" y="2286000"/>
          <a:ext cx="5082886" cy="1033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32" name="Equation" r:id="rId6" imgW="2374560" imgH="482400" progId="Equation.DSMT4">
                  <p:embed/>
                </p:oleObj>
              </mc:Choice>
              <mc:Fallback>
                <p:oleObj name="Equation" r:id="rId6" imgW="23745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2412" y="2286000"/>
                        <a:ext cx="5082886" cy="10333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9938813"/>
              </p:ext>
            </p:extLst>
          </p:nvPr>
        </p:nvGraphicFramePr>
        <p:xfrm>
          <a:off x="4735007" y="101262"/>
          <a:ext cx="3291898" cy="1073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33" name="Equation" r:id="rId8" imgW="1396800" imgH="457200" progId="Equation.DSMT4">
                  <p:embed/>
                </p:oleObj>
              </mc:Choice>
              <mc:Fallback>
                <p:oleObj name="Equation" r:id="rId8" imgW="13968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5007" y="101262"/>
                        <a:ext cx="3291898" cy="10737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513011" y="1077002"/>
                <a:ext cx="9368558" cy="523198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Chứng minh rằng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𝒇</m:t>
                        </m:r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′(</m:t>
                        </m:r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𝒙</m:t>
                        </m:r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)</m:t>
                        </m:r>
                      </m:e>
                    </m:d>
                    <m:r>
                      <a:rPr lang="en-US" sz="26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≤</m:t>
                    </m:r>
                    <m:r>
                      <a:rPr lang="en-US" sz="26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𝟔</m:t>
                    </m:r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với mọi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</m:oMath>
                </a14:m>
                <a:endParaRPr lang="vi-VN" sz="26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3011" y="1077002"/>
                <a:ext cx="9368558" cy="523198"/>
              </a:xfrm>
              <a:prstGeom prst="rect">
                <a:avLst/>
              </a:prstGeom>
              <a:blipFill rotWithShape="1">
                <a:blip r:embed="rId10"/>
                <a:stretch>
                  <a:fillRect l="-781" t="-8140" b="-24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8254325"/>
              </p:ext>
            </p:extLst>
          </p:nvPr>
        </p:nvGraphicFramePr>
        <p:xfrm>
          <a:off x="6587690" y="2324100"/>
          <a:ext cx="5218112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34" name="Equation" r:id="rId11" imgW="2438280" imgH="457200" progId="Equation.DSMT4">
                  <p:embed/>
                </p:oleObj>
              </mc:Choice>
              <mc:Fallback>
                <p:oleObj name="Equation" r:id="rId11" imgW="24382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7690" y="2324100"/>
                        <a:ext cx="5218112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6070081"/>
              </p:ext>
            </p:extLst>
          </p:nvPr>
        </p:nvGraphicFramePr>
        <p:xfrm>
          <a:off x="2273300" y="3429000"/>
          <a:ext cx="4049712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35" name="Equation" r:id="rId13" imgW="1892160" imgH="457200" progId="Equation.DSMT4">
                  <p:embed/>
                </p:oleObj>
              </mc:Choice>
              <mc:Fallback>
                <p:oleObj name="Equation" r:id="rId13" imgW="18921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3300" y="3429000"/>
                        <a:ext cx="4049712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409703"/>
              </p:ext>
            </p:extLst>
          </p:nvPr>
        </p:nvGraphicFramePr>
        <p:xfrm>
          <a:off x="6323012" y="3438525"/>
          <a:ext cx="2201862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36" name="Equation" r:id="rId15" imgW="1028520" imgH="457200" progId="Equation.DSMT4">
                  <p:embed/>
                </p:oleObj>
              </mc:Choice>
              <mc:Fallback>
                <p:oleObj name="Equation" r:id="rId15" imgW="102852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3012" y="3438525"/>
                        <a:ext cx="2201862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498485" y="4648200"/>
            <a:ext cx="625445" cy="47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Vì </a:t>
            </a:r>
            <a:endParaRPr lang="el-GR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710712"/>
              </p:ext>
            </p:extLst>
          </p:nvPr>
        </p:nvGraphicFramePr>
        <p:xfrm>
          <a:off x="2055812" y="4419600"/>
          <a:ext cx="2798763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37" name="Equation" r:id="rId17" imgW="1307880" imgH="457200" progId="Equation.DSMT4">
                  <p:embed/>
                </p:oleObj>
              </mc:Choice>
              <mc:Fallback>
                <p:oleObj name="Equation" r:id="rId17" imgW="13078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5812" y="4419600"/>
                        <a:ext cx="2798763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5802690"/>
              </p:ext>
            </p:extLst>
          </p:nvPr>
        </p:nvGraphicFramePr>
        <p:xfrm>
          <a:off x="5256212" y="4432300"/>
          <a:ext cx="35052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38" name="Equation" r:id="rId19" imgW="1638000" imgH="457200" progId="Equation.DSMT4">
                  <p:embed/>
                </p:oleObj>
              </mc:Choice>
              <mc:Fallback>
                <p:oleObj name="Equation" r:id="rId19" imgW="16380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6212" y="4432300"/>
                        <a:ext cx="3505200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1694318"/>
              </p:ext>
            </p:extLst>
          </p:nvPr>
        </p:nvGraphicFramePr>
        <p:xfrm>
          <a:off x="5256212" y="5508625"/>
          <a:ext cx="239077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39" name="Equation" r:id="rId21" imgW="1117440" imgH="203040" progId="Equation.DSMT4">
                  <p:embed/>
                </p:oleObj>
              </mc:Choice>
              <mc:Fallback>
                <p:oleObj name="Equation" r:id="rId21" imgW="11174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6212" y="5508625"/>
                        <a:ext cx="2390775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265612" y="6115050"/>
                <a:ext cx="42382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Vậy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𝒇</m:t>
                        </m:r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′(</m:t>
                        </m:r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𝒙</m:t>
                        </m:r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)</m:t>
                        </m:r>
                      </m:e>
                    </m:d>
                    <m:r>
                      <a:rPr lang="en-US" b="1" i="1">
                        <a:latin typeface="Cambria Math"/>
                        <a:ea typeface="Cambria Math"/>
                        <a:cs typeface="Arial" pitchFamily="34" charset="0"/>
                      </a:rPr>
                      <m:t>≤</m:t>
                    </m:r>
                    <m:r>
                      <a:rPr lang="en-US" b="1" i="1">
                        <a:latin typeface="Cambria Math"/>
                        <a:ea typeface="Cambria Math"/>
                        <a:cs typeface="Arial" pitchFamily="34" charset="0"/>
                      </a:rPr>
                      <m:t>𝟔</m:t>
                    </m:r>
                  </m:oMath>
                </a14:m>
                <a:r>
                  <a:rPr lang="en-US" b="1">
                    <a:latin typeface="Arial" pitchFamily="34" charset="0"/>
                    <a:cs typeface="Arial" pitchFamily="34" charset="0"/>
                  </a:rPr>
                  <a:t> với mọi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cs typeface="Arial" pitchFamily="34" charset="0"/>
                      </a:rPr>
                      <m:t>𝒙</m:t>
                    </m:r>
                  </m:oMath>
                </a14:m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5612" y="6115050"/>
                <a:ext cx="4238242" cy="461665"/>
              </a:xfrm>
              <a:prstGeom prst="rect">
                <a:avLst/>
              </a:prstGeom>
              <a:blipFill rotWithShape="1">
                <a:blip r:embed="rId23"/>
                <a:stretch>
                  <a:fillRect l="-2302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910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047731" y="161925"/>
            <a:ext cx="9914082" cy="1743075"/>
          </a:xfrm>
          <a:prstGeom prst="roundRect">
            <a:avLst>
              <a:gd name="adj" fmla="val 4429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132012" y="228600"/>
                <a:ext cx="9905999" cy="1608752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Một vật chuyển động rơi tự do có phương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trình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𝒉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𝒕</m:t>
                        </m:r>
                      </m:e>
                    </m:d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𝟏𝟎𝟎</m:t>
                    </m:r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𝟒</m:t>
                    </m:r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,</m:t>
                    </m:r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𝟗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𝒕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ở độ cao h so với mặt đất tính bằng mét và thời gian t tính bằng giây. Tính vận tốc của vật .</a:t>
                </a:r>
              </a:p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a) Tại thời điểm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𝒕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𝟓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giây	b) Khi vật chạm đất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2012" y="228600"/>
                <a:ext cx="9905999" cy="1608752"/>
              </a:xfrm>
              <a:prstGeom prst="rect">
                <a:avLst/>
              </a:prstGeom>
              <a:blipFill rotWithShape="1">
                <a:blip r:embed="rId4"/>
                <a:stretch>
                  <a:fillRect l="-677" t="-1521" b="-7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" y="152400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95940" y="464403"/>
            <a:ext cx="145334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9.11</a:t>
            </a:r>
            <a:endParaRPr lang="en-US" sz="60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612" y="20574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4199448"/>
              </p:ext>
            </p:extLst>
          </p:nvPr>
        </p:nvGraphicFramePr>
        <p:xfrm>
          <a:off x="4265612" y="2608312"/>
          <a:ext cx="252730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22" name="Equation" r:id="rId7" imgW="1180800" imgH="203040" progId="Equation.DSMT4">
                  <p:embed/>
                </p:oleObj>
              </mc:Choice>
              <mc:Fallback>
                <p:oleObj name="Equation" r:id="rId7" imgW="1180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5612" y="2608312"/>
                        <a:ext cx="2527300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2528901" y="2590800"/>
            <a:ext cx="1736711" cy="47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b="1" smtClean="0">
                <a:latin typeface="Arial" pitchFamily="34" charset="0"/>
                <a:cs typeface="Arial" pitchFamily="34" charset="0"/>
              </a:rPr>
              <a:t>Ta có : </a:t>
            </a:r>
            <a:endParaRPr lang="el-GR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1876053"/>
              </p:ext>
            </p:extLst>
          </p:nvPr>
        </p:nvGraphicFramePr>
        <p:xfrm>
          <a:off x="2555888" y="3200400"/>
          <a:ext cx="304482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23" name="Equation" r:id="rId9" imgW="1422360" imgH="203040" progId="Equation.DSMT4">
                  <p:embed/>
                </p:oleObj>
              </mc:Choice>
              <mc:Fallback>
                <p:oleObj name="Equation" r:id="rId9" imgW="14223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88" y="3200400"/>
                        <a:ext cx="3044825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2665412" y="37338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Vậy vận tốc của vật tại thời điểm t = 5 giây là 49 m/s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.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67787" y="4397524"/>
            <a:ext cx="3395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b) Khi vật chạm đất : 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9877114"/>
              </p:ext>
            </p:extLst>
          </p:nvPr>
        </p:nvGraphicFramePr>
        <p:xfrm>
          <a:off x="5811036" y="4369593"/>
          <a:ext cx="285432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24" name="Equation" r:id="rId11" imgW="1333440" imgH="241200" progId="Equation.DSMT4">
                  <p:embed/>
                </p:oleObj>
              </mc:Choice>
              <mc:Fallback>
                <p:oleObj name="Equation" r:id="rId11" imgW="13334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1036" y="4369593"/>
                        <a:ext cx="2854325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6212548"/>
              </p:ext>
            </p:extLst>
          </p:nvPr>
        </p:nvGraphicFramePr>
        <p:xfrm>
          <a:off x="8935273" y="4151312"/>
          <a:ext cx="1903413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25" name="Equation" r:id="rId13" imgW="888840" imgH="444240" progId="Equation.DSMT4">
                  <p:embed/>
                </p:oleObj>
              </mc:Choice>
              <mc:Fallback>
                <p:oleObj name="Equation" r:id="rId13" imgW="88884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35273" y="4151312"/>
                        <a:ext cx="1903413" cy="954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0313373"/>
              </p:ext>
            </p:extLst>
          </p:nvPr>
        </p:nvGraphicFramePr>
        <p:xfrm>
          <a:off x="4113212" y="4876800"/>
          <a:ext cx="4894262" cy="114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26" name="Equation" r:id="rId15" imgW="2286000" imgH="533160" progId="Equation.DSMT4">
                  <p:embed/>
                </p:oleObj>
              </mc:Choice>
              <mc:Fallback>
                <p:oleObj name="Equation" r:id="rId15" imgW="228600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3212" y="4876800"/>
                        <a:ext cx="4894262" cy="1144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811461" y="6019800"/>
                <a:ext cx="8693151" cy="513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Vậy vận tốc của vật khi vật chạm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đất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là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𝟏𝟒</m:t>
                    </m:r>
                    <m:rad>
                      <m:radPr>
                        <m:degHide m:val="on"/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radPr>
                      <m:deg/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𝟏𝟎</m:t>
                        </m:r>
                      </m:e>
                    </m:rad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 (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𝒎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/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𝒔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1461" y="6019800"/>
                <a:ext cx="8693151" cy="513602"/>
              </a:xfrm>
              <a:prstGeom prst="rect">
                <a:avLst/>
              </a:prstGeom>
              <a:blipFill rotWithShape="1">
                <a:blip r:embed="rId17"/>
                <a:stretch>
                  <a:fillRect l="-1052" t="-2381" b="-22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694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1" grpId="0"/>
      <p:bldP spid="32" grpId="0"/>
      <p:bldP spid="3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047731" y="161925"/>
            <a:ext cx="9914082" cy="1743075"/>
          </a:xfrm>
          <a:prstGeom prst="roundRect">
            <a:avLst>
              <a:gd name="adj" fmla="val 4429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132012" y="228600"/>
                <a:ext cx="9905999" cy="1600416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Chuyển động của một hạt trên một dây rung được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cho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bởi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</a:t>
                </a:r>
                <a:br>
                  <a:rPr lang="en-US" b="1" smtClean="0">
                    <a:latin typeface="Arial" pitchFamily="34" charset="0"/>
                    <a:cs typeface="Arial" pitchFamily="34" charset="0"/>
                  </a:rPr>
                </a:b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𝒔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𝒕</m:t>
                        </m:r>
                      </m:e>
                    </m:d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𝟏𝟐</m:t>
                    </m:r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𝟎</m:t>
                    </m:r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,</m:t>
                    </m:r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𝟓</m:t>
                    </m:r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𝒔𝒊𝒏</m:t>
                    </m:r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𝟒</m:t>
                    </m:r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𝝅</m:t>
                    </m:r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𝒕</m:t>
                    </m:r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trong đó s tính bằng centimet và t tính bằng giây. Tính vận tốc của hạt sau t giây . Vận tốc cực đại của hạt là bao nhiêu ?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2012" y="228600"/>
                <a:ext cx="9905999" cy="1600416"/>
              </a:xfrm>
              <a:prstGeom prst="rect">
                <a:avLst/>
              </a:prstGeom>
              <a:blipFill rotWithShape="1">
                <a:blip r:embed="rId4"/>
                <a:stretch>
                  <a:fillRect l="-677" t="-1908" b="-7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" y="152400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95940" y="464403"/>
            <a:ext cx="14533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9.12</a:t>
            </a:r>
            <a:endParaRPr lang="en-US" sz="60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612" y="20574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3570272"/>
              </p:ext>
            </p:extLst>
          </p:nvPr>
        </p:nvGraphicFramePr>
        <p:xfrm>
          <a:off x="4037012" y="2613025"/>
          <a:ext cx="4294187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41" name="Equation" r:id="rId7" imgW="2006280" imgH="203040" progId="Equation.DSMT4">
                  <p:embed/>
                </p:oleObj>
              </mc:Choice>
              <mc:Fallback>
                <p:oleObj name="Equation" r:id="rId7" imgW="2006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7012" y="2613025"/>
                        <a:ext cx="4294187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2528901" y="2590800"/>
            <a:ext cx="1736711" cy="47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b="1" smtClean="0">
                <a:latin typeface="Arial" pitchFamily="34" charset="0"/>
                <a:cs typeface="Arial" pitchFamily="34" charset="0"/>
              </a:rPr>
              <a:t>Ta có : </a:t>
            </a:r>
            <a:endParaRPr lang="el-GR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2260012"/>
              </p:ext>
            </p:extLst>
          </p:nvPr>
        </p:nvGraphicFramePr>
        <p:xfrm>
          <a:off x="8380412" y="2608312"/>
          <a:ext cx="193040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42" name="Equation" r:id="rId9" imgW="901440" imgH="203040" progId="Equation.DSMT4">
                  <p:embed/>
                </p:oleObj>
              </mc:Choice>
              <mc:Fallback>
                <p:oleObj name="Equation" r:id="rId9" imgW="9014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0412" y="2608312"/>
                        <a:ext cx="1930400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954367" y="3263800"/>
            <a:ext cx="625445" cy="47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Vì </a:t>
            </a:r>
            <a:endParaRPr lang="el-GR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9137580"/>
              </p:ext>
            </p:extLst>
          </p:nvPr>
        </p:nvGraphicFramePr>
        <p:xfrm>
          <a:off x="3579812" y="3306763"/>
          <a:ext cx="2309812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43" name="Equation" r:id="rId11" imgW="1079280" imgH="203040" progId="Equation.DSMT4">
                  <p:embed/>
                </p:oleObj>
              </mc:Choice>
              <mc:Fallback>
                <p:oleObj name="Equation" r:id="rId11" imgW="1079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9812" y="3306763"/>
                        <a:ext cx="2309812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3790820"/>
              </p:ext>
            </p:extLst>
          </p:nvPr>
        </p:nvGraphicFramePr>
        <p:xfrm>
          <a:off x="6323012" y="3300513"/>
          <a:ext cx="3668713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44" name="Equation" r:id="rId13" imgW="1714320" imgH="203040" progId="Equation.DSMT4">
                  <p:embed/>
                </p:oleObj>
              </mc:Choice>
              <mc:Fallback>
                <p:oleObj name="Equation" r:id="rId13" imgW="1714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3012" y="3300513"/>
                        <a:ext cx="3668713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1923849"/>
              </p:ext>
            </p:extLst>
          </p:nvPr>
        </p:nvGraphicFramePr>
        <p:xfrm>
          <a:off x="6323012" y="3957935"/>
          <a:ext cx="2581275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45" name="Equation" r:id="rId15" imgW="1206360" imgH="203040" progId="Equation.DSMT4">
                  <p:embed/>
                </p:oleObj>
              </mc:Choice>
              <mc:Fallback>
                <p:oleObj name="Equation" r:id="rId15" imgW="12063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3012" y="3957935"/>
                        <a:ext cx="2581275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2954222" y="4567535"/>
                <a:ext cx="6797790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500" b="1" smtClean="0">
                    <a:latin typeface="Arial" pitchFamily="34" charset="0"/>
                    <a:cs typeface="Arial" pitchFamily="34" charset="0"/>
                  </a:rPr>
                  <a:t>Do đó vận tốc cực đại của hạt </a:t>
                </a:r>
                <a:r>
                  <a:rPr lang="vi-VN" sz="2500" b="1">
                    <a:latin typeface="Arial" pitchFamily="34" charset="0"/>
                    <a:cs typeface="Arial" pitchFamily="34" charset="0"/>
                  </a:rPr>
                  <a:t>là 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en-US" sz="25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𝝅</m:t>
                    </m:r>
                  </m:oMath>
                </a14:m>
                <a:r>
                  <a:rPr lang="en-US" sz="2500" b="1" smtClean="0">
                    <a:latin typeface="Arial" pitchFamily="34" charset="0"/>
                    <a:cs typeface="Arial" pitchFamily="34" charset="0"/>
                  </a:rPr>
                  <a:t> (cm/s)</a:t>
                </a:r>
                <a:endParaRPr lang="vi-VN" sz="25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4222" y="4567535"/>
                <a:ext cx="6797790" cy="477054"/>
              </a:xfrm>
              <a:prstGeom prst="rect">
                <a:avLst/>
              </a:prstGeom>
              <a:blipFill rotWithShape="1">
                <a:blip r:embed="rId17"/>
                <a:stretch>
                  <a:fillRect l="-1525" t="-8861" b="-29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943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9" grpId="0"/>
      <p:bldP spid="2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13"/>
          <p:cNvSpPr/>
          <p:nvPr/>
        </p:nvSpPr>
        <p:spPr>
          <a:xfrm>
            <a:off x="-812588" y="492632"/>
            <a:ext cx="5463146" cy="5892800"/>
          </a:xfrm>
          <a:custGeom>
            <a:avLst/>
            <a:gdLst/>
            <a:ahLst/>
            <a:cxnLst/>
            <a:rect l="l" t="t" r="r" b="b"/>
            <a:pathLst>
              <a:path w="4098427" h="4419600">
                <a:moveTo>
                  <a:pt x="0" y="0"/>
                </a:moveTo>
                <a:lnTo>
                  <a:pt x="4098427" y="0"/>
                </a:lnTo>
                <a:lnTo>
                  <a:pt x="2588032" y="4419600"/>
                </a:lnTo>
                <a:lnTo>
                  <a:pt x="0" y="441960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5" name="Rectangle 15"/>
          <p:cNvSpPr/>
          <p:nvPr/>
        </p:nvSpPr>
        <p:spPr>
          <a:xfrm rot="1132070">
            <a:off x="3697390" y="-2084"/>
            <a:ext cx="1915577" cy="6882235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4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6" name="Rectangle 15"/>
          <p:cNvSpPr/>
          <p:nvPr/>
        </p:nvSpPr>
        <p:spPr>
          <a:xfrm rot="1132070">
            <a:off x="5733438" y="-2084"/>
            <a:ext cx="1915577" cy="6882235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116656" y="2626233"/>
            <a:ext cx="812588" cy="812800"/>
          </a:xfrm>
          <a:prstGeom prst="rect">
            <a:avLst/>
          </a:prstGeom>
          <a:noFill/>
          <a:ln w="50800">
            <a:solidFill>
              <a:schemeClr val="bg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929245" y="2372233"/>
            <a:ext cx="0" cy="508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>
            <a:off x="9929245" y="2372301"/>
            <a:ext cx="0" cy="50786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3" t="17982" r="12601" b="22046"/>
          <a:stretch/>
        </p:blipFill>
        <p:spPr bwMode="auto">
          <a:xfrm>
            <a:off x="1167199" y="869115"/>
            <a:ext cx="1660188" cy="297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1" t="11198" r="6916" b="28723"/>
          <a:stretch/>
        </p:blipFill>
        <p:spPr bwMode="auto">
          <a:xfrm>
            <a:off x="1115994" y="1219200"/>
            <a:ext cx="2507896" cy="333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5" t="19121" r="17589" b="20906"/>
          <a:stretch/>
        </p:blipFill>
        <p:spPr bwMode="auto">
          <a:xfrm>
            <a:off x="990697" y="1018100"/>
            <a:ext cx="542890" cy="349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324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037" y="5908156"/>
            <a:ext cx="1431375" cy="1113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833687" y="1219200"/>
            <a:ext cx="10823325" cy="2133600"/>
            <a:chOff x="608012" y="836860"/>
            <a:chExt cx="10823325" cy="2133600"/>
          </a:xfrm>
        </p:grpSpPr>
        <p:sp>
          <p:nvSpPr>
            <p:cNvPr id="21" name="Rounded Rectangle 20"/>
            <p:cNvSpPr/>
            <p:nvPr/>
          </p:nvSpPr>
          <p:spPr>
            <a:xfrm>
              <a:off x="608012" y="836860"/>
              <a:ext cx="10668000" cy="1970179"/>
            </a:xfrm>
            <a:prstGeom prst="roundRect">
              <a:avLst>
                <a:gd name="adj" fmla="val 3662"/>
              </a:avLst>
            </a:prstGeom>
            <a:solidFill>
              <a:srgbClr val="FDEDD3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989012" y="1015902"/>
                  <a:ext cx="9829800" cy="5310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buFont typeface="Arial" pitchFamily="34" charset="0"/>
                    <a:buChar char="•"/>
                  </a:pP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Hàm số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</m:rad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  </m:t>
                      </m:r>
                    </m:oMath>
                  </a14:m>
                  <a:r>
                    <a:rPr lang="en-US" sz="2600" b="1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có </a:t>
                  </a: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đạo hàm trên khoảng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(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𝟎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;+∞)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và  </a:t>
                  </a:r>
                  <a:endParaRPr lang="vi-VN" sz="26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9012" y="1015902"/>
                  <a:ext cx="9829800" cy="531043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930" t="-4598" b="-264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206287" y="1654969"/>
              <a:ext cx="1225050" cy="131549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8" name="Object 1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996978016"/>
                    </p:ext>
                  </p:extLst>
                </p:nvPr>
              </p:nvGraphicFramePr>
              <p:xfrm>
                <a:off x="4419350" y="1560760"/>
                <a:ext cx="2201863" cy="11811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76867" name="Equation" r:id="rId7" imgW="850680" imgH="457200" progId="Equation.DSMT4">
                        <p:embed/>
                      </p:oleObj>
                    </mc:Choice>
                    <mc:Fallback>
                      <p:oleObj name="Equation" r:id="rId7" imgW="850680" imgH="4572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419350" y="1560760"/>
                              <a:ext cx="2201863" cy="11811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8" name="Object 1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759238214"/>
                    </p:ext>
                  </p:extLst>
                </p:nvPr>
              </p:nvGraphicFramePr>
              <p:xfrm>
                <a:off x="4419350" y="1560760"/>
                <a:ext cx="2201863" cy="11811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76806" name="Equation" r:id="rId9" imgW="850680" imgH="457200" progId="Equation.DSMT4">
                        <p:embed/>
                      </p:oleObj>
                    </mc:Choice>
                    <mc:Fallback>
                      <p:oleObj name="Equation" r:id="rId9" imgW="850680" imgH="4572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419350" y="1560760"/>
                              <a:ext cx="2201863" cy="11811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p:sp>
        <p:nvSpPr>
          <p:cNvPr id="11" name="AutoShape 4"/>
          <p:cNvSpPr>
            <a:spLocks noChangeArrowheads="1"/>
          </p:cNvSpPr>
          <p:nvPr/>
        </p:nvSpPr>
        <p:spPr bwMode="gray">
          <a:xfrm>
            <a:off x="447214" y="95249"/>
            <a:ext cx="71711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 . ĐẠO HÀM CỦA MỘT SỐ HÀM SỐ THƯỜNG GẶP .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447214" y="605135"/>
                <a:ext cx="5354335" cy="499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b)   </a:t>
                </a:r>
                <a:r>
                  <a:rPr lang="en-US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Đạo hàm của hàm số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sz="26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6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radPr>
                      <m:deg/>
                      <m:e>
                        <m:r>
                          <a:rPr lang="en-US" sz="26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</m:rad>
                  </m:oMath>
                </a14:m>
                <a:endParaRPr lang="vi-VN" sz="2600" b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14" y="605135"/>
                <a:ext cx="5354335" cy="499752"/>
              </a:xfrm>
              <a:prstGeom prst="rect">
                <a:avLst/>
              </a:prstGeom>
              <a:blipFill rotWithShape="1">
                <a:blip r:embed="rId11"/>
                <a:stretch>
                  <a:fillRect l="-1706" t="-2439" b="-2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679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667" y="2106695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27012" y="676275"/>
            <a:ext cx="11658599" cy="1319855"/>
            <a:chOff x="227012" y="742950"/>
            <a:chExt cx="11658599" cy="1319855"/>
          </a:xfrm>
        </p:grpSpPr>
        <p:sp>
          <p:nvSpPr>
            <p:cNvPr id="14" name="Rounded Rectangle 13"/>
            <p:cNvSpPr/>
            <p:nvPr/>
          </p:nvSpPr>
          <p:spPr>
            <a:xfrm>
              <a:off x="1714586" y="838200"/>
              <a:ext cx="10171025" cy="1224605"/>
            </a:xfrm>
            <a:prstGeom prst="roundRect">
              <a:avLst>
                <a:gd name="adj" fmla="val 4423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012" y="742950"/>
              <a:ext cx="1360526" cy="1319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701270" y="1176980"/>
              <a:ext cx="48821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1</a:t>
              </a:r>
              <a:endParaRPr lang="en-US" sz="44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1903412" y="1028257"/>
                  <a:ext cx="9601200" cy="724343"/>
                </a:xfrm>
                <a:prstGeom prst="rect">
                  <a:avLst/>
                </a:prstGeom>
                <a:noFill/>
              </p:spPr>
              <p:txBody>
                <a:bodyPr wrap="square" lIns="121899" tIns="60949" rIns="121899" bIns="60949" rtlCol="0">
                  <a:spAutoFit/>
                </a:bodyPr>
                <a:lstStyle/>
                <a:p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Tính đạo hàm của hàm số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</m:rad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tại điểm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𝟒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và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𝟒</m:t>
                          </m:r>
                        </m:den>
                      </m:f>
                    </m:oMath>
                  </a14:m>
                  <a:endParaRPr lang="vi-VN" sz="26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3412" y="1028257"/>
                  <a:ext cx="9601200" cy="724343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762" b="-84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0969067"/>
              </p:ext>
            </p:extLst>
          </p:nvPr>
        </p:nvGraphicFramePr>
        <p:xfrm>
          <a:off x="4605337" y="3417888"/>
          <a:ext cx="2479675" cy="1077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83" name="Equation" r:id="rId7" imgW="1054080" imgH="457200" progId="Equation.DSMT4">
                  <p:embed/>
                </p:oleObj>
              </mc:Choice>
              <mc:Fallback>
                <p:oleObj name="Equation" r:id="rId7" imgW="10540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05337" y="3417888"/>
                        <a:ext cx="2479675" cy="1077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436812" y="2672255"/>
                <a:ext cx="6096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Font typeface="Wingdings" pitchFamily="2" charset="2"/>
                  <a:buChar char="v"/>
                </a:pP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Với mọi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∈(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𝟎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;+∞)</m:t>
                    </m:r>
                  </m:oMath>
                </a14:m>
                <a:r>
                  <a:rPr lang="en-US" b="1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>
                    <a:latin typeface="Arial" pitchFamily="34" charset="0"/>
                    <a:cs typeface="Arial" pitchFamily="34" charset="0"/>
                  </a:rPr>
                  <a:t>ta có :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6812" y="2672255"/>
                <a:ext cx="6096000" cy="461665"/>
              </a:xfrm>
              <a:prstGeom prst="rect">
                <a:avLst/>
              </a:prstGeom>
              <a:blipFill rotWithShape="1">
                <a:blip r:embed="rId9"/>
                <a:stretch>
                  <a:fillRect l="-1400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utoShape 4"/>
          <p:cNvSpPr>
            <a:spLocks noChangeArrowheads="1"/>
          </p:cNvSpPr>
          <p:nvPr/>
        </p:nvSpPr>
        <p:spPr bwMode="gray">
          <a:xfrm>
            <a:off x="447214" y="95249"/>
            <a:ext cx="71711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 . ĐẠO HÀM CỦA MỘT SỐ HÀM SỐ THƯỜNG GẶP .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93931" y="3649812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smtClean="0">
                <a:latin typeface="Arial" pitchFamily="34" charset="0"/>
                <a:cs typeface="Arial" pitchFamily="34" charset="0"/>
              </a:rPr>
              <a:t>Do đó :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1914078"/>
              </p:ext>
            </p:extLst>
          </p:nvPr>
        </p:nvGraphicFramePr>
        <p:xfrm>
          <a:off x="4494212" y="4508500"/>
          <a:ext cx="2628900" cy="158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84" name="Equation" r:id="rId10" imgW="1117440" imgH="672840" progId="Equation.DSMT4">
                  <p:embed/>
                </p:oleObj>
              </mc:Choice>
              <mc:Fallback>
                <p:oleObj name="Equation" r:id="rId10" imgW="1117440" imgH="672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494212" y="4508500"/>
                        <a:ext cx="2628900" cy="158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7340791"/>
              </p:ext>
            </p:extLst>
          </p:nvPr>
        </p:nvGraphicFramePr>
        <p:xfrm>
          <a:off x="7038646" y="2419500"/>
          <a:ext cx="1463675" cy="1077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85" name="Equation" r:id="rId12" imgW="622080" imgH="457200" progId="Equation.DSMT4">
                  <p:embed/>
                </p:oleObj>
              </mc:Choice>
              <mc:Fallback>
                <p:oleObj name="Equation" r:id="rId12" imgW="6220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038646" y="2419500"/>
                        <a:ext cx="1463675" cy="1077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570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149" y="26670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AutoShape 4"/>
          <p:cNvSpPr>
            <a:spLocks noChangeArrowheads="1"/>
          </p:cNvSpPr>
          <p:nvPr/>
        </p:nvSpPr>
        <p:spPr bwMode="gray">
          <a:xfrm>
            <a:off x="447214" y="95249"/>
            <a:ext cx="64853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2 . ĐẠO HÀM CỦA TỔNG , HIỆU, TÍCH , THƯƠNG .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89088" y="761999"/>
            <a:ext cx="11672724" cy="1745163"/>
            <a:chOff x="289088" y="761999"/>
            <a:chExt cx="11672724" cy="1745163"/>
          </a:xfrm>
        </p:grpSpPr>
        <p:sp>
          <p:nvSpPr>
            <p:cNvPr id="16" name="Rounded Rectangle 15"/>
            <p:cNvSpPr/>
            <p:nvPr/>
          </p:nvSpPr>
          <p:spPr>
            <a:xfrm>
              <a:off x="289088" y="761999"/>
              <a:ext cx="11672724" cy="1745163"/>
            </a:xfrm>
            <a:prstGeom prst="roundRect">
              <a:avLst>
                <a:gd name="adj" fmla="val 3662"/>
              </a:avLst>
            </a:prstGeom>
            <a:solidFill>
              <a:srgbClr val="E5F3F7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2055812" y="879157"/>
                  <a:ext cx="9829800" cy="9015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a) Dùng định nghĩa tính đạo hàm của hàm số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𝟑</m:t>
                          </m:r>
                        </m:sup>
                      </m:sSup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tại </a:t>
                  </a:r>
                  <a:br>
                    <a:rPr lang="en-US" sz="2600" b="1" smtClean="0">
                      <a:latin typeface="Arial" pitchFamily="34" charset="0"/>
                      <a:cs typeface="Arial" pitchFamily="34" charset="0"/>
                    </a:rPr>
                  </a:b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   điểm x bất kì</a:t>
                  </a:r>
                  <a:endParaRPr lang="vi-VN" sz="26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5812" y="879157"/>
                  <a:ext cx="9829800" cy="901593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1054" t="-5405" b="-155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0178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91" r="15485" b="30712"/>
            <a:stretch/>
          </p:blipFill>
          <p:spPr bwMode="auto">
            <a:xfrm>
              <a:off x="531812" y="888682"/>
              <a:ext cx="1234251" cy="447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2064579" y="1828800"/>
                  <a:ext cx="9668633" cy="5950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b)  So sánh: 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600" b="1" i="1" smtClean="0">
                                  <a:latin typeface="Cambria Math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600" b="1" i="1" smtClean="0">
                                  <a:latin typeface="Cambria Math"/>
                                  <a:cs typeface="Arial" pitchFamily="34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600" b="1" i="1" smtClean="0">
                                  <a:latin typeface="Cambria Math"/>
                                  <a:cs typeface="Arial" pitchFamily="34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600" b="1" i="1" smtClean="0">
                                  <a:latin typeface="Cambria Math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600" b="1" i="1" smtClean="0">
                                  <a:latin typeface="Cambria Math"/>
                                  <a:cs typeface="Arial" pitchFamily="34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600" b="1" i="1" smtClean="0">
                                  <a:latin typeface="Cambria Math"/>
                                  <a:cs typeface="Arial" pitchFamily="34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′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và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600" b="1" i="1" smtClean="0">
                                  <a:latin typeface="Cambria Math"/>
                                  <a:cs typeface="Arial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600" b="1" i="1" smtClean="0">
                                      <a:latin typeface="Cambria Math"/>
                                      <a:cs typeface="Arial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b="1" i="1" smtClean="0">
                                      <a:latin typeface="Cambria Math"/>
                                      <a:cs typeface="Arial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600" b="1" i="1" smtClean="0">
                                      <a:latin typeface="Cambria Math"/>
                                      <a:cs typeface="Arial" pitchFamily="34" charset="0"/>
                                    </a:rPr>
                                    <m:t>𝟑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′</m:t>
                          </m:r>
                        </m:sup>
                      </m:sSup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+</m:t>
                      </m:r>
                      <m:d>
                        <m:dPr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600" b="1" i="1" smtClean="0">
                                  <a:latin typeface="Cambria Math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600" b="1" i="1" smtClean="0">
                                  <a:latin typeface="Cambria Math"/>
                                  <a:cs typeface="Arial" pitchFamily="34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600" b="1" i="1" smtClean="0">
                                  <a:latin typeface="Cambria Math"/>
                                  <a:cs typeface="Arial" pitchFamily="34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′</m:t>
                      </m:r>
                    </m:oMath>
                  </a14:m>
                  <a:endParaRPr lang="vi-VN" sz="26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64579" y="1828800"/>
                  <a:ext cx="9668633" cy="595099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1135" b="-183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0605894"/>
              </p:ext>
            </p:extLst>
          </p:nvPr>
        </p:nvGraphicFramePr>
        <p:xfrm>
          <a:off x="1447800" y="3048000"/>
          <a:ext cx="7618412" cy="113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931" name="Equation" r:id="rId8" imgW="3238200" imgH="482400" progId="Equation.DSMT4">
                  <p:embed/>
                </p:oleObj>
              </mc:Choice>
              <mc:Fallback>
                <p:oleObj name="Equation" r:id="rId8" imgW="3238200" imgH="482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048000"/>
                        <a:ext cx="7618412" cy="1135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6530136"/>
              </p:ext>
            </p:extLst>
          </p:nvPr>
        </p:nvGraphicFramePr>
        <p:xfrm>
          <a:off x="2970212" y="4114800"/>
          <a:ext cx="6691312" cy="113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932" name="Equation" r:id="rId10" imgW="2844720" imgH="482400" progId="Equation.DSMT4">
                  <p:embed/>
                </p:oleObj>
              </mc:Choice>
              <mc:Fallback>
                <p:oleObj name="Equation" r:id="rId10" imgW="284472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0212" y="4114800"/>
                        <a:ext cx="6691312" cy="1135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3021958"/>
              </p:ext>
            </p:extLst>
          </p:nvPr>
        </p:nvGraphicFramePr>
        <p:xfrm>
          <a:off x="608012" y="5113337"/>
          <a:ext cx="5376862" cy="113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933" name="Equation" r:id="rId12" imgW="2286000" imgH="482400" progId="Equation.DSMT4">
                  <p:embed/>
                </p:oleObj>
              </mc:Choice>
              <mc:Fallback>
                <p:oleObj name="Equation" r:id="rId12" imgW="22860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012" y="5113337"/>
                        <a:ext cx="5376862" cy="1135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1190635"/>
              </p:ext>
            </p:extLst>
          </p:nvPr>
        </p:nvGraphicFramePr>
        <p:xfrm>
          <a:off x="5984978" y="5341937"/>
          <a:ext cx="4183063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934" name="Equation" r:id="rId14" imgW="1777680" imgH="330120" progId="Equation.DSMT4">
                  <p:embed/>
                </p:oleObj>
              </mc:Choice>
              <mc:Fallback>
                <p:oleObj name="Equation" r:id="rId14" imgW="177768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4978" y="5341937"/>
                        <a:ext cx="4183063" cy="776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4848114"/>
              </p:ext>
            </p:extLst>
          </p:nvPr>
        </p:nvGraphicFramePr>
        <p:xfrm>
          <a:off x="10252178" y="5341937"/>
          <a:ext cx="17018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935" name="Equation" r:id="rId16" imgW="723600" imgH="253800" progId="Equation.DSMT4">
                  <p:embed/>
                </p:oleObj>
              </mc:Choice>
              <mc:Fallback>
                <p:oleObj name="Equation" r:id="rId16" imgW="7236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52178" y="5341937"/>
                        <a:ext cx="17018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1560512" y="6172634"/>
                <a:ext cx="10096500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Vậy hàm số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𝟑</m:t>
                        </m:r>
                      </m:sup>
                    </m:sSup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 có đạo hàm là hàm số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𝒚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′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𝟑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𝒙</m:t>
                    </m:r>
                  </m:oMath>
                </a14:m>
                <a:endParaRPr lang="en-US" sz="2800" b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0512" y="6172634"/>
                <a:ext cx="10096500" cy="532966"/>
              </a:xfrm>
              <a:prstGeom prst="rect">
                <a:avLst/>
              </a:prstGeom>
              <a:blipFill rotWithShape="1">
                <a:blip r:embed="rId18"/>
                <a:stretch>
                  <a:fillRect l="-966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459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037" y="5747300"/>
            <a:ext cx="1431375" cy="1113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06137" y="762000"/>
            <a:ext cx="11274675" cy="3115744"/>
            <a:chOff x="1337" y="836860"/>
            <a:chExt cx="11274675" cy="3115744"/>
          </a:xfrm>
        </p:grpSpPr>
        <p:sp>
          <p:nvSpPr>
            <p:cNvPr id="21" name="Rounded Rectangle 20"/>
            <p:cNvSpPr/>
            <p:nvPr/>
          </p:nvSpPr>
          <p:spPr>
            <a:xfrm>
              <a:off x="608012" y="836860"/>
              <a:ext cx="10668000" cy="2819400"/>
            </a:xfrm>
            <a:prstGeom prst="roundRect">
              <a:avLst>
                <a:gd name="adj" fmla="val 3662"/>
              </a:avLst>
            </a:prstGeom>
            <a:solidFill>
              <a:srgbClr val="FDEDD3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989012" y="1015902"/>
                  <a:ext cx="9829800" cy="8925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buFont typeface="Arial" pitchFamily="34" charset="0"/>
                    <a:buChar char="•"/>
                  </a:pP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Giả sử các hàm số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𝒖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𝒖</m:t>
                      </m:r>
                      <m:d>
                        <m:dPr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</m:d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, 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𝒗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𝒗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(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)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có đạo hàm trên khoảng (a;b) . Khi đó :</a:t>
                  </a:r>
                  <a:endParaRPr lang="vi-VN" sz="26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9012" y="1015902"/>
                  <a:ext cx="9829800" cy="89255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930" t="-6122" b="-156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7" y="2360860"/>
              <a:ext cx="1482311" cy="159174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8" name="Object 1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125056738"/>
                    </p:ext>
                  </p:extLst>
                </p:nvPr>
              </p:nvGraphicFramePr>
              <p:xfrm>
                <a:off x="2058737" y="1987798"/>
                <a:ext cx="2497138" cy="52546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78127" name="Equation" r:id="rId7" imgW="965160" imgH="203040" progId="Equation.DSMT4">
                        <p:embed/>
                      </p:oleObj>
                    </mc:Choice>
                    <mc:Fallback>
                      <p:oleObj name="Equation" r:id="rId7" imgW="965160" imgH="20304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058737" y="1987798"/>
                              <a:ext cx="2497138" cy="52546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8" name="Object 1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125056738"/>
                    </p:ext>
                  </p:extLst>
                </p:nvPr>
              </p:nvGraphicFramePr>
              <p:xfrm>
                <a:off x="2058737" y="1987798"/>
                <a:ext cx="2497138" cy="52546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77862" name="Equation" r:id="rId9" imgW="965160" imgH="203040" progId="Equation.DSMT4">
                        <p:embed/>
                      </p:oleObj>
                    </mc:Choice>
                    <mc:Fallback>
                      <p:oleObj name="Equation" r:id="rId9" imgW="965160" imgH="20304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058737" y="1987798"/>
                              <a:ext cx="2497138" cy="52546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2" name="Object 1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672629663"/>
                    </p:ext>
                  </p:extLst>
                </p:nvPr>
              </p:nvGraphicFramePr>
              <p:xfrm>
                <a:off x="5942012" y="1987798"/>
                <a:ext cx="2497138" cy="52546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78128" name="Equation" r:id="rId11" imgW="965160" imgH="203040" progId="Equation.DSMT4">
                        <p:embed/>
                      </p:oleObj>
                    </mc:Choice>
                    <mc:Fallback>
                      <p:oleObj name="Equation" r:id="rId11" imgW="965160" imgH="20304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942012" y="1987798"/>
                              <a:ext cx="2497138" cy="52546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2" name="Object 1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672629663"/>
                    </p:ext>
                  </p:extLst>
                </p:nvPr>
              </p:nvGraphicFramePr>
              <p:xfrm>
                <a:off x="5942012" y="1987798"/>
                <a:ext cx="2497138" cy="52546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77863" name="Equation" r:id="rId13" imgW="965160" imgH="203040" progId="Equation.DSMT4">
                        <p:embed/>
                      </p:oleObj>
                    </mc:Choice>
                    <mc:Fallback>
                      <p:oleObj name="Equation" r:id="rId13" imgW="965160" imgH="20304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4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942012" y="1987798"/>
                              <a:ext cx="2497138" cy="52546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4" name="Object 13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868755795"/>
                    </p:ext>
                  </p:extLst>
                </p:nvPr>
              </p:nvGraphicFramePr>
              <p:xfrm>
                <a:off x="1960313" y="2708523"/>
                <a:ext cx="2693987" cy="52387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78129" name="Equation" r:id="rId15" imgW="1041120" imgH="203040" progId="Equation.DSMT4">
                        <p:embed/>
                      </p:oleObj>
                    </mc:Choice>
                    <mc:Fallback>
                      <p:oleObj name="Equation" r:id="rId15" imgW="1041120" imgH="20304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6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960313" y="2708523"/>
                              <a:ext cx="2693987" cy="52387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4" name="Object 13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868755795"/>
                    </p:ext>
                  </p:extLst>
                </p:nvPr>
              </p:nvGraphicFramePr>
              <p:xfrm>
                <a:off x="1960313" y="2708523"/>
                <a:ext cx="2693987" cy="52387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77864" name="Equation" r:id="rId17" imgW="1041120" imgH="203040" progId="Equation.DSMT4">
                        <p:embed/>
                      </p:oleObj>
                    </mc:Choice>
                    <mc:Fallback>
                      <p:oleObj name="Equation" r:id="rId17" imgW="1041120" imgH="20304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8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960313" y="2708523"/>
                              <a:ext cx="2693987" cy="52387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5" name="Object 1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765235640"/>
                    </p:ext>
                  </p:extLst>
                </p:nvPr>
              </p:nvGraphicFramePr>
              <p:xfrm>
                <a:off x="5856184" y="2515121"/>
                <a:ext cx="5126037" cy="117792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78130" name="Equation" r:id="rId19" imgW="1981080" imgH="457200" progId="Equation.DSMT4">
                        <p:embed/>
                      </p:oleObj>
                    </mc:Choice>
                    <mc:Fallback>
                      <p:oleObj name="Equation" r:id="rId19" imgW="1981080" imgH="4572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0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856184" y="2515121"/>
                              <a:ext cx="5126037" cy="117792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5" name="Object 1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765235640"/>
                    </p:ext>
                  </p:extLst>
                </p:nvPr>
              </p:nvGraphicFramePr>
              <p:xfrm>
                <a:off x="5856184" y="2515121"/>
                <a:ext cx="5126037" cy="117792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77865" name="Equation" r:id="rId21" imgW="1981080" imgH="457200" progId="Equation.DSMT4">
                        <p:embed/>
                      </p:oleObj>
                    </mc:Choice>
                    <mc:Fallback>
                      <p:oleObj name="Equation" r:id="rId21" imgW="1981080" imgH="4572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2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856184" y="2515121"/>
                              <a:ext cx="5126037" cy="117792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p:sp>
        <p:nvSpPr>
          <p:cNvPr id="10" name="AutoShape 4"/>
          <p:cNvSpPr>
            <a:spLocks noChangeArrowheads="1"/>
          </p:cNvSpPr>
          <p:nvPr/>
        </p:nvSpPr>
        <p:spPr bwMode="gray">
          <a:xfrm>
            <a:off x="447214" y="95249"/>
            <a:ext cx="64853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2 . ĐẠO HÀM CỦA TỔNG , HIỆU, TÍCH , THƯƠNG .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47214" y="3872775"/>
            <a:ext cx="11133598" cy="2985225"/>
            <a:chOff x="447214" y="3872775"/>
            <a:chExt cx="11133598" cy="2985225"/>
          </a:xfrm>
        </p:grpSpPr>
        <p:sp>
          <p:nvSpPr>
            <p:cNvPr id="16" name="TextBox 15"/>
            <p:cNvSpPr txBox="1"/>
            <p:nvPr/>
          </p:nvSpPr>
          <p:spPr>
            <a:xfrm>
              <a:off x="1686927" y="3872775"/>
              <a:ext cx="1668462" cy="43088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Chú ý  :</a:t>
              </a:r>
              <a:endParaRPr lang="vi-VN" sz="2200" b="1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47214" y="4411144"/>
              <a:ext cx="111335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>
                <a:buFont typeface="Arial" pitchFamily="34" charset="0"/>
                <a:buChar char="•"/>
              </a:pPr>
              <a:r>
                <a:rPr lang="en-US" b="1" smtClean="0">
                  <a:latin typeface="Arial" pitchFamily="34" charset="0"/>
                  <a:cs typeface="Arial" pitchFamily="34" charset="0"/>
                </a:rPr>
                <a:t>Quy tắc đạo hàm của tổng, hiệu có thể áp dụng cho tổng , hiệu của hai hay nhiều hàm số </a:t>
              </a:r>
              <a:endParaRPr lang="en-US" sz="28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447214" y="5269097"/>
                  <a:ext cx="1113359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 algn="just">
                    <a:buFont typeface="Arial" pitchFamily="34" charset="0"/>
                    <a:buChar char="•"/>
                  </a:pP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Với k là một hằng số, ta có :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 smtClean="0">
                                  <a:latin typeface="Cambria Math"/>
                                  <a:cs typeface="Arial" pitchFamily="34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  <a:cs typeface="Arial" pitchFamily="34" charset="0"/>
                                </a:rPr>
                                <m:t>𝒌𝒖</m:t>
                              </m:r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′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𝒌𝒖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′</m:t>
                      </m:r>
                    </m:oMath>
                  </a14:m>
                  <a:endParaRPr lang="en-US" sz="2800" b="1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214" y="5269097"/>
                  <a:ext cx="11133598" cy="461665"/>
                </a:xfrm>
                <a:prstGeom prst="rect">
                  <a:avLst/>
                </a:prstGeom>
                <a:blipFill rotWithShape="1">
                  <a:blip r:embed="rId23"/>
                  <a:stretch>
                    <a:fillRect l="-712" t="-9211" b="-30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TextBox 19"/>
            <p:cNvSpPr txBox="1"/>
            <p:nvPr/>
          </p:nvSpPr>
          <p:spPr>
            <a:xfrm>
              <a:off x="461392" y="6015335"/>
              <a:ext cx="55526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>
                <a:buFont typeface="Arial" pitchFamily="34" charset="0"/>
                <a:buChar char="•"/>
              </a:pPr>
              <a:r>
                <a:rPr lang="en-US" b="1" smtClean="0">
                  <a:latin typeface="Arial" pitchFamily="34" charset="0"/>
                  <a:cs typeface="Arial" pitchFamily="34" charset="0"/>
                </a:rPr>
                <a:t>Đạo hàm của hàm số nghịch đảo </a:t>
              </a:r>
              <a:endParaRPr lang="en-US" sz="28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3" name="Object 2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51993722"/>
                    </p:ext>
                  </p:extLst>
                </p:nvPr>
              </p:nvGraphicFramePr>
              <p:xfrm>
                <a:off x="5789612" y="5678488"/>
                <a:ext cx="1938338" cy="117951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78131" name="Equation" r:id="rId24" imgW="749160" imgH="457200" progId="Equation.DSMT4">
                        <p:embed/>
                      </p:oleObj>
                    </mc:Choice>
                    <mc:Fallback>
                      <p:oleObj name="Equation" r:id="rId24" imgW="749160" imgH="4572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5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789612" y="5678488"/>
                              <a:ext cx="1938338" cy="117951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23" name="Object 2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51993722"/>
                    </p:ext>
                  </p:extLst>
                </p:nvPr>
              </p:nvGraphicFramePr>
              <p:xfrm>
                <a:off x="5789612" y="5678488"/>
                <a:ext cx="1938338" cy="117951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77866" name="Equation" r:id="rId26" imgW="749160" imgH="457200" progId="Equation.DSMT4">
                        <p:embed/>
                      </p:oleObj>
                    </mc:Choice>
                    <mc:Fallback>
                      <p:oleObj name="Equation" r:id="rId26" imgW="749160" imgH="4572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7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789612" y="5678488"/>
                              <a:ext cx="1938338" cy="117951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</p:spTree>
    <p:extLst>
      <p:ext uri="{BB962C8B-B14F-4D97-AF65-F5344CB8AC3E}">
        <p14:creationId xmlns:p14="http://schemas.microsoft.com/office/powerpoint/2010/main" val="368918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46011</TotalTime>
  <Words>3058</Words>
  <Application>Microsoft Office PowerPoint</Application>
  <PresentationFormat>Custom</PresentationFormat>
  <Paragraphs>293</Paragraphs>
  <Slides>56</Slides>
  <Notes>56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8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Phienbanmoi.com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2729</cp:revision>
  <dcterms:created xsi:type="dcterms:W3CDTF">2021-08-04T05:24:17Z</dcterms:created>
  <dcterms:modified xsi:type="dcterms:W3CDTF">2024-03-14T02:26:22Z</dcterms:modified>
</cp:coreProperties>
</file>