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881" r:id="rId14"/>
    <p:sldId id="882" r:id="rId15"/>
    <p:sldId id="883" r:id="rId16"/>
    <p:sldId id="884" r:id="rId17"/>
    <p:sldId id="885" r:id="rId18"/>
    <p:sldId id="886" r:id="rId19"/>
    <p:sldId id="887"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881"/>
            <p14:sldId id="882"/>
            <p14:sldId id="883"/>
            <p14:sldId id="884"/>
            <p14:sldId id="885"/>
            <p14:sldId id="886"/>
            <p14:sldId id="88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77.wmf"/><Relationship Id="rId7" Type="http://schemas.openxmlformats.org/officeDocument/2006/relationships/image" Target="../media/image85.wmf"/><Relationship Id="rId2" Type="http://schemas.openxmlformats.org/officeDocument/2006/relationships/image" Target="../media/image81.wmf"/><Relationship Id="rId1" Type="http://schemas.openxmlformats.org/officeDocument/2006/relationships/image" Target="../media/image75.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89.wmf"/><Relationship Id="rId7" Type="http://schemas.openxmlformats.org/officeDocument/2006/relationships/image" Target="../media/image98.wmf"/><Relationship Id="rId2" Type="http://schemas.openxmlformats.org/officeDocument/2006/relationships/image" Target="../media/image95.wmf"/><Relationship Id="rId1" Type="http://schemas.openxmlformats.org/officeDocument/2006/relationships/image" Target="../media/image87.wmf"/><Relationship Id="rId6" Type="http://schemas.openxmlformats.org/officeDocument/2006/relationships/image" Target="../media/image97.wmf"/><Relationship Id="rId5" Type="http://schemas.openxmlformats.org/officeDocument/2006/relationships/image" Target="../media/image91.wmf"/><Relationship Id="rId4" Type="http://schemas.openxmlformats.org/officeDocument/2006/relationships/image" Target="../media/image96.wmf"/><Relationship Id="rId9" Type="http://schemas.openxmlformats.org/officeDocument/2006/relationships/image" Target="../media/image10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101.wmf"/><Relationship Id="rId1" Type="http://schemas.openxmlformats.org/officeDocument/2006/relationships/image" Target="../media/image87.wmf"/><Relationship Id="rId6" Type="http://schemas.openxmlformats.org/officeDocument/2006/relationships/image" Target="../media/image103.wmf"/><Relationship Id="rId5" Type="http://schemas.openxmlformats.org/officeDocument/2006/relationships/image" Target="../media/image91.wmf"/><Relationship Id="rId4"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54.wmf"/><Relationship Id="rId5" Type="http://schemas.openxmlformats.org/officeDocument/2006/relationships/image" Target="../media/image64.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6.wmf"/><Relationship Id="rId18" Type="http://schemas.openxmlformats.org/officeDocument/2006/relationships/oleObject" Target="../embeddings/oleObject50.bin"/><Relationship Id="rId3" Type="http://schemas.openxmlformats.org/officeDocument/2006/relationships/notesSlide" Target="../notesSlides/notesSlide10.xml"/><Relationship Id="rId21" Type="http://schemas.openxmlformats.org/officeDocument/2006/relationships/image" Target="../media/image60.wmf"/><Relationship Id="rId7" Type="http://schemas.openxmlformats.org/officeDocument/2006/relationships/image" Target="../media/image79.png"/><Relationship Id="rId12" Type="http://schemas.openxmlformats.org/officeDocument/2006/relationships/oleObject" Target="../embeddings/oleObject47.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8.vml"/><Relationship Id="rId6" Type="http://schemas.openxmlformats.org/officeDocument/2006/relationships/image" Target="../media/image11.png"/><Relationship Id="rId11" Type="http://schemas.openxmlformats.org/officeDocument/2006/relationships/image" Target="../media/image55.wmf"/><Relationship Id="rId5" Type="http://schemas.openxmlformats.org/officeDocument/2006/relationships/image" Target="../media/image78.png"/><Relationship Id="rId15" Type="http://schemas.openxmlformats.org/officeDocument/2006/relationships/image" Target="../media/image57.wmf"/><Relationship Id="rId10" Type="http://schemas.openxmlformats.org/officeDocument/2006/relationships/oleObject" Target="../embeddings/oleObject46.bin"/><Relationship Id="rId19" Type="http://schemas.openxmlformats.org/officeDocument/2006/relationships/image" Target="../media/image59.wmf"/><Relationship Id="rId4" Type="http://schemas.openxmlformats.org/officeDocument/2006/relationships/image" Target="../media/image10.png"/><Relationship Id="rId9" Type="http://schemas.openxmlformats.org/officeDocument/2006/relationships/image" Target="../media/image54.wmf"/><Relationship Id="rId1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5.bin"/><Relationship Id="rId3" Type="http://schemas.openxmlformats.org/officeDocument/2006/relationships/notesSlide" Target="../notesSlides/notesSlide11.xml"/><Relationship Id="rId7" Type="http://schemas.openxmlformats.org/officeDocument/2006/relationships/oleObject" Target="../embeddings/oleObject52.bin"/><Relationship Id="rId12"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9.vml"/><Relationship Id="rId6" Type="http://schemas.openxmlformats.org/officeDocument/2006/relationships/image" Target="../media/image11.png"/><Relationship Id="rId11" Type="http://schemas.openxmlformats.org/officeDocument/2006/relationships/oleObject" Target="../embeddings/oleObject54.bin"/><Relationship Id="rId5" Type="http://schemas.openxmlformats.org/officeDocument/2006/relationships/image" Target="../media/image78.png"/><Relationship Id="rId15" Type="http://schemas.openxmlformats.org/officeDocument/2006/relationships/oleObject" Target="../embeddings/oleObject56.bin"/><Relationship Id="rId10" Type="http://schemas.openxmlformats.org/officeDocument/2006/relationships/image" Target="../media/image61.wmf"/><Relationship Id="rId4" Type="http://schemas.openxmlformats.org/officeDocument/2006/relationships/image" Target="../media/image10.png"/><Relationship Id="rId9" Type="http://schemas.openxmlformats.org/officeDocument/2006/relationships/oleObject" Target="../embeddings/oleObject53.bin"/><Relationship Id="rId14" Type="http://schemas.openxmlformats.org/officeDocument/2006/relationships/image" Target="../media/image6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8.wmf"/><Relationship Id="rId18" Type="http://schemas.openxmlformats.org/officeDocument/2006/relationships/oleObject" Target="../embeddings/oleObject63.bin"/><Relationship Id="rId3" Type="http://schemas.openxmlformats.org/officeDocument/2006/relationships/notesSlide" Target="../notesSlides/notesSlide12.xml"/><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60.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vmlDrawing" Target="../drawings/vmlDrawing10.vml"/><Relationship Id="rId6" Type="http://schemas.openxmlformats.org/officeDocument/2006/relationships/oleObject" Target="../embeddings/oleObject57.bin"/><Relationship Id="rId11" Type="http://schemas.openxmlformats.org/officeDocument/2006/relationships/image" Target="../media/image67.wmf"/><Relationship Id="rId24" Type="http://schemas.openxmlformats.org/officeDocument/2006/relationships/oleObject" Target="../embeddings/oleObject66.bin"/><Relationship Id="rId5" Type="http://schemas.openxmlformats.org/officeDocument/2006/relationships/image" Target="../media/image11.png"/><Relationship Id="rId15" Type="http://schemas.openxmlformats.org/officeDocument/2006/relationships/image" Target="../media/image69.wmf"/><Relationship Id="rId23" Type="http://schemas.openxmlformats.org/officeDocument/2006/relationships/image" Target="../media/image73.wmf"/><Relationship Id="rId10" Type="http://schemas.openxmlformats.org/officeDocument/2006/relationships/oleObject" Target="../embeddings/oleObject59.bin"/><Relationship Id="rId19" Type="http://schemas.openxmlformats.org/officeDocument/2006/relationships/image" Target="../media/image71.wmf"/><Relationship Id="rId4" Type="http://schemas.openxmlformats.org/officeDocument/2006/relationships/image" Target="../media/image10.png"/><Relationship Id="rId9" Type="http://schemas.openxmlformats.org/officeDocument/2006/relationships/image" Target="../media/image66.wmf"/><Relationship Id="rId14" Type="http://schemas.openxmlformats.org/officeDocument/2006/relationships/oleObject" Target="../embeddings/oleObject61.bin"/><Relationship Id="rId22" Type="http://schemas.openxmlformats.org/officeDocument/2006/relationships/oleObject" Target="../embeddings/oleObject6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8.wmf"/><Relationship Id="rId18" Type="http://schemas.openxmlformats.org/officeDocument/2006/relationships/image" Target="../media/image100.png"/><Relationship Id="rId3" Type="http://schemas.openxmlformats.org/officeDocument/2006/relationships/notesSlide" Target="../notesSlides/notesSlide13.xml"/><Relationship Id="rId7" Type="http://schemas.openxmlformats.org/officeDocument/2006/relationships/image" Target="../media/image75.wmf"/><Relationship Id="rId12" Type="http://schemas.openxmlformats.org/officeDocument/2006/relationships/oleObject" Target="../embeddings/oleObject70.bin"/><Relationship Id="rId17"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oleObject" Target="../embeddings/oleObject72.bin"/><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image" Target="../media/image77.wmf"/><Relationship Id="rId5" Type="http://schemas.openxmlformats.org/officeDocument/2006/relationships/image" Target="../media/image11.png"/><Relationship Id="rId15" Type="http://schemas.openxmlformats.org/officeDocument/2006/relationships/image" Target="../media/image79.wmf"/><Relationship Id="rId10" Type="http://schemas.openxmlformats.org/officeDocument/2006/relationships/oleObject" Target="../embeddings/oleObject69.bin"/><Relationship Id="rId4" Type="http://schemas.openxmlformats.org/officeDocument/2006/relationships/image" Target="../media/image10.png"/><Relationship Id="rId9" Type="http://schemas.openxmlformats.org/officeDocument/2006/relationships/image" Target="../media/image76.wmf"/><Relationship Id="rId14" Type="http://schemas.openxmlformats.org/officeDocument/2006/relationships/oleObject" Target="../embeddings/oleObject7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2.wmf"/><Relationship Id="rId18" Type="http://schemas.openxmlformats.org/officeDocument/2006/relationships/image" Target="../media/image84.wmf"/><Relationship Id="rId3" Type="http://schemas.openxmlformats.org/officeDocument/2006/relationships/notesSlide" Target="../notesSlides/notesSlide14.xml"/><Relationship Id="rId21" Type="http://schemas.openxmlformats.org/officeDocument/2006/relationships/oleObject" Target="../embeddings/oleObject80.bin"/><Relationship Id="rId7" Type="http://schemas.openxmlformats.org/officeDocument/2006/relationships/image" Target="../media/image75.wmf"/><Relationship Id="rId12" Type="http://schemas.openxmlformats.org/officeDocument/2006/relationships/oleObject" Target="../embeddings/oleObject76.bin"/><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107.png"/><Relationship Id="rId20" Type="http://schemas.openxmlformats.org/officeDocument/2006/relationships/image" Target="../media/image85.wmf"/><Relationship Id="rId1" Type="http://schemas.openxmlformats.org/officeDocument/2006/relationships/vmlDrawing" Target="../drawings/vmlDrawing12.vml"/><Relationship Id="rId6" Type="http://schemas.openxmlformats.org/officeDocument/2006/relationships/oleObject" Target="../embeddings/oleObject73.bin"/><Relationship Id="rId11" Type="http://schemas.openxmlformats.org/officeDocument/2006/relationships/image" Target="../media/image77.wmf"/><Relationship Id="rId5" Type="http://schemas.openxmlformats.org/officeDocument/2006/relationships/image" Target="../media/image11.png"/><Relationship Id="rId15" Type="http://schemas.openxmlformats.org/officeDocument/2006/relationships/image" Target="../media/image83.wmf"/><Relationship Id="rId10" Type="http://schemas.openxmlformats.org/officeDocument/2006/relationships/oleObject" Target="../embeddings/oleObject75.bin"/><Relationship Id="rId19" Type="http://schemas.openxmlformats.org/officeDocument/2006/relationships/oleObject" Target="../embeddings/oleObject79.bin"/><Relationship Id="rId4" Type="http://schemas.openxmlformats.org/officeDocument/2006/relationships/image" Target="../media/image10.png"/><Relationship Id="rId9" Type="http://schemas.openxmlformats.org/officeDocument/2006/relationships/image" Target="../media/image81.wmf"/><Relationship Id="rId14" Type="http://schemas.openxmlformats.org/officeDocument/2006/relationships/oleObject" Target="../embeddings/oleObject77.bin"/><Relationship Id="rId22" Type="http://schemas.openxmlformats.org/officeDocument/2006/relationships/image" Target="../media/image8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0.wmf"/><Relationship Id="rId18" Type="http://schemas.openxmlformats.org/officeDocument/2006/relationships/oleObject" Target="../embeddings/oleObject87.bin"/><Relationship Id="rId3" Type="http://schemas.openxmlformats.org/officeDocument/2006/relationships/notesSlide" Target="../notesSlides/notesSlide15.xml"/><Relationship Id="rId21" Type="http://schemas.openxmlformats.org/officeDocument/2006/relationships/image" Target="../media/image94.wmf"/><Relationship Id="rId7" Type="http://schemas.openxmlformats.org/officeDocument/2006/relationships/image" Target="../media/image87.wmf"/><Relationship Id="rId12" Type="http://schemas.openxmlformats.org/officeDocument/2006/relationships/oleObject" Target="../embeddings/oleObject84.bin"/><Relationship Id="rId17"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10" Type="http://schemas.openxmlformats.org/officeDocument/2006/relationships/oleObject" Target="../embeddings/oleObject83.bin"/><Relationship Id="rId19" Type="http://schemas.openxmlformats.org/officeDocument/2006/relationships/image" Target="../media/image93.wmf"/><Relationship Id="rId4" Type="http://schemas.openxmlformats.org/officeDocument/2006/relationships/image" Target="../media/image10.png"/><Relationship Id="rId9" Type="http://schemas.openxmlformats.org/officeDocument/2006/relationships/image" Target="../media/image88.wmf"/><Relationship Id="rId14" Type="http://schemas.openxmlformats.org/officeDocument/2006/relationships/oleObject" Target="../embeddings/oleObject8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96.wmf"/><Relationship Id="rId18" Type="http://schemas.openxmlformats.org/officeDocument/2006/relationships/oleObject" Target="../embeddings/oleObject95.bin"/><Relationship Id="rId3" Type="http://schemas.openxmlformats.org/officeDocument/2006/relationships/notesSlide" Target="../notesSlides/notesSlide16.xml"/><Relationship Id="rId21" Type="http://schemas.openxmlformats.org/officeDocument/2006/relationships/image" Target="../media/image99.wmf"/><Relationship Id="rId7" Type="http://schemas.openxmlformats.org/officeDocument/2006/relationships/image" Target="../media/image87.wmf"/><Relationship Id="rId12" Type="http://schemas.openxmlformats.org/officeDocument/2006/relationships/oleObject" Target="../embeddings/oleObject92.bin"/><Relationship Id="rId17" Type="http://schemas.openxmlformats.org/officeDocument/2006/relationships/image" Target="../media/image97.wmf"/><Relationship Id="rId2" Type="http://schemas.openxmlformats.org/officeDocument/2006/relationships/slideLayout" Target="../slideLayouts/slideLayout2.xml"/><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vmlDrawing" Target="../drawings/vmlDrawing14.vml"/><Relationship Id="rId6" Type="http://schemas.openxmlformats.org/officeDocument/2006/relationships/oleObject" Target="../embeddings/oleObject89.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23" Type="http://schemas.openxmlformats.org/officeDocument/2006/relationships/image" Target="../media/image100.wmf"/><Relationship Id="rId10" Type="http://schemas.openxmlformats.org/officeDocument/2006/relationships/oleObject" Target="../embeddings/oleObject91.bin"/><Relationship Id="rId19" Type="http://schemas.openxmlformats.org/officeDocument/2006/relationships/image" Target="../media/image98.wmf"/><Relationship Id="rId4" Type="http://schemas.openxmlformats.org/officeDocument/2006/relationships/image" Target="../media/image10.png"/><Relationship Id="rId9" Type="http://schemas.openxmlformats.org/officeDocument/2006/relationships/image" Target="../media/image95.wmf"/><Relationship Id="rId14" Type="http://schemas.openxmlformats.org/officeDocument/2006/relationships/oleObject" Target="../embeddings/oleObject93.bin"/><Relationship Id="rId22" Type="http://schemas.openxmlformats.org/officeDocument/2006/relationships/oleObject" Target="../embeddings/oleObject9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2.wmf"/><Relationship Id="rId3" Type="http://schemas.openxmlformats.org/officeDocument/2006/relationships/notesSlide" Target="../notesSlides/notesSlide17.xml"/><Relationship Id="rId7" Type="http://schemas.openxmlformats.org/officeDocument/2006/relationships/image" Target="../media/image87.wmf"/><Relationship Id="rId12" Type="http://schemas.openxmlformats.org/officeDocument/2006/relationships/oleObject" Target="../embeddings/oleObject101.bin"/><Relationship Id="rId17" Type="http://schemas.openxmlformats.org/officeDocument/2006/relationships/image" Target="../media/image103.wmf"/><Relationship Id="rId2" Type="http://schemas.openxmlformats.org/officeDocument/2006/relationships/slideLayout" Target="../slideLayouts/slideLayout2.xml"/><Relationship Id="rId16" Type="http://schemas.openxmlformats.org/officeDocument/2006/relationships/oleObject" Target="../embeddings/oleObject103.bin"/><Relationship Id="rId1" Type="http://schemas.openxmlformats.org/officeDocument/2006/relationships/vmlDrawing" Target="../drawings/vmlDrawing15.vml"/><Relationship Id="rId6" Type="http://schemas.openxmlformats.org/officeDocument/2006/relationships/oleObject" Target="../embeddings/oleObject98.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10" Type="http://schemas.openxmlformats.org/officeDocument/2006/relationships/oleObject" Target="../embeddings/oleObject100.bin"/><Relationship Id="rId4" Type="http://schemas.openxmlformats.org/officeDocument/2006/relationships/image" Target="../media/image10.png"/><Relationship Id="rId9" Type="http://schemas.openxmlformats.org/officeDocument/2006/relationships/image" Target="../media/image101.wmf"/><Relationship Id="rId14" Type="http://schemas.openxmlformats.org/officeDocument/2006/relationships/oleObject" Target="../embeddings/oleObject102.bin"/></Relationships>
</file>

<file path=ppt/slides/_rels/slide1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18.xml"/><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png"/><Relationship Id="rId11" Type="http://schemas.openxmlformats.org/officeDocument/2006/relationships/image" Target="../media/image128.png"/><Relationship Id="rId5" Type="http://schemas.openxmlformats.org/officeDocument/2006/relationships/image" Target="../media/image127.png"/><Relationship Id="rId10" Type="http://schemas.openxmlformats.org/officeDocument/2006/relationships/image" Target="../media/image105.wmf"/><Relationship Id="rId4" Type="http://schemas.openxmlformats.org/officeDocument/2006/relationships/image" Target="../media/image10.png"/><Relationship Id="rId9" Type="http://schemas.openxmlformats.org/officeDocument/2006/relationships/oleObject" Target="../embeddings/oleObject105.bin"/></Relationships>
</file>

<file path=ppt/slides/_rels/slide1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notesSlide" Target="../notesSlides/notesSlide19.xml"/><Relationship Id="rId7" Type="http://schemas.openxmlformats.org/officeDocument/2006/relationships/oleObject" Target="../embeddings/oleObject106.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2.png"/><Relationship Id="rId11" Type="http://schemas.openxmlformats.org/officeDocument/2006/relationships/oleObject" Target="../embeddings/oleObject108.bin"/><Relationship Id="rId5" Type="http://schemas.openxmlformats.org/officeDocument/2006/relationships/image" Target="../media/image109.png"/><Relationship Id="rId10" Type="http://schemas.openxmlformats.org/officeDocument/2006/relationships/image" Target="../media/image107.wmf"/><Relationship Id="rId4" Type="http://schemas.openxmlformats.org/officeDocument/2006/relationships/image" Target="../media/image10.png"/><Relationship Id="rId9" Type="http://schemas.openxmlformats.org/officeDocument/2006/relationships/oleObject" Target="../embeddings/oleObject107.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emf"/><Relationship Id="rId18" Type="http://schemas.openxmlformats.org/officeDocument/2006/relationships/oleObject" Target="../embeddings/oleObject4.bin"/><Relationship Id="rId3" Type="http://schemas.openxmlformats.org/officeDocument/2006/relationships/notesSlide" Target="../notesSlides/notesSlide2.xml"/><Relationship Id="rId21" Type="http://schemas.openxmlformats.org/officeDocument/2006/relationships/image" Target="../media/image9.wmf"/><Relationship Id="rId7" Type="http://schemas.openxmlformats.org/officeDocument/2006/relationships/image" Target="../media/image5.wmf"/><Relationship Id="rId12" Type="http://schemas.openxmlformats.org/officeDocument/2006/relationships/image" Target="../media/image14.emf"/><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3.bin"/><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emf"/><Relationship Id="rId5" Type="http://schemas.openxmlformats.org/officeDocument/2006/relationships/image" Target="../media/image11.png"/><Relationship Id="rId15" Type="http://schemas.openxmlformats.org/officeDocument/2006/relationships/image" Target="../media/image6.wmf"/><Relationship Id="rId10" Type="http://schemas.openxmlformats.org/officeDocument/2006/relationships/image" Target="../media/image12.emf"/><Relationship Id="rId19"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6.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oleObject" Target="../embeddings/oleObject8.bin"/><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7.wmf"/><Relationship Id="rId4" Type="http://schemas.openxmlformats.org/officeDocument/2006/relationships/image" Target="../media/image10.png"/><Relationship Id="rId9" Type="http://schemas.openxmlformats.org/officeDocument/2006/relationships/oleObject" Target="../embeddings/oleObject7.bin"/><Relationship Id="rId14" Type="http://schemas.openxmlformats.org/officeDocument/2006/relationships/image" Target="../media/image19.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wmf"/><Relationship Id="rId18" Type="http://schemas.openxmlformats.org/officeDocument/2006/relationships/oleObject" Target="../embeddings/oleObject16.bin"/><Relationship Id="rId3" Type="http://schemas.openxmlformats.org/officeDocument/2006/relationships/notesSlide" Target="../notesSlides/notesSlide4.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13.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1.png"/><Relationship Id="rId15" Type="http://schemas.openxmlformats.org/officeDocument/2006/relationships/image" Target="../media/image24.wmf"/><Relationship Id="rId10" Type="http://schemas.openxmlformats.org/officeDocument/2006/relationships/oleObject" Target="../embeddings/oleObject12.bin"/><Relationship Id="rId19" Type="http://schemas.openxmlformats.org/officeDocument/2006/relationships/image" Target="../media/image26.wmf"/><Relationship Id="rId4" Type="http://schemas.openxmlformats.org/officeDocument/2006/relationships/image" Target="../media/image10.png"/><Relationship Id="rId9" Type="http://schemas.openxmlformats.org/officeDocument/2006/relationships/image" Target="../media/image21.wmf"/><Relationship Id="rId1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1.wmf"/><Relationship Id="rId18" Type="http://schemas.openxmlformats.org/officeDocument/2006/relationships/image" Target="../media/image33.wmf"/><Relationship Id="rId3" Type="http://schemas.openxmlformats.org/officeDocument/2006/relationships/notesSlide" Target="../notesSlides/notesSlide5.xml"/><Relationship Id="rId21" Type="http://schemas.openxmlformats.org/officeDocument/2006/relationships/oleObject" Target="../embeddings/oleObject26.bin"/><Relationship Id="rId7" Type="http://schemas.openxmlformats.org/officeDocument/2006/relationships/image" Target="../media/image28.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30.wmf"/><Relationship Id="rId5" Type="http://schemas.openxmlformats.org/officeDocument/2006/relationships/image" Target="../media/image11.png"/><Relationship Id="rId15" Type="http://schemas.openxmlformats.org/officeDocument/2006/relationships/image" Target="../media/image32.wmf"/><Relationship Id="rId10" Type="http://schemas.openxmlformats.org/officeDocument/2006/relationships/oleObject" Target="../embeddings/oleObject20.bin"/><Relationship Id="rId19" Type="http://schemas.openxmlformats.org/officeDocument/2006/relationships/oleObject" Target="../embeddings/oleObject25.bin"/><Relationship Id="rId4" Type="http://schemas.openxmlformats.org/officeDocument/2006/relationships/image" Target="../media/image10.png"/><Relationship Id="rId9" Type="http://schemas.openxmlformats.org/officeDocument/2006/relationships/image" Target="../media/image29.wmf"/><Relationship Id="rId14" Type="http://schemas.openxmlformats.org/officeDocument/2006/relationships/oleObject" Target="../embeddings/oleObject22.bin"/><Relationship Id="rId22" Type="http://schemas.openxmlformats.org/officeDocument/2006/relationships/image" Target="../media/image35.wmf"/></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0.bin"/><Relationship Id="rId3" Type="http://schemas.openxmlformats.org/officeDocument/2006/relationships/notesSlide" Target="../notesSlides/notesSlide7.xml"/><Relationship Id="rId7" Type="http://schemas.openxmlformats.org/officeDocument/2006/relationships/oleObject" Target="../embeddings/oleObject27.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png"/><Relationship Id="rId11" Type="http://schemas.openxmlformats.org/officeDocument/2006/relationships/oleObject" Target="../embeddings/oleObject29.bin"/><Relationship Id="rId5" Type="http://schemas.openxmlformats.org/officeDocument/2006/relationships/image" Target="../media/image11.png"/><Relationship Id="rId10" Type="http://schemas.openxmlformats.org/officeDocument/2006/relationships/image" Target="../media/image37.wmf"/><Relationship Id="rId4" Type="http://schemas.openxmlformats.org/officeDocument/2006/relationships/image" Target="../media/image10.png"/><Relationship Id="rId9" Type="http://schemas.openxmlformats.org/officeDocument/2006/relationships/oleObject" Target="../embeddings/oleObject28.bin"/><Relationship Id="rId14" Type="http://schemas.openxmlformats.org/officeDocument/2006/relationships/image" Target="../media/image39.wmf"/></Relationships>
</file>

<file path=ppt/slides/_rels/slide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18" Type="http://schemas.openxmlformats.org/officeDocument/2006/relationships/oleObject" Target="../embeddings/oleObject36.bin"/><Relationship Id="rId3" Type="http://schemas.openxmlformats.org/officeDocument/2006/relationships/notesSlide" Target="../notesSlides/notesSlide8.xml"/><Relationship Id="rId21" Type="http://schemas.openxmlformats.org/officeDocument/2006/relationships/image" Target="../media/image46.wmf"/><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6.vml"/><Relationship Id="rId6" Type="http://schemas.openxmlformats.org/officeDocument/2006/relationships/image" Target="../media/image11.png"/><Relationship Id="rId11" Type="http://schemas.openxmlformats.org/officeDocument/2006/relationships/image" Target="../media/image41.wmf"/><Relationship Id="rId5" Type="http://schemas.openxmlformats.org/officeDocument/2006/relationships/image" Target="../media/image59.png"/><Relationship Id="rId15" Type="http://schemas.openxmlformats.org/officeDocument/2006/relationships/image" Target="../media/image43.wmf"/><Relationship Id="rId23" Type="http://schemas.openxmlformats.org/officeDocument/2006/relationships/image" Target="../media/image62.png"/><Relationship Id="rId10" Type="http://schemas.openxmlformats.org/officeDocument/2006/relationships/oleObject" Target="../embeddings/oleObject32.bin"/><Relationship Id="rId19" Type="http://schemas.openxmlformats.org/officeDocument/2006/relationships/image" Target="../media/image45.wmf"/><Relationship Id="rId4" Type="http://schemas.openxmlformats.org/officeDocument/2006/relationships/image" Target="../media/image10.png"/><Relationship Id="rId9" Type="http://schemas.openxmlformats.org/officeDocument/2006/relationships/image" Target="../media/image60.png"/><Relationship Id="rId14" Type="http://schemas.openxmlformats.org/officeDocument/2006/relationships/oleObject" Target="../embeddings/oleObject34.bin"/><Relationship Id="rId22"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1.bin"/><Relationship Id="rId18" Type="http://schemas.openxmlformats.org/officeDocument/2006/relationships/image" Target="../media/image52.wmf"/><Relationship Id="rId3" Type="http://schemas.openxmlformats.org/officeDocument/2006/relationships/notesSlide" Target="../notesSlides/notesSlide9.xml"/><Relationship Id="rId7" Type="http://schemas.openxmlformats.org/officeDocument/2006/relationships/oleObject" Target="../embeddings/oleObject38.bin"/><Relationship Id="rId12" Type="http://schemas.openxmlformats.org/officeDocument/2006/relationships/image" Target="../media/image49.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7.vml"/><Relationship Id="rId6" Type="http://schemas.openxmlformats.org/officeDocument/2006/relationships/image" Target="../media/image70.png"/><Relationship Id="rId11" Type="http://schemas.openxmlformats.org/officeDocument/2006/relationships/oleObject" Target="../embeddings/oleObject40.bin"/><Relationship Id="rId5" Type="http://schemas.openxmlformats.org/officeDocument/2006/relationships/image" Target="../media/image11.png"/><Relationship Id="rId15" Type="http://schemas.openxmlformats.org/officeDocument/2006/relationships/oleObject" Target="../embeddings/oleObject42.bin"/><Relationship Id="rId10" Type="http://schemas.openxmlformats.org/officeDocument/2006/relationships/image" Target="../media/image48.wmf"/><Relationship Id="rId19" Type="http://schemas.openxmlformats.org/officeDocument/2006/relationships/oleObject" Target="../embeddings/oleObject44.bin"/><Relationship Id="rId4" Type="http://schemas.openxmlformats.org/officeDocument/2006/relationships/image" Target="../media/image10.png"/><Relationship Id="rId9" Type="http://schemas.openxmlformats.org/officeDocument/2006/relationships/oleObject" Target="../embeddings/oleObject39.bin"/><Relationship Id="rId14"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787" r="9896" b="10749"/>
          <a:stretch/>
        </p:blipFill>
        <p:spPr bwMode="auto">
          <a:xfrm>
            <a:off x="6530833" y="2681861"/>
            <a:ext cx="3479676" cy="93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9812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52400"/>
                <a:ext cx="9525000" cy="11194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góc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r>
                      <a:rPr lang="en-US" sz="2600" b="1" i="1" smtClean="0">
                        <a:latin typeface="Cambria Math"/>
                        <a:cs typeface="Arial" pitchFamily="34" charset="0"/>
                      </a:rPr>
                      <m:t>&lt;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&lt;</m:t>
                    </m:r>
                    <m:r>
                      <a:rPr lang="en-US" sz="2600" b="1" i="1" smtClean="0">
                        <a:latin typeface="Cambria Math"/>
                        <a:ea typeface="Cambria Math"/>
                        <a:cs typeface="Arial" pitchFamily="34" charset="0"/>
                      </a:rPr>
                      <m:t>𝝅</m:t>
                    </m:r>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𝒄𝒐𝒔</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𝟏</m:t>
                        </m:r>
                      </m:num>
                      <m:den>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𝟑</m:t>
                            </m:r>
                          </m:e>
                        </m:rad>
                      </m:den>
                    </m:f>
                  </m:oMath>
                </a14:m>
                <a:r>
                  <a:rPr lang="en-US" sz="2600" b="1" smtClean="0">
                    <a:latin typeface="Arial" pitchFamily="34" charset="0"/>
                    <a:cs typeface="Arial" pitchFamily="34" charset="0"/>
                  </a:rPr>
                  <a:t> . Tính giá trị của các biểu thức sau :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152400"/>
                <a:ext cx="9525000" cy="1119451"/>
              </a:xfrm>
              <a:prstGeom prst="rect">
                <a:avLst/>
              </a:prstGeom>
              <a:blipFill rotWithShape="1">
                <a:blip r:embed="rId5"/>
                <a:stretch>
                  <a:fillRect l="-768" b="-1087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399"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2360612" y="2650731"/>
                <a:ext cx="5781675" cy="612133"/>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Vì </a:t>
                </a:r>
                <a:r>
                  <a:rPr lang="en-US" b="1" smtClean="0">
                    <a:cs typeface="Arial" pitchFamily="34" charset="0"/>
                  </a:rPr>
                  <a:t> </a:t>
                </a:r>
                <a14:m>
                  <m:oMath xmlns:m="http://schemas.openxmlformats.org/officeDocument/2006/math">
                    <m:f>
                      <m:fPr>
                        <m:ctrlPr>
                          <a:rPr lang="en-US" b="1" i="1">
                            <a:latin typeface="Cambria Math"/>
                            <a:cs typeface="Arial" pitchFamily="34" charset="0"/>
                          </a:rPr>
                        </m:ctrlPr>
                      </m:fPr>
                      <m:num>
                        <m:r>
                          <a:rPr lang="en-US" b="1" i="1">
                            <a:latin typeface="Cambria Math"/>
                            <a:ea typeface="Cambria Math"/>
                            <a:cs typeface="Arial" pitchFamily="34" charset="0"/>
                          </a:rPr>
                          <m:t>𝝅</m:t>
                        </m:r>
                      </m:num>
                      <m:den>
                        <m:r>
                          <a:rPr lang="en-US" b="1" i="1">
                            <a:latin typeface="Cambria Math"/>
                            <a:cs typeface="Arial" pitchFamily="34" charset="0"/>
                          </a:rPr>
                          <m:t>𝟐</m:t>
                        </m:r>
                      </m:den>
                    </m:f>
                    <m:r>
                      <a:rPr lang="en-US" b="1" i="1">
                        <a:latin typeface="Cambria Math"/>
                        <a:cs typeface="Arial" pitchFamily="34" charset="0"/>
                      </a:rPr>
                      <m:t>&lt;</m:t>
                    </m:r>
                    <m:r>
                      <a:rPr lang="en-US" b="1" i="1">
                        <a:latin typeface="Cambria Math"/>
                        <a:ea typeface="Cambria Math"/>
                        <a:cs typeface="Arial" pitchFamily="34" charset="0"/>
                      </a:rPr>
                      <m:t>𝜶</m:t>
                    </m:r>
                    <m:r>
                      <a:rPr lang="en-US" b="1" i="1">
                        <a:latin typeface="Cambria Math"/>
                        <a:ea typeface="Cambria Math"/>
                        <a:cs typeface="Arial" pitchFamily="34" charset="0"/>
                      </a:rPr>
                      <m:t>&lt;</m:t>
                    </m:r>
                    <m:r>
                      <a:rPr lang="en-US" b="1" i="1">
                        <a:latin typeface="Cambria Math"/>
                        <a:ea typeface="Cambria Math"/>
                        <a:cs typeface="Arial" pitchFamily="34" charset="0"/>
                      </a:rPr>
                      <m:t>𝝅</m:t>
                    </m:r>
                  </m:oMath>
                </a14:m>
                <a:r>
                  <a:rPr lang="en-US" b="1" smtClean="0">
                    <a:latin typeface="Arial" pitchFamily="34" charset="0"/>
                    <a:cs typeface="Arial" pitchFamily="34" charset="0"/>
                  </a:rPr>
                  <a:t> nên </a:t>
                </a:r>
                <a14:m>
                  <m:oMath xmlns:m="http://schemas.openxmlformats.org/officeDocument/2006/math">
                    <m:r>
                      <a:rPr lang="en-US" b="1" i="1" smtClean="0">
                        <a:latin typeface="Cambria Math"/>
                        <a:cs typeface="Arial" pitchFamily="34" charset="0"/>
                      </a:rPr>
                      <m:t>𝒔𝒊𝒏</m:t>
                    </m:r>
                    <m:r>
                      <a:rPr lang="en-US" b="1" i="1" smtClean="0">
                        <a:latin typeface="Cambria Math"/>
                        <a:ea typeface="Cambria Math"/>
                        <a:cs typeface="Arial" pitchFamily="34" charset="0"/>
                      </a:rPr>
                      <m:t>𝜶</m:t>
                    </m:r>
                    <m:r>
                      <a:rPr lang="en-US" b="1" i="1" smtClean="0">
                        <a:latin typeface="Cambria Math"/>
                        <a:ea typeface="Cambria Math"/>
                        <a:cs typeface="Arial" pitchFamily="34" charset="0"/>
                      </a:rPr>
                      <m:t>&gt;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 Do đó :</a:t>
                </a:r>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650731"/>
                <a:ext cx="5781675" cy="612133"/>
              </a:xfrm>
              <a:prstGeom prst="rect">
                <a:avLst/>
              </a:prstGeom>
              <a:blipFill rotWithShape="1">
                <a:blip r:embed="rId7"/>
                <a:stretch>
                  <a:fillRect l="-1054" b="-6000"/>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3902606420"/>
              </p:ext>
            </p:extLst>
          </p:nvPr>
        </p:nvGraphicFramePr>
        <p:xfrm>
          <a:off x="2612950" y="1271851"/>
          <a:ext cx="8615362" cy="841375"/>
        </p:xfrm>
        <a:graphic>
          <a:graphicData uri="http://schemas.openxmlformats.org/presentationml/2006/ole">
            <mc:AlternateContent xmlns:mc="http://schemas.openxmlformats.org/markup-compatibility/2006">
              <mc:Choice xmlns:v="urn:schemas-microsoft-com:vml" Requires="v">
                <p:oleObj spid="_x0000_s110665" name="Equation" r:id="rId8" imgW="4406760" imgH="431640" progId="Equation.DSMT4">
                  <p:embed/>
                </p:oleObj>
              </mc:Choice>
              <mc:Fallback>
                <p:oleObj name="Equation" r:id="rId8" imgW="4406760" imgH="431640" progId="Equation.DSMT4">
                  <p:embed/>
                  <p:pic>
                    <p:nvPicPr>
                      <p:cNvPr id="0" name=""/>
                      <p:cNvPicPr>
                        <a:picLocks noChangeAspect="1" noChangeArrowheads="1"/>
                      </p:cNvPicPr>
                      <p:nvPr/>
                    </p:nvPicPr>
                    <p:blipFill>
                      <a:blip r:embed="rId9"/>
                      <a:srcRect/>
                      <a:stretch>
                        <a:fillRect/>
                      </a:stretch>
                    </p:blipFill>
                    <p:spPr bwMode="auto">
                      <a:xfrm>
                        <a:off x="2612950" y="1271851"/>
                        <a:ext cx="8615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79808748"/>
              </p:ext>
            </p:extLst>
          </p:nvPr>
        </p:nvGraphicFramePr>
        <p:xfrm>
          <a:off x="5122284" y="3225295"/>
          <a:ext cx="2306205" cy="497898"/>
        </p:xfrm>
        <a:graphic>
          <a:graphicData uri="http://schemas.openxmlformats.org/presentationml/2006/ole">
            <mc:AlternateContent xmlns:mc="http://schemas.openxmlformats.org/markup-compatibility/2006">
              <mc:Choice xmlns:v="urn:schemas-microsoft-com:vml" Requires="v">
                <p:oleObj spid="_x0000_s110666" name="Equation" r:id="rId10" imgW="1180800" imgH="253800" progId="Equation.DSMT4">
                  <p:embed/>
                </p:oleObj>
              </mc:Choice>
              <mc:Fallback>
                <p:oleObj name="Equation" r:id="rId10" imgW="1180800" imgH="253800" progId="Equation.DSMT4">
                  <p:embed/>
                  <p:pic>
                    <p:nvPicPr>
                      <p:cNvPr id="0" name=""/>
                      <p:cNvPicPr>
                        <a:picLocks noChangeAspect="1" noChangeArrowheads="1"/>
                      </p:cNvPicPr>
                      <p:nvPr/>
                    </p:nvPicPr>
                    <p:blipFill>
                      <a:blip r:embed="rId11"/>
                      <a:srcRect/>
                      <a:stretch>
                        <a:fillRect/>
                      </a:stretch>
                    </p:blipFill>
                    <p:spPr bwMode="auto">
                      <a:xfrm>
                        <a:off x="5122284" y="3225295"/>
                        <a:ext cx="2306205" cy="4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9399603"/>
              </p:ext>
            </p:extLst>
          </p:nvPr>
        </p:nvGraphicFramePr>
        <p:xfrm>
          <a:off x="7466012" y="2947679"/>
          <a:ext cx="2628035" cy="1044864"/>
        </p:xfrm>
        <a:graphic>
          <a:graphicData uri="http://schemas.openxmlformats.org/presentationml/2006/ole">
            <mc:AlternateContent xmlns:mc="http://schemas.openxmlformats.org/markup-compatibility/2006">
              <mc:Choice xmlns:v="urn:schemas-microsoft-com:vml" Requires="v">
                <p:oleObj spid="_x0000_s110667" name="Equation" r:id="rId12" imgW="1346040" imgH="533160" progId="Equation.DSMT4">
                  <p:embed/>
                </p:oleObj>
              </mc:Choice>
              <mc:Fallback>
                <p:oleObj name="Equation" r:id="rId12" imgW="1346040" imgH="533160" progId="Equation.DSMT4">
                  <p:embed/>
                  <p:pic>
                    <p:nvPicPr>
                      <p:cNvPr id="0" name=""/>
                      <p:cNvPicPr>
                        <a:picLocks noChangeAspect="1" noChangeArrowheads="1"/>
                      </p:cNvPicPr>
                      <p:nvPr/>
                    </p:nvPicPr>
                    <p:blipFill>
                      <a:blip r:embed="rId13"/>
                      <a:srcRect/>
                      <a:stretch>
                        <a:fillRect/>
                      </a:stretch>
                    </p:blipFill>
                    <p:spPr bwMode="auto">
                      <a:xfrm>
                        <a:off x="7466012" y="2947679"/>
                        <a:ext cx="2628035" cy="10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8606697"/>
              </p:ext>
            </p:extLst>
          </p:nvPr>
        </p:nvGraphicFramePr>
        <p:xfrm>
          <a:off x="2013791" y="4251757"/>
          <a:ext cx="4983307" cy="845705"/>
        </p:xfrm>
        <a:graphic>
          <a:graphicData uri="http://schemas.openxmlformats.org/presentationml/2006/ole">
            <mc:AlternateContent xmlns:mc="http://schemas.openxmlformats.org/markup-compatibility/2006">
              <mc:Choice xmlns:v="urn:schemas-microsoft-com:vml" Requires="v">
                <p:oleObj spid="_x0000_s110668" name="Equation" r:id="rId14" imgW="2552400" imgH="431640" progId="Equation.DSMT4">
                  <p:embed/>
                </p:oleObj>
              </mc:Choice>
              <mc:Fallback>
                <p:oleObj name="Equation" r:id="rId14" imgW="2552400" imgH="431640" progId="Equation.DSMT4">
                  <p:embed/>
                  <p:pic>
                    <p:nvPicPr>
                      <p:cNvPr id="0" name=""/>
                      <p:cNvPicPr>
                        <a:picLocks noChangeAspect="1" noChangeArrowheads="1"/>
                      </p:cNvPicPr>
                      <p:nvPr/>
                    </p:nvPicPr>
                    <p:blipFill>
                      <a:blip r:embed="rId15"/>
                      <a:srcRect/>
                      <a:stretch>
                        <a:fillRect/>
                      </a:stretch>
                    </p:blipFill>
                    <p:spPr bwMode="auto">
                      <a:xfrm>
                        <a:off x="2013791" y="4251757"/>
                        <a:ext cx="4983307" cy="84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25170091"/>
              </p:ext>
            </p:extLst>
          </p:nvPr>
        </p:nvGraphicFramePr>
        <p:xfrm>
          <a:off x="7086600" y="4183062"/>
          <a:ext cx="4189412" cy="920750"/>
        </p:xfrm>
        <a:graphic>
          <a:graphicData uri="http://schemas.openxmlformats.org/presentationml/2006/ole">
            <mc:AlternateContent xmlns:mc="http://schemas.openxmlformats.org/markup-compatibility/2006">
              <mc:Choice xmlns:v="urn:schemas-microsoft-com:vml" Requires="v">
                <p:oleObj spid="_x0000_s110669" name="Equation" r:id="rId16" imgW="2145960" imgH="469800" progId="Equation.DSMT4">
                  <p:embed/>
                </p:oleObj>
              </mc:Choice>
              <mc:Fallback>
                <p:oleObj name="Equation" r:id="rId16" imgW="2145960" imgH="469800" progId="Equation.DSMT4">
                  <p:embed/>
                  <p:pic>
                    <p:nvPicPr>
                      <p:cNvPr id="0" name=""/>
                      <p:cNvPicPr>
                        <a:picLocks noChangeAspect="1" noChangeArrowheads="1"/>
                      </p:cNvPicPr>
                      <p:nvPr/>
                    </p:nvPicPr>
                    <p:blipFill>
                      <a:blip r:embed="rId17"/>
                      <a:srcRect/>
                      <a:stretch>
                        <a:fillRect/>
                      </a:stretch>
                    </p:blipFill>
                    <p:spPr bwMode="auto">
                      <a:xfrm>
                        <a:off x="7086600" y="4183062"/>
                        <a:ext cx="41894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90326242"/>
              </p:ext>
            </p:extLst>
          </p:nvPr>
        </p:nvGraphicFramePr>
        <p:xfrm>
          <a:off x="2013791" y="5402262"/>
          <a:ext cx="5006975" cy="846138"/>
        </p:xfrm>
        <a:graphic>
          <a:graphicData uri="http://schemas.openxmlformats.org/presentationml/2006/ole">
            <mc:AlternateContent xmlns:mc="http://schemas.openxmlformats.org/markup-compatibility/2006">
              <mc:Choice xmlns:v="urn:schemas-microsoft-com:vml" Requires="v">
                <p:oleObj spid="_x0000_s110670" name="Equation" r:id="rId18" imgW="2565360" imgH="431640" progId="Equation.DSMT4">
                  <p:embed/>
                </p:oleObj>
              </mc:Choice>
              <mc:Fallback>
                <p:oleObj name="Equation" r:id="rId18" imgW="2565360" imgH="431640" progId="Equation.DSMT4">
                  <p:embed/>
                  <p:pic>
                    <p:nvPicPr>
                      <p:cNvPr id="0" name=""/>
                      <p:cNvPicPr>
                        <a:picLocks noChangeAspect="1" noChangeArrowheads="1"/>
                      </p:cNvPicPr>
                      <p:nvPr/>
                    </p:nvPicPr>
                    <p:blipFill>
                      <a:blip r:embed="rId19"/>
                      <a:srcRect/>
                      <a:stretch>
                        <a:fillRect/>
                      </a:stretch>
                    </p:blipFill>
                    <p:spPr bwMode="auto">
                      <a:xfrm>
                        <a:off x="2013791" y="5402262"/>
                        <a:ext cx="50069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56480374"/>
              </p:ext>
            </p:extLst>
          </p:nvPr>
        </p:nvGraphicFramePr>
        <p:xfrm>
          <a:off x="7130303" y="5338762"/>
          <a:ext cx="3717925" cy="895350"/>
        </p:xfrm>
        <a:graphic>
          <a:graphicData uri="http://schemas.openxmlformats.org/presentationml/2006/ole">
            <mc:AlternateContent xmlns:mc="http://schemas.openxmlformats.org/markup-compatibility/2006">
              <mc:Choice xmlns:v="urn:schemas-microsoft-com:vml" Requires="v">
                <p:oleObj spid="_x0000_s110671" name="Equation" r:id="rId20" imgW="1904760" imgH="457200" progId="Equation.DSMT4">
                  <p:embed/>
                </p:oleObj>
              </mc:Choice>
              <mc:Fallback>
                <p:oleObj name="Equation" r:id="rId20" imgW="1904760" imgH="457200" progId="Equation.DSMT4">
                  <p:embed/>
                  <p:pic>
                    <p:nvPicPr>
                      <p:cNvPr id="0" name=""/>
                      <p:cNvPicPr>
                        <a:picLocks noChangeAspect="1" noChangeArrowheads="1"/>
                      </p:cNvPicPr>
                      <p:nvPr/>
                    </p:nvPicPr>
                    <p:blipFill>
                      <a:blip r:embed="rId21"/>
                      <a:srcRect/>
                      <a:stretch>
                        <a:fillRect/>
                      </a:stretch>
                    </p:blipFill>
                    <p:spPr bwMode="auto">
                      <a:xfrm>
                        <a:off x="7130303" y="5338762"/>
                        <a:ext cx="3717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2046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9812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52400"/>
                <a:ext cx="9525000" cy="11194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góc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r>
                      <a:rPr lang="en-US" sz="2600" b="1" i="1" smtClean="0">
                        <a:latin typeface="Cambria Math"/>
                        <a:cs typeface="Arial" pitchFamily="34" charset="0"/>
                      </a:rPr>
                      <m:t>&lt;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&lt;</m:t>
                    </m:r>
                    <m:r>
                      <a:rPr lang="en-US" sz="2600" b="1" i="1" smtClean="0">
                        <a:latin typeface="Cambria Math"/>
                        <a:ea typeface="Cambria Math"/>
                        <a:cs typeface="Arial" pitchFamily="34" charset="0"/>
                      </a:rPr>
                      <m:t>𝝅</m:t>
                    </m:r>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𝒄𝒐𝒔</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𝟏</m:t>
                        </m:r>
                      </m:num>
                      <m:den>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𝟑</m:t>
                            </m:r>
                          </m:e>
                        </m:rad>
                      </m:den>
                    </m:f>
                  </m:oMath>
                </a14:m>
                <a:r>
                  <a:rPr lang="en-US" sz="2600" b="1" smtClean="0">
                    <a:latin typeface="Arial" pitchFamily="34" charset="0"/>
                    <a:cs typeface="Arial" pitchFamily="34" charset="0"/>
                  </a:rPr>
                  <a:t> . Tính giá trị của các biểu thức sau :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152400"/>
                <a:ext cx="9525000" cy="1119451"/>
              </a:xfrm>
              <a:prstGeom prst="rect">
                <a:avLst/>
              </a:prstGeom>
              <a:blipFill rotWithShape="1">
                <a:blip r:embed="rId5"/>
                <a:stretch>
                  <a:fillRect l="-768" b="-1087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399"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4087732434"/>
              </p:ext>
            </p:extLst>
          </p:nvPr>
        </p:nvGraphicFramePr>
        <p:xfrm>
          <a:off x="2612950" y="1271851"/>
          <a:ext cx="8615362" cy="841375"/>
        </p:xfrm>
        <a:graphic>
          <a:graphicData uri="http://schemas.openxmlformats.org/presentationml/2006/ole">
            <mc:AlternateContent xmlns:mc="http://schemas.openxmlformats.org/markup-compatibility/2006">
              <mc:Choice xmlns:v="urn:schemas-microsoft-com:vml" Requires="v">
                <p:oleObj spid="_x0000_s111664" name="Equation" r:id="rId7" imgW="4406760" imgH="431640" progId="Equation.DSMT4">
                  <p:embed/>
                </p:oleObj>
              </mc:Choice>
              <mc:Fallback>
                <p:oleObj name="Equation" r:id="rId7" imgW="4406760" imgH="431640" progId="Equation.DSMT4">
                  <p:embed/>
                  <p:pic>
                    <p:nvPicPr>
                      <p:cNvPr id="0" name=""/>
                      <p:cNvPicPr>
                        <a:picLocks noChangeAspect="1" noChangeArrowheads="1"/>
                      </p:cNvPicPr>
                      <p:nvPr/>
                    </p:nvPicPr>
                    <p:blipFill>
                      <a:blip r:embed="rId8"/>
                      <a:srcRect/>
                      <a:stretch>
                        <a:fillRect/>
                      </a:stretch>
                    </p:blipFill>
                    <p:spPr bwMode="auto">
                      <a:xfrm>
                        <a:off x="2612950" y="1271851"/>
                        <a:ext cx="8615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83845851"/>
              </p:ext>
            </p:extLst>
          </p:nvPr>
        </p:nvGraphicFramePr>
        <p:xfrm>
          <a:off x="2027238" y="2803525"/>
          <a:ext cx="4957762" cy="846138"/>
        </p:xfrm>
        <a:graphic>
          <a:graphicData uri="http://schemas.openxmlformats.org/presentationml/2006/ole">
            <mc:AlternateContent xmlns:mc="http://schemas.openxmlformats.org/markup-compatibility/2006">
              <mc:Choice xmlns:v="urn:schemas-microsoft-com:vml" Requires="v">
                <p:oleObj spid="_x0000_s111665" name="Equation" r:id="rId9" imgW="2539800" imgH="431640" progId="Equation.DSMT4">
                  <p:embed/>
                </p:oleObj>
              </mc:Choice>
              <mc:Fallback>
                <p:oleObj name="Equation" r:id="rId9" imgW="2539800" imgH="431640" progId="Equation.DSMT4">
                  <p:embed/>
                  <p:pic>
                    <p:nvPicPr>
                      <p:cNvPr id="0" name=""/>
                      <p:cNvPicPr>
                        <a:picLocks noChangeAspect="1" noChangeArrowheads="1"/>
                      </p:cNvPicPr>
                      <p:nvPr/>
                    </p:nvPicPr>
                    <p:blipFill>
                      <a:blip r:embed="rId10"/>
                      <a:srcRect/>
                      <a:stretch>
                        <a:fillRect/>
                      </a:stretch>
                    </p:blipFill>
                    <p:spPr bwMode="auto">
                      <a:xfrm>
                        <a:off x="2027238" y="2803525"/>
                        <a:ext cx="495776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209940181"/>
              </p:ext>
            </p:extLst>
          </p:nvPr>
        </p:nvGraphicFramePr>
        <p:xfrm>
          <a:off x="7008812" y="2735263"/>
          <a:ext cx="3843337" cy="920750"/>
        </p:xfrm>
        <a:graphic>
          <a:graphicData uri="http://schemas.openxmlformats.org/presentationml/2006/ole">
            <mc:AlternateContent xmlns:mc="http://schemas.openxmlformats.org/markup-compatibility/2006">
              <mc:Choice xmlns:v="urn:schemas-microsoft-com:vml" Requires="v">
                <p:oleObj spid="_x0000_s111666" name="Equation" r:id="rId11" imgW="1968480" imgH="469800" progId="Equation.DSMT4">
                  <p:embed/>
                </p:oleObj>
              </mc:Choice>
              <mc:Fallback>
                <p:oleObj name="Equation" r:id="rId11" imgW="1968480" imgH="469800" progId="Equation.DSMT4">
                  <p:embed/>
                  <p:pic>
                    <p:nvPicPr>
                      <p:cNvPr id="0" name=""/>
                      <p:cNvPicPr>
                        <a:picLocks noChangeAspect="1" noChangeArrowheads="1"/>
                      </p:cNvPicPr>
                      <p:nvPr/>
                    </p:nvPicPr>
                    <p:blipFill>
                      <a:blip r:embed="rId12"/>
                      <a:srcRect/>
                      <a:stretch>
                        <a:fillRect/>
                      </a:stretch>
                    </p:blipFill>
                    <p:spPr bwMode="auto">
                      <a:xfrm>
                        <a:off x="7008812" y="2735263"/>
                        <a:ext cx="38433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83167848"/>
              </p:ext>
            </p:extLst>
          </p:nvPr>
        </p:nvGraphicFramePr>
        <p:xfrm>
          <a:off x="1989138" y="3954463"/>
          <a:ext cx="5057775" cy="846137"/>
        </p:xfrm>
        <a:graphic>
          <a:graphicData uri="http://schemas.openxmlformats.org/presentationml/2006/ole">
            <mc:AlternateContent xmlns:mc="http://schemas.openxmlformats.org/markup-compatibility/2006">
              <mc:Choice xmlns:v="urn:schemas-microsoft-com:vml" Requires="v">
                <p:oleObj spid="_x0000_s111667" name="Equation" r:id="rId13" imgW="2590560" imgH="431640" progId="Equation.DSMT4">
                  <p:embed/>
                </p:oleObj>
              </mc:Choice>
              <mc:Fallback>
                <p:oleObj name="Equation" r:id="rId13" imgW="2590560" imgH="431640" progId="Equation.DSMT4">
                  <p:embed/>
                  <p:pic>
                    <p:nvPicPr>
                      <p:cNvPr id="0" name=""/>
                      <p:cNvPicPr>
                        <a:picLocks noChangeAspect="1" noChangeArrowheads="1"/>
                      </p:cNvPicPr>
                      <p:nvPr/>
                    </p:nvPicPr>
                    <p:blipFill>
                      <a:blip r:embed="rId14"/>
                      <a:srcRect/>
                      <a:stretch>
                        <a:fillRect/>
                      </a:stretch>
                    </p:blipFill>
                    <p:spPr bwMode="auto">
                      <a:xfrm>
                        <a:off x="1989138" y="3954463"/>
                        <a:ext cx="50577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346440145"/>
              </p:ext>
            </p:extLst>
          </p:nvPr>
        </p:nvGraphicFramePr>
        <p:xfrm>
          <a:off x="7130303" y="3890962"/>
          <a:ext cx="3717925" cy="895350"/>
        </p:xfrm>
        <a:graphic>
          <a:graphicData uri="http://schemas.openxmlformats.org/presentationml/2006/ole">
            <mc:AlternateContent xmlns:mc="http://schemas.openxmlformats.org/markup-compatibility/2006">
              <mc:Choice xmlns:v="urn:schemas-microsoft-com:vml" Requires="v">
                <p:oleObj spid="_x0000_s111668" name="Equation" r:id="rId15" imgW="1904760" imgH="457200" progId="Equation.DSMT4">
                  <p:embed/>
                </p:oleObj>
              </mc:Choice>
              <mc:Fallback>
                <p:oleObj name="Equation" r:id="rId15" imgW="1904760" imgH="457200" progId="Equation.DSMT4">
                  <p:embed/>
                  <p:pic>
                    <p:nvPicPr>
                      <p:cNvPr id="0" name=""/>
                      <p:cNvPicPr>
                        <a:picLocks noChangeAspect="1" noChangeArrowheads="1"/>
                      </p:cNvPicPr>
                      <p:nvPr/>
                    </p:nvPicPr>
                    <p:blipFill>
                      <a:blip r:embed="rId16"/>
                      <a:srcRect/>
                      <a:stretch>
                        <a:fillRect/>
                      </a:stretch>
                    </p:blipFill>
                    <p:spPr bwMode="auto">
                      <a:xfrm>
                        <a:off x="7130303" y="3890962"/>
                        <a:ext cx="3717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0189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góc bất kì </a:t>
            </a:r>
            <a:r>
              <a:rPr lang="el-GR" sz="2600" b="1">
                <a:latin typeface="Arial" pitchFamily="34" charset="0"/>
                <a:cs typeface="Arial" pitchFamily="34" charset="0"/>
              </a:rPr>
              <a:t>α. </a:t>
            </a:r>
            <a:r>
              <a:rPr lang="vi-VN" sz="2600" b="1">
                <a:latin typeface="Arial" pitchFamily="34" charset="0"/>
                <a:cs typeface="Arial" pitchFamily="34" charset="0"/>
              </a:rPr>
              <a:t>Chứng minh các đẳng thức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91" y="18436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059681" y="2362200"/>
            <a:ext cx="410766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Áp dụng 2 công thức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84988559"/>
              </p:ext>
            </p:extLst>
          </p:nvPr>
        </p:nvGraphicFramePr>
        <p:xfrm>
          <a:off x="2665093" y="928015"/>
          <a:ext cx="4042569" cy="490696"/>
        </p:xfrm>
        <a:graphic>
          <a:graphicData uri="http://schemas.openxmlformats.org/presentationml/2006/ole">
            <mc:AlternateContent xmlns:mc="http://schemas.openxmlformats.org/markup-compatibility/2006">
              <mc:Choice xmlns:v="urn:schemas-microsoft-com:vml" Requires="v">
                <p:oleObj spid="_x0000_s112724" name="Equation" r:id="rId6" imgW="1879560" imgH="228600" progId="Equation.DSMT4">
                  <p:embed/>
                </p:oleObj>
              </mc:Choice>
              <mc:Fallback>
                <p:oleObj name="Equation" r:id="rId6" imgW="1879560" imgH="228600" progId="Equation.DSMT4">
                  <p:embed/>
                  <p:pic>
                    <p:nvPicPr>
                      <p:cNvPr id="0" name=""/>
                      <p:cNvPicPr>
                        <a:picLocks noChangeAspect="1" noChangeArrowheads="1"/>
                      </p:cNvPicPr>
                      <p:nvPr/>
                    </p:nvPicPr>
                    <p:blipFill>
                      <a:blip r:embed="rId7"/>
                      <a:srcRect/>
                      <a:stretch>
                        <a:fillRect/>
                      </a:stretch>
                    </p:blipFill>
                    <p:spPr bwMode="auto">
                      <a:xfrm>
                        <a:off x="2665093" y="928015"/>
                        <a:ext cx="4042569" cy="49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40893656"/>
              </p:ext>
            </p:extLst>
          </p:nvPr>
        </p:nvGraphicFramePr>
        <p:xfrm>
          <a:off x="6018212" y="2362200"/>
          <a:ext cx="2728913" cy="946150"/>
        </p:xfrm>
        <a:graphic>
          <a:graphicData uri="http://schemas.openxmlformats.org/presentationml/2006/ole">
            <mc:AlternateContent xmlns:mc="http://schemas.openxmlformats.org/markup-compatibility/2006">
              <mc:Choice xmlns:v="urn:schemas-microsoft-com:vml" Requires="v">
                <p:oleObj spid="_x0000_s112725" name="Equation" r:id="rId8" imgW="1396800" imgH="482400" progId="Equation.DSMT4">
                  <p:embed/>
                </p:oleObj>
              </mc:Choice>
              <mc:Fallback>
                <p:oleObj name="Equation" r:id="rId8" imgW="1396800" imgH="482400" progId="Equation.DSMT4">
                  <p:embed/>
                  <p:pic>
                    <p:nvPicPr>
                      <p:cNvPr id="0" name=""/>
                      <p:cNvPicPr>
                        <a:picLocks noChangeAspect="1" noChangeArrowheads="1"/>
                      </p:cNvPicPr>
                      <p:nvPr/>
                    </p:nvPicPr>
                    <p:blipFill>
                      <a:blip r:embed="rId9"/>
                      <a:srcRect/>
                      <a:stretch>
                        <a:fillRect/>
                      </a:stretch>
                    </p:blipFill>
                    <p:spPr bwMode="auto">
                      <a:xfrm>
                        <a:off x="6018212" y="2362200"/>
                        <a:ext cx="2728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0980725"/>
              </p:ext>
            </p:extLst>
          </p:nvPr>
        </p:nvGraphicFramePr>
        <p:xfrm>
          <a:off x="7850345" y="957103"/>
          <a:ext cx="3578067" cy="490697"/>
        </p:xfrm>
        <a:graphic>
          <a:graphicData uri="http://schemas.openxmlformats.org/presentationml/2006/ole">
            <mc:AlternateContent xmlns:mc="http://schemas.openxmlformats.org/markup-compatibility/2006">
              <mc:Choice xmlns:v="urn:schemas-microsoft-com:vml" Requires="v">
                <p:oleObj spid="_x0000_s112726" name="Equation" r:id="rId10" imgW="1663560" imgH="228600" progId="Equation.DSMT4">
                  <p:embed/>
                </p:oleObj>
              </mc:Choice>
              <mc:Fallback>
                <p:oleObj name="Equation" r:id="rId10" imgW="1663560" imgH="228600" progId="Equation.DSMT4">
                  <p:embed/>
                  <p:pic>
                    <p:nvPicPr>
                      <p:cNvPr id="0" name=""/>
                      <p:cNvPicPr>
                        <a:picLocks noChangeAspect="1" noChangeArrowheads="1"/>
                      </p:cNvPicPr>
                      <p:nvPr/>
                    </p:nvPicPr>
                    <p:blipFill>
                      <a:blip r:embed="rId11"/>
                      <a:srcRect/>
                      <a:stretch>
                        <a:fillRect/>
                      </a:stretch>
                    </p:blipFill>
                    <p:spPr bwMode="auto">
                      <a:xfrm>
                        <a:off x="7850345" y="957103"/>
                        <a:ext cx="3578067" cy="49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04919540"/>
              </p:ext>
            </p:extLst>
          </p:nvPr>
        </p:nvGraphicFramePr>
        <p:xfrm>
          <a:off x="2793205" y="3352800"/>
          <a:ext cx="6958807" cy="492443"/>
        </p:xfrm>
        <a:graphic>
          <a:graphicData uri="http://schemas.openxmlformats.org/presentationml/2006/ole">
            <mc:AlternateContent xmlns:mc="http://schemas.openxmlformats.org/markup-compatibility/2006">
              <mc:Choice xmlns:v="urn:schemas-microsoft-com:vml" Requires="v">
                <p:oleObj spid="_x0000_s112727" name="Equation" r:id="rId12" imgW="3238200" imgH="228600" progId="Equation.DSMT4">
                  <p:embed/>
                </p:oleObj>
              </mc:Choice>
              <mc:Fallback>
                <p:oleObj name="Equation" r:id="rId12" imgW="3238200" imgH="228600" progId="Equation.DSMT4">
                  <p:embed/>
                  <p:pic>
                    <p:nvPicPr>
                      <p:cNvPr id="0" name=""/>
                      <p:cNvPicPr>
                        <a:picLocks noChangeAspect="1" noChangeArrowheads="1"/>
                      </p:cNvPicPr>
                      <p:nvPr/>
                    </p:nvPicPr>
                    <p:blipFill>
                      <a:blip r:embed="rId13"/>
                      <a:srcRect/>
                      <a:stretch>
                        <a:fillRect/>
                      </a:stretch>
                    </p:blipFill>
                    <p:spPr bwMode="auto">
                      <a:xfrm>
                        <a:off x="2793205" y="3352800"/>
                        <a:ext cx="6958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343217876"/>
              </p:ext>
            </p:extLst>
          </p:nvPr>
        </p:nvGraphicFramePr>
        <p:xfrm>
          <a:off x="5607050" y="3983038"/>
          <a:ext cx="3382962" cy="436562"/>
        </p:xfrm>
        <a:graphic>
          <a:graphicData uri="http://schemas.openxmlformats.org/presentationml/2006/ole">
            <mc:AlternateContent xmlns:mc="http://schemas.openxmlformats.org/markup-compatibility/2006">
              <mc:Choice xmlns:v="urn:schemas-microsoft-com:vml" Requires="v">
                <p:oleObj spid="_x0000_s112728" name="Equation" r:id="rId14" imgW="1574640" imgH="203040" progId="Equation.DSMT4">
                  <p:embed/>
                </p:oleObj>
              </mc:Choice>
              <mc:Fallback>
                <p:oleObj name="Equation" r:id="rId14" imgW="1574640" imgH="203040" progId="Equation.DSMT4">
                  <p:embed/>
                  <p:pic>
                    <p:nvPicPr>
                      <p:cNvPr id="0" name=""/>
                      <p:cNvPicPr>
                        <a:picLocks noChangeAspect="1" noChangeArrowheads="1"/>
                      </p:cNvPicPr>
                      <p:nvPr/>
                    </p:nvPicPr>
                    <p:blipFill>
                      <a:blip r:embed="rId15"/>
                      <a:srcRect/>
                      <a:stretch>
                        <a:fillRect/>
                      </a:stretch>
                    </p:blipFill>
                    <p:spPr bwMode="auto">
                      <a:xfrm>
                        <a:off x="5607050" y="3983038"/>
                        <a:ext cx="3382962" cy="436562"/>
                      </a:xfrm>
                      <a:prstGeom prst="rect">
                        <a:avLst/>
                      </a:prstGeom>
                      <a:noFill/>
                      <a:ln>
                        <a:noFill/>
                      </a:ln>
                    </p:spPr>
                  </p:pic>
                </p:oleObj>
              </mc:Fallback>
            </mc:AlternateContent>
          </a:graphicData>
        </a:graphic>
      </p:graphicFrame>
      <p:sp>
        <p:nvSpPr>
          <p:cNvPr id="21" name="TextBox 20"/>
          <p:cNvSpPr txBox="1"/>
          <p:nvPr/>
        </p:nvSpPr>
        <p:spPr>
          <a:xfrm>
            <a:off x="2059681" y="4514850"/>
            <a:ext cx="410766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Áp dụng 2 công thức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769514054"/>
              </p:ext>
            </p:extLst>
          </p:nvPr>
        </p:nvGraphicFramePr>
        <p:xfrm>
          <a:off x="5781675" y="4491038"/>
          <a:ext cx="3076575" cy="995362"/>
        </p:xfrm>
        <a:graphic>
          <a:graphicData uri="http://schemas.openxmlformats.org/presentationml/2006/ole">
            <mc:AlternateContent xmlns:mc="http://schemas.openxmlformats.org/markup-compatibility/2006">
              <mc:Choice xmlns:v="urn:schemas-microsoft-com:vml" Requires="v">
                <p:oleObj spid="_x0000_s112729" name="Equation" r:id="rId16" imgW="1574640" imgH="507960" progId="Equation.DSMT4">
                  <p:embed/>
                </p:oleObj>
              </mc:Choice>
              <mc:Fallback>
                <p:oleObj name="Equation" r:id="rId16" imgW="1574640" imgH="507960" progId="Equation.DSMT4">
                  <p:embed/>
                  <p:pic>
                    <p:nvPicPr>
                      <p:cNvPr id="0" name=""/>
                      <p:cNvPicPr>
                        <a:picLocks noChangeAspect="1" noChangeArrowheads="1"/>
                      </p:cNvPicPr>
                      <p:nvPr/>
                    </p:nvPicPr>
                    <p:blipFill>
                      <a:blip r:embed="rId17"/>
                      <a:srcRect/>
                      <a:stretch>
                        <a:fillRect/>
                      </a:stretch>
                    </p:blipFill>
                    <p:spPr bwMode="auto">
                      <a:xfrm>
                        <a:off x="5781675" y="4491038"/>
                        <a:ext cx="30765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45965610"/>
              </p:ext>
            </p:extLst>
          </p:nvPr>
        </p:nvGraphicFramePr>
        <p:xfrm>
          <a:off x="2665412" y="5486400"/>
          <a:ext cx="5703888" cy="655637"/>
        </p:xfrm>
        <a:graphic>
          <a:graphicData uri="http://schemas.openxmlformats.org/presentationml/2006/ole">
            <mc:AlternateContent xmlns:mc="http://schemas.openxmlformats.org/markup-compatibility/2006">
              <mc:Choice xmlns:v="urn:schemas-microsoft-com:vml" Requires="v">
                <p:oleObj spid="_x0000_s112730" name="Equation" r:id="rId18" imgW="2654280" imgH="304560" progId="Equation.DSMT4">
                  <p:embed/>
                </p:oleObj>
              </mc:Choice>
              <mc:Fallback>
                <p:oleObj name="Equation" r:id="rId18" imgW="2654280" imgH="304560" progId="Equation.DSMT4">
                  <p:embed/>
                  <p:pic>
                    <p:nvPicPr>
                      <p:cNvPr id="0" name=""/>
                      <p:cNvPicPr>
                        <a:picLocks noChangeAspect="1" noChangeArrowheads="1"/>
                      </p:cNvPicPr>
                      <p:nvPr/>
                    </p:nvPicPr>
                    <p:blipFill>
                      <a:blip r:embed="rId19"/>
                      <a:srcRect/>
                      <a:stretch>
                        <a:fillRect/>
                      </a:stretch>
                    </p:blipFill>
                    <p:spPr bwMode="auto">
                      <a:xfrm>
                        <a:off x="2665412" y="5486400"/>
                        <a:ext cx="57038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940101103"/>
              </p:ext>
            </p:extLst>
          </p:nvPr>
        </p:nvGraphicFramePr>
        <p:xfrm>
          <a:off x="3186113" y="6122988"/>
          <a:ext cx="4721225" cy="601662"/>
        </p:xfrm>
        <a:graphic>
          <a:graphicData uri="http://schemas.openxmlformats.org/presentationml/2006/ole">
            <mc:AlternateContent xmlns:mc="http://schemas.openxmlformats.org/markup-compatibility/2006">
              <mc:Choice xmlns:v="urn:schemas-microsoft-com:vml" Requires="v">
                <p:oleObj spid="_x0000_s112731" name="Equation" r:id="rId20" imgW="2197080" imgH="279360" progId="Equation.DSMT4">
                  <p:embed/>
                </p:oleObj>
              </mc:Choice>
              <mc:Fallback>
                <p:oleObj name="Equation" r:id="rId20" imgW="2197080" imgH="279360" progId="Equation.DSMT4">
                  <p:embed/>
                  <p:pic>
                    <p:nvPicPr>
                      <p:cNvPr id="0" name=""/>
                      <p:cNvPicPr>
                        <a:picLocks noChangeAspect="1" noChangeArrowheads="1"/>
                      </p:cNvPicPr>
                      <p:nvPr/>
                    </p:nvPicPr>
                    <p:blipFill>
                      <a:blip r:embed="rId21"/>
                      <a:srcRect/>
                      <a:stretch>
                        <a:fillRect/>
                      </a:stretch>
                    </p:blipFill>
                    <p:spPr bwMode="auto">
                      <a:xfrm>
                        <a:off x="3186113" y="6122988"/>
                        <a:ext cx="47212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894185978"/>
              </p:ext>
            </p:extLst>
          </p:nvPr>
        </p:nvGraphicFramePr>
        <p:xfrm>
          <a:off x="7935913" y="6219825"/>
          <a:ext cx="1392237" cy="382588"/>
        </p:xfrm>
        <a:graphic>
          <a:graphicData uri="http://schemas.openxmlformats.org/presentationml/2006/ole">
            <mc:AlternateContent xmlns:mc="http://schemas.openxmlformats.org/markup-compatibility/2006">
              <mc:Choice xmlns:v="urn:schemas-microsoft-com:vml" Requires="v">
                <p:oleObj spid="_x0000_s112732" name="Equation" r:id="rId22" imgW="647640" imgH="177480" progId="Equation.DSMT4">
                  <p:embed/>
                </p:oleObj>
              </mc:Choice>
              <mc:Fallback>
                <p:oleObj name="Equation" r:id="rId22" imgW="647640" imgH="177480" progId="Equation.DSMT4">
                  <p:embed/>
                  <p:pic>
                    <p:nvPicPr>
                      <p:cNvPr id="0" name=""/>
                      <p:cNvPicPr>
                        <a:picLocks noChangeAspect="1" noChangeArrowheads="1"/>
                      </p:cNvPicPr>
                      <p:nvPr/>
                    </p:nvPicPr>
                    <p:blipFill>
                      <a:blip r:embed="rId23"/>
                      <a:srcRect/>
                      <a:stretch>
                        <a:fillRect/>
                      </a:stretch>
                    </p:blipFill>
                    <p:spPr bwMode="auto">
                      <a:xfrm>
                        <a:off x="7935913" y="6219825"/>
                        <a:ext cx="13922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69916566"/>
              </p:ext>
            </p:extLst>
          </p:nvPr>
        </p:nvGraphicFramePr>
        <p:xfrm>
          <a:off x="9393237" y="6246812"/>
          <a:ext cx="1882775" cy="382588"/>
        </p:xfrm>
        <a:graphic>
          <a:graphicData uri="http://schemas.openxmlformats.org/presentationml/2006/ole">
            <mc:AlternateContent xmlns:mc="http://schemas.openxmlformats.org/markup-compatibility/2006">
              <mc:Choice xmlns:v="urn:schemas-microsoft-com:vml" Requires="v">
                <p:oleObj spid="_x0000_s112733" name="Equation" r:id="rId24" imgW="876240" imgH="177480" progId="Equation.DSMT4">
                  <p:embed/>
                </p:oleObj>
              </mc:Choice>
              <mc:Fallback>
                <p:oleObj name="Equation" r:id="rId24" imgW="876240" imgH="177480" progId="Equation.DSMT4">
                  <p:embed/>
                  <p:pic>
                    <p:nvPicPr>
                      <p:cNvPr id="0" name=""/>
                      <p:cNvPicPr>
                        <a:picLocks noChangeAspect="1" noChangeArrowheads="1"/>
                      </p:cNvPicPr>
                      <p:nvPr/>
                    </p:nvPicPr>
                    <p:blipFill>
                      <a:blip r:embed="rId25"/>
                      <a:srcRect/>
                      <a:stretch>
                        <a:fillRect/>
                      </a:stretch>
                    </p:blipFill>
                    <p:spPr bwMode="auto">
                      <a:xfrm>
                        <a:off x="9393237" y="6246812"/>
                        <a:ext cx="1882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8114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tập giá trị của các hàm số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17907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740116" y="2438400"/>
            <a:ext cx="190113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81463333"/>
              </p:ext>
            </p:extLst>
          </p:nvPr>
        </p:nvGraphicFramePr>
        <p:xfrm>
          <a:off x="3046413" y="711200"/>
          <a:ext cx="3278187" cy="927100"/>
        </p:xfrm>
        <a:graphic>
          <a:graphicData uri="http://schemas.openxmlformats.org/presentationml/2006/ole">
            <mc:AlternateContent xmlns:mc="http://schemas.openxmlformats.org/markup-compatibility/2006">
              <mc:Choice xmlns:v="urn:schemas-microsoft-com:vml" Requires="v">
                <p:oleObj spid="_x0000_s113704" name="Equation" r:id="rId6" imgW="1523880" imgH="431640" progId="Equation.DSMT4">
                  <p:embed/>
                </p:oleObj>
              </mc:Choice>
              <mc:Fallback>
                <p:oleObj name="Equation" r:id="rId6" imgW="1523880" imgH="431640" progId="Equation.DSMT4">
                  <p:embed/>
                  <p:pic>
                    <p:nvPicPr>
                      <p:cNvPr id="0" name=""/>
                      <p:cNvPicPr>
                        <a:picLocks noChangeAspect="1" noChangeArrowheads="1"/>
                      </p:cNvPicPr>
                      <p:nvPr/>
                    </p:nvPicPr>
                    <p:blipFill>
                      <a:blip r:embed="rId7"/>
                      <a:srcRect/>
                      <a:stretch>
                        <a:fillRect/>
                      </a:stretch>
                    </p:blipFill>
                    <p:spPr bwMode="auto">
                      <a:xfrm>
                        <a:off x="3046413" y="711200"/>
                        <a:ext cx="32781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64542544"/>
              </p:ext>
            </p:extLst>
          </p:nvPr>
        </p:nvGraphicFramePr>
        <p:xfrm>
          <a:off x="4418012" y="2260747"/>
          <a:ext cx="3670300" cy="847725"/>
        </p:xfrm>
        <a:graphic>
          <a:graphicData uri="http://schemas.openxmlformats.org/presentationml/2006/ole">
            <mc:AlternateContent xmlns:mc="http://schemas.openxmlformats.org/markup-compatibility/2006">
              <mc:Choice xmlns:v="urn:schemas-microsoft-com:vml" Requires="v">
                <p:oleObj spid="_x0000_s113705" name="Equation" r:id="rId8" imgW="1879560" imgH="431640" progId="Equation.DSMT4">
                  <p:embed/>
                </p:oleObj>
              </mc:Choice>
              <mc:Fallback>
                <p:oleObj name="Equation" r:id="rId8" imgW="1879560" imgH="431640" progId="Equation.DSMT4">
                  <p:embed/>
                  <p:pic>
                    <p:nvPicPr>
                      <p:cNvPr id="0" name=""/>
                      <p:cNvPicPr>
                        <a:picLocks noChangeAspect="1" noChangeArrowheads="1"/>
                      </p:cNvPicPr>
                      <p:nvPr/>
                    </p:nvPicPr>
                    <p:blipFill>
                      <a:blip r:embed="rId9"/>
                      <a:srcRect/>
                      <a:stretch>
                        <a:fillRect/>
                      </a:stretch>
                    </p:blipFill>
                    <p:spPr bwMode="auto">
                      <a:xfrm>
                        <a:off x="4418012" y="2260747"/>
                        <a:ext cx="367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66346268"/>
              </p:ext>
            </p:extLst>
          </p:nvPr>
        </p:nvGraphicFramePr>
        <p:xfrm>
          <a:off x="8369300" y="984250"/>
          <a:ext cx="2540000" cy="436563"/>
        </p:xfrm>
        <a:graphic>
          <a:graphicData uri="http://schemas.openxmlformats.org/presentationml/2006/ole">
            <mc:AlternateContent xmlns:mc="http://schemas.openxmlformats.org/markup-compatibility/2006">
              <mc:Choice xmlns:v="urn:schemas-microsoft-com:vml" Requires="v">
                <p:oleObj spid="_x0000_s113706" name="Equation" r:id="rId10" imgW="1180800" imgH="203040" progId="Equation.DSMT4">
                  <p:embed/>
                </p:oleObj>
              </mc:Choice>
              <mc:Fallback>
                <p:oleObj name="Equation" r:id="rId10" imgW="1180800" imgH="203040" progId="Equation.DSMT4">
                  <p:embed/>
                  <p:pic>
                    <p:nvPicPr>
                      <p:cNvPr id="0" name=""/>
                      <p:cNvPicPr>
                        <a:picLocks noChangeAspect="1" noChangeArrowheads="1"/>
                      </p:cNvPicPr>
                      <p:nvPr/>
                    </p:nvPicPr>
                    <p:blipFill>
                      <a:blip r:embed="rId11"/>
                      <a:srcRect/>
                      <a:stretch>
                        <a:fillRect/>
                      </a:stretch>
                    </p:blipFill>
                    <p:spPr bwMode="auto">
                      <a:xfrm>
                        <a:off x="8369300" y="984250"/>
                        <a:ext cx="2540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09917648"/>
              </p:ext>
            </p:extLst>
          </p:nvPr>
        </p:nvGraphicFramePr>
        <p:xfrm>
          <a:off x="3808412" y="3124200"/>
          <a:ext cx="4314825" cy="847725"/>
        </p:xfrm>
        <a:graphic>
          <a:graphicData uri="http://schemas.openxmlformats.org/presentationml/2006/ole">
            <mc:AlternateContent xmlns:mc="http://schemas.openxmlformats.org/markup-compatibility/2006">
              <mc:Choice xmlns:v="urn:schemas-microsoft-com:vml" Requires="v">
                <p:oleObj spid="_x0000_s113707" name="Equation" r:id="rId12" imgW="2209680" imgH="431640" progId="Equation.DSMT4">
                  <p:embed/>
                </p:oleObj>
              </mc:Choice>
              <mc:Fallback>
                <p:oleObj name="Equation" r:id="rId12" imgW="2209680" imgH="431640" progId="Equation.DSMT4">
                  <p:embed/>
                  <p:pic>
                    <p:nvPicPr>
                      <p:cNvPr id="0" name=""/>
                      <p:cNvPicPr>
                        <a:picLocks noChangeAspect="1" noChangeArrowheads="1"/>
                      </p:cNvPicPr>
                      <p:nvPr/>
                    </p:nvPicPr>
                    <p:blipFill>
                      <a:blip r:embed="rId13"/>
                      <a:srcRect/>
                      <a:stretch>
                        <a:fillRect/>
                      </a:stretch>
                    </p:blipFill>
                    <p:spPr bwMode="auto">
                      <a:xfrm>
                        <a:off x="3808412" y="3124200"/>
                        <a:ext cx="43148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64558854"/>
              </p:ext>
            </p:extLst>
          </p:nvPr>
        </p:nvGraphicFramePr>
        <p:xfrm>
          <a:off x="3427412" y="3990975"/>
          <a:ext cx="5381625" cy="847725"/>
        </p:xfrm>
        <a:graphic>
          <a:graphicData uri="http://schemas.openxmlformats.org/presentationml/2006/ole">
            <mc:AlternateContent xmlns:mc="http://schemas.openxmlformats.org/markup-compatibility/2006">
              <mc:Choice xmlns:v="urn:schemas-microsoft-com:vml" Requires="v">
                <p:oleObj spid="_x0000_s113708" name="Equation" r:id="rId14" imgW="2755800" imgH="431640" progId="Equation.DSMT4">
                  <p:embed/>
                </p:oleObj>
              </mc:Choice>
              <mc:Fallback>
                <p:oleObj name="Equation" r:id="rId14" imgW="2755800" imgH="431640" progId="Equation.DSMT4">
                  <p:embed/>
                  <p:pic>
                    <p:nvPicPr>
                      <p:cNvPr id="0" name=""/>
                      <p:cNvPicPr>
                        <a:picLocks noChangeAspect="1" noChangeArrowheads="1"/>
                      </p:cNvPicPr>
                      <p:nvPr/>
                    </p:nvPicPr>
                    <p:blipFill>
                      <a:blip r:embed="rId15"/>
                      <a:srcRect/>
                      <a:stretch>
                        <a:fillRect/>
                      </a:stretch>
                    </p:blipFill>
                    <p:spPr bwMode="auto">
                      <a:xfrm>
                        <a:off x="3427412" y="3990975"/>
                        <a:ext cx="5381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599953882"/>
              </p:ext>
            </p:extLst>
          </p:nvPr>
        </p:nvGraphicFramePr>
        <p:xfrm>
          <a:off x="3808412" y="4876800"/>
          <a:ext cx="4613275" cy="847725"/>
        </p:xfrm>
        <a:graphic>
          <a:graphicData uri="http://schemas.openxmlformats.org/presentationml/2006/ole">
            <mc:AlternateContent xmlns:mc="http://schemas.openxmlformats.org/markup-compatibility/2006">
              <mc:Choice xmlns:v="urn:schemas-microsoft-com:vml" Requires="v">
                <p:oleObj spid="_x0000_s113709" name="Equation" r:id="rId16" imgW="2361960" imgH="431640" progId="Equation.DSMT4">
                  <p:embed/>
                </p:oleObj>
              </mc:Choice>
              <mc:Fallback>
                <p:oleObj name="Equation" r:id="rId16" imgW="2361960" imgH="431640" progId="Equation.DSMT4">
                  <p:embed/>
                  <p:pic>
                    <p:nvPicPr>
                      <p:cNvPr id="0" name=""/>
                      <p:cNvPicPr>
                        <a:picLocks noChangeAspect="1" noChangeArrowheads="1"/>
                      </p:cNvPicPr>
                      <p:nvPr/>
                    </p:nvPicPr>
                    <p:blipFill>
                      <a:blip r:embed="rId17"/>
                      <a:srcRect/>
                      <a:stretch>
                        <a:fillRect/>
                      </a:stretch>
                    </p:blipFill>
                    <p:spPr bwMode="auto">
                      <a:xfrm>
                        <a:off x="3808412" y="4876800"/>
                        <a:ext cx="46132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1" name="TextBox 30"/>
              <p:cNvSpPr txBox="1"/>
              <p:nvPr/>
            </p:nvSpPr>
            <p:spPr>
              <a:xfrm>
                <a:off x="2587414" y="5867400"/>
                <a:ext cx="6935998" cy="537497"/>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Vậy tập giá trị của hàm số đã cho là </a:t>
                </a:r>
                <a14:m>
                  <m:oMath xmlns:m="http://schemas.openxmlformats.org/officeDocument/2006/math">
                    <m:r>
                      <a:rPr lang="en-US" b="1" i="1" smtClean="0">
                        <a:solidFill>
                          <a:srgbClr val="C00000"/>
                        </a:solidFill>
                        <a:latin typeface="Cambria Math"/>
                        <a:cs typeface="Arial" pitchFamily="34" charset="0"/>
                      </a:rPr>
                      <m:t>[– </m:t>
                    </m:r>
                    <m:r>
                      <a:rPr lang="en-US" b="1" i="1" smtClean="0">
                        <a:solidFill>
                          <a:srgbClr val="C00000"/>
                        </a:solidFill>
                        <a:latin typeface="Cambria Math"/>
                        <a:cs typeface="Arial" pitchFamily="34" charset="0"/>
                      </a:rPr>
                      <m:t>𝟑</m:t>
                    </m:r>
                    <m:r>
                      <a:rPr lang="en-US" b="1" i="1" smtClean="0">
                        <a:solidFill>
                          <a:srgbClr val="C00000"/>
                        </a:solidFill>
                        <a:latin typeface="Cambria Math"/>
                        <a:cs typeface="Arial" pitchFamily="34" charset="0"/>
                      </a:rPr>
                      <m:t>; </m:t>
                    </m:r>
                    <m:r>
                      <a:rPr lang="en-US" b="1" i="1" smtClean="0">
                        <a:solidFill>
                          <a:srgbClr val="C00000"/>
                        </a:solidFill>
                        <a:latin typeface="Cambria Math"/>
                        <a:cs typeface="Arial" pitchFamily="34" charset="0"/>
                      </a:rPr>
                      <m:t>𝟏</m:t>
                    </m:r>
                    <m:r>
                      <a:rPr lang="en-US" b="1" i="1" smtClean="0">
                        <a:solidFill>
                          <a:srgbClr val="C00000"/>
                        </a:solidFill>
                        <a:latin typeface="Cambria Math"/>
                        <a:cs typeface="Arial" pitchFamily="34" charset="0"/>
                      </a:rPr>
                      <m:t>].</m:t>
                    </m:r>
                  </m:oMath>
                </a14:m>
                <a:endParaRPr lang="vi-VN"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587414" y="5867400"/>
                <a:ext cx="6935998" cy="537497"/>
              </a:xfrm>
              <a:prstGeom prst="rect">
                <a:avLst/>
              </a:prstGeom>
              <a:blipFill rotWithShape="1">
                <a:blip r:embed="rId18"/>
                <a:stretch>
                  <a:fillRect l="-879" b="-22727"/>
                </a:stretch>
              </a:blipFill>
            </p:spPr>
            <p:txBody>
              <a:bodyPr/>
              <a:lstStyle/>
              <a:p>
                <a:r>
                  <a:rPr lang="en-US">
                    <a:noFill/>
                  </a:rPr>
                  <a:t> </a:t>
                </a:r>
              </a:p>
            </p:txBody>
          </p:sp>
        </mc:Fallback>
      </mc:AlternateContent>
    </p:spTree>
    <p:extLst>
      <p:ext uri="{BB962C8B-B14F-4D97-AF65-F5344CB8AC3E}">
        <p14:creationId xmlns:p14="http://schemas.microsoft.com/office/powerpoint/2010/main" val="2810056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tập giá trị của các hàm số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17907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740116" y="2438400"/>
            <a:ext cx="190113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Ta có :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257982978"/>
              </p:ext>
            </p:extLst>
          </p:nvPr>
        </p:nvGraphicFramePr>
        <p:xfrm>
          <a:off x="3046413" y="711200"/>
          <a:ext cx="3278187" cy="927100"/>
        </p:xfrm>
        <a:graphic>
          <a:graphicData uri="http://schemas.openxmlformats.org/presentationml/2006/ole">
            <mc:AlternateContent xmlns:mc="http://schemas.openxmlformats.org/markup-compatibility/2006">
              <mc:Choice xmlns:v="urn:schemas-microsoft-com:vml" Requires="v">
                <p:oleObj spid="_x0000_s114747" name="Equation" r:id="rId6" imgW="1523880" imgH="431640" progId="Equation.DSMT4">
                  <p:embed/>
                </p:oleObj>
              </mc:Choice>
              <mc:Fallback>
                <p:oleObj name="Equation" r:id="rId6" imgW="1523880" imgH="431640" progId="Equation.DSMT4">
                  <p:embed/>
                  <p:pic>
                    <p:nvPicPr>
                      <p:cNvPr id="0" name=""/>
                      <p:cNvPicPr>
                        <a:picLocks noChangeAspect="1" noChangeArrowheads="1"/>
                      </p:cNvPicPr>
                      <p:nvPr/>
                    </p:nvPicPr>
                    <p:blipFill>
                      <a:blip r:embed="rId7"/>
                      <a:srcRect/>
                      <a:stretch>
                        <a:fillRect/>
                      </a:stretch>
                    </p:blipFill>
                    <p:spPr bwMode="auto">
                      <a:xfrm>
                        <a:off x="3046413" y="711200"/>
                        <a:ext cx="32781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26381989"/>
              </p:ext>
            </p:extLst>
          </p:nvPr>
        </p:nvGraphicFramePr>
        <p:xfrm>
          <a:off x="4341812" y="2236141"/>
          <a:ext cx="4786313" cy="896937"/>
        </p:xfrm>
        <a:graphic>
          <a:graphicData uri="http://schemas.openxmlformats.org/presentationml/2006/ole">
            <mc:AlternateContent xmlns:mc="http://schemas.openxmlformats.org/markup-compatibility/2006">
              <mc:Choice xmlns:v="urn:schemas-microsoft-com:vml" Requires="v">
                <p:oleObj spid="_x0000_s114748" name="Equation" r:id="rId8" imgW="2450880" imgH="457200" progId="Equation.DSMT4">
                  <p:embed/>
                </p:oleObj>
              </mc:Choice>
              <mc:Fallback>
                <p:oleObj name="Equation" r:id="rId8" imgW="2450880" imgH="457200" progId="Equation.DSMT4">
                  <p:embed/>
                  <p:pic>
                    <p:nvPicPr>
                      <p:cNvPr id="0" name=""/>
                      <p:cNvPicPr>
                        <a:picLocks noChangeAspect="1" noChangeArrowheads="1"/>
                      </p:cNvPicPr>
                      <p:nvPr/>
                    </p:nvPicPr>
                    <p:blipFill>
                      <a:blip r:embed="rId9"/>
                      <a:srcRect/>
                      <a:stretch>
                        <a:fillRect/>
                      </a:stretch>
                    </p:blipFill>
                    <p:spPr bwMode="auto">
                      <a:xfrm>
                        <a:off x="4341812" y="2236141"/>
                        <a:ext cx="47863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98200504"/>
              </p:ext>
            </p:extLst>
          </p:nvPr>
        </p:nvGraphicFramePr>
        <p:xfrm>
          <a:off x="8369300" y="984250"/>
          <a:ext cx="2540000" cy="436563"/>
        </p:xfrm>
        <a:graphic>
          <a:graphicData uri="http://schemas.openxmlformats.org/presentationml/2006/ole">
            <mc:AlternateContent xmlns:mc="http://schemas.openxmlformats.org/markup-compatibility/2006">
              <mc:Choice xmlns:v="urn:schemas-microsoft-com:vml" Requires="v">
                <p:oleObj spid="_x0000_s114749" name="Equation" r:id="rId10" imgW="1180800" imgH="203040" progId="Equation.DSMT4">
                  <p:embed/>
                </p:oleObj>
              </mc:Choice>
              <mc:Fallback>
                <p:oleObj name="Equation" r:id="rId10" imgW="1180800" imgH="203040" progId="Equation.DSMT4">
                  <p:embed/>
                  <p:pic>
                    <p:nvPicPr>
                      <p:cNvPr id="0" name=""/>
                      <p:cNvPicPr>
                        <a:picLocks noChangeAspect="1" noChangeArrowheads="1"/>
                      </p:cNvPicPr>
                      <p:nvPr/>
                    </p:nvPicPr>
                    <p:blipFill>
                      <a:blip r:embed="rId11"/>
                      <a:srcRect/>
                      <a:stretch>
                        <a:fillRect/>
                      </a:stretch>
                    </p:blipFill>
                    <p:spPr bwMode="auto">
                      <a:xfrm>
                        <a:off x="8369300" y="984250"/>
                        <a:ext cx="2540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046412" y="4031788"/>
            <a:ext cx="397342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hàm số trở thành :</a:t>
            </a:r>
            <a:endParaRPr lang="vi-VN"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60493072"/>
              </p:ext>
            </p:extLst>
          </p:nvPr>
        </p:nvGraphicFramePr>
        <p:xfrm>
          <a:off x="5773736" y="3114675"/>
          <a:ext cx="3794125" cy="847725"/>
        </p:xfrm>
        <a:graphic>
          <a:graphicData uri="http://schemas.openxmlformats.org/presentationml/2006/ole">
            <mc:AlternateContent xmlns:mc="http://schemas.openxmlformats.org/markup-compatibility/2006">
              <mc:Choice xmlns:v="urn:schemas-microsoft-com:vml" Requires="v">
                <p:oleObj spid="_x0000_s114750" name="Equation" r:id="rId12" imgW="1942920" imgH="431640" progId="Equation.DSMT4">
                  <p:embed/>
                </p:oleObj>
              </mc:Choice>
              <mc:Fallback>
                <p:oleObj name="Equation" r:id="rId12" imgW="1942920" imgH="431640" progId="Equation.DSMT4">
                  <p:embed/>
                  <p:pic>
                    <p:nvPicPr>
                      <p:cNvPr id="0" name=""/>
                      <p:cNvPicPr>
                        <a:picLocks noChangeAspect="1" noChangeArrowheads="1"/>
                      </p:cNvPicPr>
                      <p:nvPr/>
                    </p:nvPicPr>
                    <p:blipFill>
                      <a:blip r:embed="rId13"/>
                      <a:srcRect/>
                      <a:stretch>
                        <a:fillRect/>
                      </a:stretch>
                    </p:blipFill>
                    <p:spPr bwMode="auto">
                      <a:xfrm>
                        <a:off x="5773736" y="3114675"/>
                        <a:ext cx="3794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13485134"/>
              </p:ext>
            </p:extLst>
          </p:nvPr>
        </p:nvGraphicFramePr>
        <p:xfrm>
          <a:off x="9512299" y="3114675"/>
          <a:ext cx="2082800" cy="847725"/>
        </p:xfrm>
        <a:graphic>
          <a:graphicData uri="http://schemas.openxmlformats.org/presentationml/2006/ole">
            <mc:AlternateContent xmlns:mc="http://schemas.openxmlformats.org/markup-compatibility/2006">
              <mc:Choice xmlns:v="urn:schemas-microsoft-com:vml" Requires="v">
                <p:oleObj spid="_x0000_s114751" name="Equation" r:id="rId14" imgW="1066680" imgH="431640" progId="Equation.DSMT4">
                  <p:embed/>
                </p:oleObj>
              </mc:Choice>
              <mc:Fallback>
                <p:oleObj name="Equation" r:id="rId14" imgW="1066680" imgH="431640" progId="Equation.DSMT4">
                  <p:embed/>
                  <p:pic>
                    <p:nvPicPr>
                      <p:cNvPr id="0" name=""/>
                      <p:cNvPicPr>
                        <a:picLocks noChangeAspect="1" noChangeArrowheads="1"/>
                      </p:cNvPicPr>
                      <p:nvPr/>
                    </p:nvPicPr>
                    <p:blipFill>
                      <a:blip r:embed="rId15"/>
                      <a:srcRect/>
                      <a:stretch>
                        <a:fillRect/>
                      </a:stretch>
                    </p:blipFill>
                    <p:spPr bwMode="auto">
                      <a:xfrm>
                        <a:off x="9512299" y="3114675"/>
                        <a:ext cx="2082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060488" y="6100495"/>
                <a:ext cx="7834524" cy="52890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tập giá trị của </a:t>
                </a:r>
                <a:r>
                  <a:rPr lang="en-US" b="1">
                    <a:latin typeface="Arial" pitchFamily="34" charset="0"/>
                    <a:cs typeface="Arial" pitchFamily="34" charset="0"/>
                  </a:rPr>
                  <a:t>hàm số đã cho là </a:t>
                </a:r>
                <a14:m>
                  <m:oMath xmlns:m="http://schemas.openxmlformats.org/officeDocument/2006/math">
                    <m:r>
                      <a:rPr lang="en-US" b="1" i="1" smtClean="0">
                        <a:solidFill>
                          <a:srgbClr val="C00000"/>
                        </a:solidFill>
                        <a:latin typeface="Cambria Math"/>
                        <a:cs typeface="Arial" pitchFamily="34" charset="0"/>
                      </a:rPr>
                      <m:t>[</m:t>
                    </m:r>
                    <m:r>
                      <a:rPr lang="en-US" b="1">
                        <a:solidFill>
                          <a:srgbClr val="C00000"/>
                        </a:solidFill>
                        <a:latin typeface="Cambria Math"/>
                        <a:cs typeface="Arial" pitchFamily="34" charset="0"/>
                      </a:rPr>
                      <m:t>−</m:t>
                    </m:r>
                    <m:rad>
                      <m:radPr>
                        <m:degHide m:val="on"/>
                        <m:ctrlPr>
                          <a:rPr lang="en-US" b="1" i="1">
                            <a:solidFill>
                              <a:srgbClr val="C00000"/>
                            </a:solidFill>
                            <a:latin typeface="Cambria Math"/>
                            <a:cs typeface="Arial" pitchFamily="34" charset="0"/>
                          </a:rPr>
                        </m:ctrlPr>
                      </m:radPr>
                      <m:deg/>
                      <m:e>
                        <m:r>
                          <a:rPr lang="en-US" b="1" i="1">
                            <a:solidFill>
                              <a:srgbClr val="C00000"/>
                            </a:solidFill>
                            <a:latin typeface="Cambria Math"/>
                            <a:cs typeface="Arial" pitchFamily="34" charset="0"/>
                          </a:rPr>
                          <m:t>𝟐</m:t>
                        </m:r>
                      </m:e>
                    </m:rad>
                    <m:r>
                      <a:rPr lang="en-US" b="1" i="1" smtClean="0">
                        <a:solidFill>
                          <a:srgbClr val="C00000"/>
                        </a:solidFill>
                        <a:latin typeface="Cambria Math"/>
                        <a:cs typeface="Arial" pitchFamily="34" charset="0"/>
                      </a:rPr>
                      <m:t>;</m:t>
                    </m:r>
                    <m:rad>
                      <m:radPr>
                        <m:degHide m:val="on"/>
                        <m:ctrlPr>
                          <a:rPr lang="en-US" b="1" i="1">
                            <a:solidFill>
                              <a:srgbClr val="C00000"/>
                            </a:solidFill>
                            <a:latin typeface="Cambria Math"/>
                            <a:cs typeface="Arial" pitchFamily="34" charset="0"/>
                          </a:rPr>
                        </m:ctrlPr>
                      </m:radPr>
                      <m:deg/>
                      <m:e>
                        <m:r>
                          <a:rPr lang="en-US" b="1" i="1">
                            <a:solidFill>
                              <a:srgbClr val="C00000"/>
                            </a:solidFill>
                            <a:latin typeface="Cambria Math"/>
                            <a:cs typeface="Arial" pitchFamily="34" charset="0"/>
                          </a:rPr>
                          <m:t>𝟐</m:t>
                        </m:r>
                      </m:e>
                    </m:rad>
                    <m:r>
                      <a:rPr lang="en-US" b="1" i="1" smtClean="0">
                        <a:solidFill>
                          <a:srgbClr val="C00000"/>
                        </a:solidFill>
                        <a:latin typeface="Cambria Math"/>
                        <a:cs typeface="Arial" pitchFamily="34" charset="0"/>
                      </a:rPr>
                      <m:t>].</m:t>
                    </m:r>
                  </m:oMath>
                </a14:m>
                <a:endParaRPr lang="vi-VN"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60488" y="6100495"/>
                <a:ext cx="7834524" cy="528905"/>
              </a:xfrm>
              <a:prstGeom prst="rect">
                <a:avLst/>
              </a:prstGeom>
              <a:blipFill rotWithShape="1">
                <a:blip r:embed="rId16"/>
                <a:stretch>
                  <a:fillRect l="-778" b="-22989"/>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1006081068"/>
              </p:ext>
            </p:extLst>
          </p:nvPr>
        </p:nvGraphicFramePr>
        <p:xfrm>
          <a:off x="6584950" y="3876675"/>
          <a:ext cx="2306638" cy="847725"/>
        </p:xfrm>
        <a:graphic>
          <a:graphicData uri="http://schemas.openxmlformats.org/presentationml/2006/ole">
            <mc:AlternateContent xmlns:mc="http://schemas.openxmlformats.org/markup-compatibility/2006">
              <mc:Choice xmlns:v="urn:schemas-microsoft-com:vml" Requires="v">
                <p:oleObj spid="_x0000_s114752" name="Equation" r:id="rId17" imgW="1180800" imgH="431640" progId="Equation.DSMT4">
                  <p:embed/>
                </p:oleObj>
              </mc:Choice>
              <mc:Fallback>
                <p:oleObj name="Equation" r:id="rId17" imgW="1180800" imgH="431640" progId="Equation.DSMT4">
                  <p:embed/>
                  <p:pic>
                    <p:nvPicPr>
                      <p:cNvPr id="0" name=""/>
                      <p:cNvPicPr>
                        <a:picLocks noChangeAspect="1" noChangeArrowheads="1"/>
                      </p:cNvPicPr>
                      <p:nvPr/>
                    </p:nvPicPr>
                    <p:blipFill>
                      <a:blip r:embed="rId18"/>
                      <a:srcRect/>
                      <a:stretch>
                        <a:fillRect/>
                      </a:stretch>
                    </p:blipFill>
                    <p:spPr bwMode="auto">
                      <a:xfrm>
                        <a:off x="6584950" y="3876675"/>
                        <a:ext cx="23066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069450" y="4648200"/>
            <a:ext cx="157179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990672187"/>
              </p:ext>
            </p:extLst>
          </p:nvPr>
        </p:nvGraphicFramePr>
        <p:xfrm>
          <a:off x="4341812" y="4533900"/>
          <a:ext cx="3373437" cy="847725"/>
        </p:xfrm>
        <a:graphic>
          <a:graphicData uri="http://schemas.openxmlformats.org/presentationml/2006/ole">
            <mc:AlternateContent xmlns:mc="http://schemas.openxmlformats.org/markup-compatibility/2006">
              <mc:Choice xmlns:v="urn:schemas-microsoft-com:vml" Requires="v">
                <p:oleObj spid="_x0000_s114753" name="Equation" r:id="rId19" imgW="1726920" imgH="431640" progId="Equation.DSMT4">
                  <p:embed/>
                </p:oleObj>
              </mc:Choice>
              <mc:Fallback>
                <p:oleObj name="Equation" r:id="rId19" imgW="1726920" imgH="431640" progId="Equation.DSMT4">
                  <p:embed/>
                  <p:pic>
                    <p:nvPicPr>
                      <p:cNvPr id="0" name=""/>
                      <p:cNvPicPr>
                        <a:picLocks noChangeAspect="1" noChangeArrowheads="1"/>
                      </p:cNvPicPr>
                      <p:nvPr/>
                    </p:nvPicPr>
                    <p:blipFill>
                      <a:blip r:embed="rId20"/>
                      <a:srcRect/>
                      <a:stretch>
                        <a:fillRect/>
                      </a:stretch>
                    </p:blipFill>
                    <p:spPr bwMode="auto">
                      <a:xfrm>
                        <a:off x="4341812" y="4533900"/>
                        <a:ext cx="33734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492237434"/>
              </p:ext>
            </p:extLst>
          </p:nvPr>
        </p:nvGraphicFramePr>
        <p:xfrm>
          <a:off x="3883712" y="5334000"/>
          <a:ext cx="4340225" cy="847725"/>
        </p:xfrm>
        <a:graphic>
          <a:graphicData uri="http://schemas.openxmlformats.org/presentationml/2006/ole">
            <mc:AlternateContent xmlns:mc="http://schemas.openxmlformats.org/markup-compatibility/2006">
              <mc:Choice xmlns:v="urn:schemas-microsoft-com:vml" Requires="v">
                <p:oleObj spid="_x0000_s114754" name="Equation" r:id="rId21" imgW="2222280" imgH="431640" progId="Equation.DSMT4">
                  <p:embed/>
                </p:oleObj>
              </mc:Choice>
              <mc:Fallback>
                <p:oleObj name="Equation" r:id="rId21" imgW="2222280" imgH="431640" progId="Equation.DSMT4">
                  <p:embed/>
                  <p:pic>
                    <p:nvPicPr>
                      <p:cNvPr id="0" name=""/>
                      <p:cNvPicPr>
                        <a:picLocks noChangeAspect="1" noChangeArrowheads="1"/>
                      </p:cNvPicPr>
                      <p:nvPr/>
                    </p:nvPicPr>
                    <p:blipFill>
                      <a:blip r:embed="rId22"/>
                      <a:srcRect/>
                      <a:stretch>
                        <a:fillRect/>
                      </a:stretch>
                    </p:blipFill>
                    <p:spPr bwMode="auto">
                      <a:xfrm>
                        <a:off x="3883712" y="5334000"/>
                        <a:ext cx="4340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9811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478021306"/>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5756"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63430068"/>
              </p:ext>
            </p:extLst>
          </p:nvPr>
        </p:nvGraphicFramePr>
        <p:xfrm>
          <a:off x="2386011" y="2743200"/>
          <a:ext cx="2579688" cy="847725"/>
        </p:xfrm>
        <a:graphic>
          <a:graphicData uri="http://schemas.openxmlformats.org/presentationml/2006/ole">
            <mc:AlternateContent xmlns:mc="http://schemas.openxmlformats.org/markup-compatibility/2006">
              <mc:Choice xmlns:v="urn:schemas-microsoft-com:vml" Requires="v">
                <p:oleObj spid="_x0000_s115757" name="Equation" r:id="rId8" imgW="1320480" imgH="431640" progId="Equation.DSMT4">
                  <p:embed/>
                </p:oleObj>
              </mc:Choice>
              <mc:Fallback>
                <p:oleObj name="Equation" r:id="rId8" imgW="1320480" imgH="431640" progId="Equation.DSMT4">
                  <p:embed/>
                  <p:pic>
                    <p:nvPicPr>
                      <p:cNvPr id="0" name=""/>
                      <p:cNvPicPr>
                        <a:picLocks noChangeAspect="1" noChangeArrowheads="1"/>
                      </p:cNvPicPr>
                      <p:nvPr/>
                    </p:nvPicPr>
                    <p:blipFill>
                      <a:blip r:embed="rId9"/>
                      <a:srcRect/>
                      <a:stretch>
                        <a:fillRect/>
                      </a:stretch>
                    </p:blipFill>
                    <p:spPr bwMode="auto">
                      <a:xfrm>
                        <a:off x="2386011" y="2743200"/>
                        <a:ext cx="25796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87922460"/>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5758"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55926929"/>
              </p:ext>
            </p:extLst>
          </p:nvPr>
        </p:nvGraphicFramePr>
        <p:xfrm>
          <a:off x="5408612" y="2786728"/>
          <a:ext cx="2778125" cy="773112"/>
        </p:xfrm>
        <a:graphic>
          <a:graphicData uri="http://schemas.openxmlformats.org/presentationml/2006/ole">
            <mc:AlternateContent xmlns:mc="http://schemas.openxmlformats.org/markup-compatibility/2006">
              <mc:Choice xmlns:v="urn:schemas-microsoft-com:vml" Requires="v">
                <p:oleObj spid="_x0000_s115759" name="Equation" r:id="rId12" imgW="1422360" imgH="393480" progId="Equation.DSMT4">
                  <p:embed/>
                </p:oleObj>
              </mc:Choice>
              <mc:Fallback>
                <p:oleObj name="Equation" r:id="rId12" imgW="1422360" imgH="393480" progId="Equation.DSMT4">
                  <p:embed/>
                  <p:pic>
                    <p:nvPicPr>
                      <p:cNvPr id="0" name=""/>
                      <p:cNvPicPr>
                        <a:picLocks noChangeAspect="1" noChangeArrowheads="1"/>
                      </p:cNvPicPr>
                      <p:nvPr/>
                    </p:nvPicPr>
                    <p:blipFill>
                      <a:blip r:embed="rId13"/>
                      <a:srcRect/>
                      <a:stretch>
                        <a:fillRect/>
                      </a:stretch>
                    </p:blipFill>
                    <p:spPr bwMode="auto">
                      <a:xfrm>
                        <a:off x="5408612" y="2786728"/>
                        <a:ext cx="27781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8122484"/>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5760"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572118538"/>
              </p:ext>
            </p:extLst>
          </p:nvPr>
        </p:nvGraphicFramePr>
        <p:xfrm>
          <a:off x="5452222" y="3581400"/>
          <a:ext cx="3540125" cy="1496579"/>
        </p:xfrm>
        <a:graphic>
          <a:graphicData uri="http://schemas.openxmlformats.org/presentationml/2006/ole">
            <mc:AlternateContent xmlns:mc="http://schemas.openxmlformats.org/markup-compatibility/2006">
              <mc:Choice xmlns:v="urn:schemas-microsoft-com:vml" Requires="v">
                <p:oleObj spid="_x0000_s115761" name="Equation" r:id="rId16" imgW="1993680" imgH="838080" progId="Equation.DSMT4">
                  <p:embed/>
                </p:oleObj>
              </mc:Choice>
              <mc:Fallback>
                <p:oleObj name="Equation" r:id="rId16" imgW="1993680" imgH="838080" progId="Equation.DSMT4">
                  <p:embed/>
                  <p:pic>
                    <p:nvPicPr>
                      <p:cNvPr id="0" name=""/>
                      <p:cNvPicPr>
                        <a:picLocks noChangeAspect="1" noChangeArrowheads="1"/>
                      </p:cNvPicPr>
                      <p:nvPr/>
                    </p:nvPicPr>
                    <p:blipFill>
                      <a:blip r:embed="rId17"/>
                      <a:srcRect/>
                      <a:stretch>
                        <a:fillRect/>
                      </a:stretch>
                    </p:blipFill>
                    <p:spPr bwMode="auto">
                      <a:xfrm>
                        <a:off x="5452222" y="3581400"/>
                        <a:ext cx="3540125" cy="14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9417591"/>
              </p:ext>
            </p:extLst>
          </p:nvPr>
        </p:nvGraphicFramePr>
        <p:xfrm>
          <a:off x="8682037" y="5320057"/>
          <a:ext cx="2974975" cy="1135062"/>
        </p:xfrm>
        <a:graphic>
          <a:graphicData uri="http://schemas.openxmlformats.org/presentationml/2006/ole">
            <mc:AlternateContent xmlns:mc="http://schemas.openxmlformats.org/markup-compatibility/2006">
              <mc:Choice xmlns:v="urn:schemas-microsoft-com:vml" Requires="v">
                <p:oleObj spid="_x0000_s115762" name="Equation" r:id="rId18" imgW="1676160" imgH="634680" progId="Equation.DSMT4">
                  <p:embed/>
                </p:oleObj>
              </mc:Choice>
              <mc:Fallback>
                <p:oleObj name="Equation" r:id="rId18" imgW="1676160" imgH="634680" progId="Equation.DSMT4">
                  <p:embed/>
                  <p:pic>
                    <p:nvPicPr>
                      <p:cNvPr id="0" name=""/>
                      <p:cNvPicPr>
                        <a:picLocks noChangeAspect="1" noChangeArrowheads="1"/>
                      </p:cNvPicPr>
                      <p:nvPr/>
                    </p:nvPicPr>
                    <p:blipFill>
                      <a:blip r:embed="rId19"/>
                      <a:srcRect/>
                      <a:stretch>
                        <a:fillRect/>
                      </a:stretch>
                    </p:blipFill>
                    <p:spPr bwMode="auto">
                      <a:xfrm>
                        <a:off x="8682037" y="5320057"/>
                        <a:ext cx="29749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04125047"/>
              </p:ext>
            </p:extLst>
          </p:nvPr>
        </p:nvGraphicFramePr>
        <p:xfrm>
          <a:off x="5452222" y="5130800"/>
          <a:ext cx="2930525" cy="1498600"/>
        </p:xfrm>
        <a:graphic>
          <a:graphicData uri="http://schemas.openxmlformats.org/presentationml/2006/ole">
            <mc:AlternateContent xmlns:mc="http://schemas.openxmlformats.org/markup-compatibility/2006">
              <mc:Choice xmlns:v="urn:schemas-microsoft-com:vml" Requires="v">
                <p:oleObj spid="_x0000_s115763" name="Equation" r:id="rId20" imgW="1650960" imgH="838080" progId="Equation.DSMT4">
                  <p:embed/>
                </p:oleObj>
              </mc:Choice>
              <mc:Fallback>
                <p:oleObj name="Equation" r:id="rId20" imgW="1650960" imgH="838080" progId="Equation.DSMT4">
                  <p:embed/>
                  <p:pic>
                    <p:nvPicPr>
                      <p:cNvPr id="0" name=""/>
                      <p:cNvPicPr>
                        <a:picLocks noChangeAspect="1" noChangeArrowheads="1"/>
                      </p:cNvPicPr>
                      <p:nvPr/>
                    </p:nvPicPr>
                    <p:blipFill>
                      <a:blip r:embed="rId21"/>
                      <a:srcRect/>
                      <a:stretch>
                        <a:fillRect/>
                      </a:stretch>
                    </p:blipFill>
                    <p:spPr bwMode="auto">
                      <a:xfrm>
                        <a:off x="5452222" y="5130800"/>
                        <a:ext cx="29305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758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191463883"/>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6775"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02701410"/>
              </p:ext>
            </p:extLst>
          </p:nvPr>
        </p:nvGraphicFramePr>
        <p:xfrm>
          <a:off x="2138363" y="2819400"/>
          <a:ext cx="3076575" cy="449262"/>
        </p:xfrm>
        <a:graphic>
          <a:graphicData uri="http://schemas.openxmlformats.org/presentationml/2006/ole">
            <mc:AlternateContent xmlns:mc="http://schemas.openxmlformats.org/markup-compatibility/2006">
              <mc:Choice xmlns:v="urn:schemas-microsoft-com:vml" Requires="v">
                <p:oleObj spid="_x0000_s116776" name="Equation" r:id="rId8" imgW="1574640" imgH="228600" progId="Equation.DSMT4">
                  <p:embed/>
                </p:oleObj>
              </mc:Choice>
              <mc:Fallback>
                <p:oleObj name="Equation" r:id="rId8" imgW="1574640" imgH="228600" progId="Equation.DSMT4">
                  <p:embed/>
                  <p:pic>
                    <p:nvPicPr>
                      <p:cNvPr id="0" name=""/>
                      <p:cNvPicPr>
                        <a:picLocks noChangeAspect="1" noChangeArrowheads="1"/>
                      </p:cNvPicPr>
                      <p:nvPr/>
                    </p:nvPicPr>
                    <p:blipFill>
                      <a:blip r:embed="rId9"/>
                      <a:srcRect/>
                      <a:stretch>
                        <a:fillRect/>
                      </a:stretch>
                    </p:blipFill>
                    <p:spPr bwMode="auto">
                      <a:xfrm>
                        <a:off x="2138363" y="2819400"/>
                        <a:ext cx="3076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53592643"/>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6777"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691379766"/>
              </p:ext>
            </p:extLst>
          </p:nvPr>
        </p:nvGraphicFramePr>
        <p:xfrm>
          <a:off x="5452222" y="2825750"/>
          <a:ext cx="3497262" cy="449262"/>
        </p:xfrm>
        <a:graphic>
          <a:graphicData uri="http://schemas.openxmlformats.org/presentationml/2006/ole">
            <mc:AlternateContent xmlns:mc="http://schemas.openxmlformats.org/markup-compatibility/2006">
              <mc:Choice xmlns:v="urn:schemas-microsoft-com:vml" Requires="v">
                <p:oleObj spid="_x0000_s116778" name="Equation" r:id="rId12" imgW="1790640" imgH="228600" progId="Equation.DSMT4">
                  <p:embed/>
                </p:oleObj>
              </mc:Choice>
              <mc:Fallback>
                <p:oleObj name="Equation" r:id="rId12" imgW="1790640" imgH="228600" progId="Equation.DSMT4">
                  <p:embed/>
                  <p:pic>
                    <p:nvPicPr>
                      <p:cNvPr id="0" name=""/>
                      <p:cNvPicPr>
                        <a:picLocks noChangeAspect="1" noChangeArrowheads="1"/>
                      </p:cNvPicPr>
                      <p:nvPr/>
                    </p:nvPicPr>
                    <p:blipFill>
                      <a:blip r:embed="rId13"/>
                      <a:srcRect/>
                      <a:stretch>
                        <a:fillRect/>
                      </a:stretch>
                    </p:blipFill>
                    <p:spPr bwMode="auto">
                      <a:xfrm>
                        <a:off x="5452222" y="2825750"/>
                        <a:ext cx="34972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8527013"/>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6779"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64601108"/>
              </p:ext>
            </p:extLst>
          </p:nvPr>
        </p:nvGraphicFramePr>
        <p:xfrm>
          <a:off x="5452222" y="4668837"/>
          <a:ext cx="2998788" cy="817563"/>
        </p:xfrm>
        <a:graphic>
          <a:graphicData uri="http://schemas.openxmlformats.org/presentationml/2006/ole">
            <mc:AlternateContent xmlns:mc="http://schemas.openxmlformats.org/markup-compatibility/2006">
              <mc:Choice xmlns:v="urn:schemas-microsoft-com:vml" Requires="v">
                <p:oleObj spid="_x0000_s116780" name="Equation" r:id="rId16" imgW="1688760" imgH="457200" progId="Equation.DSMT4">
                  <p:embed/>
                </p:oleObj>
              </mc:Choice>
              <mc:Fallback>
                <p:oleObj name="Equation" r:id="rId16" imgW="1688760" imgH="457200" progId="Equation.DSMT4">
                  <p:embed/>
                  <p:pic>
                    <p:nvPicPr>
                      <p:cNvPr id="0" name=""/>
                      <p:cNvPicPr>
                        <a:picLocks noChangeAspect="1" noChangeArrowheads="1"/>
                      </p:cNvPicPr>
                      <p:nvPr/>
                    </p:nvPicPr>
                    <p:blipFill>
                      <a:blip r:embed="rId17"/>
                      <a:srcRect/>
                      <a:stretch>
                        <a:fillRect/>
                      </a:stretch>
                    </p:blipFill>
                    <p:spPr bwMode="auto">
                      <a:xfrm>
                        <a:off x="5452222" y="4668837"/>
                        <a:ext cx="299878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22752674"/>
              </p:ext>
            </p:extLst>
          </p:nvPr>
        </p:nvGraphicFramePr>
        <p:xfrm>
          <a:off x="5452222" y="3476625"/>
          <a:ext cx="2828925" cy="400050"/>
        </p:xfrm>
        <a:graphic>
          <a:graphicData uri="http://schemas.openxmlformats.org/presentationml/2006/ole">
            <mc:AlternateContent xmlns:mc="http://schemas.openxmlformats.org/markup-compatibility/2006">
              <mc:Choice xmlns:v="urn:schemas-microsoft-com:vml" Requires="v">
                <p:oleObj spid="_x0000_s116781" name="Equation" r:id="rId18" imgW="1447560" imgH="203040" progId="Equation.DSMT4">
                  <p:embed/>
                </p:oleObj>
              </mc:Choice>
              <mc:Fallback>
                <p:oleObj name="Equation" r:id="rId18" imgW="1447560" imgH="203040" progId="Equation.DSMT4">
                  <p:embed/>
                  <p:pic>
                    <p:nvPicPr>
                      <p:cNvPr id="0" name=""/>
                      <p:cNvPicPr>
                        <a:picLocks noChangeAspect="1" noChangeArrowheads="1"/>
                      </p:cNvPicPr>
                      <p:nvPr/>
                    </p:nvPicPr>
                    <p:blipFill>
                      <a:blip r:embed="rId19"/>
                      <a:srcRect/>
                      <a:stretch>
                        <a:fillRect/>
                      </a:stretch>
                    </p:blipFill>
                    <p:spPr bwMode="auto">
                      <a:xfrm>
                        <a:off x="5452222" y="3476625"/>
                        <a:ext cx="282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00661941"/>
              </p:ext>
            </p:extLst>
          </p:nvPr>
        </p:nvGraphicFramePr>
        <p:xfrm>
          <a:off x="5452222" y="4095750"/>
          <a:ext cx="2209800" cy="400050"/>
        </p:xfrm>
        <a:graphic>
          <a:graphicData uri="http://schemas.openxmlformats.org/presentationml/2006/ole">
            <mc:AlternateContent xmlns:mc="http://schemas.openxmlformats.org/markup-compatibility/2006">
              <mc:Choice xmlns:v="urn:schemas-microsoft-com:vml" Requires="v">
                <p:oleObj spid="_x0000_s116782" name="Equation" r:id="rId20" imgW="1130040" imgH="203040" progId="Equation.DSMT4">
                  <p:embed/>
                </p:oleObj>
              </mc:Choice>
              <mc:Fallback>
                <p:oleObj name="Equation" r:id="rId20" imgW="1130040" imgH="203040" progId="Equation.DSMT4">
                  <p:embed/>
                  <p:pic>
                    <p:nvPicPr>
                      <p:cNvPr id="0" name=""/>
                      <p:cNvPicPr>
                        <a:picLocks noChangeAspect="1" noChangeArrowheads="1"/>
                      </p:cNvPicPr>
                      <p:nvPr/>
                    </p:nvPicPr>
                    <p:blipFill>
                      <a:blip r:embed="rId21"/>
                      <a:srcRect/>
                      <a:stretch>
                        <a:fillRect/>
                      </a:stretch>
                    </p:blipFill>
                    <p:spPr bwMode="auto">
                      <a:xfrm>
                        <a:off x="5452222" y="40957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22900010"/>
              </p:ext>
            </p:extLst>
          </p:nvPr>
        </p:nvGraphicFramePr>
        <p:xfrm>
          <a:off x="5452222" y="5600700"/>
          <a:ext cx="2278063" cy="1181100"/>
        </p:xfrm>
        <a:graphic>
          <a:graphicData uri="http://schemas.openxmlformats.org/presentationml/2006/ole">
            <mc:AlternateContent xmlns:mc="http://schemas.openxmlformats.org/markup-compatibility/2006">
              <mc:Choice xmlns:v="urn:schemas-microsoft-com:vml" Requires="v">
                <p:oleObj spid="_x0000_s116783" name="Equation" r:id="rId22" imgW="1282680" imgH="660240" progId="Equation.DSMT4">
                  <p:embed/>
                </p:oleObj>
              </mc:Choice>
              <mc:Fallback>
                <p:oleObj name="Equation" r:id="rId22" imgW="1282680" imgH="660240" progId="Equation.DSMT4">
                  <p:embed/>
                  <p:pic>
                    <p:nvPicPr>
                      <p:cNvPr id="0" name=""/>
                      <p:cNvPicPr>
                        <a:picLocks noChangeAspect="1" noChangeArrowheads="1"/>
                      </p:cNvPicPr>
                      <p:nvPr/>
                    </p:nvPicPr>
                    <p:blipFill>
                      <a:blip r:embed="rId23"/>
                      <a:srcRect/>
                      <a:stretch>
                        <a:fillRect/>
                      </a:stretch>
                    </p:blipFill>
                    <p:spPr bwMode="auto">
                      <a:xfrm>
                        <a:off x="5452222" y="5600700"/>
                        <a:ext cx="22780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40200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385" y="2378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373312796"/>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7781"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4893231"/>
              </p:ext>
            </p:extLst>
          </p:nvPr>
        </p:nvGraphicFramePr>
        <p:xfrm>
          <a:off x="2779983" y="2777013"/>
          <a:ext cx="3957003" cy="932498"/>
        </p:xfrm>
        <a:graphic>
          <a:graphicData uri="http://schemas.openxmlformats.org/presentationml/2006/ole">
            <mc:AlternateContent xmlns:mc="http://schemas.openxmlformats.org/markup-compatibility/2006">
              <mc:Choice xmlns:v="urn:schemas-microsoft-com:vml" Requires="v">
                <p:oleObj spid="_x0000_s117782" name="Equation" r:id="rId8" imgW="1841400" imgH="431640" progId="Equation.DSMT4">
                  <p:embed/>
                </p:oleObj>
              </mc:Choice>
              <mc:Fallback>
                <p:oleObj name="Equation" r:id="rId8" imgW="1841400" imgH="431640" progId="Equation.DSMT4">
                  <p:embed/>
                  <p:pic>
                    <p:nvPicPr>
                      <p:cNvPr id="0" name=""/>
                      <p:cNvPicPr>
                        <a:picLocks noChangeAspect="1" noChangeArrowheads="1"/>
                      </p:cNvPicPr>
                      <p:nvPr/>
                    </p:nvPicPr>
                    <p:blipFill>
                      <a:blip r:embed="rId9"/>
                      <a:srcRect/>
                      <a:stretch>
                        <a:fillRect/>
                      </a:stretch>
                    </p:blipFill>
                    <p:spPr bwMode="auto">
                      <a:xfrm>
                        <a:off x="2779983" y="2777013"/>
                        <a:ext cx="3957003" cy="93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53497190"/>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7783"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77036541"/>
              </p:ext>
            </p:extLst>
          </p:nvPr>
        </p:nvGraphicFramePr>
        <p:xfrm>
          <a:off x="3503612" y="3645376"/>
          <a:ext cx="4012883" cy="850424"/>
        </p:xfrm>
        <a:graphic>
          <a:graphicData uri="http://schemas.openxmlformats.org/presentationml/2006/ole">
            <mc:AlternateContent xmlns:mc="http://schemas.openxmlformats.org/markup-compatibility/2006">
              <mc:Choice xmlns:v="urn:schemas-microsoft-com:vml" Requires="v">
                <p:oleObj spid="_x0000_s117784" name="Equation" r:id="rId12" imgW="1866600" imgH="393480" progId="Equation.DSMT4">
                  <p:embed/>
                </p:oleObj>
              </mc:Choice>
              <mc:Fallback>
                <p:oleObj name="Equation" r:id="rId12" imgW="1866600" imgH="393480" progId="Equation.DSMT4">
                  <p:embed/>
                  <p:pic>
                    <p:nvPicPr>
                      <p:cNvPr id="0" name=""/>
                      <p:cNvPicPr>
                        <a:picLocks noChangeAspect="1" noChangeArrowheads="1"/>
                      </p:cNvPicPr>
                      <p:nvPr/>
                    </p:nvPicPr>
                    <p:blipFill>
                      <a:blip r:embed="rId13"/>
                      <a:srcRect/>
                      <a:stretch>
                        <a:fillRect/>
                      </a:stretch>
                    </p:blipFill>
                    <p:spPr bwMode="auto">
                      <a:xfrm>
                        <a:off x="3503612" y="3645376"/>
                        <a:ext cx="4012883" cy="85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41328162"/>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7785"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95739371"/>
              </p:ext>
            </p:extLst>
          </p:nvPr>
        </p:nvGraphicFramePr>
        <p:xfrm>
          <a:off x="4194335" y="4648200"/>
          <a:ext cx="3330099" cy="850424"/>
        </p:xfrm>
        <a:graphic>
          <a:graphicData uri="http://schemas.openxmlformats.org/presentationml/2006/ole">
            <mc:AlternateContent xmlns:mc="http://schemas.openxmlformats.org/markup-compatibility/2006">
              <mc:Choice xmlns:v="urn:schemas-microsoft-com:vml" Requires="v">
                <p:oleObj spid="_x0000_s117786" name="Equation" r:id="rId16" imgW="1549080" imgH="393480" progId="Equation.DSMT4">
                  <p:embed/>
                </p:oleObj>
              </mc:Choice>
              <mc:Fallback>
                <p:oleObj name="Equation" r:id="rId16" imgW="1549080" imgH="393480" progId="Equation.DSMT4">
                  <p:embed/>
                  <p:pic>
                    <p:nvPicPr>
                      <p:cNvPr id="0" name=""/>
                      <p:cNvPicPr>
                        <a:picLocks noChangeAspect="1" noChangeArrowheads="1"/>
                      </p:cNvPicPr>
                      <p:nvPr/>
                    </p:nvPicPr>
                    <p:blipFill>
                      <a:blip r:embed="rId17"/>
                      <a:srcRect/>
                      <a:stretch>
                        <a:fillRect/>
                      </a:stretch>
                    </p:blipFill>
                    <p:spPr bwMode="auto">
                      <a:xfrm>
                        <a:off x="4194335" y="4648200"/>
                        <a:ext cx="3330099" cy="85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6246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346513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13309"/>
                <a:ext cx="9713912" cy="344707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Huyết áp là áp lực cần thiết tác động lên thành của động mạch để đưa máu từ tim đến nuôi dưỡng các mô trong cơ thể. Huyết áp được tạo ra do lực co bóp của cơ tim và sức cản của thành động mạch. Mỗi lần tim đập, huyết áp của chúng ta tăng rồi giảm giữa các nhịp. Huyết áp tối đa và huyết áp tối thiểu được gọi tương ứng là huyết áp tâm thu và tâm trương. Chỉ số huyết áp của chúng ta được viết là huyết áp tâm thu/huyết áp tâm trương. Chỉ số huyết áp 120/80 là bình thường. Giả sử huyết áp của một người nào đó được mô hình hóa bởi hàm </a:t>
                </a:r>
                <a:r>
                  <a:rPr lang="vi-VN" sz="1800" b="1" smtClean="0">
                    <a:latin typeface="Arial" pitchFamily="34" charset="0"/>
                    <a:cs typeface="Arial" pitchFamily="34" charset="0"/>
                  </a:rPr>
                  <a:t>số</a:t>
                </a:r>
                <a:r>
                  <a:rPr lang="en-US" sz="1800" b="1" smtClean="0">
                    <a:latin typeface="Arial" pitchFamily="34" charset="0"/>
                    <a:cs typeface="Arial" pitchFamily="34" charset="0"/>
                  </a:rPr>
                  <a:t>    </a:t>
                </a:r>
                <a14:m>
                  <m:oMath xmlns:m="http://schemas.openxmlformats.org/officeDocument/2006/math">
                    <m:r>
                      <a:rPr lang="vi-VN" sz="1800" b="1" i="1" smtClean="0">
                        <a:solidFill>
                          <a:schemeClr val="accent2">
                            <a:lumMod val="75000"/>
                          </a:schemeClr>
                        </a:solidFill>
                        <a:latin typeface="Cambria Math"/>
                        <a:cs typeface="Arial" pitchFamily="34" charset="0"/>
                      </a:rPr>
                      <m:t>𝒑</m:t>
                    </m:r>
                    <m:r>
                      <a:rPr lang="vi-VN" sz="1800" b="1" i="1" smtClean="0">
                        <a:solidFill>
                          <a:schemeClr val="accent2">
                            <a:lumMod val="75000"/>
                          </a:schemeClr>
                        </a:solidFill>
                        <a:latin typeface="Cambria Math"/>
                        <a:cs typeface="Arial" pitchFamily="34" charset="0"/>
                      </a:rPr>
                      <m:t>(</m:t>
                    </m:r>
                    <m:r>
                      <a:rPr lang="vi-VN" sz="1800" b="1" i="1" smtClean="0">
                        <a:solidFill>
                          <a:schemeClr val="accent2">
                            <a:lumMod val="75000"/>
                          </a:schemeClr>
                        </a:solidFill>
                        <a:latin typeface="Cambria Math"/>
                        <a:cs typeface="Arial" pitchFamily="34" charset="0"/>
                      </a:rPr>
                      <m:t>𝒕</m:t>
                    </m:r>
                    <m:r>
                      <a:rPr lang="vi-VN" sz="1800" b="1" i="1">
                        <a:solidFill>
                          <a:schemeClr val="accent2">
                            <a:lumMod val="75000"/>
                          </a:schemeClr>
                        </a:solidFill>
                        <a:latin typeface="Cambria Math"/>
                        <a:cs typeface="Arial" pitchFamily="34" charset="0"/>
                      </a:rPr>
                      <m:t>) = </m:t>
                    </m:r>
                    <m:r>
                      <a:rPr lang="vi-VN" sz="1800" b="1" i="1">
                        <a:solidFill>
                          <a:schemeClr val="accent2">
                            <a:lumMod val="75000"/>
                          </a:schemeClr>
                        </a:solidFill>
                        <a:latin typeface="Cambria Math"/>
                        <a:cs typeface="Arial" pitchFamily="34" charset="0"/>
                      </a:rPr>
                      <m:t>𝟏𝟏𝟓</m:t>
                    </m:r>
                    <m:r>
                      <a:rPr lang="vi-VN" sz="1800" b="1" i="1">
                        <a:solidFill>
                          <a:schemeClr val="accent2">
                            <a:lumMod val="75000"/>
                          </a:schemeClr>
                        </a:solidFill>
                        <a:latin typeface="Cambria Math"/>
                        <a:cs typeface="Arial" pitchFamily="34" charset="0"/>
                      </a:rPr>
                      <m:t> + </m:t>
                    </m:r>
                    <m:r>
                      <a:rPr lang="vi-VN" sz="1800" b="1" i="1">
                        <a:solidFill>
                          <a:schemeClr val="accent2">
                            <a:lumMod val="75000"/>
                          </a:schemeClr>
                        </a:solidFill>
                        <a:latin typeface="Cambria Math"/>
                        <a:cs typeface="Arial" pitchFamily="34" charset="0"/>
                      </a:rPr>
                      <m:t>𝟐𝟓</m:t>
                    </m:r>
                    <m:r>
                      <m:rPr>
                        <m:sty m:val="p"/>
                      </m:rPr>
                      <a:rPr lang="vi-VN" sz="1800" b="1" i="1">
                        <a:solidFill>
                          <a:schemeClr val="accent2">
                            <a:lumMod val="75000"/>
                          </a:schemeClr>
                        </a:solidFill>
                        <a:latin typeface="Cambria Math"/>
                        <a:cs typeface="Arial" pitchFamily="34" charset="0"/>
                      </a:rPr>
                      <m:t>sin</m:t>
                    </m:r>
                    <m:r>
                      <a:rPr lang="vi-VN" sz="1800" b="1" i="1">
                        <a:solidFill>
                          <a:schemeClr val="accent2">
                            <a:lumMod val="75000"/>
                          </a:schemeClr>
                        </a:solidFill>
                        <a:latin typeface="Cambria Math"/>
                        <a:cs typeface="Arial" pitchFamily="34" charset="0"/>
                      </a:rPr>
                      <m:t>⁡(</m:t>
                    </m:r>
                    <m:r>
                      <a:rPr lang="vi-VN" sz="1800" b="1" i="1">
                        <a:solidFill>
                          <a:schemeClr val="accent2">
                            <a:lumMod val="75000"/>
                          </a:schemeClr>
                        </a:solidFill>
                        <a:latin typeface="Cambria Math"/>
                        <a:cs typeface="Arial" pitchFamily="34" charset="0"/>
                      </a:rPr>
                      <m:t>𝟏𝟔𝟎</m:t>
                    </m:r>
                    <m:r>
                      <a:rPr lang="el-GR" sz="1800" b="1" i="1">
                        <a:solidFill>
                          <a:schemeClr val="accent2">
                            <a:lumMod val="75000"/>
                          </a:schemeClr>
                        </a:solidFill>
                        <a:latin typeface="Cambria Math"/>
                        <a:cs typeface="Arial" pitchFamily="34" charset="0"/>
                      </a:rPr>
                      <m:t>𝝅</m:t>
                    </m:r>
                    <m:r>
                      <a:rPr lang="vi-VN" sz="1800" b="1" i="1">
                        <a:solidFill>
                          <a:schemeClr val="accent2">
                            <a:lumMod val="75000"/>
                          </a:schemeClr>
                        </a:solidFill>
                        <a:latin typeface="Cambria Math"/>
                        <a:cs typeface="Arial" pitchFamily="34" charset="0"/>
                      </a:rPr>
                      <m:t>𝒕</m:t>
                    </m:r>
                    <m:r>
                      <a:rPr lang="vi-VN" sz="1800" b="1" i="1" smtClean="0">
                        <a:solidFill>
                          <a:schemeClr val="accent2">
                            <a:lumMod val="75000"/>
                          </a:schemeClr>
                        </a:solidFill>
                        <a:latin typeface="Cambria Math"/>
                        <a:cs typeface="Arial" pitchFamily="34" charset="0"/>
                      </a:rPr>
                      <m:t>)</m:t>
                    </m:r>
                  </m:oMath>
                </a14:m>
                <a:endParaRPr lang="en-US" sz="1800" b="1" smtClean="0">
                  <a:solidFill>
                    <a:schemeClr val="accent2">
                      <a:lumMod val="75000"/>
                    </a:schemeClr>
                  </a:solidFill>
                  <a:latin typeface="Arial" pitchFamily="34" charset="0"/>
                  <a:cs typeface="Arial" pitchFamily="34" charset="0"/>
                </a:endParaRPr>
              </a:p>
              <a:p>
                <a:r>
                  <a:rPr lang="vi-VN" sz="1800" b="1">
                    <a:latin typeface="Arial" pitchFamily="34" charset="0"/>
                    <a:cs typeface="Arial" pitchFamily="34" charset="0"/>
                  </a:rPr>
                  <a:t>trong đó p(t) là huyết áp tính theo đơn vị mmHg (milimét thủy ngân) và thời gian t tính theo phút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chu kì của hàm số p(t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số nhịp tim mỗi phút.</a:t>
                </a: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chỉ số huyết áp. So sánh huyết áp của người này với huyết áp bình thường.</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13309"/>
                <a:ext cx="9713912" cy="3447075"/>
              </a:xfrm>
              <a:prstGeom prst="rect">
                <a:avLst/>
              </a:prstGeom>
              <a:blipFill rotWithShape="1">
                <a:blip r:embed="rId5"/>
                <a:stretch>
                  <a:fillRect l="-188" t="-531" b="-1416"/>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385" y="361709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756633293"/>
              </p:ext>
            </p:extLst>
          </p:nvPr>
        </p:nvGraphicFramePr>
        <p:xfrm>
          <a:off x="6439694" y="3962400"/>
          <a:ext cx="1860550" cy="773113"/>
        </p:xfrm>
        <a:graphic>
          <a:graphicData uri="http://schemas.openxmlformats.org/presentationml/2006/ole">
            <mc:AlternateContent xmlns:mc="http://schemas.openxmlformats.org/markup-compatibility/2006">
              <mc:Choice xmlns:v="urn:schemas-microsoft-com:vml" Requires="v">
                <p:oleObj spid="_x0000_s118791" name="Equation" r:id="rId7" imgW="952200" imgH="393480" progId="Equation.DSMT4">
                  <p:embed/>
                </p:oleObj>
              </mc:Choice>
              <mc:Fallback>
                <p:oleObj name="Equation" r:id="rId7" imgW="952200" imgH="393480" progId="Equation.DSMT4">
                  <p:embed/>
                  <p:pic>
                    <p:nvPicPr>
                      <p:cNvPr id="0" name=""/>
                      <p:cNvPicPr>
                        <a:picLocks noChangeAspect="1" noChangeArrowheads="1"/>
                      </p:cNvPicPr>
                      <p:nvPr/>
                    </p:nvPicPr>
                    <p:blipFill>
                      <a:blip r:embed="rId8"/>
                      <a:srcRect/>
                      <a:stretch>
                        <a:fillRect/>
                      </a:stretch>
                    </p:blipFill>
                    <p:spPr bwMode="auto">
                      <a:xfrm>
                        <a:off x="6439694" y="3962400"/>
                        <a:ext cx="18605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817813" y="4133525"/>
            <a:ext cx="3657600" cy="430865"/>
          </a:xfrm>
          <a:prstGeom prst="rect">
            <a:avLst/>
          </a:prstGeom>
          <a:noFill/>
        </p:spPr>
        <p:txBody>
          <a:bodyPr wrap="square" lIns="121899" tIns="60949" rIns="121899" bIns="60949" rtlCol="0">
            <a:spAutoFit/>
          </a:bodyPr>
          <a:lstStyle/>
          <a:p>
            <a:r>
              <a:rPr lang="fr-FR" sz="2000" b="1">
                <a:latin typeface="Arial" pitchFamily="34" charset="0"/>
                <a:cs typeface="Arial" pitchFamily="34" charset="0"/>
              </a:rPr>
              <a:t>a) Chu kì của hàm số p(t) là</a:t>
            </a:r>
            <a:endParaRPr lang="vi-VN" sz="2000" b="1">
              <a:latin typeface="Arial" pitchFamily="34" charset="0"/>
              <a:cs typeface="Arial" pitchFamily="34" charset="0"/>
            </a:endParaRPr>
          </a:p>
        </p:txBody>
      </p:sp>
      <p:sp>
        <p:nvSpPr>
          <p:cNvPr id="15" name="TextBox 14"/>
          <p:cNvSpPr txBox="1"/>
          <p:nvPr/>
        </p:nvSpPr>
        <p:spPr>
          <a:xfrm>
            <a:off x="2817813" y="5055535"/>
            <a:ext cx="4682258"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 Thời gian giữa hai lần tim đập là</a:t>
            </a:r>
          </a:p>
        </p:txBody>
      </p:sp>
      <p:graphicFrame>
        <p:nvGraphicFramePr>
          <p:cNvPr id="21" name="Object 20"/>
          <p:cNvGraphicFramePr>
            <a:graphicFrameLocks noChangeAspect="1"/>
          </p:cNvGraphicFramePr>
          <p:nvPr>
            <p:extLst>
              <p:ext uri="{D42A27DB-BD31-4B8C-83A1-F6EECF244321}">
                <p14:modId xmlns:p14="http://schemas.microsoft.com/office/powerpoint/2010/main" val="1132120603"/>
              </p:ext>
            </p:extLst>
          </p:nvPr>
        </p:nvGraphicFramePr>
        <p:xfrm>
          <a:off x="7322252" y="4884411"/>
          <a:ext cx="919162" cy="773112"/>
        </p:xfrm>
        <a:graphic>
          <a:graphicData uri="http://schemas.openxmlformats.org/presentationml/2006/ole">
            <mc:AlternateContent xmlns:mc="http://schemas.openxmlformats.org/markup-compatibility/2006">
              <mc:Choice xmlns:v="urn:schemas-microsoft-com:vml" Requires="v">
                <p:oleObj spid="_x0000_s118792" name="Equation" r:id="rId9" imgW="469800" imgH="393480" progId="Equation.DSMT4">
                  <p:embed/>
                </p:oleObj>
              </mc:Choice>
              <mc:Fallback>
                <p:oleObj name="Equation" r:id="rId9" imgW="469800" imgH="393480" progId="Equation.DSMT4">
                  <p:embed/>
                  <p:pic>
                    <p:nvPicPr>
                      <p:cNvPr id="0" name=""/>
                      <p:cNvPicPr>
                        <a:picLocks noChangeAspect="1" noChangeArrowheads="1"/>
                      </p:cNvPicPr>
                      <p:nvPr/>
                    </p:nvPicPr>
                    <p:blipFill>
                      <a:blip r:embed="rId10"/>
                      <a:srcRect/>
                      <a:stretch>
                        <a:fillRect/>
                      </a:stretch>
                    </p:blipFill>
                    <p:spPr bwMode="auto">
                      <a:xfrm>
                        <a:off x="7322252" y="4884411"/>
                        <a:ext cx="919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8151813" y="5055534"/>
            <a:ext cx="1013638"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(phút)</a:t>
            </a:r>
            <a:endParaRPr lang="vi-VN" sz="20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099575" y="5867400"/>
                <a:ext cx="6271437" cy="585587"/>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Số nhịp tim mỗi phút </a:t>
                </a:r>
                <a:r>
                  <a:rPr lang="vi-VN" sz="2000" b="1">
                    <a:latin typeface="Arial" pitchFamily="34" charset="0"/>
                    <a:cs typeface="Arial" pitchFamily="34" charset="0"/>
                  </a:rPr>
                  <a:t>là </a:t>
                </a:r>
                <a14:m>
                  <m:oMath xmlns:m="http://schemas.openxmlformats.org/officeDocument/2006/math">
                    <m:r>
                      <a:rPr lang="en-US" sz="2000" b="1" i="1" smtClean="0">
                        <a:latin typeface="Cambria Math"/>
                        <a:cs typeface="Arial" pitchFamily="34" charset="0"/>
                      </a:rPr>
                      <m:t>𝟏</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𝟖𝟎</m:t>
                        </m:r>
                      </m:den>
                    </m:f>
                    <m:r>
                      <a:rPr lang="en-US" sz="2000" b="1" i="1" smtClean="0">
                        <a:latin typeface="Cambria Math"/>
                        <a:cs typeface="Arial" pitchFamily="34" charset="0"/>
                      </a:rPr>
                      <m:t>=</m:t>
                    </m:r>
                    <m:r>
                      <a:rPr lang="en-US" sz="2000" b="1" i="1" smtClean="0">
                        <a:latin typeface="Cambria Math"/>
                        <a:cs typeface="Arial" pitchFamily="34" charset="0"/>
                      </a:rPr>
                      <m:t>𝟖𝟎</m:t>
                    </m:r>
                  </m:oMath>
                </a14:m>
                <a:r>
                  <a:rPr lang="en-US" sz="2000" b="1" smtClean="0">
                    <a:latin typeface="Arial" pitchFamily="34" charset="0"/>
                    <a:cs typeface="Arial" pitchFamily="34" charset="0"/>
                  </a:rPr>
                  <a:t> nhịp</a:t>
                </a:r>
                <a:endParaRPr lang="vi-VN" sz="20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099575" y="5867400"/>
                <a:ext cx="6271437" cy="585587"/>
              </a:xfrm>
              <a:prstGeom prst="rect">
                <a:avLst/>
              </a:prstGeom>
              <a:blipFill rotWithShape="1">
                <a:blip r:embed="rId11"/>
                <a:stretch>
                  <a:fillRect l="-486"/>
                </a:stretch>
              </a:blipFill>
            </p:spPr>
            <p:txBody>
              <a:bodyPr/>
              <a:lstStyle/>
              <a:p>
                <a:r>
                  <a:rPr lang="en-US">
                    <a:noFill/>
                  </a:rPr>
                  <a:t> </a:t>
                </a:r>
              </a:p>
            </p:txBody>
          </p:sp>
        </mc:Fallback>
      </mc:AlternateContent>
    </p:spTree>
    <p:extLst>
      <p:ext uri="{BB962C8B-B14F-4D97-AF65-F5344CB8AC3E}">
        <p14:creationId xmlns:p14="http://schemas.microsoft.com/office/powerpoint/2010/main" val="1856540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346513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8" name="TextBox 7"/>
              <p:cNvSpPr txBox="1"/>
              <p:nvPr/>
            </p:nvSpPr>
            <p:spPr>
              <a:xfrm>
                <a:off x="2208212" y="113309"/>
                <a:ext cx="9713912" cy="344707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Huyết áp là áp lực cần thiết tác động lên thành của động mạch để đưa máu từ tim đến nuôi dưỡng các mô trong cơ thể. Huyết áp được tạo ra do lực co bóp của cơ tim và sức cản của thành động mạch. Mỗi lần tim đập, huyết áp của chúng ta tăng rồi giảm giữa các nhịp. Huyết áp tối đa và huyết áp tối thiểu được gọi tương ứng là huyết áp tâm thu và tâm trương. Chỉ số huyết áp của chúng ta được viết là huyết áp tâm thu/huyết áp tâm trương. Chỉ số huyết áp 120/80 là bình thường. Giả sử huyết áp của một người nào đó được mô hình hóa bởi hàm </a:t>
                </a:r>
                <a:r>
                  <a:rPr lang="vi-VN" sz="1800" b="1" smtClean="0">
                    <a:latin typeface="Arial" pitchFamily="34" charset="0"/>
                    <a:cs typeface="Arial" pitchFamily="34" charset="0"/>
                  </a:rPr>
                  <a:t>số</a:t>
                </a:r>
                <a:r>
                  <a:rPr lang="en-US" sz="1800" b="1" smtClean="0">
                    <a:latin typeface="Arial" pitchFamily="34" charset="0"/>
                    <a:cs typeface="Arial" pitchFamily="34" charset="0"/>
                  </a:rPr>
                  <a:t>    </a:t>
                </a:r>
                <a14:m>
                  <m:oMath xmlns:m="http://schemas.openxmlformats.org/officeDocument/2006/math">
                    <m:r>
                      <a:rPr lang="vi-VN" sz="1800" b="1" i="1" smtClean="0">
                        <a:solidFill>
                          <a:srgbClr val="C00000"/>
                        </a:solidFill>
                        <a:latin typeface="Cambria Math"/>
                        <a:cs typeface="Arial" pitchFamily="34" charset="0"/>
                      </a:rPr>
                      <m:t>𝒑</m:t>
                    </m:r>
                    <m:r>
                      <a:rPr lang="vi-VN" sz="1800" b="1" i="1" smtClean="0">
                        <a:solidFill>
                          <a:srgbClr val="C00000"/>
                        </a:solidFill>
                        <a:latin typeface="Cambria Math"/>
                        <a:cs typeface="Arial" pitchFamily="34" charset="0"/>
                      </a:rPr>
                      <m:t>(</m:t>
                    </m:r>
                    <m:r>
                      <a:rPr lang="vi-VN" sz="1800" b="1" i="1" smtClean="0">
                        <a:solidFill>
                          <a:srgbClr val="C00000"/>
                        </a:solidFill>
                        <a:latin typeface="Cambria Math"/>
                        <a:cs typeface="Arial" pitchFamily="34" charset="0"/>
                      </a:rPr>
                      <m:t>𝒕</m:t>
                    </m:r>
                    <m:r>
                      <a:rPr lang="vi-VN" sz="1800" b="1" i="1">
                        <a:solidFill>
                          <a:srgbClr val="C00000"/>
                        </a:solidFill>
                        <a:latin typeface="Cambria Math"/>
                        <a:cs typeface="Arial" pitchFamily="34" charset="0"/>
                      </a:rPr>
                      <m:t>) = </m:t>
                    </m:r>
                    <m:r>
                      <a:rPr lang="vi-VN" sz="1800" b="1" i="1">
                        <a:solidFill>
                          <a:srgbClr val="C00000"/>
                        </a:solidFill>
                        <a:latin typeface="Cambria Math"/>
                        <a:cs typeface="Arial" pitchFamily="34" charset="0"/>
                      </a:rPr>
                      <m:t>𝟏𝟏𝟓</m:t>
                    </m:r>
                    <m:r>
                      <a:rPr lang="vi-VN" sz="1800" b="1" i="1">
                        <a:solidFill>
                          <a:srgbClr val="C00000"/>
                        </a:solidFill>
                        <a:latin typeface="Cambria Math"/>
                        <a:cs typeface="Arial" pitchFamily="34" charset="0"/>
                      </a:rPr>
                      <m:t> + </m:t>
                    </m:r>
                    <m:r>
                      <a:rPr lang="vi-VN" sz="1800" b="1" i="1">
                        <a:solidFill>
                          <a:srgbClr val="C00000"/>
                        </a:solidFill>
                        <a:latin typeface="Cambria Math"/>
                        <a:cs typeface="Arial" pitchFamily="34" charset="0"/>
                      </a:rPr>
                      <m:t>𝟐𝟓</m:t>
                    </m:r>
                    <m:r>
                      <m:rPr>
                        <m:sty m:val="p"/>
                      </m:rPr>
                      <a:rPr lang="vi-VN" sz="1800" b="1" i="1">
                        <a:solidFill>
                          <a:srgbClr val="C00000"/>
                        </a:solidFill>
                        <a:latin typeface="Cambria Math"/>
                        <a:cs typeface="Arial" pitchFamily="34" charset="0"/>
                      </a:rPr>
                      <m:t>sin</m:t>
                    </m:r>
                    <m:r>
                      <a:rPr lang="vi-VN" sz="1800" b="1" i="1">
                        <a:solidFill>
                          <a:srgbClr val="C00000"/>
                        </a:solidFill>
                        <a:latin typeface="Cambria Math"/>
                        <a:cs typeface="Arial" pitchFamily="34" charset="0"/>
                      </a:rPr>
                      <m:t>⁡(</m:t>
                    </m:r>
                    <m:r>
                      <a:rPr lang="vi-VN" sz="1800" b="1" i="1">
                        <a:solidFill>
                          <a:srgbClr val="C00000"/>
                        </a:solidFill>
                        <a:latin typeface="Cambria Math"/>
                        <a:cs typeface="Arial" pitchFamily="34" charset="0"/>
                      </a:rPr>
                      <m:t>𝟏𝟔𝟎</m:t>
                    </m:r>
                    <m:r>
                      <a:rPr lang="el-GR" sz="1800" b="1" i="1">
                        <a:solidFill>
                          <a:srgbClr val="C00000"/>
                        </a:solidFill>
                        <a:latin typeface="Cambria Math"/>
                        <a:cs typeface="Arial" pitchFamily="34" charset="0"/>
                      </a:rPr>
                      <m:t>𝝅</m:t>
                    </m:r>
                    <m:r>
                      <a:rPr lang="vi-VN" sz="1800" b="1" i="1">
                        <a:solidFill>
                          <a:srgbClr val="C00000"/>
                        </a:solidFill>
                        <a:latin typeface="Cambria Math"/>
                        <a:cs typeface="Arial" pitchFamily="34" charset="0"/>
                      </a:rPr>
                      <m:t>𝒕</m:t>
                    </m:r>
                    <m:r>
                      <a:rPr lang="vi-VN" sz="1800" b="1" i="1" smtClean="0">
                        <a:solidFill>
                          <a:srgbClr val="C00000"/>
                        </a:solidFill>
                        <a:latin typeface="Cambria Math"/>
                        <a:cs typeface="Arial" pitchFamily="34" charset="0"/>
                      </a:rPr>
                      <m:t>)</m:t>
                    </m:r>
                  </m:oMath>
                </a14:m>
                <a:endParaRPr lang="en-US" sz="1800" b="1" smtClean="0">
                  <a:solidFill>
                    <a:srgbClr val="C00000"/>
                  </a:solidFill>
                  <a:latin typeface="Arial" pitchFamily="34" charset="0"/>
                  <a:cs typeface="Arial" pitchFamily="34" charset="0"/>
                </a:endParaRPr>
              </a:p>
              <a:p>
                <a:r>
                  <a:rPr lang="vi-VN" sz="1800" b="1">
                    <a:latin typeface="Arial" pitchFamily="34" charset="0"/>
                    <a:cs typeface="Arial" pitchFamily="34" charset="0"/>
                  </a:rPr>
                  <a:t>trong đó p(t) là huyết áp tính theo đơn vị mmHg (milimét thủy ngân) và thời gian t tính theo phút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chu kì của hàm số p(t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số nhịp tim mỗi phút.</a:t>
                </a: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chỉ số huyết áp. So sánh huyết áp của người này với huyết áp bình thường.</a:t>
                </a:r>
              </a:p>
            </p:txBody>
          </p:sp>
        </mc:Choice>
        <mc:Fallback>
          <p:sp>
            <p:nvSpPr>
              <p:cNvPr id="8" name="TextBox 7"/>
              <p:cNvSpPr txBox="1">
                <a:spLocks noRot="1" noChangeAspect="1" noMove="1" noResize="1" noEditPoints="1" noAdjustHandles="1" noChangeArrowheads="1" noChangeShapeType="1" noTextEdit="1"/>
              </p:cNvSpPr>
              <p:nvPr/>
            </p:nvSpPr>
            <p:spPr>
              <a:xfrm>
                <a:off x="2208212" y="113309"/>
                <a:ext cx="9713912" cy="3447075"/>
              </a:xfrm>
              <a:prstGeom prst="rect">
                <a:avLst/>
              </a:prstGeom>
              <a:blipFill rotWithShape="1">
                <a:blip r:embed="rId5"/>
                <a:stretch>
                  <a:fillRect l="-188" t="-531" b="-1416"/>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2817812" y="3657600"/>
                <a:ext cx="6934199" cy="468439"/>
              </a:xfrm>
              <a:prstGeom prst="rect">
                <a:avLst/>
              </a:prstGeom>
              <a:noFill/>
            </p:spPr>
            <p:txBody>
              <a:bodyPr wrap="square" lIns="121899" tIns="60949" rIns="121899" bIns="60949" rtlCol="0">
                <a:spAutoFit/>
              </a:bodyPr>
              <a:lstStyle/>
              <a:p>
                <a:r>
                  <a:rPr lang="fr-FR" sz="2000" b="1">
                    <a:latin typeface="Arial" pitchFamily="34" charset="0"/>
                    <a:cs typeface="Arial" pitchFamily="34" charset="0"/>
                  </a:rPr>
                  <a:t>c) Ta có: </a:t>
                </a:r>
                <a14:m>
                  <m:oMath xmlns:m="http://schemas.openxmlformats.org/officeDocument/2006/math">
                    <m:r>
                      <a:rPr lang="fr-FR" sz="2000" b="1" i="1" smtClean="0">
                        <a:latin typeface="Cambria Math"/>
                        <a:cs typeface="Arial" pitchFamily="34" charset="0"/>
                      </a:rPr>
                      <m:t>– </m:t>
                    </m:r>
                    <m:r>
                      <a:rPr lang="fr-FR" sz="2000" b="1" i="1" smtClean="0">
                        <a:latin typeface="Cambria Math"/>
                        <a:cs typeface="Arial" pitchFamily="34" charset="0"/>
                      </a:rPr>
                      <m:t>𝟏</m:t>
                    </m:r>
                    <m:r>
                      <a:rPr lang="fr-FR" sz="2000" b="1" i="1" smtClean="0">
                        <a:latin typeface="Cambria Math"/>
                        <a:cs typeface="Arial" pitchFamily="34" charset="0"/>
                      </a:rPr>
                      <m:t> ≤ </m:t>
                    </m:r>
                    <m:r>
                      <m:rPr>
                        <m:sty m:val="p"/>
                      </m:rPr>
                      <a:rPr lang="fr-FR" sz="2000" b="1" i="1" smtClean="0">
                        <a:latin typeface="Cambria Math"/>
                        <a:cs typeface="Arial" pitchFamily="34" charset="0"/>
                      </a:rPr>
                      <m:t>sin</m:t>
                    </m:r>
                    <m:r>
                      <a:rPr lang="fr-FR" sz="2000" b="1" i="1" smtClean="0">
                        <a:latin typeface="Cambria Math"/>
                        <a:cs typeface="Arial" pitchFamily="34" charset="0"/>
                      </a:rPr>
                      <m:t>⁡(</m:t>
                    </m:r>
                    <m:r>
                      <a:rPr lang="fr-FR" sz="2000" b="1" i="1" smtClean="0">
                        <a:latin typeface="Cambria Math"/>
                        <a:cs typeface="Arial" pitchFamily="34" charset="0"/>
                      </a:rPr>
                      <m:t>𝟏𝟔𝟎</m:t>
                    </m:r>
                    <m:r>
                      <a:rPr lang="el-GR" sz="2000" b="1" i="1">
                        <a:latin typeface="Cambria Math"/>
                        <a:cs typeface="Arial" pitchFamily="34" charset="0"/>
                      </a:rPr>
                      <m:t>𝝅</m:t>
                    </m:r>
                    <m:r>
                      <a:rPr lang="fr-FR" sz="2000" b="1" i="1">
                        <a:latin typeface="Cambria Math"/>
                        <a:cs typeface="Arial" pitchFamily="34" charset="0"/>
                      </a:rPr>
                      <m:t>𝒕</m:t>
                    </m:r>
                    <m:r>
                      <a:rPr lang="fr-FR" sz="2000" b="1" i="1">
                        <a:latin typeface="Cambria Math"/>
                        <a:cs typeface="Arial" pitchFamily="34" charset="0"/>
                      </a:rPr>
                      <m:t>) ≤ </m:t>
                    </m:r>
                    <m:r>
                      <a:rPr lang="fr-FR" sz="2000" b="1" i="1">
                        <a:latin typeface="Cambria Math"/>
                        <a:cs typeface="Arial" pitchFamily="34" charset="0"/>
                      </a:rPr>
                      <m:t>𝟏</m:t>
                    </m:r>
                    <m:r>
                      <a:rPr lang="fr-FR" sz="2000" b="1" i="1">
                        <a:latin typeface="Cambria Math"/>
                        <a:cs typeface="Arial" pitchFamily="34" charset="0"/>
                      </a:rPr>
                      <m:t> </m:t>
                    </m:r>
                  </m:oMath>
                </a14:m>
                <a:r>
                  <a:rPr lang="fr-FR" sz="2000" b="1">
                    <a:latin typeface="Arial" pitchFamily="34" charset="0"/>
                    <a:cs typeface="Arial" pitchFamily="34" charset="0"/>
                  </a:rPr>
                  <a:t>với mọi t ∈ ℝ</a:t>
                </a:r>
                <a:endParaRPr lang="vi-VN" sz="20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17812" y="3657600"/>
                <a:ext cx="6934199" cy="468439"/>
              </a:xfrm>
              <a:prstGeom prst="rect">
                <a:avLst/>
              </a:prstGeom>
              <a:blipFill rotWithShape="1">
                <a:blip r:embed="rId6"/>
                <a:stretch>
                  <a:fillRect l="-439" b="-19481"/>
                </a:stretch>
              </a:blipFill>
            </p:spPr>
            <p:txBody>
              <a:bodyPr/>
              <a:lstStyle/>
              <a:p>
                <a:r>
                  <a:rPr lang="en-US">
                    <a:noFill/>
                  </a:rPr>
                  <a:t> </a:t>
                </a:r>
              </a:p>
            </p:txBody>
          </p:sp>
        </mc:Fallback>
      </mc:AlternateContent>
      <p:graphicFrame>
        <p:nvGraphicFramePr>
          <p:cNvPr id="21" name="Object 20"/>
          <p:cNvGraphicFramePr>
            <a:graphicFrameLocks noChangeAspect="1"/>
          </p:cNvGraphicFramePr>
          <p:nvPr>
            <p:extLst>
              <p:ext uri="{D42A27DB-BD31-4B8C-83A1-F6EECF244321}">
                <p14:modId xmlns:p14="http://schemas.microsoft.com/office/powerpoint/2010/main" val="200300202"/>
              </p:ext>
            </p:extLst>
          </p:nvPr>
        </p:nvGraphicFramePr>
        <p:xfrm>
          <a:off x="4062005" y="4184776"/>
          <a:ext cx="4346575" cy="398463"/>
        </p:xfrm>
        <a:graphic>
          <a:graphicData uri="http://schemas.openxmlformats.org/presentationml/2006/ole">
            <mc:AlternateContent xmlns:mc="http://schemas.openxmlformats.org/markup-compatibility/2006">
              <mc:Choice xmlns:v="urn:schemas-microsoft-com:vml" Requires="v">
                <p:oleObj spid="_x0000_s119816" name="Equation" r:id="rId7" imgW="2222280" imgH="203040" progId="Equation.DSMT4">
                  <p:embed/>
                </p:oleObj>
              </mc:Choice>
              <mc:Fallback>
                <p:oleObj name="Equation" r:id="rId7" imgW="2222280" imgH="203040" progId="Equation.DSMT4">
                  <p:embed/>
                  <p:pic>
                    <p:nvPicPr>
                      <p:cNvPr id="0" name=""/>
                      <p:cNvPicPr>
                        <a:picLocks noChangeAspect="1" noChangeArrowheads="1"/>
                      </p:cNvPicPr>
                      <p:nvPr/>
                    </p:nvPicPr>
                    <p:blipFill>
                      <a:blip r:embed="rId8"/>
                      <a:srcRect/>
                      <a:stretch>
                        <a:fillRect/>
                      </a:stretch>
                    </p:blipFill>
                    <p:spPr bwMode="auto">
                      <a:xfrm>
                        <a:off x="4062005" y="4184776"/>
                        <a:ext cx="43465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817812" y="5726239"/>
            <a:ext cx="8915400"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chỉ số huyết áp của người này là </a:t>
            </a:r>
            <a:r>
              <a:rPr lang="vi-VN" sz="2000" b="1">
                <a:solidFill>
                  <a:srgbClr val="C00000"/>
                </a:solidFill>
                <a:latin typeface="Arial" pitchFamily="34" charset="0"/>
                <a:cs typeface="Arial" pitchFamily="34" charset="0"/>
              </a:rPr>
              <a:t>140/90</a:t>
            </a:r>
            <a:r>
              <a:rPr lang="vi-VN" sz="2000" b="1">
                <a:latin typeface="Arial" pitchFamily="34" charset="0"/>
                <a:cs typeface="Arial" pitchFamily="34" charset="0"/>
              </a:rPr>
              <a:t> và chỉ số huyết áp của người này cao hơn mức bình thường.</a:t>
            </a:r>
          </a:p>
        </p:txBody>
      </p:sp>
      <p:graphicFrame>
        <p:nvGraphicFramePr>
          <p:cNvPr id="16" name="Object 15"/>
          <p:cNvGraphicFramePr>
            <a:graphicFrameLocks noChangeAspect="1"/>
          </p:cNvGraphicFramePr>
          <p:nvPr>
            <p:extLst>
              <p:ext uri="{D42A27DB-BD31-4B8C-83A1-F6EECF244321}">
                <p14:modId xmlns:p14="http://schemas.microsoft.com/office/powerpoint/2010/main" val="2143234078"/>
              </p:ext>
            </p:extLst>
          </p:nvPr>
        </p:nvGraphicFramePr>
        <p:xfrm>
          <a:off x="3141662" y="4718176"/>
          <a:ext cx="6208712" cy="398463"/>
        </p:xfrm>
        <a:graphic>
          <a:graphicData uri="http://schemas.openxmlformats.org/presentationml/2006/ole">
            <mc:AlternateContent xmlns:mc="http://schemas.openxmlformats.org/markup-compatibility/2006">
              <mc:Choice xmlns:v="urn:schemas-microsoft-com:vml" Requires="v">
                <p:oleObj spid="_x0000_s119817" name="Equation" r:id="rId9" imgW="3174840" imgH="203040" progId="Equation.DSMT4">
                  <p:embed/>
                </p:oleObj>
              </mc:Choice>
              <mc:Fallback>
                <p:oleObj name="Equation" r:id="rId9" imgW="3174840" imgH="203040" progId="Equation.DSMT4">
                  <p:embed/>
                  <p:pic>
                    <p:nvPicPr>
                      <p:cNvPr id="0" name=""/>
                      <p:cNvPicPr>
                        <a:picLocks noChangeAspect="1" noChangeArrowheads="1"/>
                      </p:cNvPicPr>
                      <p:nvPr/>
                    </p:nvPicPr>
                    <p:blipFill>
                      <a:blip r:embed="rId10"/>
                      <a:srcRect/>
                      <a:stretch>
                        <a:fillRect/>
                      </a:stretch>
                    </p:blipFill>
                    <p:spPr bwMode="auto">
                      <a:xfrm>
                        <a:off x="3141662" y="4718176"/>
                        <a:ext cx="620871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43175160"/>
              </p:ext>
            </p:extLst>
          </p:nvPr>
        </p:nvGraphicFramePr>
        <p:xfrm>
          <a:off x="4597400" y="5269039"/>
          <a:ext cx="3227388" cy="398463"/>
        </p:xfrm>
        <a:graphic>
          <a:graphicData uri="http://schemas.openxmlformats.org/presentationml/2006/ole">
            <mc:AlternateContent xmlns:mc="http://schemas.openxmlformats.org/markup-compatibility/2006">
              <mc:Choice xmlns:v="urn:schemas-microsoft-com:vml" Requires="v">
                <p:oleObj spid="_x0000_s119818" name="Equation" r:id="rId11" imgW="1650960" imgH="203040" progId="Equation.DSMT4">
                  <p:embed/>
                </p:oleObj>
              </mc:Choice>
              <mc:Fallback>
                <p:oleObj name="Equation" r:id="rId11" imgW="1650960" imgH="203040" progId="Equation.DSMT4">
                  <p:embed/>
                  <p:pic>
                    <p:nvPicPr>
                      <p:cNvPr id="0" name=""/>
                      <p:cNvPicPr>
                        <a:picLocks noChangeAspect="1" noChangeArrowheads="1"/>
                      </p:cNvPicPr>
                      <p:nvPr/>
                    </p:nvPicPr>
                    <p:blipFill>
                      <a:blip r:embed="rId12"/>
                      <a:srcRect/>
                      <a:stretch>
                        <a:fillRect/>
                      </a:stretch>
                    </p:blipFill>
                    <p:spPr bwMode="auto">
                      <a:xfrm>
                        <a:off x="4597400" y="5269039"/>
                        <a:ext cx="32273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04947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19665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Biểu diễn các góc l</a:t>
            </a:r>
            <a:r>
              <a:rPr lang="vi-VN" sz="2600" b="1" smtClean="0">
                <a:latin typeface="Arial" pitchFamily="34" charset="0"/>
                <a:cs typeface="Arial" pitchFamily="34" charset="0"/>
              </a:rPr>
              <a:t>ượng giác</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trên </a:t>
            </a:r>
            <a:r>
              <a:rPr lang="vi-VN" sz="2600" b="1">
                <a:latin typeface="Arial" pitchFamily="34" charset="0"/>
                <a:cs typeface="Arial" pitchFamily="34" charset="0"/>
              </a:rPr>
              <a:t>đường tròn lượng giác.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Các </a:t>
            </a:r>
            <a:r>
              <a:rPr lang="vi-VN" sz="2600" b="1">
                <a:latin typeface="Arial" pitchFamily="34" charset="0"/>
                <a:cs typeface="Arial" pitchFamily="34" charset="0"/>
              </a:rPr>
              <a:t>góc nào có điểm biểu diễn trùng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23008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431761420"/>
              </p:ext>
            </p:extLst>
          </p:nvPr>
        </p:nvGraphicFramePr>
        <p:xfrm>
          <a:off x="7218270" y="222827"/>
          <a:ext cx="4319443" cy="767773"/>
        </p:xfrm>
        <a:graphic>
          <a:graphicData uri="http://schemas.openxmlformats.org/presentationml/2006/ole">
            <mc:AlternateContent xmlns:mc="http://schemas.openxmlformats.org/markup-compatibility/2006">
              <mc:Choice xmlns:v="urn:schemas-microsoft-com:vml" Requires="v">
                <p:oleObj spid="_x0000_s70058" name="Equation" r:id="rId6" imgW="2209680" imgH="393480" progId="Equation.DSMT4">
                  <p:embed/>
                </p:oleObj>
              </mc:Choice>
              <mc:Fallback>
                <p:oleObj name="Equation" r:id="rId6" imgW="2209680" imgH="393480" progId="Equation.DSMT4">
                  <p:embed/>
                  <p:pic>
                    <p:nvPicPr>
                      <p:cNvPr id="0" name=""/>
                      <p:cNvPicPr>
                        <a:picLocks noChangeAspect="1" noChangeArrowheads="1"/>
                      </p:cNvPicPr>
                      <p:nvPr/>
                    </p:nvPicPr>
                    <p:blipFill>
                      <a:blip r:embed="rId7"/>
                      <a:srcRect/>
                      <a:stretch>
                        <a:fillRect/>
                      </a:stretch>
                    </p:blipFill>
                    <p:spPr bwMode="auto">
                      <a:xfrm>
                        <a:off x="7218270" y="222827"/>
                        <a:ext cx="4319443" cy="76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208212" y="1610402"/>
                <a:ext cx="9372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14:m>
                  <m:oMath xmlns:m="http://schemas.openxmlformats.org/officeDocument/2006/math">
                    <m:r>
                      <a:rPr lang="en-US" sz="2600" b="1" i="0" smtClean="0">
                        <a:latin typeface="Cambria Math"/>
                        <a:ea typeface="Cambria Math"/>
                        <a:cs typeface="Arial" pitchFamily="34" charset="0"/>
                      </a:rPr>
                      <m:t>       </m:t>
                    </m:r>
                    <m:r>
                      <a:rPr lang="en-US" sz="2600" b="1" i="1" smtClean="0">
                        <a:latin typeface="Cambria Math"/>
                        <a:ea typeface="Cambria Math"/>
                        <a:cs typeface="Arial" pitchFamily="34" charset="0"/>
                      </a:rPr>
                      <m:t>𝜷</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ea typeface="Cambria Math"/>
                        <a:cs typeface="Arial" pitchFamily="34" charset="0"/>
                      </a:rPr>
                      <m:t>𝜸</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ea typeface="Cambria Math"/>
                        <a:cs typeface="Arial" pitchFamily="34" charset="0"/>
                      </a:rPr>
                      <m:t>𝛂</m:t>
                    </m:r>
                    <m:r>
                      <a:rPr lang="en-US" sz="2600" b="1" i="1" smtClean="0">
                        <a:latin typeface="Cambria Math"/>
                        <a:ea typeface="Cambria Math"/>
                        <a:cs typeface="Arial" pitchFamily="34" charset="0"/>
                      </a:rPr>
                      <m:t>,</m:t>
                    </m:r>
                    <m:r>
                      <a:rPr lang="en-US" sz="2600" b="1" i="1">
                        <a:latin typeface="Cambria Math"/>
                        <a:ea typeface="Cambria Math"/>
                        <a:cs typeface="Arial" pitchFamily="34" charset="0"/>
                      </a:rPr>
                      <m:t>𝜷</m:t>
                    </m:r>
                  </m:oMath>
                </a14:m>
                <a:r>
                  <a:rPr lang="en-US" sz="2600" b="1">
                    <a:latin typeface="Arial" pitchFamily="34" charset="0"/>
                    <a:cs typeface="Arial" pitchFamily="34" charset="0"/>
                  </a:rPr>
                  <a:t> và </a:t>
                </a:r>
                <a14:m>
                  <m:oMath xmlns:m="http://schemas.openxmlformats.org/officeDocument/2006/math">
                    <m:r>
                      <a:rPr lang="en-US" sz="2600" b="1" i="1">
                        <a:latin typeface="Cambria Math"/>
                        <a:ea typeface="Cambria Math"/>
                        <a:cs typeface="Arial" pitchFamily="34" charset="0"/>
                      </a:rPr>
                      <m:t>𝜸</m:t>
                    </m:r>
                    <m:r>
                      <a:rPr lang="en-US" sz="2600" b="1" i="1">
                        <a:latin typeface="Cambria Math"/>
                        <a:ea typeface="Cambria Math"/>
                        <a:cs typeface="Arial" pitchFamily="34" charset="0"/>
                      </a:rPr>
                      <m:t> </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C.   </a:t>
                </a:r>
                <a14:m>
                  <m:oMath xmlns:m="http://schemas.openxmlformats.org/officeDocument/2006/math">
                    <m:r>
                      <a:rPr lang="en-US" sz="2600" b="1" i="1">
                        <a:latin typeface="Cambria Math"/>
                        <a:ea typeface="Cambria Math"/>
                        <a:cs typeface="Arial" pitchFamily="34" charset="0"/>
                      </a:rPr>
                      <m:t>𝜷</m:t>
                    </m:r>
                    <m:r>
                      <a:rPr lang="en-US" sz="2600" b="1" i="0" smtClean="0">
                        <a:latin typeface="Cambria Math"/>
                        <a:ea typeface="Cambria Math"/>
                        <a:cs typeface="Arial" pitchFamily="34" charset="0"/>
                      </a:rPr>
                      <m:t>,</m:t>
                    </m:r>
                    <m:r>
                      <a:rPr lang="en-US" sz="2600" b="1" i="1">
                        <a:latin typeface="Cambria Math"/>
                        <a:ea typeface="Cambria Math"/>
                        <a:cs typeface="Arial" pitchFamily="34" charset="0"/>
                      </a:rPr>
                      <m:t>𝜸</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𝜹</m:t>
                    </m:r>
                    <m:r>
                      <a:rPr lang="en-US" sz="2600" b="1" i="1">
                        <a:latin typeface="Cambria Math"/>
                        <a:ea typeface="Cambria Math"/>
                        <a:cs typeface="Arial" pitchFamily="34" charset="0"/>
                      </a:rPr>
                      <m:t> </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 </a:t>
                </a:r>
                <a14:m>
                  <m:oMath xmlns:m="http://schemas.openxmlformats.org/officeDocument/2006/math">
                    <m:r>
                      <a:rPr lang="en-US" sz="2600" b="1" i="1" smtClean="0">
                        <a:latin typeface="Cambria Math"/>
                        <a:ea typeface="Cambria Math"/>
                        <a:cs typeface="Arial" pitchFamily="34" charset="0"/>
                      </a:rPr>
                      <m:t>𝛂</m:t>
                    </m:r>
                  </m:oMath>
                </a14:m>
                <a:r>
                  <a:rPr lang="en-US" sz="2600" b="1">
                    <a:latin typeface="Arial" pitchFamily="34" charset="0"/>
                    <a:cs typeface="Arial" pitchFamily="34" charset="0"/>
                  </a:rPr>
                  <a:t> và</a:t>
                </a:r>
                <a:r>
                  <a:rPr lang="en-US" sz="2600" b="1" smtClean="0">
                    <a:latin typeface="Arial" pitchFamily="34" charset="0"/>
                    <a:cs typeface="Arial" pitchFamily="34" charset="0"/>
                  </a:rPr>
                  <a:t> </a:t>
                </a:r>
                <a14:m>
                  <m:oMath xmlns:m="http://schemas.openxmlformats.org/officeDocument/2006/math">
                    <m:r>
                      <a:rPr lang="en-US" sz="2600" b="1" i="1">
                        <a:latin typeface="Cambria Math"/>
                        <a:ea typeface="Cambria Math"/>
                        <a:cs typeface="Arial" pitchFamily="34" charset="0"/>
                      </a:rPr>
                      <m:t>𝜷</m:t>
                    </m:r>
                  </m:oMath>
                </a14:m>
                <a:endParaRPr lang="vi-VN" sz="26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08212" y="1610402"/>
                <a:ext cx="9372600" cy="523198"/>
              </a:xfrm>
              <a:prstGeom prst="rect">
                <a:avLst/>
              </a:prstGeom>
              <a:blipFill rotWithShape="1">
                <a:blip r:embed="rId8"/>
                <a:stretch>
                  <a:fillRect l="-780" t="-6977" b="-25581"/>
                </a:stretch>
              </a:blipFill>
            </p:spPr>
            <p:txBody>
              <a:bodyPr/>
              <a:lstStyle/>
              <a:p>
                <a:r>
                  <a:rPr lang="en-US">
                    <a:noFill/>
                  </a:rPr>
                  <a:t> </a:t>
                </a:r>
              </a:p>
            </p:txBody>
          </p:sp>
        </mc:Fallback>
      </mc:AlternateContent>
      <p:sp>
        <p:nvSpPr>
          <p:cNvPr id="26" name="TextBox 25"/>
          <p:cNvSpPr txBox="1"/>
          <p:nvPr/>
        </p:nvSpPr>
        <p:spPr>
          <a:xfrm>
            <a:off x="1293812" y="2667000"/>
            <a:ext cx="6629400"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Biểu diễn </a:t>
            </a:r>
            <a:r>
              <a:rPr lang="en-US" sz="2600" b="1" smtClean="0">
                <a:latin typeface="Arial" pitchFamily="34" charset="0"/>
                <a:cs typeface="Arial" pitchFamily="34" charset="0"/>
              </a:rPr>
              <a:t>các </a:t>
            </a:r>
            <a:r>
              <a:rPr lang="en-US" sz="2600" b="1">
                <a:latin typeface="Arial" pitchFamily="34" charset="0"/>
                <a:cs typeface="Arial" pitchFamily="34" charset="0"/>
              </a:rPr>
              <a:t>góc l</a:t>
            </a:r>
            <a:r>
              <a:rPr lang="vi-VN" sz="2600" b="1" smtClean="0">
                <a:latin typeface="Arial" pitchFamily="34" charset="0"/>
                <a:cs typeface="Arial" pitchFamily="34" charset="0"/>
              </a:rPr>
              <a:t>ượng giác</a:t>
            </a:r>
            <a:r>
              <a:rPr lang="en-US" sz="2600" b="1">
                <a:latin typeface="Arial" pitchFamily="34" charset="0"/>
                <a:cs typeface="Arial" pitchFamily="34" charset="0"/>
              </a:rPr>
              <a:t> trên </a:t>
            </a:r>
            <a:r>
              <a:rPr lang="vi-VN" sz="2600" b="1">
                <a:latin typeface="Arial" pitchFamily="34" charset="0"/>
                <a:cs typeface="Arial" pitchFamily="34" charset="0"/>
              </a:rPr>
              <a:t>đường tròn lượng giác.</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293812" y="4419600"/>
                <a:ext cx="6055126"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hai góc </a:t>
                </a:r>
                <a:r>
                  <a:rPr lang="el-GR" sz="2600" b="1">
                    <a:solidFill>
                      <a:srgbClr val="C00000"/>
                    </a:solidFill>
                    <a:latin typeface="Arial" pitchFamily="34" charset="0"/>
                    <a:cs typeface="Arial" pitchFamily="34" charset="0"/>
                  </a:rPr>
                  <a:t>β</a:t>
                </a:r>
                <a:r>
                  <a:rPr lang="el-GR" sz="2600" b="1">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smtClean="0">
                        <a:solidFill>
                          <a:srgbClr val="C00000"/>
                        </a:solidFill>
                        <a:latin typeface="Cambria Math"/>
                        <a:ea typeface="Cambria Math"/>
                        <a:cs typeface="Arial" pitchFamily="34" charset="0"/>
                      </a:rPr>
                      <m:t>𝜸</m:t>
                    </m:r>
                  </m:oMath>
                </a14:m>
                <a:r>
                  <a:rPr lang="el-GR" sz="2600" b="1">
                    <a:latin typeface="Arial" pitchFamily="34" charset="0"/>
                    <a:cs typeface="Arial" pitchFamily="34" charset="0"/>
                  </a:rPr>
                  <a:t> </a:t>
                </a:r>
                <a:r>
                  <a:rPr lang="vi-VN" sz="2600" b="1">
                    <a:latin typeface="Arial" pitchFamily="34" charset="0"/>
                    <a:cs typeface="Arial" pitchFamily="34" charset="0"/>
                  </a:rPr>
                  <a:t>có điểm biểu diễn trùng nhau.</a:t>
                </a:r>
              </a:p>
            </p:txBody>
          </p:sp>
        </mc:Choice>
        <mc:Fallback xmlns="">
          <p:sp>
            <p:nvSpPr>
              <p:cNvPr id="27" name="TextBox 26"/>
              <p:cNvSpPr txBox="1">
                <a:spLocks noRot="1" noChangeAspect="1" noMove="1" noResize="1" noEditPoints="1" noAdjustHandles="1" noChangeArrowheads="1" noChangeShapeType="1" noTextEdit="1"/>
              </p:cNvSpPr>
              <p:nvPr/>
            </p:nvSpPr>
            <p:spPr>
              <a:xfrm>
                <a:off x="1293812" y="4419600"/>
                <a:ext cx="6055126" cy="923307"/>
              </a:xfrm>
              <a:prstGeom prst="rect">
                <a:avLst/>
              </a:prstGeom>
              <a:blipFill rotWithShape="1">
                <a:blip r:embed="rId9"/>
                <a:stretch>
                  <a:fillRect l="-1207" t="-4636" b="-13907"/>
                </a:stretch>
              </a:blipFill>
            </p:spPr>
            <p:txBody>
              <a:bodyPr/>
              <a:lstStyle/>
              <a:p>
                <a:r>
                  <a:rPr lang="en-US">
                    <a:noFill/>
                  </a:rPr>
                  <a:t> </a:t>
                </a:r>
              </a:p>
            </p:txBody>
          </p:sp>
        </mc:Fallback>
      </mc:AlternateContent>
      <p:sp>
        <p:nvSpPr>
          <p:cNvPr id="28" name="TextBox 27"/>
          <p:cNvSpPr txBox="1"/>
          <p:nvPr/>
        </p:nvSpPr>
        <p:spPr>
          <a:xfrm>
            <a:off x="3275012" y="5351814"/>
            <a:ext cx="3200400"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
        <p:nvSpPr>
          <p:cNvPr id="2" name="Oval 1"/>
          <p:cNvSpPr/>
          <p:nvPr/>
        </p:nvSpPr>
        <p:spPr>
          <a:xfrm>
            <a:off x="2254249" y="164340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952" name="Picture 3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3" name="Picture 3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4" name="Picture 3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5" name="Picture 3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621550267"/>
              </p:ext>
            </p:extLst>
          </p:nvPr>
        </p:nvGraphicFramePr>
        <p:xfrm>
          <a:off x="1670843" y="3640687"/>
          <a:ext cx="1166812" cy="768350"/>
        </p:xfrm>
        <a:graphic>
          <a:graphicData uri="http://schemas.openxmlformats.org/presentationml/2006/ole">
            <mc:AlternateContent xmlns:mc="http://schemas.openxmlformats.org/markup-compatibility/2006">
              <mc:Choice xmlns:v="urn:schemas-microsoft-com:vml" Requires="v">
                <p:oleObj spid="_x0000_s70059" name="Equation" r:id="rId14" imgW="596880" imgH="393480" progId="Equation.DSMT4">
                  <p:embed/>
                </p:oleObj>
              </mc:Choice>
              <mc:Fallback>
                <p:oleObj name="Equation" r:id="rId14" imgW="596880" imgH="393480" progId="Equation.DSMT4">
                  <p:embed/>
                  <p:pic>
                    <p:nvPicPr>
                      <p:cNvPr id="0" name="Object 19"/>
                      <p:cNvPicPr>
                        <a:picLocks noChangeAspect="1" noChangeArrowheads="1"/>
                      </p:cNvPicPr>
                      <p:nvPr/>
                    </p:nvPicPr>
                    <p:blipFill>
                      <a:blip r:embed="rId15"/>
                      <a:srcRect/>
                      <a:stretch>
                        <a:fillRect/>
                      </a:stretch>
                    </p:blipFill>
                    <p:spPr bwMode="auto">
                      <a:xfrm>
                        <a:off x="1670843" y="3640687"/>
                        <a:ext cx="1166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74885414"/>
              </p:ext>
            </p:extLst>
          </p:nvPr>
        </p:nvGraphicFramePr>
        <p:xfrm>
          <a:off x="3122612" y="3640687"/>
          <a:ext cx="942975" cy="768350"/>
        </p:xfrm>
        <a:graphic>
          <a:graphicData uri="http://schemas.openxmlformats.org/presentationml/2006/ole">
            <mc:AlternateContent xmlns:mc="http://schemas.openxmlformats.org/markup-compatibility/2006">
              <mc:Choice xmlns:v="urn:schemas-microsoft-com:vml" Requires="v">
                <p:oleObj spid="_x0000_s70060" name="Equation" r:id="rId16" imgW="482400" imgH="393480" progId="Equation.DSMT4">
                  <p:embed/>
                </p:oleObj>
              </mc:Choice>
              <mc:Fallback>
                <p:oleObj name="Equation" r:id="rId16" imgW="482400" imgH="393480" progId="Equation.DSMT4">
                  <p:embed/>
                  <p:pic>
                    <p:nvPicPr>
                      <p:cNvPr id="0" name=""/>
                      <p:cNvPicPr>
                        <a:picLocks noChangeAspect="1" noChangeArrowheads="1"/>
                      </p:cNvPicPr>
                      <p:nvPr/>
                    </p:nvPicPr>
                    <p:blipFill>
                      <a:blip r:embed="rId17"/>
                      <a:srcRect/>
                      <a:stretch>
                        <a:fillRect/>
                      </a:stretch>
                    </p:blipFill>
                    <p:spPr bwMode="auto">
                      <a:xfrm>
                        <a:off x="3122612" y="3640687"/>
                        <a:ext cx="942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231403962"/>
              </p:ext>
            </p:extLst>
          </p:nvPr>
        </p:nvGraphicFramePr>
        <p:xfrm>
          <a:off x="4505524" y="3690010"/>
          <a:ext cx="1190625" cy="768350"/>
        </p:xfrm>
        <a:graphic>
          <a:graphicData uri="http://schemas.openxmlformats.org/presentationml/2006/ole">
            <mc:AlternateContent xmlns:mc="http://schemas.openxmlformats.org/markup-compatibility/2006">
              <mc:Choice xmlns:v="urn:schemas-microsoft-com:vml" Requires="v">
                <p:oleObj spid="_x0000_s70061" name="Equation" r:id="rId18" imgW="609480" imgH="393480" progId="Equation.DSMT4">
                  <p:embed/>
                </p:oleObj>
              </mc:Choice>
              <mc:Fallback>
                <p:oleObj name="Equation" r:id="rId18" imgW="609480" imgH="393480" progId="Equation.DSMT4">
                  <p:embed/>
                  <p:pic>
                    <p:nvPicPr>
                      <p:cNvPr id="0" name=""/>
                      <p:cNvPicPr>
                        <a:picLocks noChangeAspect="1" noChangeArrowheads="1"/>
                      </p:cNvPicPr>
                      <p:nvPr/>
                    </p:nvPicPr>
                    <p:blipFill>
                      <a:blip r:embed="rId19"/>
                      <a:srcRect/>
                      <a:stretch>
                        <a:fillRect/>
                      </a:stretch>
                    </p:blipFill>
                    <p:spPr bwMode="auto">
                      <a:xfrm>
                        <a:off x="4505524" y="3690010"/>
                        <a:ext cx="1190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50847843"/>
              </p:ext>
            </p:extLst>
          </p:nvPr>
        </p:nvGraphicFramePr>
        <p:xfrm>
          <a:off x="5927723" y="3666507"/>
          <a:ext cx="1241425" cy="768350"/>
        </p:xfrm>
        <a:graphic>
          <a:graphicData uri="http://schemas.openxmlformats.org/presentationml/2006/ole">
            <mc:AlternateContent xmlns:mc="http://schemas.openxmlformats.org/markup-compatibility/2006">
              <mc:Choice xmlns:v="urn:schemas-microsoft-com:vml" Requires="v">
                <p:oleObj spid="_x0000_s70062" name="Equation" r:id="rId20" imgW="634680" imgH="393480" progId="Equation.DSMT4">
                  <p:embed/>
                </p:oleObj>
              </mc:Choice>
              <mc:Fallback>
                <p:oleObj name="Equation" r:id="rId20" imgW="634680" imgH="393480" progId="Equation.DSMT4">
                  <p:embed/>
                  <p:pic>
                    <p:nvPicPr>
                      <p:cNvPr id="0" name=""/>
                      <p:cNvPicPr>
                        <a:picLocks noChangeAspect="1" noChangeArrowheads="1"/>
                      </p:cNvPicPr>
                      <p:nvPr/>
                    </p:nvPicPr>
                    <p:blipFill>
                      <a:blip r:embed="rId21"/>
                      <a:srcRect/>
                      <a:stretch>
                        <a:fillRect/>
                      </a:stretch>
                    </p:blipFill>
                    <p:spPr bwMode="auto">
                      <a:xfrm>
                        <a:off x="5927723" y="3666507"/>
                        <a:ext cx="1241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9955"/>
                                        </p:tgtEl>
                                        <p:attrNameLst>
                                          <p:attrName>style.visibility</p:attrName>
                                        </p:attrNameLst>
                                      </p:cBhvr>
                                      <p:to>
                                        <p:strVal val="visible"/>
                                      </p:to>
                                    </p:set>
                                    <p:animEffect transition="in" filter="wipe(left)">
                                      <p:cBhvr>
                                        <p:cTn id="20" dur="500"/>
                                        <p:tgtEl>
                                          <p:spTgt spid="699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9954"/>
                                        </p:tgtEl>
                                        <p:attrNameLst>
                                          <p:attrName>style.visibility</p:attrName>
                                        </p:attrNameLst>
                                      </p:cBhvr>
                                      <p:to>
                                        <p:strVal val="visible"/>
                                      </p:to>
                                    </p:set>
                                    <p:animEffect transition="in" filter="wipe(left)">
                                      <p:cBhvr>
                                        <p:cTn id="29" dur="500"/>
                                        <p:tgtEl>
                                          <p:spTgt spid="699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9953"/>
                                        </p:tgtEl>
                                        <p:attrNameLst>
                                          <p:attrName>style.visibility</p:attrName>
                                        </p:attrNameLst>
                                      </p:cBhvr>
                                      <p:to>
                                        <p:strVal val="visible"/>
                                      </p:to>
                                    </p:set>
                                    <p:animEffect transition="in" filter="wipe(left)">
                                      <p:cBhvr>
                                        <p:cTn id="38" dur="500"/>
                                        <p:tgtEl>
                                          <p:spTgt spid="699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69952"/>
                                        </p:tgtEl>
                                        <p:attrNameLst>
                                          <p:attrName>style.visibility</p:attrName>
                                        </p:attrNameLst>
                                      </p:cBhvr>
                                      <p:to>
                                        <p:strVal val="visible"/>
                                      </p:to>
                                    </p:set>
                                    <p:animEffect transition="in" filter="wipe(left)">
                                      <p:cBhvr>
                                        <p:cTn id="47" dur="500"/>
                                        <p:tgtEl>
                                          <p:spTgt spid="699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500"/>
                            </p:stCondLst>
                            <p:childTnLst>
                              <p:par>
                                <p:cTn id="59" presetID="21" presetClass="entr" presetSubtype="1"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mtClean="0"/>
              <a:t>a</a:t>
            </a: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khẳng định sau, khẳng định nào là sai?</a:t>
            </a:r>
          </a:p>
          <a:p>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02671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8382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284412" y="2362200"/>
                <a:ext cx="9448800" cy="1469996"/>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Vì </a:t>
                </a:r>
                <a14:m>
                  <m:oMath xmlns:m="http://schemas.openxmlformats.org/officeDocument/2006/math">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m:t>
                    </m:r>
                  </m:oMath>
                </a14:m>
                <a:r>
                  <a:rPr lang="en-US" sz="2600" b="1">
                    <a:latin typeface="Arial" pitchFamily="34" charset="0"/>
                    <a:cs typeface="Arial" pitchFamily="34" charset="0"/>
                  </a:rPr>
                  <a:t>và </a:t>
                </a:r>
                <a14:m>
                  <m:oMath xmlns:m="http://schemas.openxmlformats.org/officeDocument/2006/math">
                    <m:r>
                      <a:rPr lang="el-GR" sz="2600" b="1" i="1" smtClean="0">
                        <a:latin typeface="Cambria Math"/>
                        <a:cs typeface="Arial" pitchFamily="34" charset="0"/>
                      </a:rPr>
                      <m:t>𝜶</m:t>
                    </m:r>
                  </m:oMath>
                </a14:m>
                <a:r>
                  <a:rPr lang="el-GR" sz="2600" b="1">
                    <a:latin typeface="Arial" pitchFamily="34" charset="0"/>
                    <a:cs typeface="Arial" pitchFamily="34" charset="0"/>
                  </a:rPr>
                  <a:t> </a:t>
                </a:r>
                <a:r>
                  <a:rPr lang="en-US" sz="2600" b="1">
                    <a:latin typeface="Arial" pitchFamily="34" charset="0"/>
                    <a:cs typeface="Arial" pitchFamily="34" charset="0"/>
                  </a:rPr>
                  <a:t>là hai góc bù nhau </a:t>
                </a:r>
                <a:r>
                  <a:rPr lang="en-US" sz="2600" b="1" smtClean="0">
                    <a:latin typeface="Arial" pitchFamily="34" charset="0"/>
                    <a:cs typeface="Arial" pitchFamily="34" charset="0"/>
                  </a:rPr>
                  <a:t>nên :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m:rPr>
                        <m:sty m:val="p"/>
                      </m:rPr>
                      <a:rPr lang="en-US" sz="2600" b="1" i="1" smtClean="0">
                        <a:latin typeface="Cambria Math"/>
                        <a:cs typeface="Arial" pitchFamily="34" charset="0"/>
                      </a:rPr>
                      <m:t>sin</m:t>
                    </m:r>
                    <m:r>
                      <a:rPr lang="en-US" sz="2600" b="1" i="1" smtClean="0">
                        <a:latin typeface="Cambria Math"/>
                        <a:cs typeface="Arial" pitchFamily="34" charset="0"/>
                      </a:rPr>
                      <m:t>⁡(</m:t>
                    </m:r>
                    <m:r>
                      <a:rPr lang="el-GR" sz="2600" b="1" i="1">
                        <a:latin typeface="Cambria Math"/>
                        <a:cs typeface="Arial" pitchFamily="34" charset="0"/>
                      </a:rPr>
                      <m:t>𝝅</m:t>
                    </m:r>
                    <m:r>
                      <a:rPr lang="el-GR" sz="2600" b="1" i="1">
                        <a:latin typeface="Cambria Math"/>
                        <a:cs typeface="Arial" pitchFamily="34" charset="0"/>
                      </a:rPr>
                      <m:t> – </m:t>
                    </m:r>
                    <m:r>
                      <a:rPr lang="el-GR" sz="2600" b="1" i="1">
                        <a:latin typeface="Cambria Math"/>
                        <a:cs typeface="Arial" pitchFamily="34" charset="0"/>
                      </a:rPr>
                      <m:t>𝜶</m:t>
                    </m:r>
                    <m:r>
                      <a:rPr lang="el-GR" sz="2600" b="1" i="1">
                        <a:latin typeface="Cambria Math"/>
                        <a:cs typeface="Arial" pitchFamily="34" charset="0"/>
                      </a:rPr>
                      <m:t>) = </m:t>
                    </m:r>
                    <m:r>
                      <m:rPr>
                        <m:sty m:val="p"/>
                      </m:rPr>
                      <a:rPr lang="en-US" sz="2600" b="1" i="1">
                        <a:latin typeface="Cambria Math"/>
                        <a:cs typeface="Arial" pitchFamily="34" charset="0"/>
                      </a:rPr>
                      <m:t>sin</m:t>
                    </m:r>
                    <m:r>
                      <a:rPr lang="en-US" sz="2600" b="1" i="1">
                        <a:latin typeface="Cambria Math"/>
                        <a:cs typeface="Arial" pitchFamily="34" charset="0"/>
                      </a:rPr>
                      <m:t>⁡</m:t>
                    </m:r>
                    <m:r>
                      <a:rPr lang="el-GR" sz="2600" b="1" i="1" smtClean="0">
                        <a:latin typeface="Cambria Math"/>
                        <a:cs typeface="Arial" pitchFamily="34" charset="0"/>
                      </a:rPr>
                      <m:t>𝜶</m:t>
                    </m:r>
                    <m:r>
                      <a:rPr lang="el-GR" sz="2600" b="1" i="1" smtClean="0">
                        <a:latin typeface="Cambria Math"/>
                        <a:cs typeface="Arial" pitchFamily="34" charset="0"/>
                      </a:rPr>
                      <m:t> </m:t>
                    </m:r>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m:rPr>
                        <m:sty m:val="p"/>
                      </m:rPr>
                      <a:rPr lang="en-US" sz="2600" b="1" i="1" smtClean="0">
                        <a:latin typeface="Cambria Math"/>
                        <a:cs typeface="Arial" pitchFamily="34" charset="0"/>
                      </a:rPr>
                      <m:t>cos</m:t>
                    </m:r>
                    <m:r>
                      <a:rPr lang="en-US" sz="2600" b="1" i="1" smtClean="0">
                        <a:latin typeface="Cambria Math"/>
                        <a:cs typeface="Arial" pitchFamily="34" charset="0"/>
                      </a:rPr>
                      <m:t>⁡(</m:t>
                    </m:r>
                    <m:r>
                      <a:rPr lang="el-GR" sz="2600" b="1" i="1">
                        <a:latin typeface="Cambria Math"/>
                        <a:cs typeface="Arial" pitchFamily="34" charset="0"/>
                      </a:rPr>
                      <m:t>𝝅</m:t>
                    </m:r>
                    <m:r>
                      <a:rPr lang="el-GR" sz="2600" b="1" i="1">
                        <a:latin typeface="Cambria Math"/>
                        <a:cs typeface="Arial" pitchFamily="34" charset="0"/>
                      </a:rPr>
                      <m:t> – </m:t>
                    </m:r>
                    <m:r>
                      <a:rPr lang="el-GR" sz="2600" b="1" i="1">
                        <a:latin typeface="Cambria Math"/>
                        <a:cs typeface="Arial" pitchFamily="34" charset="0"/>
                      </a:rPr>
                      <m:t>𝜶</m:t>
                    </m:r>
                    <m:r>
                      <a:rPr lang="el-GR" sz="2600" b="1" i="1">
                        <a:latin typeface="Cambria Math"/>
                        <a:cs typeface="Arial" pitchFamily="34" charset="0"/>
                      </a:rPr>
                      <m:t>) = – </m:t>
                    </m:r>
                    <m:r>
                      <m:rPr>
                        <m:sty m:val="p"/>
                      </m:rPr>
                      <a:rPr lang="en-US" sz="2600" b="1" i="1">
                        <a:latin typeface="Cambria Math"/>
                        <a:cs typeface="Arial" pitchFamily="34" charset="0"/>
                      </a:rPr>
                      <m:t>cos</m:t>
                    </m:r>
                    <m:r>
                      <a:rPr lang="en-US" sz="2600" b="1" i="1">
                        <a:latin typeface="Cambria Math"/>
                        <a:cs typeface="Arial" pitchFamily="34" charset="0"/>
                      </a:rPr>
                      <m:t>⁡</m:t>
                    </m:r>
                    <m:r>
                      <a:rPr lang="el-GR" sz="2600" b="1" i="1">
                        <a:latin typeface="Cambria Math"/>
                        <a:cs typeface="Arial" pitchFamily="34" charset="0"/>
                      </a:rPr>
                      <m:t>𝜶</m:t>
                    </m:r>
                    <m:r>
                      <a:rPr lang="el-GR" sz="2600" b="1" i="1">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84412" y="2362200"/>
                <a:ext cx="9448800" cy="1469996"/>
              </a:xfrm>
              <a:prstGeom prst="rect">
                <a:avLst/>
              </a:prstGeom>
              <a:blipFill rotWithShape="1">
                <a:blip r:embed="rId6"/>
                <a:stretch>
                  <a:fillRect l="-839"/>
                </a:stretch>
              </a:blipFill>
            </p:spPr>
            <p:txBody>
              <a:bodyPr/>
              <a:lstStyle/>
              <a:p>
                <a:r>
                  <a:rPr lang="en-US">
                    <a:noFill/>
                  </a:rPr>
                  <a:t> </a:t>
                </a:r>
              </a:p>
            </p:txBody>
          </p:sp>
        </mc:Fallback>
      </mc:AlternateContent>
      <p:sp>
        <p:nvSpPr>
          <p:cNvPr id="27" name="TextBox 26"/>
          <p:cNvSpPr txBox="1"/>
          <p:nvPr/>
        </p:nvSpPr>
        <p:spPr>
          <a:xfrm>
            <a:off x="2150918" y="3733800"/>
            <a:ext cx="7086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đáp án A đúng và đáp án B sai.</a:t>
            </a:r>
          </a:p>
        </p:txBody>
      </p:sp>
      <p:sp>
        <p:nvSpPr>
          <p:cNvPr id="28" name="TextBox 27"/>
          <p:cNvSpPr txBox="1"/>
          <p:nvPr/>
        </p:nvSpPr>
        <p:spPr>
          <a:xfrm>
            <a:off x="3351212" y="6182402"/>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2" name="Oval 1"/>
          <p:cNvSpPr/>
          <p:nvPr/>
        </p:nvSpPr>
        <p:spPr>
          <a:xfrm>
            <a:off x="6246812" y="85875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370923"/>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84264714"/>
              </p:ext>
            </p:extLst>
          </p:nvPr>
        </p:nvGraphicFramePr>
        <p:xfrm>
          <a:off x="3379788" y="875623"/>
          <a:ext cx="2259013" cy="495300"/>
        </p:xfrm>
        <a:graphic>
          <a:graphicData uri="http://schemas.openxmlformats.org/presentationml/2006/ole">
            <mc:AlternateContent xmlns:mc="http://schemas.openxmlformats.org/markup-compatibility/2006">
              <mc:Choice xmlns:v="urn:schemas-microsoft-com:vml" Requires="v">
                <p:oleObj spid="_x0000_s103503" name="Equation" r:id="rId7" imgW="1155600" imgH="253800" progId="Equation.DSMT4">
                  <p:embed/>
                </p:oleObj>
              </mc:Choice>
              <mc:Fallback>
                <p:oleObj name="Equation" r:id="rId7" imgW="1155600" imgH="253800" progId="Equation.DSMT4">
                  <p:embed/>
                  <p:pic>
                    <p:nvPicPr>
                      <p:cNvPr id="0" name=""/>
                      <p:cNvPicPr>
                        <a:picLocks noChangeAspect="1" noChangeArrowheads="1"/>
                      </p:cNvPicPr>
                      <p:nvPr/>
                    </p:nvPicPr>
                    <p:blipFill>
                      <a:blip r:embed="rId8"/>
                      <a:srcRect/>
                      <a:stretch>
                        <a:fillRect/>
                      </a:stretch>
                    </p:blipFill>
                    <p:spPr bwMode="auto">
                      <a:xfrm>
                        <a:off x="3379788" y="875623"/>
                        <a:ext cx="2259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52887685"/>
              </p:ext>
            </p:extLst>
          </p:nvPr>
        </p:nvGraphicFramePr>
        <p:xfrm>
          <a:off x="7346949" y="876300"/>
          <a:ext cx="2333625" cy="495300"/>
        </p:xfrm>
        <a:graphic>
          <a:graphicData uri="http://schemas.openxmlformats.org/presentationml/2006/ole">
            <mc:AlternateContent xmlns:mc="http://schemas.openxmlformats.org/markup-compatibility/2006">
              <mc:Choice xmlns:v="urn:schemas-microsoft-com:vml" Requires="v">
                <p:oleObj spid="_x0000_s103504" name="Equation" r:id="rId9" imgW="1193760" imgH="253800" progId="Equation.DSMT4">
                  <p:embed/>
                </p:oleObj>
              </mc:Choice>
              <mc:Fallback>
                <p:oleObj name="Equation" r:id="rId9" imgW="1193760" imgH="253800" progId="Equation.DSMT4">
                  <p:embed/>
                  <p:pic>
                    <p:nvPicPr>
                      <p:cNvPr id="0" name=""/>
                      <p:cNvPicPr>
                        <a:picLocks noChangeAspect="1" noChangeArrowheads="1"/>
                      </p:cNvPicPr>
                      <p:nvPr/>
                    </p:nvPicPr>
                    <p:blipFill>
                      <a:blip r:embed="rId10"/>
                      <a:srcRect/>
                      <a:stretch>
                        <a:fillRect/>
                      </a:stretch>
                    </p:blipFill>
                    <p:spPr bwMode="auto">
                      <a:xfrm>
                        <a:off x="7346949" y="876300"/>
                        <a:ext cx="2333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628591888"/>
              </p:ext>
            </p:extLst>
          </p:nvPr>
        </p:nvGraphicFramePr>
        <p:xfrm>
          <a:off x="3379788" y="1398588"/>
          <a:ext cx="2457450" cy="495300"/>
        </p:xfrm>
        <a:graphic>
          <a:graphicData uri="http://schemas.openxmlformats.org/presentationml/2006/ole">
            <mc:AlternateContent xmlns:mc="http://schemas.openxmlformats.org/markup-compatibility/2006">
              <mc:Choice xmlns:v="urn:schemas-microsoft-com:vml" Requires="v">
                <p:oleObj spid="_x0000_s103505" name="Equation" r:id="rId11" imgW="1257120" imgH="253800" progId="Equation.DSMT4">
                  <p:embed/>
                </p:oleObj>
              </mc:Choice>
              <mc:Fallback>
                <p:oleObj name="Equation" r:id="rId11" imgW="1257120" imgH="253800" progId="Equation.DSMT4">
                  <p:embed/>
                  <p:pic>
                    <p:nvPicPr>
                      <p:cNvPr id="0" name=""/>
                      <p:cNvPicPr>
                        <a:picLocks noChangeAspect="1" noChangeArrowheads="1"/>
                      </p:cNvPicPr>
                      <p:nvPr/>
                    </p:nvPicPr>
                    <p:blipFill>
                      <a:blip r:embed="rId12"/>
                      <a:srcRect/>
                      <a:stretch>
                        <a:fillRect/>
                      </a:stretch>
                    </p:blipFill>
                    <p:spPr bwMode="auto">
                      <a:xfrm>
                        <a:off x="3379788" y="1398588"/>
                        <a:ext cx="2457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51645595"/>
              </p:ext>
            </p:extLst>
          </p:nvPr>
        </p:nvGraphicFramePr>
        <p:xfrm>
          <a:off x="7346949" y="1400175"/>
          <a:ext cx="2557463" cy="495300"/>
        </p:xfrm>
        <a:graphic>
          <a:graphicData uri="http://schemas.openxmlformats.org/presentationml/2006/ole">
            <mc:AlternateContent xmlns:mc="http://schemas.openxmlformats.org/markup-compatibility/2006">
              <mc:Choice xmlns:v="urn:schemas-microsoft-com:vml" Requires="v">
                <p:oleObj spid="_x0000_s103506" name="Equation" r:id="rId13" imgW="1307880" imgH="253800" progId="Equation.DSMT4">
                  <p:embed/>
                </p:oleObj>
              </mc:Choice>
              <mc:Fallback>
                <p:oleObj name="Equation" r:id="rId13" imgW="1307880" imgH="253800" progId="Equation.DSMT4">
                  <p:embed/>
                  <p:pic>
                    <p:nvPicPr>
                      <p:cNvPr id="0" name=""/>
                      <p:cNvPicPr>
                        <a:picLocks noChangeAspect="1" noChangeArrowheads="1"/>
                      </p:cNvPicPr>
                      <p:nvPr/>
                    </p:nvPicPr>
                    <p:blipFill>
                      <a:blip r:embed="rId14"/>
                      <a:srcRect/>
                      <a:stretch>
                        <a:fillRect/>
                      </a:stretch>
                    </p:blipFill>
                    <p:spPr bwMode="auto">
                      <a:xfrm>
                        <a:off x="7346949" y="1400175"/>
                        <a:ext cx="2557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TextBox 29"/>
              <p:cNvSpPr txBox="1"/>
              <p:nvPr/>
            </p:nvSpPr>
            <p:spPr>
              <a:xfrm>
                <a:off x="2132012" y="4250122"/>
                <a:ext cx="9448800" cy="142113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Ta có góc </a:t>
                </a:r>
                <a14:m>
                  <m:oMath xmlns:m="http://schemas.openxmlformats.org/officeDocument/2006/math">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m:t>
                    </m:r>
                  </m:oMath>
                </a14:m>
                <a:r>
                  <a:rPr lang="vi-VN" sz="2600" b="1">
                    <a:latin typeface="Arial" pitchFamily="34" charset="0"/>
                    <a:cs typeface="Arial" pitchFamily="34" charset="0"/>
                  </a:rPr>
                  <a:t>và </a:t>
                </a:r>
                <a:r>
                  <a:rPr lang="el-GR" sz="2600" b="1">
                    <a:latin typeface="Arial" pitchFamily="34" charset="0"/>
                    <a:cs typeface="Arial" pitchFamily="34" charset="0"/>
                  </a:rPr>
                  <a:t>α </a:t>
                </a:r>
                <a:r>
                  <a:rPr lang="vi-VN" sz="2600" b="1">
                    <a:latin typeface="Arial" pitchFamily="34" charset="0"/>
                    <a:cs typeface="Arial" pitchFamily="34" charset="0"/>
                  </a:rPr>
                  <a:t>là hai góc hơn kém nhau </a:t>
                </a:r>
                <a14:m>
                  <m:oMath xmlns:m="http://schemas.openxmlformats.org/officeDocument/2006/math">
                    <m:r>
                      <a:rPr lang="vi-VN" sz="2600" b="1" i="1" smtClean="0">
                        <a:latin typeface="Cambria Math"/>
                        <a:cs typeface="Arial" pitchFamily="34" charset="0"/>
                      </a:rPr>
                      <m:t>𝟏</m:t>
                    </m:r>
                    <m:r>
                      <a:rPr lang="el-GR" sz="2600" b="1" i="1" smtClean="0">
                        <a:latin typeface="Cambria Math"/>
                        <a:cs typeface="Arial" pitchFamily="34" charset="0"/>
                      </a:rPr>
                      <m:t>𝝅</m:t>
                    </m:r>
                  </m:oMath>
                </a14:m>
                <a:r>
                  <a:rPr lang="el-GR" sz="2600" b="1" smtClean="0">
                    <a:latin typeface="Arial" pitchFamily="34" charset="0"/>
                    <a:cs typeface="Arial" pitchFamily="34" charset="0"/>
                  </a:rPr>
                  <a:t> </a:t>
                </a:r>
                <a:r>
                  <a:rPr lang="vi-VN" sz="2600" b="1">
                    <a:latin typeface="Arial" pitchFamily="34" charset="0"/>
                    <a:cs typeface="Arial" pitchFamily="34" charset="0"/>
                  </a:rPr>
                  <a:t>nên </a:t>
                </a:r>
                <a:r>
                  <a:rPr lang="en-US" sz="2600" b="1" smtClean="0">
                    <a:latin typeface="Arial" pitchFamily="34" charset="0"/>
                    <a:cs typeface="Arial" pitchFamily="34" charset="0"/>
                  </a:rPr>
                  <a:t>	</a:t>
                </a:r>
                <a14:m>
                  <m:oMath xmlns:m="http://schemas.openxmlformats.org/officeDocument/2006/math">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 – </m:t>
                    </m:r>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el-GR" sz="2600" b="1" i="1" smtClean="0">
                        <a:latin typeface="Cambria Math"/>
                        <a:cs typeface="Arial" pitchFamily="34" charset="0"/>
                      </a:rPr>
                      <m:t>𝜶</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	</a:t>
                </a:r>
                <a14:m>
                  <m:oMath xmlns:m="http://schemas.openxmlformats.org/officeDocument/2006/math">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 – </m:t>
                    </m:r>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el-GR" sz="2600" b="1" i="1" smtClean="0">
                        <a:latin typeface="Cambria Math"/>
                        <a:cs typeface="Arial" pitchFamily="34" charset="0"/>
                      </a:rPr>
                      <m:t>𝜶</m:t>
                    </m:r>
                  </m:oMath>
                </a14:m>
                <a:endParaRPr lang="vi-VN" sz="26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132012" y="4250122"/>
                <a:ext cx="9448800" cy="1421136"/>
              </a:xfrm>
              <a:prstGeom prst="rect">
                <a:avLst/>
              </a:prstGeom>
              <a:blipFill rotWithShape="1">
                <a:blip r:embed="rId15"/>
                <a:stretch>
                  <a:fillRect l="-839" t="-2575"/>
                </a:stretch>
              </a:blipFill>
            </p:spPr>
            <p:txBody>
              <a:bodyPr/>
              <a:lstStyle/>
              <a:p>
                <a:r>
                  <a:rPr lang="en-US">
                    <a:noFill/>
                  </a:rPr>
                  <a:t> </a:t>
                </a:r>
              </a:p>
            </p:txBody>
          </p:sp>
        </mc:Fallback>
      </mc:AlternateContent>
      <p:sp>
        <p:nvSpPr>
          <p:cNvPr id="31" name="TextBox 30"/>
          <p:cNvSpPr txBox="1"/>
          <p:nvPr/>
        </p:nvSpPr>
        <p:spPr>
          <a:xfrm>
            <a:off x="2123931" y="5640831"/>
            <a:ext cx="7086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đáp án C và D đều đúng.</a:t>
            </a:r>
          </a:p>
        </p:txBody>
      </p:sp>
    </p:spTree>
    <p:extLst>
      <p:ext uri="{BB962C8B-B14F-4D97-AF65-F5344CB8AC3E}">
        <p14:creationId xmlns:p14="http://schemas.microsoft.com/office/powerpoint/2010/main" val="3178410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9"/>
            <a:ext cx="9761681"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khẳng định sau, khẳng định nào là sai?</a:t>
            </a:r>
          </a:p>
          <a:p>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02671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84412" y="838200"/>
            <a:ext cx="8991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6" name="TextBox 25"/>
          <p:cNvSpPr txBox="1"/>
          <p:nvPr/>
        </p:nvSpPr>
        <p:spPr>
          <a:xfrm>
            <a:off x="2132012" y="2448602"/>
            <a:ext cx="9448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 các công thức cộng :</a:t>
            </a:r>
            <a:endParaRPr lang="vi-VN" sz="2600" b="1">
              <a:latin typeface="Arial" pitchFamily="34" charset="0"/>
              <a:cs typeface="Arial" pitchFamily="34" charset="0"/>
            </a:endParaRPr>
          </a:p>
        </p:txBody>
      </p:sp>
      <p:sp>
        <p:nvSpPr>
          <p:cNvPr id="28" name="TextBox 27"/>
          <p:cNvSpPr txBox="1"/>
          <p:nvPr/>
        </p:nvSpPr>
        <p:spPr>
          <a:xfrm>
            <a:off x="2955084" y="5486400"/>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
        <p:nvSpPr>
          <p:cNvPr id="2" name="Oval 1"/>
          <p:cNvSpPr/>
          <p:nvPr/>
        </p:nvSpPr>
        <p:spPr>
          <a:xfrm>
            <a:off x="2301874" y="871199"/>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4412" y="1370923"/>
            <a:ext cx="8991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222418548"/>
              </p:ext>
            </p:extLst>
          </p:nvPr>
        </p:nvGraphicFramePr>
        <p:xfrm>
          <a:off x="2862262" y="902155"/>
          <a:ext cx="4146550" cy="395287"/>
        </p:xfrm>
        <a:graphic>
          <a:graphicData uri="http://schemas.openxmlformats.org/presentationml/2006/ole">
            <mc:AlternateContent xmlns:mc="http://schemas.openxmlformats.org/markup-compatibility/2006">
              <mc:Choice xmlns:v="urn:schemas-microsoft-com:vml" Requires="v">
                <p:oleObj spid="_x0000_s104596" name="Equation" r:id="rId6" imgW="2120760" imgH="203040" progId="Equation.DSMT4">
                  <p:embed/>
                </p:oleObj>
              </mc:Choice>
              <mc:Fallback>
                <p:oleObj name="Equation" r:id="rId6" imgW="2120760" imgH="203040" progId="Equation.DSMT4">
                  <p:embed/>
                  <p:pic>
                    <p:nvPicPr>
                      <p:cNvPr id="0" name=""/>
                      <p:cNvPicPr>
                        <a:picLocks noChangeAspect="1" noChangeArrowheads="1"/>
                      </p:cNvPicPr>
                      <p:nvPr/>
                    </p:nvPicPr>
                    <p:blipFill>
                      <a:blip r:embed="rId7"/>
                      <a:srcRect/>
                      <a:stretch>
                        <a:fillRect/>
                      </a:stretch>
                    </p:blipFill>
                    <p:spPr bwMode="auto">
                      <a:xfrm>
                        <a:off x="2862262" y="902155"/>
                        <a:ext cx="41465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50380942"/>
              </p:ext>
            </p:extLst>
          </p:nvPr>
        </p:nvGraphicFramePr>
        <p:xfrm>
          <a:off x="7635874" y="925513"/>
          <a:ext cx="4097338" cy="395287"/>
        </p:xfrm>
        <a:graphic>
          <a:graphicData uri="http://schemas.openxmlformats.org/presentationml/2006/ole">
            <mc:AlternateContent xmlns:mc="http://schemas.openxmlformats.org/markup-compatibility/2006">
              <mc:Choice xmlns:v="urn:schemas-microsoft-com:vml" Requires="v">
                <p:oleObj spid="_x0000_s104597" name="Equation" r:id="rId8" imgW="2095200" imgH="203040" progId="Equation.DSMT4">
                  <p:embed/>
                </p:oleObj>
              </mc:Choice>
              <mc:Fallback>
                <p:oleObj name="Equation" r:id="rId8" imgW="2095200" imgH="203040" progId="Equation.DSMT4">
                  <p:embed/>
                  <p:pic>
                    <p:nvPicPr>
                      <p:cNvPr id="0" name=""/>
                      <p:cNvPicPr>
                        <a:picLocks noChangeAspect="1" noChangeArrowheads="1"/>
                      </p:cNvPicPr>
                      <p:nvPr/>
                    </p:nvPicPr>
                    <p:blipFill>
                      <a:blip r:embed="rId9"/>
                      <a:srcRect/>
                      <a:stretch>
                        <a:fillRect/>
                      </a:stretch>
                    </p:blipFill>
                    <p:spPr bwMode="auto">
                      <a:xfrm>
                        <a:off x="7635874" y="925513"/>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24490941"/>
              </p:ext>
            </p:extLst>
          </p:nvPr>
        </p:nvGraphicFramePr>
        <p:xfrm>
          <a:off x="2894012" y="1434878"/>
          <a:ext cx="4146550" cy="395287"/>
        </p:xfrm>
        <a:graphic>
          <a:graphicData uri="http://schemas.openxmlformats.org/presentationml/2006/ole">
            <mc:AlternateContent xmlns:mc="http://schemas.openxmlformats.org/markup-compatibility/2006">
              <mc:Choice xmlns:v="urn:schemas-microsoft-com:vml" Requires="v">
                <p:oleObj spid="_x0000_s104598" name="Equation" r:id="rId10" imgW="2120760" imgH="203040" progId="Equation.DSMT4">
                  <p:embed/>
                </p:oleObj>
              </mc:Choice>
              <mc:Fallback>
                <p:oleObj name="Equation" r:id="rId10" imgW="2120760" imgH="203040" progId="Equation.DSMT4">
                  <p:embed/>
                  <p:pic>
                    <p:nvPicPr>
                      <p:cNvPr id="0" name=""/>
                      <p:cNvPicPr>
                        <a:picLocks noChangeAspect="1" noChangeArrowheads="1"/>
                      </p:cNvPicPr>
                      <p:nvPr/>
                    </p:nvPicPr>
                    <p:blipFill>
                      <a:blip r:embed="rId11"/>
                      <a:srcRect/>
                      <a:stretch>
                        <a:fillRect/>
                      </a:stretch>
                    </p:blipFill>
                    <p:spPr bwMode="auto">
                      <a:xfrm>
                        <a:off x="2894012" y="1434878"/>
                        <a:ext cx="41465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316567651"/>
              </p:ext>
            </p:extLst>
          </p:nvPr>
        </p:nvGraphicFramePr>
        <p:xfrm>
          <a:off x="7667624" y="1458236"/>
          <a:ext cx="4097338" cy="395287"/>
        </p:xfrm>
        <a:graphic>
          <a:graphicData uri="http://schemas.openxmlformats.org/presentationml/2006/ole">
            <mc:AlternateContent xmlns:mc="http://schemas.openxmlformats.org/markup-compatibility/2006">
              <mc:Choice xmlns:v="urn:schemas-microsoft-com:vml" Requires="v">
                <p:oleObj spid="_x0000_s104599" name="Equation" r:id="rId12" imgW="2095200" imgH="203040" progId="Equation.DSMT4">
                  <p:embed/>
                </p:oleObj>
              </mc:Choice>
              <mc:Fallback>
                <p:oleObj name="Equation" r:id="rId12" imgW="2095200" imgH="203040" progId="Equation.DSMT4">
                  <p:embed/>
                  <p:pic>
                    <p:nvPicPr>
                      <p:cNvPr id="0" name=""/>
                      <p:cNvPicPr>
                        <a:picLocks noChangeAspect="1" noChangeArrowheads="1"/>
                      </p:cNvPicPr>
                      <p:nvPr/>
                    </p:nvPicPr>
                    <p:blipFill>
                      <a:blip r:embed="rId13"/>
                      <a:srcRect/>
                      <a:stretch>
                        <a:fillRect/>
                      </a:stretch>
                    </p:blipFill>
                    <p:spPr bwMode="auto">
                      <a:xfrm>
                        <a:off x="7667624" y="1458236"/>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93191088"/>
              </p:ext>
            </p:extLst>
          </p:nvPr>
        </p:nvGraphicFramePr>
        <p:xfrm>
          <a:off x="3884612" y="3048000"/>
          <a:ext cx="4146550" cy="395288"/>
        </p:xfrm>
        <a:graphic>
          <a:graphicData uri="http://schemas.openxmlformats.org/presentationml/2006/ole">
            <mc:AlternateContent xmlns:mc="http://schemas.openxmlformats.org/markup-compatibility/2006">
              <mc:Choice xmlns:v="urn:schemas-microsoft-com:vml" Requires="v">
                <p:oleObj spid="_x0000_s104600" name="Equation" r:id="rId14" imgW="2120760" imgH="203040" progId="Equation.DSMT4">
                  <p:embed/>
                </p:oleObj>
              </mc:Choice>
              <mc:Fallback>
                <p:oleObj name="Equation" r:id="rId14" imgW="2120760" imgH="203040" progId="Equation.DSMT4">
                  <p:embed/>
                  <p:pic>
                    <p:nvPicPr>
                      <p:cNvPr id="0" name="Object 37"/>
                      <p:cNvPicPr>
                        <a:picLocks noChangeAspect="1" noChangeArrowheads="1"/>
                      </p:cNvPicPr>
                      <p:nvPr/>
                    </p:nvPicPr>
                    <p:blipFill>
                      <a:blip r:embed="rId15"/>
                      <a:srcRect/>
                      <a:stretch>
                        <a:fillRect/>
                      </a:stretch>
                    </p:blipFill>
                    <p:spPr bwMode="auto">
                      <a:xfrm>
                        <a:off x="3884612" y="3048000"/>
                        <a:ext cx="4146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76398418"/>
              </p:ext>
            </p:extLst>
          </p:nvPr>
        </p:nvGraphicFramePr>
        <p:xfrm>
          <a:off x="3884612" y="3683000"/>
          <a:ext cx="4097338" cy="395287"/>
        </p:xfrm>
        <a:graphic>
          <a:graphicData uri="http://schemas.openxmlformats.org/presentationml/2006/ole">
            <mc:AlternateContent xmlns:mc="http://schemas.openxmlformats.org/markup-compatibility/2006">
              <mc:Choice xmlns:v="urn:schemas-microsoft-com:vml" Requires="v">
                <p:oleObj spid="_x0000_s104601" name="Equation" r:id="rId16" imgW="2095200" imgH="203040" progId="Equation.DSMT4">
                  <p:embed/>
                </p:oleObj>
              </mc:Choice>
              <mc:Fallback>
                <p:oleObj name="Equation" r:id="rId16" imgW="2095200" imgH="203040" progId="Equation.DSMT4">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4612" y="3683000"/>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50346307"/>
              </p:ext>
            </p:extLst>
          </p:nvPr>
        </p:nvGraphicFramePr>
        <p:xfrm>
          <a:off x="3884612" y="4317999"/>
          <a:ext cx="4146550" cy="395288"/>
        </p:xfrm>
        <a:graphic>
          <a:graphicData uri="http://schemas.openxmlformats.org/presentationml/2006/ole">
            <mc:AlternateContent xmlns:mc="http://schemas.openxmlformats.org/markup-compatibility/2006">
              <mc:Choice xmlns:v="urn:schemas-microsoft-com:vml" Requires="v">
                <p:oleObj spid="_x0000_s104602" name="Equation" r:id="rId18" imgW="2120760" imgH="203040" progId="Equation.DSMT4">
                  <p:embed/>
                </p:oleObj>
              </mc:Choice>
              <mc:Fallback>
                <p:oleObj name="Equation" r:id="rId18" imgW="2120760" imgH="203040" progId="Equation.DSMT4">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4612" y="4317999"/>
                        <a:ext cx="4146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5028876"/>
              </p:ext>
            </p:extLst>
          </p:nvPr>
        </p:nvGraphicFramePr>
        <p:xfrm>
          <a:off x="3884612" y="4953000"/>
          <a:ext cx="4097338" cy="395287"/>
        </p:xfrm>
        <a:graphic>
          <a:graphicData uri="http://schemas.openxmlformats.org/presentationml/2006/ole">
            <mc:AlternateContent xmlns:mc="http://schemas.openxmlformats.org/markup-compatibility/2006">
              <mc:Choice xmlns:v="urn:schemas-microsoft-com:vml" Requires="v">
                <p:oleObj spid="_x0000_s104603" name="Equation" r:id="rId20" imgW="2095200" imgH="203040" progId="Equation.DSMT4">
                  <p:embed/>
                </p:oleObj>
              </mc:Choice>
              <mc:Fallback>
                <p:oleObj name="Equation" r:id="rId20" imgW="2095200" imgH="203040" progId="Equation.DSMT4">
                  <p:embed/>
                  <p:pic>
                    <p:nvPicPr>
                      <p:cNvPr id="0" name="Object 31"/>
                      <p:cNvPicPr>
                        <a:picLocks noChangeAspect="1" noChangeArrowheads="1"/>
                      </p:cNvPicPr>
                      <p:nvPr/>
                    </p:nvPicPr>
                    <p:blipFill>
                      <a:blip r:embed="rId21"/>
                      <a:srcRect/>
                      <a:stretch>
                        <a:fillRect/>
                      </a:stretch>
                    </p:blipFill>
                    <p:spPr bwMode="auto">
                      <a:xfrm>
                        <a:off x="3884612" y="4953000"/>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9418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1"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9404"/>
            <a:ext cx="9761681"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3" y="152400"/>
            <a:ext cx="950595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Rút gọn biểu thức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ta </a:t>
            </a:r>
            <a:r>
              <a:rPr lang="vi-VN" b="1">
                <a:latin typeface="Arial" pitchFamily="34" charset="0"/>
                <a:cs typeface="Arial" pitchFamily="34" charset="0"/>
              </a:rPr>
              <a:t>được:</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901" y="2041554"/>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589212" y="2511530"/>
            <a:ext cx="1371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a:t>
            </a:r>
            <a:endParaRPr lang="vi-VN" sz="2600" b="1">
              <a:latin typeface="Arial" pitchFamily="34" charset="0"/>
              <a:cs typeface="Arial" pitchFamily="34" charset="0"/>
            </a:endParaRPr>
          </a:p>
        </p:txBody>
      </p:sp>
      <p:sp>
        <p:nvSpPr>
          <p:cNvPr id="28" name="TextBox 27"/>
          <p:cNvSpPr txBox="1"/>
          <p:nvPr/>
        </p:nvSpPr>
        <p:spPr>
          <a:xfrm>
            <a:off x="3567111" y="4878831"/>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38643806"/>
              </p:ext>
            </p:extLst>
          </p:nvPr>
        </p:nvGraphicFramePr>
        <p:xfrm>
          <a:off x="3911758" y="2590800"/>
          <a:ext cx="6145054" cy="434816"/>
        </p:xfrm>
        <a:graphic>
          <a:graphicData uri="http://schemas.openxmlformats.org/presentationml/2006/ole">
            <mc:AlternateContent xmlns:mc="http://schemas.openxmlformats.org/markup-compatibility/2006">
              <mc:Choice xmlns:v="urn:schemas-microsoft-com:vml" Requires="v">
                <p:oleObj spid="_x0000_s105630" name="Equation" r:id="rId6" imgW="2857320" imgH="203040" progId="Equation.DSMT4">
                  <p:embed/>
                </p:oleObj>
              </mc:Choice>
              <mc:Fallback>
                <p:oleObj name="Equation" r:id="rId6" imgW="2857320" imgH="203040" progId="Equation.DSMT4">
                  <p:embed/>
                  <p:pic>
                    <p:nvPicPr>
                      <p:cNvPr id="0" name=""/>
                      <p:cNvPicPr>
                        <a:picLocks noChangeAspect="1" noChangeArrowheads="1"/>
                      </p:cNvPicPr>
                      <p:nvPr/>
                    </p:nvPicPr>
                    <p:blipFill>
                      <a:blip r:embed="rId7"/>
                      <a:srcRect/>
                      <a:stretch>
                        <a:fillRect/>
                      </a:stretch>
                    </p:blipFill>
                    <p:spPr bwMode="auto">
                      <a:xfrm>
                        <a:off x="3911758" y="2590800"/>
                        <a:ext cx="614505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589212" y="8763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5" name="Oval 24"/>
          <p:cNvSpPr/>
          <p:nvPr/>
        </p:nvSpPr>
        <p:spPr>
          <a:xfrm>
            <a:off x="2625724" y="1393798"/>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89212" y="1323975"/>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17180517"/>
              </p:ext>
            </p:extLst>
          </p:nvPr>
        </p:nvGraphicFramePr>
        <p:xfrm>
          <a:off x="3652838" y="987425"/>
          <a:ext cx="1390650" cy="347663"/>
        </p:xfrm>
        <a:graphic>
          <a:graphicData uri="http://schemas.openxmlformats.org/presentationml/2006/ole">
            <mc:AlternateContent xmlns:mc="http://schemas.openxmlformats.org/markup-compatibility/2006">
              <mc:Choice xmlns:v="urn:schemas-microsoft-com:vml" Requires="v">
                <p:oleObj spid="_x0000_s105631" name="Equation" r:id="rId8" imgW="711000" imgH="177480" progId="Equation.DSMT4">
                  <p:embed/>
                </p:oleObj>
              </mc:Choice>
              <mc:Fallback>
                <p:oleObj name="Equation" r:id="rId8" imgW="711000" imgH="177480" progId="Equation.DSMT4">
                  <p:embed/>
                  <p:pic>
                    <p:nvPicPr>
                      <p:cNvPr id="0" name=""/>
                      <p:cNvPicPr>
                        <a:picLocks noChangeAspect="1" noChangeArrowheads="1"/>
                      </p:cNvPicPr>
                      <p:nvPr/>
                    </p:nvPicPr>
                    <p:blipFill>
                      <a:blip r:embed="rId9"/>
                      <a:srcRect/>
                      <a:stretch>
                        <a:fillRect/>
                      </a:stretch>
                    </p:blipFill>
                    <p:spPr bwMode="auto">
                      <a:xfrm>
                        <a:off x="3652838" y="987425"/>
                        <a:ext cx="13906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02281378"/>
              </p:ext>
            </p:extLst>
          </p:nvPr>
        </p:nvGraphicFramePr>
        <p:xfrm>
          <a:off x="7532688" y="963613"/>
          <a:ext cx="1962150" cy="395287"/>
        </p:xfrm>
        <a:graphic>
          <a:graphicData uri="http://schemas.openxmlformats.org/presentationml/2006/ole">
            <mc:AlternateContent xmlns:mc="http://schemas.openxmlformats.org/markup-compatibility/2006">
              <mc:Choice xmlns:v="urn:schemas-microsoft-com:vml" Requires="v">
                <p:oleObj spid="_x0000_s105632" name="Equation" r:id="rId10" imgW="1002960" imgH="203040" progId="Equation.DSMT4">
                  <p:embed/>
                </p:oleObj>
              </mc:Choice>
              <mc:Fallback>
                <p:oleObj name="Equation" r:id="rId10" imgW="1002960" imgH="203040" progId="Equation.DSMT4">
                  <p:embed/>
                  <p:pic>
                    <p:nvPicPr>
                      <p:cNvPr id="0" name=""/>
                      <p:cNvPicPr>
                        <a:picLocks noChangeAspect="1" noChangeArrowheads="1"/>
                      </p:cNvPicPr>
                      <p:nvPr/>
                    </p:nvPicPr>
                    <p:blipFill>
                      <a:blip r:embed="rId11"/>
                      <a:srcRect/>
                      <a:stretch>
                        <a:fillRect/>
                      </a:stretch>
                    </p:blipFill>
                    <p:spPr bwMode="auto">
                      <a:xfrm>
                        <a:off x="7532688" y="963613"/>
                        <a:ext cx="19621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21217595"/>
              </p:ext>
            </p:extLst>
          </p:nvPr>
        </p:nvGraphicFramePr>
        <p:xfrm>
          <a:off x="3652838" y="1400852"/>
          <a:ext cx="1911350" cy="396875"/>
        </p:xfrm>
        <a:graphic>
          <a:graphicData uri="http://schemas.openxmlformats.org/presentationml/2006/ole">
            <mc:AlternateContent xmlns:mc="http://schemas.openxmlformats.org/markup-compatibility/2006">
              <mc:Choice xmlns:v="urn:schemas-microsoft-com:vml" Requires="v">
                <p:oleObj spid="_x0000_s105633" name="Equation" r:id="rId12" imgW="977760" imgH="203040" progId="Equation.DSMT4">
                  <p:embed/>
                </p:oleObj>
              </mc:Choice>
              <mc:Fallback>
                <p:oleObj name="Equation" r:id="rId12" imgW="977760" imgH="203040" progId="Equation.DSMT4">
                  <p:embed/>
                  <p:pic>
                    <p:nvPicPr>
                      <p:cNvPr id="0" name=""/>
                      <p:cNvPicPr>
                        <a:picLocks noChangeAspect="1" noChangeArrowheads="1"/>
                      </p:cNvPicPr>
                      <p:nvPr/>
                    </p:nvPicPr>
                    <p:blipFill>
                      <a:blip r:embed="rId13"/>
                      <a:srcRect/>
                      <a:stretch>
                        <a:fillRect/>
                      </a:stretch>
                    </p:blipFill>
                    <p:spPr bwMode="auto">
                      <a:xfrm>
                        <a:off x="3652838" y="1400852"/>
                        <a:ext cx="191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28436946"/>
              </p:ext>
            </p:extLst>
          </p:nvPr>
        </p:nvGraphicFramePr>
        <p:xfrm>
          <a:off x="7532688" y="1426252"/>
          <a:ext cx="1439863" cy="347663"/>
        </p:xfrm>
        <a:graphic>
          <a:graphicData uri="http://schemas.openxmlformats.org/presentationml/2006/ole">
            <mc:AlternateContent xmlns:mc="http://schemas.openxmlformats.org/markup-compatibility/2006">
              <mc:Choice xmlns:v="urn:schemas-microsoft-com:vml" Requires="v">
                <p:oleObj spid="_x0000_s105634" name="Equation" r:id="rId14" imgW="736560" imgH="177480" progId="Equation.DSMT4">
                  <p:embed/>
                </p:oleObj>
              </mc:Choice>
              <mc:Fallback>
                <p:oleObj name="Equation" r:id="rId14" imgW="736560" imgH="177480" progId="Equation.DSMT4">
                  <p:embed/>
                  <p:pic>
                    <p:nvPicPr>
                      <p:cNvPr id="0" name=""/>
                      <p:cNvPicPr>
                        <a:picLocks noChangeAspect="1" noChangeArrowheads="1"/>
                      </p:cNvPicPr>
                      <p:nvPr/>
                    </p:nvPicPr>
                    <p:blipFill>
                      <a:blip r:embed="rId15"/>
                      <a:srcRect/>
                      <a:stretch>
                        <a:fillRect/>
                      </a:stretch>
                    </p:blipFill>
                    <p:spPr bwMode="auto">
                      <a:xfrm>
                        <a:off x="7532688" y="1426252"/>
                        <a:ext cx="14398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139371072"/>
              </p:ext>
            </p:extLst>
          </p:nvPr>
        </p:nvGraphicFramePr>
        <p:xfrm>
          <a:off x="5130958" y="225844"/>
          <a:ext cx="6145054" cy="434816"/>
        </p:xfrm>
        <a:graphic>
          <a:graphicData uri="http://schemas.openxmlformats.org/presentationml/2006/ole">
            <mc:AlternateContent xmlns:mc="http://schemas.openxmlformats.org/markup-compatibility/2006">
              <mc:Choice xmlns:v="urn:schemas-microsoft-com:vml" Requires="v">
                <p:oleObj spid="_x0000_s105635" name="Equation" r:id="rId16" imgW="2857320" imgH="203040" progId="Equation.DSMT4">
                  <p:embed/>
                </p:oleObj>
              </mc:Choice>
              <mc:Fallback>
                <p:oleObj name="Equation" r:id="rId16" imgW="2857320" imgH="203040" progId="Equation.DSMT4">
                  <p:embed/>
                  <p:pic>
                    <p:nvPicPr>
                      <p:cNvPr id="0" name=""/>
                      <p:cNvPicPr>
                        <a:picLocks noChangeAspect="1" noChangeArrowheads="1"/>
                      </p:cNvPicPr>
                      <p:nvPr/>
                    </p:nvPicPr>
                    <p:blipFill>
                      <a:blip r:embed="rId7"/>
                      <a:srcRect/>
                      <a:stretch>
                        <a:fillRect/>
                      </a:stretch>
                    </p:blipFill>
                    <p:spPr bwMode="auto">
                      <a:xfrm>
                        <a:off x="5130958" y="225844"/>
                        <a:ext cx="614505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828486062"/>
              </p:ext>
            </p:extLst>
          </p:nvPr>
        </p:nvGraphicFramePr>
        <p:xfrm>
          <a:off x="4341812" y="3157876"/>
          <a:ext cx="3030538" cy="544513"/>
        </p:xfrm>
        <a:graphic>
          <a:graphicData uri="http://schemas.openxmlformats.org/presentationml/2006/ole">
            <mc:AlternateContent xmlns:mc="http://schemas.openxmlformats.org/markup-compatibility/2006">
              <mc:Choice xmlns:v="urn:schemas-microsoft-com:vml" Requires="v">
                <p:oleObj spid="_x0000_s105636" name="Equation" r:id="rId17" imgW="1409400" imgH="253800" progId="Equation.DSMT4">
                  <p:embed/>
                </p:oleObj>
              </mc:Choice>
              <mc:Fallback>
                <p:oleObj name="Equation" r:id="rId17" imgW="1409400" imgH="253800" progId="Equation.DSMT4">
                  <p:embed/>
                  <p:pic>
                    <p:nvPicPr>
                      <p:cNvPr id="0" name=""/>
                      <p:cNvPicPr>
                        <a:picLocks noChangeAspect="1" noChangeArrowheads="1"/>
                      </p:cNvPicPr>
                      <p:nvPr/>
                    </p:nvPicPr>
                    <p:blipFill>
                      <a:blip r:embed="rId18"/>
                      <a:srcRect/>
                      <a:stretch>
                        <a:fillRect/>
                      </a:stretch>
                    </p:blipFill>
                    <p:spPr bwMode="auto">
                      <a:xfrm>
                        <a:off x="4341812" y="3157876"/>
                        <a:ext cx="30305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01123716"/>
              </p:ext>
            </p:extLst>
          </p:nvPr>
        </p:nvGraphicFramePr>
        <p:xfrm>
          <a:off x="4341812" y="3843676"/>
          <a:ext cx="1173163" cy="381000"/>
        </p:xfrm>
        <a:graphic>
          <a:graphicData uri="http://schemas.openxmlformats.org/presentationml/2006/ole">
            <mc:AlternateContent xmlns:mc="http://schemas.openxmlformats.org/markup-compatibility/2006">
              <mc:Choice xmlns:v="urn:schemas-microsoft-com:vml" Requires="v">
                <p:oleObj spid="_x0000_s105637" name="Equation" r:id="rId19" imgW="545760" imgH="177480" progId="Equation.DSMT4">
                  <p:embed/>
                </p:oleObj>
              </mc:Choice>
              <mc:Fallback>
                <p:oleObj name="Equation" r:id="rId19" imgW="545760" imgH="177480" progId="Equation.DSMT4">
                  <p:embed/>
                  <p:pic>
                    <p:nvPicPr>
                      <p:cNvPr id="0" name=""/>
                      <p:cNvPicPr>
                        <a:picLocks noChangeAspect="1" noChangeArrowheads="1"/>
                      </p:cNvPicPr>
                      <p:nvPr/>
                    </p:nvPicPr>
                    <p:blipFill>
                      <a:blip r:embed="rId20"/>
                      <a:srcRect/>
                      <a:stretch>
                        <a:fillRect/>
                      </a:stretch>
                    </p:blipFill>
                    <p:spPr bwMode="auto">
                      <a:xfrm>
                        <a:off x="4341812" y="3843676"/>
                        <a:ext cx="1173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658355878"/>
              </p:ext>
            </p:extLst>
          </p:nvPr>
        </p:nvGraphicFramePr>
        <p:xfrm>
          <a:off x="4341812" y="4419600"/>
          <a:ext cx="3409950" cy="434975"/>
        </p:xfrm>
        <a:graphic>
          <a:graphicData uri="http://schemas.openxmlformats.org/presentationml/2006/ole">
            <mc:AlternateContent xmlns:mc="http://schemas.openxmlformats.org/markup-compatibility/2006">
              <mc:Choice xmlns:v="urn:schemas-microsoft-com:vml" Requires="v">
                <p:oleObj spid="_x0000_s105638" name="Equation" r:id="rId21" imgW="1587240" imgH="203040" progId="Equation.DSMT4">
                  <p:embed/>
                </p:oleObj>
              </mc:Choice>
              <mc:Fallback>
                <p:oleObj name="Equation" r:id="rId21" imgW="1587240" imgH="203040" progId="Equation.DSMT4">
                  <p:embed/>
                  <p:pic>
                    <p:nvPicPr>
                      <p:cNvPr id="0" name=""/>
                      <p:cNvPicPr>
                        <a:picLocks noChangeAspect="1" noChangeArrowheads="1"/>
                      </p:cNvPicPr>
                      <p:nvPr/>
                    </p:nvPicPr>
                    <p:blipFill>
                      <a:blip r:embed="rId22"/>
                      <a:srcRect/>
                      <a:stretch>
                        <a:fillRect/>
                      </a:stretch>
                    </p:blipFill>
                    <p:spPr bwMode="auto">
                      <a:xfrm>
                        <a:off x="4341812" y="4419600"/>
                        <a:ext cx="3409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7542212" y="3157876"/>
            <a:ext cx="31242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(Công thức cộng)</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0909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5"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8"/>
            <a:ext cx="9761681" cy="24237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30475" y="228600"/>
            <a:ext cx="668813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Khẳng định nào sau đây là sai</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76" y="27345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2741612" y="3084058"/>
                <a:ext cx="3505200" cy="553976"/>
              </a:xfrm>
              <a:prstGeom prst="rect">
                <a:avLst/>
              </a:prstGeom>
              <a:noFill/>
            </p:spPr>
            <p:txBody>
              <a:bodyPr wrap="square" lIns="121899" tIns="60949" rIns="121899" bIns="60949" rtlCol="0">
                <a:spAutoFit/>
              </a:bodyPr>
              <a:lstStyle/>
              <a:p>
                <a:r>
                  <a:rPr lang="es-ES" sz="2600" b="1">
                    <a:latin typeface="Arial" pitchFamily="34" charset="0"/>
                    <a:cs typeface="Arial" pitchFamily="34" charset="0"/>
                  </a:rPr>
                  <a:t>Hàm số </a:t>
                </a:r>
                <a14:m>
                  <m:oMath xmlns:m="http://schemas.openxmlformats.org/officeDocument/2006/math">
                    <m:r>
                      <a:rPr lang="es-ES" sz="2800" b="1" i="1">
                        <a:latin typeface="Cambria Math"/>
                        <a:cs typeface="Arial" pitchFamily="34" charset="0"/>
                      </a:rPr>
                      <m:t>𝒚</m:t>
                    </m:r>
                    <m:r>
                      <a:rPr lang="es-ES" sz="2800" b="1" i="1">
                        <a:latin typeface="Cambria Math"/>
                        <a:cs typeface="Arial" pitchFamily="34" charset="0"/>
                      </a:rPr>
                      <m:t>=</m:t>
                    </m:r>
                    <m:r>
                      <a:rPr lang="es-ES" sz="2800" b="1" i="1">
                        <a:latin typeface="Cambria Math"/>
                        <a:cs typeface="Arial" pitchFamily="34" charset="0"/>
                      </a:rPr>
                      <m:t>𝒄𝒐𝒔𝒙</m:t>
                    </m:r>
                  </m:oMath>
                </a14:m>
                <a:r>
                  <a:rPr lang="es-ES" sz="2800" b="1">
                    <a:latin typeface="Arial" pitchFamily="34" charset="0"/>
                    <a:cs typeface="Arial" pitchFamily="34" charset="0"/>
                  </a:rPr>
                  <a:t> </a:t>
                </a:r>
                <a:r>
                  <a:rPr lang="es-ES" sz="28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741612" y="3084058"/>
                <a:ext cx="3505200" cy="553976"/>
              </a:xfrm>
              <a:prstGeom prst="rect">
                <a:avLst/>
              </a:prstGeom>
              <a:blipFill rotWithShape="1">
                <a:blip r:embed="rId5"/>
                <a:stretch>
                  <a:fillRect l="-2261" t="-8791" b="-26374"/>
                </a:stretch>
              </a:blipFill>
            </p:spPr>
            <p:txBody>
              <a:bodyPr/>
              <a:lstStyle/>
              <a:p>
                <a:r>
                  <a:rPr lang="en-US">
                    <a:noFill/>
                  </a:rPr>
                  <a:t> </a:t>
                </a:r>
              </a:p>
            </p:txBody>
          </p:sp>
        </mc:Fallback>
      </mc:AlternateContent>
      <p:sp>
        <p:nvSpPr>
          <p:cNvPr id="28" name="TextBox 27"/>
          <p:cNvSpPr txBox="1"/>
          <p:nvPr/>
        </p:nvSpPr>
        <p:spPr>
          <a:xfrm>
            <a:off x="4629896" y="4734602"/>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 name="Oval 1"/>
          <p:cNvSpPr/>
          <p:nvPr/>
        </p:nvSpPr>
        <p:spPr>
          <a:xfrm>
            <a:off x="3109910" y="164793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3111499" y="675598"/>
                <a:ext cx="6553200"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A. </a:t>
                </a:r>
                <a:r>
                  <a:rPr lang="vi-VN" b="1" smtClean="0">
                    <a:latin typeface="Arial" pitchFamily="34" charset="0"/>
                    <a:cs typeface="Arial" pitchFamily="34" charset="0"/>
                  </a:rPr>
                  <a:t>Hàm </a:t>
                </a:r>
                <a:r>
                  <a:rPr lang="vi-VN" b="1">
                    <a:latin typeface="Arial" pitchFamily="34" charset="0"/>
                    <a:cs typeface="Arial" pitchFamily="34" charset="0"/>
                  </a:rPr>
                  <a:t>số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𝒄𝒐𝒔𝒙</m:t>
                    </m:r>
                  </m:oMath>
                </a14:m>
                <a:r>
                  <a:rPr lang="vi-VN" b="1" smtClean="0">
                    <a:latin typeface="Arial" pitchFamily="34" charset="0"/>
                    <a:cs typeface="Arial" pitchFamily="34" charset="0"/>
                  </a:rPr>
                  <a:t> </a:t>
                </a:r>
                <a:r>
                  <a:rPr lang="vi-VN" b="1">
                    <a:latin typeface="Arial" pitchFamily="34" charset="0"/>
                    <a:cs typeface="Arial" pitchFamily="34" charset="0"/>
                  </a:rPr>
                  <a:t>có tập xác định là ℝ</a:t>
                </a:r>
              </a:p>
            </p:txBody>
          </p:sp>
        </mc:Choice>
        <mc:Fallback xmlns="">
          <p:sp>
            <p:nvSpPr>
              <p:cNvPr id="24" name="TextBox 23"/>
              <p:cNvSpPr txBox="1">
                <a:spLocks noRot="1" noChangeAspect="1" noMove="1" noResize="1" noEditPoints="1" noAdjustHandles="1" noChangeArrowheads="1" noChangeShapeType="1" noTextEdit="1"/>
              </p:cNvSpPr>
              <p:nvPr/>
            </p:nvSpPr>
            <p:spPr>
              <a:xfrm>
                <a:off x="3111499" y="675598"/>
                <a:ext cx="6553200" cy="492420"/>
              </a:xfrm>
              <a:prstGeom prst="rect">
                <a:avLst/>
              </a:prstGeom>
              <a:blipFill rotWithShape="1">
                <a:blip r:embed="rId6"/>
                <a:stretch>
                  <a:fillRect l="-930" t="-7407"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11499" y="1110433"/>
                <a:ext cx="6553200" cy="537497"/>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B. </a:t>
                </a:r>
                <a:r>
                  <a:rPr lang="es-ES" b="1">
                    <a:latin typeface="Arial" pitchFamily="34" charset="0"/>
                    <a:cs typeface="Arial" pitchFamily="34" charset="0"/>
                  </a:rPr>
                  <a:t>Hàm số </a:t>
                </a:r>
                <a14:m>
                  <m:oMath xmlns:m="http://schemas.openxmlformats.org/officeDocument/2006/math">
                    <m:r>
                      <a:rPr lang="es-ES" b="1" i="1" smtClean="0">
                        <a:latin typeface="Cambria Math"/>
                        <a:cs typeface="Arial" pitchFamily="34" charset="0"/>
                      </a:rPr>
                      <m:t>𝒚</m:t>
                    </m:r>
                    <m:r>
                      <a:rPr lang="es-ES" b="1" i="1" smtClean="0">
                        <a:latin typeface="Cambria Math"/>
                        <a:cs typeface="Arial" pitchFamily="34" charset="0"/>
                      </a:rPr>
                      <m:t>=</m:t>
                    </m:r>
                    <m:r>
                      <a:rPr lang="es-ES" b="1" i="1" smtClean="0">
                        <a:latin typeface="Cambria Math"/>
                        <a:cs typeface="Arial" pitchFamily="34" charset="0"/>
                      </a:rPr>
                      <m:t>𝒄𝒐𝒔𝒙</m:t>
                    </m:r>
                  </m:oMath>
                </a14:m>
                <a:r>
                  <a:rPr lang="es-ES" b="1" smtClean="0">
                    <a:latin typeface="Arial" pitchFamily="34" charset="0"/>
                    <a:cs typeface="Arial" pitchFamily="34" charset="0"/>
                  </a:rPr>
                  <a:t> </a:t>
                </a:r>
                <a:r>
                  <a:rPr lang="es-ES" b="1">
                    <a:latin typeface="Arial" pitchFamily="34" charset="0"/>
                    <a:cs typeface="Arial" pitchFamily="34" charset="0"/>
                  </a:rPr>
                  <a:t>có tập giá trị là </a:t>
                </a:r>
                <a14:m>
                  <m:oMath xmlns:m="http://schemas.openxmlformats.org/officeDocument/2006/math">
                    <m:r>
                      <a:rPr lang="es-ES" b="1" i="1" smtClean="0">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m:t>
                    </m:r>
                  </m:oMath>
                </a14:m>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111499" y="1110433"/>
                <a:ext cx="6553200" cy="537497"/>
              </a:xfrm>
              <a:prstGeom prst="rect">
                <a:avLst/>
              </a:prstGeom>
              <a:blipFill rotWithShape="1">
                <a:blip r:embed="rId7"/>
                <a:stretch>
                  <a:fillRect l="-930" b="-23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11499" y="1624694"/>
                <a:ext cx="6553200"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C. </a:t>
                </a:r>
                <a:r>
                  <a:rPr lang="vi-VN" b="1">
                    <a:latin typeface="Arial" pitchFamily="34" charset="0"/>
                    <a:cs typeface="Arial" pitchFamily="34" charset="0"/>
                  </a:rPr>
                  <a:t>Hàm số </a:t>
                </a:r>
                <a14:m>
                  <m:oMath xmlns:m="http://schemas.openxmlformats.org/officeDocument/2006/math">
                    <m:r>
                      <a:rPr lang="es-ES" b="1" i="1">
                        <a:latin typeface="Cambria Math"/>
                        <a:cs typeface="Arial" pitchFamily="34" charset="0"/>
                      </a:rPr>
                      <m:t>𝒚</m:t>
                    </m:r>
                    <m:r>
                      <a:rPr lang="es-ES" b="1" i="1">
                        <a:latin typeface="Cambria Math"/>
                        <a:cs typeface="Arial" pitchFamily="34" charset="0"/>
                      </a:rPr>
                      <m:t>=</m:t>
                    </m:r>
                    <m:r>
                      <a:rPr lang="es-ES" b="1" i="1">
                        <a:latin typeface="Cambria Math"/>
                        <a:cs typeface="Arial" pitchFamily="34" charset="0"/>
                      </a:rPr>
                      <m:t>𝒄𝒐𝒔𝒙</m:t>
                    </m:r>
                  </m:oMath>
                </a14:m>
                <a:r>
                  <a:rPr lang="es-ES" b="1">
                    <a:latin typeface="Arial" pitchFamily="34" charset="0"/>
                    <a:cs typeface="Arial" pitchFamily="34" charset="0"/>
                  </a:rPr>
                  <a:t> </a:t>
                </a:r>
                <a:r>
                  <a:rPr lang="vi-VN" b="1">
                    <a:latin typeface="Arial" pitchFamily="34" charset="0"/>
                    <a:cs typeface="Arial" pitchFamily="34" charset="0"/>
                  </a:rPr>
                  <a:t>là hàm số lẻ.</a:t>
                </a:r>
              </a:p>
            </p:txBody>
          </p:sp>
        </mc:Choice>
        <mc:Fallback xmlns="">
          <p:sp>
            <p:nvSpPr>
              <p:cNvPr id="27" name="TextBox 26"/>
              <p:cNvSpPr txBox="1">
                <a:spLocks noRot="1" noChangeAspect="1" noMove="1" noResize="1" noEditPoints="1" noAdjustHandles="1" noChangeArrowheads="1" noChangeShapeType="1" noTextEdit="1"/>
              </p:cNvSpPr>
              <p:nvPr/>
            </p:nvSpPr>
            <p:spPr>
              <a:xfrm>
                <a:off x="3111499" y="1624694"/>
                <a:ext cx="6553200" cy="492420"/>
              </a:xfrm>
              <a:prstGeom prst="rect">
                <a:avLst/>
              </a:prstGeom>
              <a:blipFill rotWithShape="1">
                <a:blip r:embed="rId8"/>
                <a:stretch>
                  <a:fillRect l="-930" t="-6250" b="-2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111498" y="2059529"/>
                <a:ext cx="7402513"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A. </a:t>
                </a:r>
                <a:r>
                  <a:rPr lang="es-ES" b="1">
                    <a:latin typeface="Arial" pitchFamily="34" charset="0"/>
                    <a:cs typeface="Arial" pitchFamily="34" charset="0"/>
                  </a:rPr>
                  <a:t>Hàm số </a:t>
                </a:r>
                <a14:m>
                  <m:oMath xmlns:m="http://schemas.openxmlformats.org/officeDocument/2006/math">
                    <m:r>
                      <a:rPr lang="es-ES" b="1" i="1">
                        <a:latin typeface="Cambria Math"/>
                        <a:cs typeface="Arial" pitchFamily="34" charset="0"/>
                      </a:rPr>
                      <m:t>𝒚</m:t>
                    </m:r>
                    <m:r>
                      <a:rPr lang="es-ES" b="1" i="1">
                        <a:latin typeface="Cambria Math"/>
                        <a:cs typeface="Arial" pitchFamily="34" charset="0"/>
                      </a:rPr>
                      <m:t>=</m:t>
                    </m:r>
                    <m:r>
                      <a:rPr lang="es-ES" b="1" i="1">
                        <a:latin typeface="Cambria Math"/>
                        <a:cs typeface="Arial" pitchFamily="34" charset="0"/>
                      </a:rPr>
                      <m:t>𝒄𝒐𝒔𝒙</m:t>
                    </m:r>
                  </m:oMath>
                </a14:m>
                <a:r>
                  <a:rPr lang="es-ES" b="1">
                    <a:latin typeface="Arial" pitchFamily="34" charset="0"/>
                    <a:cs typeface="Arial" pitchFamily="34" charset="0"/>
                  </a:rPr>
                  <a:t> tuần hoàn với chu kì </a:t>
                </a:r>
                <a14:m>
                  <m:oMath xmlns:m="http://schemas.openxmlformats.org/officeDocument/2006/math">
                    <m:r>
                      <a:rPr lang="es-ES" b="1" i="1" smtClean="0">
                        <a:latin typeface="Cambria Math"/>
                        <a:cs typeface="Arial" pitchFamily="34" charset="0"/>
                      </a:rPr>
                      <m:t>𝟐</m:t>
                    </m:r>
                    <m:r>
                      <a:rPr lang="el-GR" b="1" i="1">
                        <a:latin typeface="Cambria Math"/>
                        <a:cs typeface="Arial" pitchFamily="34" charset="0"/>
                      </a:rPr>
                      <m:t>𝝅</m:t>
                    </m:r>
                  </m:oMath>
                </a14:m>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11498" y="2059529"/>
                <a:ext cx="7402513" cy="492420"/>
              </a:xfrm>
              <a:prstGeom prst="rect">
                <a:avLst/>
              </a:prstGeom>
              <a:blipFill rotWithShape="1">
                <a:blip r:embed="rId9"/>
                <a:stretch>
                  <a:fillRect l="-823" t="-6173"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425824" y="3619620"/>
                <a:ext cx="7772400" cy="57205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 Có tập xác định là ℝ và tập giá trị là </a:t>
                </a:r>
                <a14:m>
                  <m:oMath xmlns:m="http://schemas.openxmlformats.org/officeDocument/2006/math">
                    <m:r>
                      <a:rPr lang="vi-VN" sz="2600" b="1" i="1" smtClean="0">
                        <a:latin typeface="Cambria Math"/>
                        <a:cs typeface="Arial" pitchFamily="34" charset="0"/>
                      </a:rPr>
                      <m:t>[– </m:t>
                    </m:r>
                    <m:r>
                      <a:rPr lang="vi-VN" sz="2600" b="1" i="1" smtClean="0">
                        <a:latin typeface="Cambria Math"/>
                        <a:cs typeface="Arial" pitchFamily="34" charset="0"/>
                      </a:rPr>
                      <m:t>𝟏</m:t>
                    </m:r>
                    <m:r>
                      <a:rPr lang="vi-VN" sz="2600" b="1" i="1" smtClean="0">
                        <a:latin typeface="Cambria Math"/>
                        <a:cs typeface="Arial" pitchFamily="34" charset="0"/>
                      </a:rPr>
                      <m:t>; </m:t>
                    </m:r>
                    <m:r>
                      <a:rPr lang="vi-VN" sz="2600" b="1" i="1" smtClean="0">
                        <a:latin typeface="Cambria Math"/>
                        <a:cs typeface="Arial" pitchFamily="34" charset="0"/>
                      </a:rPr>
                      <m:t>𝟏</m:t>
                    </m:r>
                    <m:r>
                      <a:rPr lang="vi-VN"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425824" y="3619620"/>
                <a:ext cx="7772400" cy="572057"/>
              </a:xfrm>
              <a:prstGeom prst="rect">
                <a:avLst/>
              </a:prstGeom>
              <a:blipFill rotWithShape="1">
                <a:blip r:embed="rId10"/>
                <a:stretch>
                  <a:fillRect l="-1020" b="-22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14711" y="4191677"/>
                <a:ext cx="7772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 Là hàm số chẵn và tuần hoàn với chu kì </a:t>
                </a:r>
                <a14:m>
                  <m:oMath xmlns:m="http://schemas.openxmlformats.org/officeDocument/2006/math">
                    <m:r>
                      <a:rPr lang="vi-VN" sz="2600" b="1" i="1" smtClean="0">
                        <a:latin typeface="Cambria Math"/>
                        <a:cs typeface="Arial" pitchFamily="34" charset="0"/>
                      </a:rPr>
                      <m:t>𝟐</m:t>
                    </m:r>
                    <m:r>
                      <a:rPr lang="el-GR" sz="2600" b="1" i="1">
                        <a:latin typeface="Cambria Math"/>
                        <a:cs typeface="Arial" pitchFamily="34" charset="0"/>
                      </a:rPr>
                      <m:t>𝝅</m:t>
                    </m:r>
                  </m:oMath>
                </a14:m>
                <a:r>
                  <a:rPr lang="el-GR" sz="2600" b="1">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414711" y="4191677"/>
                <a:ext cx="7772400" cy="523198"/>
              </a:xfrm>
              <a:prstGeom prst="rect">
                <a:avLst/>
              </a:prstGeom>
              <a:blipFill rotWithShape="1">
                <a:blip r:embed="rId11"/>
                <a:stretch>
                  <a:fillRect l="-941" t="-8235" b="-25882"/>
                </a:stretch>
              </a:blipFill>
            </p:spPr>
            <p:txBody>
              <a:bodyPr/>
              <a:lstStyle/>
              <a:p>
                <a:r>
                  <a:rPr lang="en-US">
                    <a:noFill/>
                  </a:rPr>
                  <a:t> </a:t>
                </a:r>
              </a:p>
            </p:txBody>
          </p:sp>
        </mc:Fallback>
      </mc:AlternateContent>
    </p:spTree>
    <p:extLst>
      <p:ext uri="{BB962C8B-B14F-4D97-AF65-F5344CB8AC3E}">
        <p14:creationId xmlns:p14="http://schemas.microsoft.com/office/powerpoint/2010/main" val="1563386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8288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28600"/>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hàm số sau đây, hàm số nào là hàm tuần hoàn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15264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7620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360612" y="2623122"/>
                <a:ext cx="9448800"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Hàm số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m:rPr>
                        <m:sty m:val="p"/>
                      </m:rPr>
                      <a:rPr lang="en-US" sz="2600" b="1" i="1" smtClean="0">
                        <a:latin typeface="Cambria Math"/>
                        <a:cs typeface="Arial" pitchFamily="34" charset="0"/>
                      </a:rPr>
                      <m:t>cot</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 </m:t>
                    </m:r>
                  </m:oMath>
                </a14:m>
                <a:r>
                  <a:rPr lang="en-US" sz="2600" b="1">
                    <a:latin typeface="Arial" pitchFamily="34" charset="0"/>
                    <a:cs typeface="Arial" pitchFamily="34" charset="0"/>
                  </a:rPr>
                  <a:t>tuần hoàn với chu kì </a:t>
                </a:r>
                <a14:m>
                  <m:oMath xmlns:m="http://schemas.openxmlformats.org/officeDocument/2006/math">
                    <m:r>
                      <a:rPr lang="el-GR" sz="2600" b="1" i="1" smtClean="0">
                        <a:latin typeface="Cambria Math"/>
                        <a:cs typeface="Arial" pitchFamily="34" charset="0"/>
                      </a:rPr>
                      <m:t>𝝅</m:t>
                    </m:r>
                  </m:oMath>
                </a14:m>
                <a:r>
                  <a:rPr lang="el-GR" sz="2600" b="1">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623122"/>
                <a:ext cx="9448800" cy="523198"/>
              </a:xfrm>
              <a:prstGeom prst="rect">
                <a:avLst/>
              </a:prstGeom>
              <a:blipFill rotWithShape="1">
                <a:blip r:embed="rId6"/>
                <a:stretch>
                  <a:fillRect l="-774" t="-6977" b="-25581"/>
                </a:stretch>
              </a:blipFill>
            </p:spPr>
            <p:txBody>
              <a:bodyPr/>
              <a:lstStyle/>
              <a:p>
                <a:r>
                  <a:rPr lang="en-US">
                    <a:noFill/>
                  </a:rPr>
                  <a:t> </a:t>
                </a:r>
              </a:p>
            </p:txBody>
          </p:sp>
        </mc:Fallback>
      </mc:AlternateContent>
      <p:sp>
        <p:nvSpPr>
          <p:cNvPr id="28" name="TextBox 27"/>
          <p:cNvSpPr txBox="1"/>
          <p:nvPr/>
        </p:nvSpPr>
        <p:spPr>
          <a:xfrm>
            <a:off x="2975722" y="3352800"/>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 name="Oval 1"/>
          <p:cNvSpPr/>
          <p:nvPr/>
        </p:nvSpPr>
        <p:spPr>
          <a:xfrm>
            <a:off x="2665412" y="1327722"/>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294723"/>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796914515"/>
              </p:ext>
            </p:extLst>
          </p:nvPr>
        </p:nvGraphicFramePr>
        <p:xfrm>
          <a:off x="3727450" y="862013"/>
          <a:ext cx="1563688" cy="371475"/>
        </p:xfrm>
        <a:graphic>
          <a:graphicData uri="http://schemas.openxmlformats.org/presentationml/2006/ole">
            <mc:AlternateContent xmlns:mc="http://schemas.openxmlformats.org/markup-compatibility/2006">
              <mc:Choice xmlns:v="urn:schemas-microsoft-com:vml" Requires="v">
                <p:oleObj spid="_x0000_s107579" name="Equation" r:id="rId7" imgW="799920" imgH="190440" progId="Equation.DSMT4">
                  <p:embed/>
                </p:oleObj>
              </mc:Choice>
              <mc:Fallback>
                <p:oleObj name="Equation" r:id="rId7" imgW="799920" imgH="190440" progId="Equation.DSMT4">
                  <p:embed/>
                  <p:pic>
                    <p:nvPicPr>
                      <p:cNvPr id="0" name=""/>
                      <p:cNvPicPr>
                        <a:picLocks noChangeAspect="1" noChangeArrowheads="1"/>
                      </p:cNvPicPr>
                      <p:nvPr/>
                    </p:nvPicPr>
                    <p:blipFill>
                      <a:blip r:embed="rId8"/>
                      <a:srcRect/>
                      <a:stretch>
                        <a:fillRect/>
                      </a:stretch>
                    </p:blipFill>
                    <p:spPr bwMode="auto">
                      <a:xfrm>
                        <a:off x="3727450" y="862013"/>
                        <a:ext cx="156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82025053"/>
              </p:ext>
            </p:extLst>
          </p:nvPr>
        </p:nvGraphicFramePr>
        <p:xfrm>
          <a:off x="7916863" y="823913"/>
          <a:ext cx="1192212" cy="446087"/>
        </p:xfrm>
        <a:graphic>
          <a:graphicData uri="http://schemas.openxmlformats.org/presentationml/2006/ole">
            <mc:AlternateContent xmlns:mc="http://schemas.openxmlformats.org/markup-compatibility/2006">
              <mc:Choice xmlns:v="urn:schemas-microsoft-com:vml" Requires="v">
                <p:oleObj spid="_x0000_s107580" name="Equation" r:id="rId9" imgW="609480" imgH="228600" progId="Equation.DSMT4">
                  <p:embed/>
                </p:oleObj>
              </mc:Choice>
              <mc:Fallback>
                <p:oleObj name="Equation" r:id="rId9" imgW="609480" imgH="228600" progId="Equation.DSMT4">
                  <p:embed/>
                  <p:pic>
                    <p:nvPicPr>
                      <p:cNvPr id="0" name=""/>
                      <p:cNvPicPr>
                        <a:picLocks noChangeAspect="1" noChangeArrowheads="1"/>
                      </p:cNvPicPr>
                      <p:nvPr/>
                    </p:nvPicPr>
                    <p:blipFill>
                      <a:blip r:embed="rId10"/>
                      <a:srcRect/>
                      <a:stretch>
                        <a:fillRect/>
                      </a:stretch>
                    </p:blipFill>
                    <p:spPr bwMode="auto">
                      <a:xfrm>
                        <a:off x="7916863" y="823913"/>
                        <a:ext cx="1192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78765945"/>
              </p:ext>
            </p:extLst>
          </p:nvPr>
        </p:nvGraphicFramePr>
        <p:xfrm>
          <a:off x="3727450" y="1384300"/>
          <a:ext cx="1116012" cy="371475"/>
        </p:xfrm>
        <a:graphic>
          <a:graphicData uri="http://schemas.openxmlformats.org/presentationml/2006/ole">
            <mc:AlternateContent xmlns:mc="http://schemas.openxmlformats.org/markup-compatibility/2006">
              <mc:Choice xmlns:v="urn:schemas-microsoft-com:vml" Requires="v">
                <p:oleObj spid="_x0000_s107581" name="Equation" r:id="rId11" imgW="571320" imgH="190440" progId="Equation.DSMT4">
                  <p:embed/>
                </p:oleObj>
              </mc:Choice>
              <mc:Fallback>
                <p:oleObj name="Equation" r:id="rId11" imgW="571320" imgH="190440" progId="Equation.DSMT4">
                  <p:embed/>
                  <p:pic>
                    <p:nvPicPr>
                      <p:cNvPr id="0" name=""/>
                      <p:cNvPicPr>
                        <a:picLocks noChangeAspect="1" noChangeArrowheads="1"/>
                      </p:cNvPicPr>
                      <p:nvPr/>
                    </p:nvPicPr>
                    <p:blipFill>
                      <a:blip r:embed="rId12"/>
                      <a:srcRect/>
                      <a:stretch>
                        <a:fillRect/>
                      </a:stretch>
                    </p:blipFill>
                    <p:spPr bwMode="auto">
                      <a:xfrm>
                        <a:off x="3727450" y="1384300"/>
                        <a:ext cx="1116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55486803"/>
              </p:ext>
            </p:extLst>
          </p:nvPr>
        </p:nvGraphicFramePr>
        <p:xfrm>
          <a:off x="7916863" y="1187450"/>
          <a:ext cx="1141413" cy="768350"/>
        </p:xfrm>
        <a:graphic>
          <a:graphicData uri="http://schemas.openxmlformats.org/presentationml/2006/ole">
            <mc:AlternateContent xmlns:mc="http://schemas.openxmlformats.org/markup-compatibility/2006">
              <mc:Choice xmlns:v="urn:schemas-microsoft-com:vml" Requires="v">
                <p:oleObj spid="_x0000_s107582" name="Equation" r:id="rId13" imgW="583920" imgH="393480" progId="Equation.DSMT4">
                  <p:embed/>
                </p:oleObj>
              </mc:Choice>
              <mc:Fallback>
                <p:oleObj name="Equation" r:id="rId13" imgW="583920" imgH="393480" progId="Equation.DSMT4">
                  <p:embed/>
                  <p:pic>
                    <p:nvPicPr>
                      <p:cNvPr id="0" name=""/>
                      <p:cNvPicPr>
                        <a:picLocks noChangeAspect="1" noChangeArrowheads="1"/>
                      </p:cNvPicPr>
                      <p:nvPr/>
                    </p:nvPicPr>
                    <p:blipFill>
                      <a:blip r:embed="rId14"/>
                      <a:srcRect/>
                      <a:stretch>
                        <a:fillRect/>
                      </a:stretch>
                    </p:blipFill>
                    <p:spPr bwMode="auto">
                      <a:xfrm>
                        <a:off x="7916863" y="1187450"/>
                        <a:ext cx="11414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275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38454"/>
            <a:ext cx="9525866" cy="19665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23825"/>
                <a:ext cx="9067800" cy="1323417"/>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Đồ thị của các hàm số </a:t>
                </a:r>
                <a14:m>
                  <m:oMath xmlns:m="http://schemas.openxmlformats.org/officeDocument/2006/math">
                    <m:r>
                      <a:rPr lang="vi-VN" sz="2600" b="1" i="1" smtClean="0">
                        <a:latin typeface="Cambria Math"/>
                        <a:cs typeface="Arial" pitchFamily="34" charset="0"/>
                      </a:rPr>
                      <m:t>𝒚</m:t>
                    </m:r>
                    <m:r>
                      <a:rPr lang="vi-VN" sz="2600" b="1" i="1" smtClean="0">
                        <a:latin typeface="Cambria Math"/>
                        <a:cs typeface="Arial" pitchFamily="34" charset="0"/>
                      </a:rPr>
                      <m:t>=</m:t>
                    </m:r>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 </m:t>
                    </m:r>
                  </m:oMath>
                </a14:m>
                <a:r>
                  <a:rPr lang="vi-VN" sz="2600" b="1">
                    <a:latin typeface="Arial" pitchFamily="34" charset="0"/>
                    <a:cs typeface="Arial" pitchFamily="34" charset="0"/>
                  </a:rPr>
                  <a:t>và </a:t>
                </a:r>
                <a14:m>
                  <m:oMath xmlns:m="http://schemas.openxmlformats.org/officeDocument/2006/math">
                    <m:r>
                      <a:rPr lang="vi-VN" sz="2600" b="1" i="1" smtClean="0">
                        <a:latin typeface="Cambria Math"/>
                        <a:cs typeface="Arial" pitchFamily="34" charset="0"/>
                      </a:rPr>
                      <m:t>𝒚</m:t>
                    </m:r>
                    <m:r>
                      <a:rPr lang="vi-VN" sz="2600" b="1" i="1" smtClean="0">
                        <a:latin typeface="Cambria Math"/>
                        <a:cs typeface="Arial" pitchFamily="34" charset="0"/>
                      </a:rPr>
                      <m:t>=</m:t>
                    </m:r>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 </m:t>
                    </m:r>
                  </m:oMath>
                </a14:m>
                <a:r>
                  <a:rPr lang="en-US" sz="2600" b="1" smtClean="0">
                    <a:latin typeface="Arial" pitchFamily="34" charset="0"/>
                    <a:cs typeface="Arial" pitchFamily="34" charset="0"/>
                  </a:rPr>
                  <a:t> </a:t>
                </a:r>
                <a:r>
                  <a:rPr lang="vi-VN" sz="2600" b="1" smtClean="0">
                    <a:latin typeface="Arial" pitchFamily="34" charset="0"/>
                    <a:cs typeface="Arial" pitchFamily="34" charset="0"/>
                  </a:rPr>
                  <a:t>cắt </a:t>
                </a:r>
                <a:r>
                  <a:rPr lang="vi-VN" sz="2600" b="1">
                    <a:latin typeface="Arial" pitchFamily="34" charset="0"/>
                    <a:cs typeface="Arial" pitchFamily="34" charset="0"/>
                  </a:rPr>
                  <a:t>nhau tại bao nhiêu điểm có hoành độ thuộc đoạn</a:t>
                </a:r>
              </a:p>
            </p:txBody>
          </p:sp>
        </mc:Choice>
        <mc:Fallback xmlns="">
          <p:sp>
            <p:nvSpPr>
              <p:cNvPr id="8" name="TextBox 7"/>
              <p:cNvSpPr txBox="1">
                <a:spLocks noRot="1" noChangeAspect="1" noMove="1" noResize="1" noEditPoints="1" noAdjustHandles="1" noChangeArrowheads="1" noChangeShapeType="1" noTextEdit="1"/>
              </p:cNvSpPr>
              <p:nvPr/>
            </p:nvSpPr>
            <p:spPr>
              <a:xfrm>
                <a:off x="2360612" y="123825"/>
                <a:ext cx="9067800" cy="1323417"/>
              </a:xfrm>
              <a:prstGeom prst="rect">
                <a:avLst/>
              </a:prstGeom>
              <a:blipFill rotWithShape="1">
                <a:blip r:embed="rId5"/>
                <a:stretch>
                  <a:fillRect l="-806" r="-1008" b="-4147"/>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717401775"/>
              </p:ext>
            </p:extLst>
          </p:nvPr>
        </p:nvGraphicFramePr>
        <p:xfrm>
          <a:off x="8913812" y="701846"/>
          <a:ext cx="1341438" cy="839788"/>
        </p:xfrm>
        <a:graphic>
          <a:graphicData uri="http://schemas.openxmlformats.org/presentationml/2006/ole">
            <mc:AlternateContent xmlns:mc="http://schemas.openxmlformats.org/markup-compatibility/2006">
              <mc:Choice xmlns:v="urn:schemas-microsoft-com:vml" Requires="v">
                <p:oleObj spid="_x0000_s108639" name="Equation" r:id="rId7" imgW="685800" imgH="431640" progId="Equation.DSMT4">
                  <p:embed/>
                </p:oleObj>
              </mc:Choice>
              <mc:Fallback>
                <p:oleObj name="Equation" r:id="rId7" imgW="685800" imgH="431640" progId="Equation.DSMT4">
                  <p:embed/>
                  <p:pic>
                    <p:nvPicPr>
                      <p:cNvPr id="0" name=""/>
                      <p:cNvPicPr>
                        <a:picLocks noChangeAspect="1" noChangeArrowheads="1"/>
                      </p:cNvPicPr>
                      <p:nvPr/>
                    </p:nvPicPr>
                    <p:blipFill>
                      <a:blip r:embed="rId8"/>
                      <a:srcRect/>
                      <a:stretch>
                        <a:fillRect/>
                      </a:stretch>
                    </p:blipFill>
                    <p:spPr bwMode="auto">
                      <a:xfrm>
                        <a:off x="8913812" y="701846"/>
                        <a:ext cx="13414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284412" y="1495425"/>
            <a:ext cx="9372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5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6	</a:t>
            </a:r>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4	</a:t>
            </a:r>
            <a:r>
              <a:rPr lang="en-US" sz="2600" b="1" smtClean="0">
                <a:solidFill>
                  <a:schemeClr val="tx2">
                    <a:lumMod val="75000"/>
                  </a:schemeClr>
                </a:solidFill>
                <a:latin typeface="Arial" pitchFamily="34" charset="0"/>
                <a:cs typeface="Arial" pitchFamily="34" charset="0"/>
              </a:rPr>
              <a:t>D.       </a:t>
            </a:r>
            <a:r>
              <a:rPr lang="en-US" sz="2600" b="1" smtClean="0">
                <a:latin typeface="Arial" pitchFamily="34" charset="0"/>
                <a:cs typeface="Arial" pitchFamily="34" charset="0"/>
              </a:rPr>
              <a:t>7</a:t>
            </a:r>
            <a:r>
              <a:rPr lang="en-US" sz="2600" b="1" smtClean="0">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1293811" y="2667000"/>
                <a:ext cx="103559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Hoành độ giao điểm của hai đồ thị hàm số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m:rPr>
                        <m:sty m:val="p"/>
                      </m:rPr>
                      <a:rPr lang="vi-VN" b="1" i="1" smtClean="0">
                        <a:latin typeface="Cambria Math"/>
                        <a:cs typeface="Arial" pitchFamily="34" charset="0"/>
                      </a:rPr>
                      <m:t>sin</m:t>
                    </m:r>
                    <m:r>
                      <a:rPr lang="vi-VN" b="1" i="1" smtClean="0">
                        <a:latin typeface="Cambria Math"/>
                        <a:cs typeface="Arial" pitchFamily="34" charset="0"/>
                      </a:rPr>
                      <m:t>⁡</m:t>
                    </m:r>
                    <m:r>
                      <a:rPr lang="vi-VN" b="1" i="1" smtClean="0">
                        <a:latin typeface="Cambria Math"/>
                        <a:cs typeface="Arial" pitchFamily="34" charset="0"/>
                      </a:rPr>
                      <m:t>𝒙</m:t>
                    </m:r>
                    <m:r>
                      <a:rPr lang="vi-VN" b="1" i="1" smtClean="0">
                        <a:latin typeface="Cambria Math"/>
                        <a:cs typeface="Arial" pitchFamily="34" charset="0"/>
                      </a:rPr>
                      <m:t> </m:t>
                    </m:r>
                  </m:oMath>
                </a14:m>
                <a:r>
                  <a:rPr lang="vi-VN" b="1">
                    <a:latin typeface="Arial" pitchFamily="34" charset="0"/>
                    <a:cs typeface="Arial" pitchFamily="34" charset="0"/>
                  </a:rPr>
                  <a:t>và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m:rPr>
                        <m:sty m:val="p"/>
                      </m:rPr>
                      <a:rPr lang="vi-VN" b="1" i="1" smtClean="0">
                        <a:latin typeface="Cambria Math"/>
                        <a:cs typeface="Arial" pitchFamily="34" charset="0"/>
                      </a:rPr>
                      <m:t>cos</m:t>
                    </m:r>
                    <m:r>
                      <a:rPr lang="vi-VN" b="1" i="1" smtClean="0">
                        <a:latin typeface="Cambria Math"/>
                        <a:cs typeface="Arial" pitchFamily="34" charset="0"/>
                      </a:rPr>
                      <m:t>⁡</m:t>
                    </m:r>
                    <m:r>
                      <a:rPr lang="vi-VN" b="1" i="1" smtClean="0">
                        <a:latin typeface="Cambria Math"/>
                        <a:cs typeface="Arial" pitchFamily="34" charset="0"/>
                      </a:rPr>
                      <m:t>𝒙</m:t>
                    </m:r>
                    <m:r>
                      <a:rPr lang="vi-VN" b="1" i="1" smtClean="0">
                        <a:latin typeface="Cambria Math"/>
                        <a:cs typeface="Arial" pitchFamily="34" charset="0"/>
                      </a:rPr>
                      <m:t> </m:t>
                    </m:r>
                  </m:oMath>
                </a14:m>
                <a:r>
                  <a:rPr lang="vi-VN" b="1">
                    <a:latin typeface="Arial" pitchFamily="34" charset="0"/>
                    <a:cs typeface="Arial" pitchFamily="34" charset="0"/>
                  </a:rPr>
                  <a:t>là nghiệm của phương trình</a:t>
                </a:r>
              </a:p>
            </p:txBody>
          </p:sp>
        </mc:Choice>
        <mc:Fallback xmlns="">
          <p:sp>
            <p:nvSpPr>
              <p:cNvPr id="26" name="TextBox 25"/>
              <p:cNvSpPr txBox="1">
                <a:spLocks noRot="1" noChangeAspect="1" noMove="1" noResize="1" noEditPoints="1" noAdjustHandles="1" noChangeArrowheads="1" noChangeShapeType="1" noTextEdit="1"/>
              </p:cNvSpPr>
              <p:nvPr/>
            </p:nvSpPr>
            <p:spPr>
              <a:xfrm>
                <a:off x="1293811" y="2667000"/>
                <a:ext cx="10355985" cy="861752"/>
              </a:xfrm>
              <a:prstGeom prst="rect">
                <a:avLst/>
              </a:prstGeom>
              <a:blipFill rotWithShape="1">
                <a:blip r:embed="rId9"/>
                <a:stretch>
                  <a:fillRect l="-589" t="-3546" b="-14184"/>
                </a:stretch>
              </a:blipFill>
            </p:spPr>
            <p:txBody>
              <a:bodyPr/>
              <a:lstStyle/>
              <a:p>
                <a:r>
                  <a:rPr lang="en-US">
                    <a:noFill/>
                  </a:rPr>
                  <a:t> </a:t>
                </a:r>
              </a:p>
            </p:txBody>
          </p:sp>
        </mc:Fallback>
      </mc:AlternateContent>
      <p:sp>
        <p:nvSpPr>
          <p:cNvPr id="2" name="Oval 1"/>
          <p:cNvSpPr/>
          <p:nvPr/>
        </p:nvSpPr>
        <p:spPr>
          <a:xfrm>
            <a:off x="2330449" y="1528424"/>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729249137"/>
              </p:ext>
            </p:extLst>
          </p:nvPr>
        </p:nvGraphicFramePr>
        <p:xfrm>
          <a:off x="5360668" y="3155848"/>
          <a:ext cx="1665923" cy="382429"/>
        </p:xfrm>
        <a:graphic>
          <a:graphicData uri="http://schemas.openxmlformats.org/presentationml/2006/ole">
            <mc:AlternateContent xmlns:mc="http://schemas.openxmlformats.org/markup-compatibility/2006">
              <mc:Choice xmlns:v="urn:schemas-microsoft-com:vml" Requires="v">
                <p:oleObj spid="_x0000_s108640" name="Equation" r:id="rId10" imgW="774360" imgH="177480" progId="Equation.DSMT4">
                  <p:embed/>
                </p:oleObj>
              </mc:Choice>
              <mc:Fallback>
                <p:oleObj name="Equation" r:id="rId10" imgW="774360" imgH="177480" progId="Equation.DSMT4">
                  <p:embed/>
                  <p:pic>
                    <p:nvPicPr>
                      <p:cNvPr id="0" name=""/>
                      <p:cNvPicPr>
                        <a:picLocks noChangeAspect="1" noChangeArrowheads="1"/>
                      </p:cNvPicPr>
                      <p:nvPr/>
                    </p:nvPicPr>
                    <p:blipFill>
                      <a:blip r:embed="rId11"/>
                      <a:srcRect/>
                      <a:stretch>
                        <a:fillRect/>
                      </a:stretch>
                    </p:blipFill>
                    <p:spPr bwMode="auto">
                      <a:xfrm>
                        <a:off x="5360668" y="3155848"/>
                        <a:ext cx="1665923" cy="3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32702806"/>
              </p:ext>
            </p:extLst>
          </p:nvPr>
        </p:nvGraphicFramePr>
        <p:xfrm>
          <a:off x="7389812" y="3200400"/>
          <a:ext cx="1582737" cy="382588"/>
        </p:xfrm>
        <a:graphic>
          <a:graphicData uri="http://schemas.openxmlformats.org/presentationml/2006/ole">
            <mc:AlternateContent xmlns:mc="http://schemas.openxmlformats.org/markup-compatibility/2006">
              <mc:Choice xmlns:v="urn:schemas-microsoft-com:vml" Requires="v">
                <p:oleObj spid="_x0000_s108641" name="Equation" r:id="rId12" imgW="736560" imgH="177480" progId="Equation.DSMT4">
                  <p:embed/>
                </p:oleObj>
              </mc:Choice>
              <mc:Fallback>
                <p:oleObj name="Equation" r:id="rId12" imgW="736560" imgH="177480" progId="Equation.DSMT4">
                  <p:embed/>
                  <p:pic>
                    <p:nvPicPr>
                      <p:cNvPr id="0" name=""/>
                      <p:cNvPicPr>
                        <a:picLocks noChangeAspect="1" noChangeArrowheads="1"/>
                      </p:cNvPicPr>
                      <p:nvPr/>
                    </p:nvPicPr>
                    <p:blipFill>
                      <a:blip r:embed="rId13"/>
                      <a:srcRect/>
                      <a:stretch>
                        <a:fillRect/>
                      </a:stretch>
                    </p:blipFill>
                    <p:spPr bwMode="auto">
                      <a:xfrm>
                        <a:off x="7389812" y="3200400"/>
                        <a:ext cx="15827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18358835"/>
              </p:ext>
            </p:extLst>
          </p:nvPr>
        </p:nvGraphicFramePr>
        <p:xfrm>
          <a:off x="7389812" y="3557327"/>
          <a:ext cx="2782887" cy="847725"/>
        </p:xfrm>
        <a:graphic>
          <a:graphicData uri="http://schemas.openxmlformats.org/presentationml/2006/ole">
            <mc:AlternateContent xmlns:mc="http://schemas.openxmlformats.org/markup-compatibility/2006">
              <mc:Choice xmlns:v="urn:schemas-microsoft-com:vml" Requires="v">
                <p:oleObj spid="_x0000_s108642" name="Equation" r:id="rId14" imgW="1295280" imgH="393480" progId="Equation.DSMT4">
                  <p:embed/>
                </p:oleObj>
              </mc:Choice>
              <mc:Fallback>
                <p:oleObj name="Equation" r:id="rId14" imgW="1295280" imgH="393480" progId="Equation.DSMT4">
                  <p:embed/>
                  <p:pic>
                    <p:nvPicPr>
                      <p:cNvPr id="0" name=""/>
                      <p:cNvPicPr>
                        <a:picLocks noChangeAspect="1" noChangeArrowheads="1"/>
                      </p:cNvPicPr>
                      <p:nvPr/>
                    </p:nvPicPr>
                    <p:blipFill>
                      <a:blip r:embed="rId15"/>
                      <a:srcRect/>
                      <a:stretch>
                        <a:fillRect/>
                      </a:stretch>
                    </p:blipFill>
                    <p:spPr bwMode="auto">
                      <a:xfrm>
                        <a:off x="7389812" y="3557327"/>
                        <a:ext cx="27828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293811" y="4521053"/>
            <a:ext cx="13716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560739606"/>
              </p:ext>
            </p:extLst>
          </p:nvPr>
        </p:nvGraphicFramePr>
        <p:xfrm>
          <a:off x="2665412" y="4343400"/>
          <a:ext cx="2646363" cy="847725"/>
        </p:xfrm>
        <a:graphic>
          <a:graphicData uri="http://schemas.openxmlformats.org/presentationml/2006/ole">
            <mc:AlternateContent xmlns:mc="http://schemas.openxmlformats.org/markup-compatibility/2006">
              <mc:Choice xmlns:v="urn:schemas-microsoft-com:vml" Requires="v">
                <p:oleObj spid="_x0000_s108643" name="Equation" r:id="rId16" imgW="1231560" imgH="393480" progId="Equation.DSMT4">
                  <p:embed/>
                </p:oleObj>
              </mc:Choice>
              <mc:Fallback>
                <p:oleObj name="Equation" r:id="rId16" imgW="1231560" imgH="393480" progId="Equation.DSMT4">
                  <p:embed/>
                  <p:pic>
                    <p:nvPicPr>
                      <p:cNvPr id="0" name=""/>
                      <p:cNvPicPr>
                        <a:picLocks noChangeAspect="1" noChangeArrowheads="1"/>
                      </p:cNvPicPr>
                      <p:nvPr/>
                    </p:nvPicPr>
                    <p:blipFill>
                      <a:blip r:embed="rId17"/>
                      <a:srcRect/>
                      <a:stretch>
                        <a:fillRect/>
                      </a:stretch>
                    </p:blipFill>
                    <p:spPr bwMode="auto">
                      <a:xfrm>
                        <a:off x="2665412" y="4343400"/>
                        <a:ext cx="26463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79391103"/>
              </p:ext>
            </p:extLst>
          </p:nvPr>
        </p:nvGraphicFramePr>
        <p:xfrm>
          <a:off x="5584824" y="4343400"/>
          <a:ext cx="2619375" cy="847725"/>
        </p:xfrm>
        <a:graphic>
          <a:graphicData uri="http://schemas.openxmlformats.org/presentationml/2006/ole">
            <mc:AlternateContent xmlns:mc="http://schemas.openxmlformats.org/markup-compatibility/2006">
              <mc:Choice xmlns:v="urn:schemas-microsoft-com:vml" Requires="v">
                <p:oleObj spid="_x0000_s108644" name="Equation" r:id="rId18" imgW="1218960" imgH="393480" progId="Equation.DSMT4">
                  <p:embed/>
                </p:oleObj>
              </mc:Choice>
              <mc:Fallback>
                <p:oleObj name="Equation" r:id="rId18" imgW="1218960" imgH="393480" progId="Equation.DSMT4">
                  <p:embed/>
                  <p:pic>
                    <p:nvPicPr>
                      <p:cNvPr id="0" name=""/>
                      <p:cNvPicPr>
                        <a:picLocks noChangeAspect="1" noChangeArrowheads="1"/>
                      </p:cNvPicPr>
                      <p:nvPr/>
                    </p:nvPicPr>
                    <p:blipFill>
                      <a:blip r:embed="rId19"/>
                      <a:srcRect/>
                      <a:stretch>
                        <a:fillRect/>
                      </a:stretch>
                    </p:blipFill>
                    <p:spPr bwMode="auto">
                      <a:xfrm>
                        <a:off x="5584824" y="4343400"/>
                        <a:ext cx="2619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74384847"/>
              </p:ext>
            </p:extLst>
          </p:nvPr>
        </p:nvGraphicFramePr>
        <p:xfrm>
          <a:off x="8478838" y="4548188"/>
          <a:ext cx="2728912" cy="436562"/>
        </p:xfrm>
        <a:graphic>
          <a:graphicData uri="http://schemas.openxmlformats.org/presentationml/2006/ole">
            <mc:AlternateContent xmlns:mc="http://schemas.openxmlformats.org/markup-compatibility/2006">
              <mc:Choice xmlns:v="urn:schemas-microsoft-com:vml" Requires="v">
                <p:oleObj spid="_x0000_s108645" name="Equation" r:id="rId20" imgW="1269720" imgH="203040" progId="Equation.DSMT4">
                  <p:embed/>
                </p:oleObj>
              </mc:Choice>
              <mc:Fallback>
                <p:oleObj name="Equation" r:id="rId20" imgW="1269720" imgH="203040" progId="Equation.DSMT4">
                  <p:embed/>
                  <p:pic>
                    <p:nvPicPr>
                      <p:cNvPr id="0" name=""/>
                      <p:cNvPicPr>
                        <a:picLocks noChangeAspect="1" noChangeArrowheads="1"/>
                      </p:cNvPicPr>
                      <p:nvPr/>
                    </p:nvPicPr>
                    <p:blipFill>
                      <a:blip r:embed="rId21"/>
                      <a:srcRect/>
                      <a:stretch>
                        <a:fillRect/>
                      </a:stretch>
                    </p:blipFill>
                    <p:spPr bwMode="auto">
                      <a:xfrm>
                        <a:off x="8478838" y="4548188"/>
                        <a:ext cx="2728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1293811" y="5181600"/>
                <a:ext cx="7315201" cy="53749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a:t>
                </a:r>
                <a:r>
                  <a:rPr lang="en-US" b="1">
                    <a:latin typeface="Arial" pitchFamily="34" charset="0"/>
                    <a:cs typeface="Arial" pitchFamily="34" charset="0"/>
                  </a:rPr>
                  <a:t>k ∈ ℤ nên </a:t>
                </a:r>
                <a14:m>
                  <m:oMath xmlns:m="http://schemas.openxmlformats.org/officeDocument/2006/math">
                    <m:r>
                      <a:rPr lang="en-US" b="1" i="1" smtClean="0">
                        <a:latin typeface="Cambria Math"/>
                        <a:cs typeface="Arial" pitchFamily="34" charset="0"/>
                      </a:rPr>
                      <m:t>𝒌</m:t>
                    </m:r>
                    <m:r>
                      <a:rPr lang="en-US" b="1" i="1" smtClean="0">
                        <a:latin typeface="Cambria Math"/>
                        <a:cs typeface="Arial" pitchFamily="34" charset="0"/>
                      </a:rPr>
                      <m:t> ∈ {– </m:t>
                    </m:r>
                    <m:r>
                      <a:rPr lang="en-US" b="1" i="1" smtClean="0">
                        <a:latin typeface="Cambria Math"/>
                        <a:cs typeface="Arial" pitchFamily="34" charset="0"/>
                      </a:rPr>
                      <m:t>𝟐</m:t>
                    </m:r>
                    <m:r>
                      <a:rPr lang="en-US" b="1" i="1" smtClean="0">
                        <a:latin typeface="Cambria Math"/>
                        <a:cs typeface="Arial" pitchFamily="34" charset="0"/>
                      </a:rPr>
                      <m:t>; – </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𝟎</m:t>
                    </m:r>
                    <m:r>
                      <a:rPr lang="en-US" b="1" i="1" smtClean="0">
                        <a:latin typeface="Cambria Math"/>
                        <a:cs typeface="Arial" pitchFamily="34" charset="0"/>
                      </a:rPr>
                      <m:t>; </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𝟐</m:t>
                    </m:r>
                    <m:r>
                      <a:rPr lang="en-US" b="1" i="1" smtClean="0">
                        <a:latin typeface="Cambria Math"/>
                        <a:cs typeface="Arial" pitchFamily="34" charset="0"/>
                      </a:rPr>
                      <m:t>}.</m:t>
                    </m:r>
                  </m:oMath>
                </a14:m>
                <a:endParaRPr lang="vi-VN"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293811" y="5181600"/>
                <a:ext cx="7315201" cy="537497"/>
              </a:xfrm>
              <a:prstGeom prst="rect">
                <a:avLst/>
              </a:prstGeom>
              <a:blipFill rotWithShape="1">
                <a:blip r:embed="rId22"/>
                <a:stretch>
                  <a:fillRect l="-833"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93811" y="5704144"/>
                <a:ext cx="10591801"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đồ thị của các hàm số </a:t>
                </a:r>
                <a14:m>
                  <m:oMath xmlns:m="http://schemas.openxmlformats.org/officeDocument/2006/math">
                    <m:r>
                      <a:rPr lang="vi-VN" b="1" i="1">
                        <a:latin typeface="Cambria Math"/>
                        <a:cs typeface="Arial" pitchFamily="34" charset="0"/>
                      </a:rPr>
                      <m:t>𝒚</m:t>
                    </m:r>
                    <m:r>
                      <a:rPr lang="vi-VN" b="1" i="1">
                        <a:latin typeface="Cambria Math"/>
                        <a:cs typeface="Arial" pitchFamily="34" charset="0"/>
                      </a:rPr>
                      <m:t>=</m:t>
                    </m:r>
                    <m:r>
                      <m:rPr>
                        <m:sty m:val="p"/>
                      </m:rPr>
                      <a:rPr lang="vi-VN" b="1" i="1">
                        <a:latin typeface="Cambria Math"/>
                        <a:cs typeface="Arial" pitchFamily="34" charset="0"/>
                      </a:rPr>
                      <m:t>sin</m:t>
                    </m:r>
                    <m:r>
                      <a:rPr lang="vi-VN" b="1" i="1">
                        <a:latin typeface="Cambria Math"/>
                        <a:cs typeface="Arial" pitchFamily="34" charset="0"/>
                      </a:rPr>
                      <m:t>⁡</m:t>
                    </m:r>
                    <m:r>
                      <a:rPr lang="vi-VN" b="1" i="1">
                        <a:latin typeface="Cambria Math"/>
                        <a:cs typeface="Arial" pitchFamily="34" charset="0"/>
                      </a:rPr>
                      <m:t>𝒙</m:t>
                    </m:r>
                    <m:r>
                      <a:rPr lang="vi-VN" b="1" i="1">
                        <a:latin typeface="Cambria Math"/>
                        <a:cs typeface="Arial" pitchFamily="34" charset="0"/>
                      </a:rPr>
                      <m:t> </m:t>
                    </m:r>
                  </m:oMath>
                </a14:m>
                <a:r>
                  <a:rPr lang="vi-VN" b="1">
                    <a:latin typeface="Arial" pitchFamily="34" charset="0"/>
                    <a:cs typeface="Arial" pitchFamily="34" charset="0"/>
                  </a:rPr>
                  <a:t>và </a:t>
                </a:r>
                <a14:m>
                  <m:oMath xmlns:m="http://schemas.openxmlformats.org/officeDocument/2006/math">
                    <m:r>
                      <a:rPr lang="vi-VN" b="1" i="1">
                        <a:latin typeface="Cambria Math"/>
                        <a:cs typeface="Arial" pitchFamily="34" charset="0"/>
                      </a:rPr>
                      <m:t>𝒚</m:t>
                    </m:r>
                    <m:r>
                      <a:rPr lang="vi-VN" b="1" i="1">
                        <a:latin typeface="Cambria Math"/>
                        <a:cs typeface="Arial" pitchFamily="34" charset="0"/>
                      </a:rPr>
                      <m:t>=</m:t>
                    </m:r>
                    <m:r>
                      <m:rPr>
                        <m:sty m:val="p"/>
                      </m:rPr>
                      <a:rPr lang="vi-VN" b="1" i="1">
                        <a:latin typeface="Cambria Math"/>
                        <a:cs typeface="Arial" pitchFamily="34" charset="0"/>
                      </a:rPr>
                      <m:t>cos</m:t>
                    </m:r>
                    <m:r>
                      <a:rPr lang="vi-VN" b="1" i="1">
                        <a:latin typeface="Cambria Math"/>
                        <a:cs typeface="Arial" pitchFamily="34" charset="0"/>
                      </a:rPr>
                      <m:t>⁡</m:t>
                    </m:r>
                    <m:r>
                      <a:rPr lang="vi-VN" b="1" i="1">
                        <a:latin typeface="Cambria Math"/>
                        <a:cs typeface="Arial" pitchFamily="34" charset="0"/>
                      </a:rPr>
                      <m:t>𝒙</m:t>
                    </m:r>
                    <m:r>
                      <a:rPr lang="vi-VN" b="1" i="1">
                        <a:latin typeface="Cambria Math"/>
                        <a:cs typeface="Arial" pitchFamily="34" charset="0"/>
                      </a:rPr>
                      <m:t> </m:t>
                    </m:r>
                  </m:oMath>
                </a14:m>
                <a:r>
                  <a:rPr lang="vi-VN" b="1">
                    <a:latin typeface="Arial" pitchFamily="34" charset="0"/>
                    <a:cs typeface="Arial" pitchFamily="34" charset="0"/>
                  </a:rPr>
                  <a:t>cắt nhau tại </a:t>
                </a:r>
                <a:r>
                  <a:rPr lang="vi-VN" b="1">
                    <a:solidFill>
                      <a:srgbClr val="C00000"/>
                    </a:solidFill>
                    <a:latin typeface="Arial" pitchFamily="34" charset="0"/>
                    <a:cs typeface="Arial" pitchFamily="34" charset="0"/>
                  </a:rPr>
                  <a:t>5</a:t>
                </a:r>
                <a:r>
                  <a:rPr lang="vi-VN" b="1">
                    <a:latin typeface="Arial" pitchFamily="34" charset="0"/>
                    <a:cs typeface="Arial" pitchFamily="34" charset="0"/>
                  </a:rPr>
                  <a:t> điểm</a:t>
                </a: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704144"/>
                <a:ext cx="10591801" cy="492420"/>
              </a:xfrm>
              <a:prstGeom prst="rect">
                <a:avLst/>
              </a:prstGeom>
              <a:blipFill rotWithShape="1">
                <a:blip r:embed="rId23"/>
                <a:stretch>
                  <a:fillRect l="-575" t="-6250" b="-26250"/>
                </a:stretch>
              </a:blipFill>
            </p:spPr>
            <p:txBody>
              <a:bodyPr/>
              <a:lstStyle/>
              <a:p>
                <a:r>
                  <a:rPr lang="en-US">
                    <a:noFill/>
                  </a:rPr>
                  <a:t> </a:t>
                </a:r>
              </a:p>
            </p:txBody>
          </p:sp>
        </mc:Fallback>
      </mc:AlternateContent>
      <p:sp>
        <p:nvSpPr>
          <p:cNvPr id="34" name="TextBox 33"/>
          <p:cNvSpPr txBox="1"/>
          <p:nvPr/>
        </p:nvSpPr>
        <p:spPr>
          <a:xfrm>
            <a:off x="3263898" y="6196564"/>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16053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21" presetClass="entr" presetSubtype="1"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heel(1)">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5"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2098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228600"/>
            <a:ext cx="9372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Tập xác định của 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p:sp>
        <p:nvSpPr>
          <p:cNvPr id="10" name="Rectangle 9"/>
          <p:cNvSpPr/>
          <p:nvPr/>
        </p:nvSpPr>
        <p:spPr>
          <a:xfrm>
            <a:off x="388229"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46765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979487"/>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360612" y="2938124"/>
                <a:ext cx="7467600" cy="65477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Biểu thức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𝒄𝒐𝒔𝒙</m:t>
                        </m:r>
                      </m:num>
                      <m:den>
                        <m:r>
                          <a:rPr lang="en-US" sz="2600" b="1" i="1" smtClean="0">
                            <a:latin typeface="Cambria Math"/>
                            <a:cs typeface="Arial" pitchFamily="34" charset="0"/>
                          </a:rPr>
                          <m:t>𝒔𝒊𝒏𝒙</m:t>
                        </m:r>
                        <m:r>
                          <a:rPr lang="en-US" sz="2600" b="1" i="1" smtClean="0">
                            <a:latin typeface="Cambria Math"/>
                            <a:cs typeface="Arial" pitchFamily="34" charset="0"/>
                          </a:rPr>
                          <m:t>−</m:t>
                        </m:r>
                        <m:r>
                          <a:rPr lang="en-US" sz="2600" b="1" i="1" smtClean="0">
                            <a:latin typeface="Cambria Math"/>
                            <a:cs typeface="Arial" pitchFamily="34" charset="0"/>
                          </a:rPr>
                          <m:t>𝟏</m:t>
                        </m:r>
                      </m:den>
                    </m:f>
                  </m:oMath>
                </a14:m>
                <a:r>
                  <a:rPr lang="en-US" sz="2600" b="1" smtClean="0">
                    <a:latin typeface="Arial" pitchFamily="34" charset="0"/>
                    <a:cs typeface="Arial" pitchFamily="34" charset="0"/>
                  </a:rPr>
                  <a:t> có nghĩa khi </a:t>
                </a:r>
                <a14:m>
                  <m:oMath xmlns:m="http://schemas.openxmlformats.org/officeDocument/2006/math">
                    <m:r>
                      <a:rPr lang="en-US" sz="2600" b="1" i="1" smtClean="0">
                        <a:latin typeface="Cambria Math"/>
                        <a:cs typeface="Arial" pitchFamily="34" charset="0"/>
                      </a:rPr>
                      <m:t>𝒔𝒊𝒏𝒙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oMath>
                </a14:m>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938124"/>
                <a:ext cx="7467600" cy="654772"/>
              </a:xfrm>
              <a:prstGeom prst="rect">
                <a:avLst/>
              </a:prstGeom>
              <a:blipFill rotWithShape="1">
                <a:blip r:embed="rId6"/>
                <a:stretch>
                  <a:fillRect l="-980" t="-935" b="-5607"/>
                </a:stretch>
              </a:blipFill>
            </p:spPr>
            <p:txBody>
              <a:bodyPr/>
              <a:lstStyle/>
              <a:p>
                <a:r>
                  <a:rPr lang="en-US">
                    <a:noFill/>
                  </a:rPr>
                  <a:t> </a:t>
                </a:r>
              </a:p>
            </p:txBody>
          </p:sp>
        </mc:Fallback>
      </mc:AlternateContent>
      <p:sp>
        <p:nvSpPr>
          <p:cNvPr id="28" name="TextBox 27"/>
          <p:cNvSpPr txBox="1"/>
          <p:nvPr/>
        </p:nvSpPr>
        <p:spPr>
          <a:xfrm>
            <a:off x="4037012" y="5079545"/>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2" name="Oval 1"/>
          <p:cNvSpPr/>
          <p:nvPr/>
        </p:nvSpPr>
        <p:spPr>
          <a:xfrm>
            <a:off x="6295157" y="101163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610402"/>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474407218"/>
              </p:ext>
            </p:extLst>
          </p:nvPr>
        </p:nvGraphicFramePr>
        <p:xfrm>
          <a:off x="3492500" y="1017587"/>
          <a:ext cx="2035175" cy="495300"/>
        </p:xfrm>
        <a:graphic>
          <a:graphicData uri="http://schemas.openxmlformats.org/presentationml/2006/ole">
            <mc:AlternateContent xmlns:mc="http://schemas.openxmlformats.org/markup-compatibility/2006">
              <mc:Choice xmlns:v="urn:schemas-microsoft-com:vml" Requires="v">
                <p:oleObj spid="_x0000_s109651" name="Equation" r:id="rId7" imgW="1041120" imgH="253800" progId="Equation.DSMT4">
                  <p:embed/>
                </p:oleObj>
              </mc:Choice>
              <mc:Fallback>
                <p:oleObj name="Equation" r:id="rId7" imgW="1041120" imgH="253800" progId="Equation.DSMT4">
                  <p:embed/>
                  <p:pic>
                    <p:nvPicPr>
                      <p:cNvPr id="0" name=""/>
                      <p:cNvPicPr>
                        <a:picLocks noChangeAspect="1" noChangeArrowheads="1"/>
                      </p:cNvPicPr>
                      <p:nvPr/>
                    </p:nvPicPr>
                    <p:blipFill>
                      <a:blip r:embed="rId8"/>
                      <a:srcRect/>
                      <a:stretch>
                        <a:fillRect/>
                      </a:stretch>
                    </p:blipFill>
                    <p:spPr bwMode="auto">
                      <a:xfrm>
                        <a:off x="3492500" y="1017587"/>
                        <a:ext cx="2035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63615054"/>
              </p:ext>
            </p:extLst>
          </p:nvPr>
        </p:nvGraphicFramePr>
        <p:xfrm>
          <a:off x="7296150" y="842962"/>
          <a:ext cx="2608262" cy="842963"/>
        </p:xfrm>
        <a:graphic>
          <a:graphicData uri="http://schemas.openxmlformats.org/presentationml/2006/ole">
            <mc:AlternateContent xmlns:mc="http://schemas.openxmlformats.org/markup-compatibility/2006">
              <mc:Choice xmlns:v="urn:schemas-microsoft-com:vml" Requires="v">
                <p:oleObj spid="_x0000_s109652" name="Equation" r:id="rId9" imgW="1333440" imgH="431640" progId="Equation.DSMT4">
                  <p:embed/>
                </p:oleObj>
              </mc:Choice>
              <mc:Fallback>
                <p:oleObj name="Equation" r:id="rId9" imgW="1333440" imgH="431640" progId="Equation.DSMT4">
                  <p:embed/>
                  <p:pic>
                    <p:nvPicPr>
                      <p:cNvPr id="0" name=""/>
                      <p:cNvPicPr>
                        <a:picLocks noChangeAspect="1" noChangeArrowheads="1"/>
                      </p:cNvPicPr>
                      <p:nvPr/>
                    </p:nvPicPr>
                    <p:blipFill>
                      <a:blip r:embed="rId10"/>
                      <a:srcRect/>
                      <a:stretch>
                        <a:fillRect/>
                      </a:stretch>
                    </p:blipFill>
                    <p:spPr bwMode="auto">
                      <a:xfrm>
                        <a:off x="7296150" y="842962"/>
                        <a:ext cx="26082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65123679"/>
              </p:ext>
            </p:extLst>
          </p:nvPr>
        </p:nvGraphicFramePr>
        <p:xfrm>
          <a:off x="6704012" y="138453"/>
          <a:ext cx="1514475" cy="766763"/>
        </p:xfrm>
        <a:graphic>
          <a:graphicData uri="http://schemas.openxmlformats.org/presentationml/2006/ole">
            <mc:AlternateContent xmlns:mc="http://schemas.openxmlformats.org/markup-compatibility/2006">
              <mc:Choice xmlns:v="urn:schemas-microsoft-com:vml" Requires="v">
                <p:oleObj spid="_x0000_s109653" name="Equation" r:id="rId11" imgW="774360" imgH="393480" progId="Equation.DSMT4">
                  <p:embed/>
                </p:oleObj>
              </mc:Choice>
              <mc:Fallback>
                <p:oleObj name="Equation" r:id="rId11" imgW="774360" imgH="393480" progId="Equation.DSMT4">
                  <p:embed/>
                  <p:pic>
                    <p:nvPicPr>
                      <p:cNvPr id="0" name=""/>
                      <p:cNvPicPr>
                        <a:picLocks noChangeAspect="1" noChangeArrowheads="1"/>
                      </p:cNvPicPr>
                      <p:nvPr/>
                    </p:nvPicPr>
                    <p:blipFill>
                      <a:blip r:embed="rId12"/>
                      <a:srcRect/>
                      <a:stretch>
                        <a:fillRect/>
                      </a:stretch>
                    </p:blipFill>
                    <p:spPr bwMode="auto">
                      <a:xfrm>
                        <a:off x="6704012" y="138453"/>
                        <a:ext cx="15144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15986391"/>
              </p:ext>
            </p:extLst>
          </p:nvPr>
        </p:nvGraphicFramePr>
        <p:xfrm>
          <a:off x="3492500" y="1519237"/>
          <a:ext cx="2459037" cy="842963"/>
        </p:xfrm>
        <a:graphic>
          <a:graphicData uri="http://schemas.openxmlformats.org/presentationml/2006/ole">
            <mc:AlternateContent xmlns:mc="http://schemas.openxmlformats.org/markup-compatibility/2006">
              <mc:Choice xmlns:v="urn:schemas-microsoft-com:vml" Requires="v">
                <p:oleObj spid="_x0000_s109654" name="Equation" r:id="rId13" imgW="1257120" imgH="431640" progId="Equation.DSMT4">
                  <p:embed/>
                </p:oleObj>
              </mc:Choice>
              <mc:Fallback>
                <p:oleObj name="Equation" r:id="rId13" imgW="1257120" imgH="431640" progId="Equation.DSMT4">
                  <p:embed/>
                  <p:pic>
                    <p:nvPicPr>
                      <p:cNvPr id="0" name=""/>
                      <p:cNvPicPr>
                        <a:picLocks noChangeAspect="1" noChangeArrowheads="1"/>
                      </p:cNvPicPr>
                      <p:nvPr/>
                    </p:nvPicPr>
                    <p:blipFill>
                      <a:blip r:embed="rId14"/>
                      <a:srcRect/>
                      <a:stretch>
                        <a:fillRect/>
                      </a:stretch>
                    </p:blipFill>
                    <p:spPr bwMode="auto">
                      <a:xfrm>
                        <a:off x="3492500" y="1519237"/>
                        <a:ext cx="245903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43693555"/>
              </p:ext>
            </p:extLst>
          </p:nvPr>
        </p:nvGraphicFramePr>
        <p:xfrm>
          <a:off x="7296150" y="1636712"/>
          <a:ext cx="1885950" cy="495300"/>
        </p:xfrm>
        <a:graphic>
          <a:graphicData uri="http://schemas.openxmlformats.org/presentationml/2006/ole">
            <mc:AlternateContent xmlns:mc="http://schemas.openxmlformats.org/markup-compatibility/2006">
              <mc:Choice xmlns:v="urn:schemas-microsoft-com:vml" Requires="v">
                <p:oleObj spid="_x0000_s109655" name="Equation" r:id="rId15" imgW="965160" imgH="253800" progId="Equation.DSMT4">
                  <p:embed/>
                </p:oleObj>
              </mc:Choice>
              <mc:Fallback>
                <p:oleObj name="Equation" r:id="rId15" imgW="965160" imgH="253800" progId="Equation.DSMT4">
                  <p:embed/>
                  <p:pic>
                    <p:nvPicPr>
                      <p:cNvPr id="0" name=""/>
                      <p:cNvPicPr>
                        <a:picLocks noChangeAspect="1" noChangeArrowheads="1"/>
                      </p:cNvPicPr>
                      <p:nvPr/>
                    </p:nvPicPr>
                    <p:blipFill>
                      <a:blip r:embed="rId16"/>
                      <a:srcRect/>
                      <a:stretch>
                        <a:fillRect/>
                      </a:stretch>
                    </p:blipFill>
                    <p:spPr bwMode="auto">
                      <a:xfrm>
                        <a:off x="7296150" y="1636712"/>
                        <a:ext cx="18859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27767239"/>
              </p:ext>
            </p:extLst>
          </p:nvPr>
        </p:nvGraphicFramePr>
        <p:xfrm>
          <a:off x="5445918" y="3554796"/>
          <a:ext cx="2973387" cy="847725"/>
        </p:xfrm>
        <a:graphic>
          <a:graphicData uri="http://schemas.openxmlformats.org/presentationml/2006/ole">
            <mc:AlternateContent xmlns:mc="http://schemas.openxmlformats.org/markup-compatibility/2006">
              <mc:Choice xmlns:v="urn:schemas-microsoft-com:vml" Requires="v">
                <p:oleObj spid="_x0000_s109656" name="Equation" r:id="rId17" imgW="1384200" imgH="393480" progId="Equation.DSMT4">
                  <p:embed/>
                </p:oleObj>
              </mc:Choice>
              <mc:Fallback>
                <p:oleObj name="Equation" r:id="rId17" imgW="1384200" imgH="393480" progId="Equation.DSMT4">
                  <p:embed/>
                  <p:pic>
                    <p:nvPicPr>
                      <p:cNvPr id="0" name="Object 23"/>
                      <p:cNvPicPr>
                        <a:picLocks noChangeAspect="1" noChangeArrowheads="1"/>
                      </p:cNvPicPr>
                      <p:nvPr/>
                    </p:nvPicPr>
                    <p:blipFill>
                      <a:blip r:embed="rId18"/>
                      <a:srcRect/>
                      <a:stretch>
                        <a:fillRect/>
                      </a:stretch>
                    </p:blipFill>
                    <p:spPr bwMode="auto">
                      <a:xfrm>
                        <a:off x="5445918" y="3554796"/>
                        <a:ext cx="29733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2360612" y="4469945"/>
            <a:ext cx="53340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Vậy hàm số có t</a:t>
            </a:r>
            <a:r>
              <a:rPr lang="vi-VN" sz="2600" b="1" smtClean="0">
                <a:latin typeface="Arial" pitchFamily="34" charset="0"/>
                <a:cs typeface="Arial" pitchFamily="34" charset="0"/>
              </a:rPr>
              <a:t>ập xác định</a:t>
            </a:r>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757280416"/>
              </p:ext>
            </p:extLst>
          </p:nvPr>
        </p:nvGraphicFramePr>
        <p:xfrm>
          <a:off x="7542212" y="4324350"/>
          <a:ext cx="3463925" cy="928687"/>
        </p:xfrm>
        <a:graphic>
          <a:graphicData uri="http://schemas.openxmlformats.org/presentationml/2006/ole">
            <mc:AlternateContent xmlns:mc="http://schemas.openxmlformats.org/markup-compatibility/2006">
              <mc:Choice xmlns:v="urn:schemas-microsoft-com:vml" Requires="v">
                <p:oleObj spid="_x0000_s109657" name="Equation" r:id="rId19" imgW="1612800" imgH="431640" progId="Equation.DSMT4">
                  <p:embed/>
                </p:oleObj>
              </mc:Choice>
              <mc:Fallback>
                <p:oleObj name="Equation" r:id="rId19" imgW="1612800" imgH="431640" progId="Equation.DSMT4">
                  <p:embed/>
                  <p:pic>
                    <p:nvPicPr>
                      <p:cNvPr id="0" name=""/>
                      <p:cNvPicPr>
                        <a:picLocks noChangeAspect="1" noChangeArrowheads="1"/>
                      </p:cNvPicPr>
                      <p:nvPr/>
                    </p:nvPicPr>
                    <p:blipFill>
                      <a:blip r:embed="rId20"/>
                      <a:srcRect/>
                      <a:stretch>
                        <a:fillRect/>
                      </a:stretch>
                    </p:blipFill>
                    <p:spPr bwMode="auto">
                      <a:xfrm>
                        <a:off x="7542212" y="4324350"/>
                        <a:ext cx="34639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1083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37563</TotalTime>
  <Words>1183</Words>
  <Application>Microsoft Office PowerPoint</Application>
  <PresentationFormat>Custom</PresentationFormat>
  <Paragraphs>124</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2311</cp:revision>
  <dcterms:created xsi:type="dcterms:W3CDTF">2021-08-04T05:24:17Z</dcterms:created>
  <dcterms:modified xsi:type="dcterms:W3CDTF">2024-03-12T01:29:57Z</dcterms:modified>
</cp:coreProperties>
</file>