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04" r:id="rId2"/>
    <p:sldMasterId id="2147483717" r:id="rId3"/>
  </p:sldMasterIdLst>
  <p:notesMasterIdLst>
    <p:notesMasterId r:id="rId30"/>
  </p:notesMasterIdLst>
  <p:sldIdLst>
    <p:sldId id="256" r:id="rId4"/>
    <p:sldId id="293" r:id="rId5"/>
    <p:sldId id="294" r:id="rId6"/>
    <p:sldId id="257" r:id="rId7"/>
    <p:sldId id="269" r:id="rId8"/>
    <p:sldId id="264" r:id="rId9"/>
    <p:sldId id="262" r:id="rId10"/>
    <p:sldId id="260" r:id="rId11"/>
    <p:sldId id="303" r:id="rId12"/>
    <p:sldId id="259" r:id="rId13"/>
    <p:sldId id="295" r:id="rId14"/>
    <p:sldId id="274" r:id="rId15"/>
    <p:sldId id="2074" r:id="rId16"/>
    <p:sldId id="272" r:id="rId17"/>
    <p:sldId id="2082" r:id="rId18"/>
    <p:sldId id="2083" r:id="rId19"/>
    <p:sldId id="297" r:id="rId20"/>
    <p:sldId id="2079" r:id="rId21"/>
    <p:sldId id="276" r:id="rId22"/>
    <p:sldId id="300" r:id="rId23"/>
    <p:sldId id="301" r:id="rId24"/>
    <p:sldId id="290" r:id="rId25"/>
    <p:sldId id="283" r:id="rId26"/>
    <p:sldId id="302" r:id="rId27"/>
    <p:sldId id="265" r:id="rId28"/>
    <p:sldId id="284" r:id="rId29"/>
  </p:sldIdLst>
  <p:sldSz cx="18288000" cy="10287000"/>
  <p:notesSz cx="6858000" cy="9144000"/>
  <p:embeddedFontLst>
    <p:embeddedFont>
      <p:font typeface="#9Slide02 Tieu de rat dai 01" panose="020B0604020202020204" charset="0"/>
      <p:regular r:id="rId31"/>
      <p:bold r:id="rId32"/>
      <p:italic r:id="rId33"/>
      <p:boldItalic r:id="rId34"/>
    </p:embeddedFont>
    <p:embeddedFont>
      <p:font typeface="Dosis ExtraBold" pitchFamily="2" charset="0"/>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F5A"/>
    <a:srgbClr val="FABB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3792" autoAdjust="0"/>
  </p:normalViewPr>
  <p:slideViewPr>
    <p:cSldViewPr>
      <p:cViewPr>
        <p:scale>
          <a:sx n="33" d="100"/>
          <a:sy n="33" d="100"/>
        </p:scale>
        <p:origin x="1200"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AE2A2-8B87-4C1B-B24E-89A0E24902B9}" type="datetimeFigureOut">
              <a:rPr lang="en-US" smtClean="0"/>
              <a:t>15/08/2024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264C6-FED6-4389-8FFA-6F28AB7575EF}" type="slidenum">
              <a:rPr lang="en-US" smtClean="0"/>
              <a:t>‹#›</a:t>
            </a:fld>
            <a:endParaRPr lang="en-US"/>
          </a:p>
        </p:txBody>
      </p:sp>
    </p:spTree>
    <p:extLst>
      <p:ext uri="{BB962C8B-B14F-4D97-AF65-F5344CB8AC3E}">
        <p14:creationId xmlns:p14="http://schemas.microsoft.com/office/powerpoint/2010/main" val="2629516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465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Tùy theo cấu trúc và thành phần hóa học chia VK Gram âm và dương.</a:t>
            </a:r>
            <a:endParaRPr/>
          </a:p>
        </p:txBody>
      </p:sp>
      <p:sp>
        <p:nvSpPr>
          <p:cNvPr id="678" name="Google Shape;6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b="0">
              <a:latin typeface="#9Slide02 Tieu de rat dai 01" panose="020B0604020202020204" charset="0"/>
              <a:ea typeface="#9Slide02 Tieu de rat dai 01" panose="020B0604020202020204" charset="0"/>
            </a:endParaRPr>
          </a:p>
        </p:txBody>
      </p:sp>
      <p:sp>
        <p:nvSpPr>
          <p:cNvPr id="4" name="Slide Number Placeholder 3"/>
          <p:cNvSpPr>
            <a:spLocks noGrp="1"/>
          </p:cNvSpPr>
          <p:nvPr>
            <p:ph type="sldNum" sz="quarter" idx="5"/>
          </p:nvPr>
        </p:nvSpPr>
        <p:spPr/>
        <p:txBody>
          <a:bodyPr/>
          <a:lstStyle/>
          <a:p>
            <a:fld id="{B680753C-D7D7-4F73-99DE-95ED2625BF27}" type="slidenum">
              <a:rPr lang="en-US" smtClean="0"/>
              <a:t>18</a:t>
            </a:fld>
            <a:endParaRPr lang="en-US"/>
          </a:p>
        </p:txBody>
      </p:sp>
    </p:spTree>
    <p:extLst>
      <p:ext uri="{BB962C8B-B14F-4D97-AF65-F5344CB8AC3E}">
        <p14:creationId xmlns:p14="http://schemas.microsoft.com/office/powerpoint/2010/main" val="1745168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7" name="Google Shape;93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2" name="Google Shape;110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057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450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115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520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3748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1421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6640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653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033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457200" y="3429000"/>
            <a:ext cx="2808000" cy="2106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917298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609600" y="3367937"/>
            <a:ext cx="2743200" cy="20574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923096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376517" y="3573678"/>
            <a:ext cx="2226983" cy="1645920"/>
          </a:xfrm>
          <a:prstGeom prst="rect">
            <a:avLst/>
          </a:prstGeom>
        </p:spPr>
      </p:pic>
    </p:spTree>
    <p:extLst>
      <p:ext uri="{BB962C8B-B14F-4D97-AF65-F5344CB8AC3E}">
        <p14:creationId xmlns:p14="http://schemas.microsoft.com/office/powerpoint/2010/main" val="519163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7"/>
        <p:cNvGrpSpPr/>
        <p:nvPr/>
      </p:nvGrpSpPr>
      <p:grpSpPr>
        <a:xfrm>
          <a:off x="0" y="0"/>
          <a:ext cx="0" cy="0"/>
          <a:chOff x="0" y="0"/>
          <a:chExt cx="0" cy="0"/>
        </a:xfrm>
      </p:grpSpPr>
      <p:sp>
        <p:nvSpPr>
          <p:cNvPr id="208" name="Google Shape;208;p4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4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4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6594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1"/>
        <p:cNvGrpSpPr/>
        <p:nvPr/>
      </p:nvGrpSpPr>
      <p:grpSpPr>
        <a:xfrm>
          <a:off x="0" y="0"/>
          <a:ext cx="0" cy="0"/>
          <a:chOff x="0" y="0"/>
          <a:chExt cx="0" cy="0"/>
        </a:xfrm>
      </p:grpSpPr>
      <p:sp>
        <p:nvSpPr>
          <p:cNvPr id="212" name="Google Shape;212;p4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4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4" name="Google Shape;214;p4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4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4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4092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7"/>
        <p:cNvGrpSpPr/>
        <p:nvPr/>
      </p:nvGrpSpPr>
      <p:grpSpPr>
        <a:xfrm>
          <a:off x="0" y="0"/>
          <a:ext cx="0" cy="0"/>
          <a:chOff x="0" y="0"/>
          <a:chExt cx="0" cy="0"/>
        </a:xfrm>
      </p:grpSpPr>
      <p:sp>
        <p:nvSpPr>
          <p:cNvPr id="218" name="Google Shape;218;p88"/>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88"/>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220" name="Google Shape;220;p8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8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9320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3"/>
        <p:cNvGrpSpPr/>
        <p:nvPr/>
      </p:nvGrpSpPr>
      <p:grpSpPr>
        <a:xfrm>
          <a:off x="0" y="0"/>
          <a:ext cx="0" cy="0"/>
          <a:chOff x="0" y="0"/>
          <a:chExt cx="0" cy="0"/>
        </a:xfrm>
      </p:grpSpPr>
      <p:sp>
        <p:nvSpPr>
          <p:cNvPr id="224" name="Google Shape;224;p8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8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26" name="Google Shape;226;p8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8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2652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9"/>
        <p:cNvGrpSpPr/>
        <p:nvPr/>
      </p:nvGrpSpPr>
      <p:grpSpPr>
        <a:xfrm>
          <a:off x="0" y="0"/>
          <a:ext cx="0" cy="0"/>
          <a:chOff x="0" y="0"/>
          <a:chExt cx="0" cy="0"/>
        </a:xfrm>
      </p:grpSpPr>
      <p:sp>
        <p:nvSpPr>
          <p:cNvPr id="230" name="Google Shape;230;p90"/>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90"/>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32" name="Google Shape;232;p9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9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9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49595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5"/>
        <p:cNvGrpSpPr/>
        <p:nvPr/>
      </p:nvGrpSpPr>
      <p:grpSpPr>
        <a:xfrm>
          <a:off x="0" y="0"/>
          <a:ext cx="0" cy="0"/>
          <a:chOff x="0" y="0"/>
          <a:chExt cx="0" cy="0"/>
        </a:xfrm>
      </p:grpSpPr>
      <p:sp>
        <p:nvSpPr>
          <p:cNvPr id="236" name="Google Shape;236;p9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91"/>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38" name="Google Shape;238;p91"/>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39" name="Google Shape;239;p9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9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9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6555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42"/>
        <p:cNvGrpSpPr/>
        <p:nvPr/>
      </p:nvGrpSpPr>
      <p:grpSpPr>
        <a:xfrm>
          <a:off x="0" y="0"/>
          <a:ext cx="0" cy="0"/>
          <a:chOff x="0" y="0"/>
          <a:chExt cx="0" cy="0"/>
        </a:xfrm>
      </p:grpSpPr>
      <p:sp>
        <p:nvSpPr>
          <p:cNvPr id="243" name="Google Shape;243;p92"/>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92"/>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245" name="Google Shape;245;p92"/>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46" name="Google Shape;246;p92"/>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247" name="Google Shape;247;p92"/>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48" name="Google Shape;248;p9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9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9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46997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1"/>
        <p:cNvGrpSpPr/>
        <p:nvPr/>
      </p:nvGrpSpPr>
      <p:grpSpPr>
        <a:xfrm>
          <a:off x="0" y="0"/>
          <a:ext cx="0" cy="0"/>
          <a:chOff x="0" y="0"/>
          <a:chExt cx="0" cy="0"/>
        </a:xfrm>
      </p:grpSpPr>
      <p:sp>
        <p:nvSpPr>
          <p:cNvPr id="252" name="Google Shape;252;p9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9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9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9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85015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56"/>
        <p:cNvGrpSpPr/>
        <p:nvPr/>
      </p:nvGrpSpPr>
      <p:grpSpPr>
        <a:xfrm>
          <a:off x="0" y="0"/>
          <a:ext cx="0" cy="0"/>
          <a:chOff x="0" y="0"/>
          <a:chExt cx="0" cy="0"/>
        </a:xfrm>
      </p:grpSpPr>
      <p:sp>
        <p:nvSpPr>
          <p:cNvPr id="257" name="Google Shape;257;p94"/>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94"/>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259" name="Google Shape;259;p94"/>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260" name="Google Shape;260;p9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9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9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049175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63"/>
        <p:cNvGrpSpPr/>
        <p:nvPr/>
      </p:nvGrpSpPr>
      <p:grpSpPr>
        <a:xfrm>
          <a:off x="0" y="0"/>
          <a:ext cx="0" cy="0"/>
          <a:chOff x="0" y="0"/>
          <a:chExt cx="0" cy="0"/>
        </a:xfrm>
      </p:grpSpPr>
      <p:sp>
        <p:nvSpPr>
          <p:cNvPr id="264" name="Google Shape;264;p95"/>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95"/>
          <p:cNvSpPr>
            <a:spLocks noGrp="1"/>
          </p:cNvSpPr>
          <p:nvPr>
            <p:ph type="pic" idx="2"/>
          </p:nvPr>
        </p:nvSpPr>
        <p:spPr>
          <a:xfrm>
            <a:off x="7774782" y="1481138"/>
            <a:ext cx="9258300" cy="7310438"/>
          </a:xfrm>
          <a:prstGeom prst="rect">
            <a:avLst/>
          </a:prstGeom>
          <a:noFill/>
          <a:ln>
            <a:noFill/>
          </a:ln>
        </p:spPr>
      </p:sp>
      <p:sp>
        <p:nvSpPr>
          <p:cNvPr id="266" name="Google Shape;266;p95"/>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267" name="Google Shape;267;p9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9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9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1848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70"/>
        <p:cNvGrpSpPr/>
        <p:nvPr/>
      </p:nvGrpSpPr>
      <p:grpSpPr>
        <a:xfrm>
          <a:off x="0" y="0"/>
          <a:ext cx="0" cy="0"/>
          <a:chOff x="0" y="0"/>
          <a:chExt cx="0" cy="0"/>
        </a:xfrm>
      </p:grpSpPr>
      <p:sp>
        <p:nvSpPr>
          <p:cNvPr id="271" name="Google Shape;271;p9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96"/>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73" name="Google Shape;273;p9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9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9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14588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6"/>
        <p:cNvGrpSpPr/>
        <p:nvPr/>
      </p:nvGrpSpPr>
      <p:grpSpPr>
        <a:xfrm>
          <a:off x="0" y="0"/>
          <a:ext cx="0" cy="0"/>
          <a:chOff x="0" y="0"/>
          <a:chExt cx="0" cy="0"/>
        </a:xfrm>
      </p:grpSpPr>
      <p:sp>
        <p:nvSpPr>
          <p:cNvPr id="277" name="Google Shape;277;p97"/>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 name="Google Shape;278;p97"/>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79" name="Google Shape;279;p9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9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9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5401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8"/>
        <p:cNvGrpSpPr/>
        <p:nvPr/>
      </p:nvGrpSpPr>
      <p:grpSpPr>
        <a:xfrm>
          <a:off x="0" y="0"/>
          <a:ext cx="0" cy="0"/>
          <a:chOff x="0" y="0"/>
          <a:chExt cx="0" cy="0"/>
        </a:xfrm>
      </p:grpSpPr>
      <p:sp>
        <p:nvSpPr>
          <p:cNvPr id="289" name="Google Shape;289;p4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4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4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5155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92"/>
        <p:cNvGrpSpPr/>
        <p:nvPr/>
      </p:nvGrpSpPr>
      <p:grpSpPr>
        <a:xfrm>
          <a:off x="0" y="0"/>
          <a:ext cx="0" cy="0"/>
          <a:chOff x="0" y="0"/>
          <a:chExt cx="0" cy="0"/>
        </a:xfrm>
      </p:grpSpPr>
      <p:sp>
        <p:nvSpPr>
          <p:cNvPr id="293" name="Google Shape;293;p98"/>
          <p:cNvSpPr txBox="1">
            <a:spLocks noGrp="1"/>
          </p:cNvSpPr>
          <p:nvPr>
            <p:ph type="ctrTitle"/>
          </p:nvPr>
        </p:nvSpPr>
        <p:spPr>
          <a:xfrm>
            <a:off x="685800" y="2130425"/>
            <a:ext cx="7772400" cy="147002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9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2133"/>
              <a:buNone/>
              <a:defRPr>
                <a:solidFill>
                  <a:srgbClr val="888888"/>
                </a:solidFill>
              </a:defRPr>
            </a:lvl1pPr>
            <a:lvl2pPr lvl="1" algn="ctr">
              <a:spcBef>
                <a:spcPts val="560"/>
              </a:spcBef>
              <a:spcAft>
                <a:spcPts val="0"/>
              </a:spcAft>
              <a:buClr>
                <a:srgbClr val="888888"/>
              </a:buClr>
              <a:buSzPts val="1867"/>
              <a:buNone/>
              <a:defRPr>
                <a:solidFill>
                  <a:srgbClr val="888888"/>
                </a:solidFill>
              </a:defRPr>
            </a:lvl2pPr>
            <a:lvl3pPr lvl="2" algn="ctr">
              <a:spcBef>
                <a:spcPts val="480"/>
              </a:spcBef>
              <a:spcAft>
                <a:spcPts val="0"/>
              </a:spcAft>
              <a:buClr>
                <a:srgbClr val="888888"/>
              </a:buClr>
              <a:buSzPts val="1600"/>
              <a:buNone/>
              <a:defRPr>
                <a:solidFill>
                  <a:srgbClr val="888888"/>
                </a:solidFill>
              </a:defRPr>
            </a:lvl3pPr>
            <a:lvl4pPr lvl="3" algn="ctr">
              <a:spcBef>
                <a:spcPts val="401"/>
              </a:spcBef>
              <a:spcAft>
                <a:spcPts val="0"/>
              </a:spcAft>
              <a:buClr>
                <a:srgbClr val="888888"/>
              </a:buClr>
              <a:buSzPts val="1333"/>
              <a:buNone/>
              <a:defRPr>
                <a:solidFill>
                  <a:srgbClr val="888888"/>
                </a:solidFill>
              </a:defRPr>
            </a:lvl4pPr>
            <a:lvl5pPr lvl="4" algn="ctr">
              <a:spcBef>
                <a:spcPts val="401"/>
              </a:spcBef>
              <a:spcAft>
                <a:spcPts val="0"/>
              </a:spcAft>
              <a:buClr>
                <a:srgbClr val="888888"/>
              </a:buClr>
              <a:buSzPts val="1333"/>
              <a:buNone/>
              <a:defRPr>
                <a:solidFill>
                  <a:srgbClr val="888888"/>
                </a:solidFill>
              </a:defRPr>
            </a:lvl5pPr>
            <a:lvl6pPr lvl="5" algn="ctr">
              <a:spcBef>
                <a:spcPts val="401"/>
              </a:spcBef>
              <a:spcAft>
                <a:spcPts val="0"/>
              </a:spcAft>
              <a:buClr>
                <a:srgbClr val="888888"/>
              </a:buClr>
              <a:buSzPts val="1333"/>
              <a:buNone/>
              <a:defRPr>
                <a:solidFill>
                  <a:srgbClr val="888888"/>
                </a:solidFill>
              </a:defRPr>
            </a:lvl6pPr>
            <a:lvl7pPr lvl="6" algn="ctr">
              <a:spcBef>
                <a:spcPts val="401"/>
              </a:spcBef>
              <a:spcAft>
                <a:spcPts val="0"/>
              </a:spcAft>
              <a:buClr>
                <a:srgbClr val="888888"/>
              </a:buClr>
              <a:buSzPts val="1333"/>
              <a:buNone/>
              <a:defRPr>
                <a:solidFill>
                  <a:srgbClr val="888888"/>
                </a:solidFill>
              </a:defRPr>
            </a:lvl7pPr>
            <a:lvl8pPr lvl="7" algn="ctr">
              <a:spcBef>
                <a:spcPts val="401"/>
              </a:spcBef>
              <a:spcAft>
                <a:spcPts val="0"/>
              </a:spcAft>
              <a:buClr>
                <a:srgbClr val="888888"/>
              </a:buClr>
              <a:buSzPts val="1333"/>
              <a:buNone/>
              <a:defRPr>
                <a:solidFill>
                  <a:srgbClr val="888888"/>
                </a:solidFill>
              </a:defRPr>
            </a:lvl8pPr>
            <a:lvl9pPr lvl="8" algn="ctr">
              <a:spcBef>
                <a:spcPts val="401"/>
              </a:spcBef>
              <a:spcAft>
                <a:spcPts val="0"/>
              </a:spcAft>
              <a:buClr>
                <a:srgbClr val="888888"/>
              </a:buClr>
              <a:buSzPts val="1333"/>
              <a:buNone/>
              <a:defRPr>
                <a:solidFill>
                  <a:srgbClr val="888888"/>
                </a:solidFill>
              </a:defRPr>
            </a:lvl9pPr>
          </a:lstStyle>
          <a:p>
            <a:endParaRPr/>
          </a:p>
        </p:txBody>
      </p:sp>
      <p:sp>
        <p:nvSpPr>
          <p:cNvPr id="295" name="Google Shape;295;p9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9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88912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98"/>
        <p:cNvGrpSpPr/>
        <p:nvPr/>
      </p:nvGrpSpPr>
      <p:grpSpPr>
        <a:xfrm>
          <a:off x="0" y="0"/>
          <a:ext cx="0" cy="0"/>
          <a:chOff x="0" y="0"/>
          <a:chExt cx="0" cy="0"/>
        </a:xfrm>
      </p:grpSpPr>
      <p:sp>
        <p:nvSpPr>
          <p:cNvPr id="299" name="Google Shape;299;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99"/>
          <p:cNvSpPr txBox="1">
            <a:spLocks noGrp="1"/>
          </p:cNvSpPr>
          <p:nvPr>
            <p:ph type="body" idx="1"/>
          </p:nvPr>
        </p:nvSpPr>
        <p:spPr>
          <a:xfrm>
            <a:off x="457200" y="1600201"/>
            <a:ext cx="8229600" cy="4525964"/>
          </a:xfrm>
          <a:prstGeom prst="rect">
            <a:avLst/>
          </a:prstGeom>
          <a:noFill/>
          <a:ln>
            <a:noFill/>
          </a:ln>
        </p:spPr>
        <p:txBody>
          <a:bodyPr spcFirstLastPara="1" wrap="square" lIns="91425" tIns="45700" rIns="91425" bIns="45700" anchor="t" anchorCtr="0">
            <a:normAutofit/>
          </a:bodyPr>
          <a:lstStyle>
            <a:lvl1pPr marL="685800" lvl="0" indent="-514350" algn="l">
              <a:spcBef>
                <a:spcPts val="540"/>
              </a:spcBef>
              <a:spcAft>
                <a:spcPts val="0"/>
              </a:spcAft>
              <a:buClr>
                <a:schemeClr val="dk1"/>
              </a:buClr>
              <a:buSzPts val="1800"/>
              <a:buChar char="•"/>
              <a:defRPr/>
            </a:lvl1pPr>
            <a:lvl2pPr marL="1371600" lvl="1" indent="-514350" algn="l">
              <a:spcBef>
                <a:spcPts val="540"/>
              </a:spcBef>
              <a:spcAft>
                <a:spcPts val="0"/>
              </a:spcAft>
              <a:buClr>
                <a:schemeClr val="dk1"/>
              </a:buClr>
              <a:buSzPts val="1800"/>
              <a:buChar char="–"/>
              <a:defRPr/>
            </a:lvl2pPr>
            <a:lvl3pPr marL="2057400" lvl="2" indent="-514350" algn="l">
              <a:spcBef>
                <a:spcPts val="540"/>
              </a:spcBef>
              <a:spcAft>
                <a:spcPts val="0"/>
              </a:spcAft>
              <a:buClr>
                <a:schemeClr val="dk1"/>
              </a:buClr>
              <a:buSzPts val="1800"/>
              <a:buChar char="•"/>
              <a:defRPr/>
            </a:lvl3pPr>
            <a:lvl4pPr marL="2743200" lvl="3" indent="-514350" algn="l">
              <a:spcBef>
                <a:spcPts val="540"/>
              </a:spcBef>
              <a:spcAft>
                <a:spcPts val="0"/>
              </a:spcAft>
              <a:buClr>
                <a:schemeClr val="dk1"/>
              </a:buClr>
              <a:buSzPts val="1800"/>
              <a:buChar char="–"/>
              <a:defRPr/>
            </a:lvl4pPr>
            <a:lvl5pPr marL="3429000" lvl="4" indent="-514350" algn="l">
              <a:spcBef>
                <a:spcPts val="540"/>
              </a:spcBef>
              <a:spcAft>
                <a:spcPts val="0"/>
              </a:spcAft>
              <a:buClr>
                <a:schemeClr val="dk1"/>
              </a:buClr>
              <a:buSzPts val="1800"/>
              <a:buChar char="»"/>
              <a:defRPr/>
            </a:lvl5pPr>
            <a:lvl6pPr marL="4114800" lvl="5" indent="-514350" algn="l">
              <a:spcBef>
                <a:spcPts val="540"/>
              </a:spcBef>
              <a:spcAft>
                <a:spcPts val="0"/>
              </a:spcAft>
              <a:buClr>
                <a:schemeClr val="dk1"/>
              </a:buClr>
              <a:buSzPts val="1800"/>
              <a:buChar char="•"/>
              <a:defRPr/>
            </a:lvl6pPr>
            <a:lvl7pPr marL="4800600" lvl="6" indent="-514350" algn="l">
              <a:spcBef>
                <a:spcPts val="540"/>
              </a:spcBef>
              <a:spcAft>
                <a:spcPts val="0"/>
              </a:spcAft>
              <a:buClr>
                <a:schemeClr val="dk1"/>
              </a:buClr>
              <a:buSzPts val="1800"/>
              <a:buChar char="•"/>
              <a:defRPr/>
            </a:lvl7pPr>
            <a:lvl8pPr marL="5486400" lvl="7" indent="-514350" algn="l">
              <a:spcBef>
                <a:spcPts val="540"/>
              </a:spcBef>
              <a:spcAft>
                <a:spcPts val="0"/>
              </a:spcAft>
              <a:buClr>
                <a:schemeClr val="dk1"/>
              </a:buClr>
              <a:buSzPts val="1800"/>
              <a:buChar char="•"/>
              <a:defRPr/>
            </a:lvl8pPr>
            <a:lvl9pPr marL="6172200" lvl="8" indent="-514350" algn="l">
              <a:spcBef>
                <a:spcPts val="540"/>
              </a:spcBef>
              <a:spcAft>
                <a:spcPts val="0"/>
              </a:spcAft>
              <a:buClr>
                <a:schemeClr val="dk1"/>
              </a:buClr>
              <a:buSzPts val="1800"/>
              <a:buChar char="•"/>
              <a:defRPr/>
            </a:lvl9pPr>
          </a:lstStyle>
          <a:p>
            <a:endParaRPr/>
          </a:p>
        </p:txBody>
      </p:sp>
      <p:sp>
        <p:nvSpPr>
          <p:cNvPr id="301" name="Google Shape;301;p99"/>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99"/>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99"/>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3723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4"/>
        <p:cNvGrpSpPr/>
        <p:nvPr/>
      </p:nvGrpSpPr>
      <p:grpSpPr>
        <a:xfrm>
          <a:off x="0" y="0"/>
          <a:ext cx="0" cy="0"/>
          <a:chOff x="0" y="0"/>
          <a:chExt cx="0" cy="0"/>
        </a:xfrm>
      </p:grpSpPr>
      <p:sp>
        <p:nvSpPr>
          <p:cNvPr id="305" name="Google Shape;305;p100"/>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Calibri"/>
              <a:buNone/>
              <a:defRPr sz="4001"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100"/>
          <p:cNvSpPr txBox="1">
            <a:spLocks noGrp="1"/>
          </p:cNvSpPr>
          <p:nvPr>
            <p:ph type="body" idx="1"/>
          </p:nvPr>
        </p:nvSpPr>
        <p:spPr>
          <a:xfrm>
            <a:off x="722313" y="2906714"/>
            <a:ext cx="7772400" cy="1500188"/>
          </a:xfrm>
          <a:prstGeom prst="rect">
            <a:avLst/>
          </a:prstGeom>
          <a:noFill/>
          <a:ln>
            <a:noFill/>
          </a:ln>
        </p:spPr>
        <p:txBody>
          <a:bodyPr spcFirstLastPara="1" wrap="square" lIns="91425" tIns="45700" rIns="91425" bIns="45700" anchor="b" anchorCtr="0">
            <a:normAutofit/>
          </a:bodyPr>
          <a:lstStyle>
            <a:lvl1pPr marL="685800" lvl="0" indent="-342900" algn="l">
              <a:spcBef>
                <a:spcPts val="401"/>
              </a:spcBef>
              <a:spcAft>
                <a:spcPts val="0"/>
              </a:spcAft>
              <a:buClr>
                <a:srgbClr val="888888"/>
              </a:buClr>
              <a:buSzPts val="1333"/>
              <a:buNone/>
              <a:defRPr sz="2000">
                <a:solidFill>
                  <a:srgbClr val="888888"/>
                </a:solidFill>
              </a:defRPr>
            </a:lvl1pPr>
            <a:lvl2pPr marL="1371600" lvl="1" indent="-342900" algn="l">
              <a:spcBef>
                <a:spcPts val="360"/>
              </a:spcBef>
              <a:spcAft>
                <a:spcPts val="0"/>
              </a:spcAft>
              <a:buClr>
                <a:srgbClr val="888888"/>
              </a:buClr>
              <a:buSzPts val="1200"/>
              <a:buNone/>
              <a:defRPr sz="1800">
                <a:solidFill>
                  <a:srgbClr val="888888"/>
                </a:solidFill>
              </a:defRPr>
            </a:lvl2pPr>
            <a:lvl3pPr marL="2057400" lvl="2" indent="-342900" algn="l">
              <a:spcBef>
                <a:spcPts val="320"/>
              </a:spcBef>
              <a:spcAft>
                <a:spcPts val="0"/>
              </a:spcAft>
              <a:buClr>
                <a:srgbClr val="888888"/>
              </a:buClr>
              <a:buSzPts val="1067"/>
              <a:buNone/>
              <a:defRPr sz="1601">
                <a:solidFill>
                  <a:srgbClr val="888888"/>
                </a:solidFill>
              </a:defRPr>
            </a:lvl3pPr>
            <a:lvl4pPr marL="2743200" lvl="3" indent="-342900" algn="l">
              <a:spcBef>
                <a:spcPts val="281"/>
              </a:spcBef>
              <a:spcAft>
                <a:spcPts val="0"/>
              </a:spcAft>
              <a:buClr>
                <a:srgbClr val="888888"/>
              </a:buClr>
              <a:buSzPts val="933"/>
              <a:buNone/>
              <a:defRPr sz="1400">
                <a:solidFill>
                  <a:srgbClr val="888888"/>
                </a:solidFill>
              </a:defRPr>
            </a:lvl4pPr>
            <a:lvl5pPr marL="3429000" lvl="4" indent="-342900" algn="l">
              <a:spcBef>
                <a:spcPts val="281"/>
              </a:spcBef>
              <a:spcAft>
                <a:spcPts val="0"/>
              </a:spcAft>
              <a:buClr>
                <a:srgbClr val="888888"/>
              </a:buClr>
              <a:buSzPts val="933"/>
              <a:buNone/>
              <a:defRPr sz="1400">
                <a:solidFill>
                  <a:srgbClr val="888888"/>
                </a:solidFill>
              </a:defRPr>
            </a:lvl5pPr>
            <a:lvl6pPr marL="4114800" lvl="5" indent="-342900" algn="l">
              <a:spcBef>
                <a:spcPts val="281"/>
              </a:spcBef>
              <a:spcAft>
                <a:spcPts val="0"/>
              </a:spcAft>
              <a:buClr>
                <a:srgbClr val="888888"/>
              </a:buClr>
              <a:buSzPts val="933"/>
              <a:buNone/>
              <a:defRPr sz="1400">
                <a:solidFill>
                  <a:srgbClr val="888888"/>
                </a:solidFill>
              </a:defRPr>
            </a:lvl6pPr>
            <a:lvl7pPr marL="4800600" lvl="6" indent="-342900" algn="l">
              <a:spcBef>
                <a:spcPts val="281"/>
              </a:spcBef>
              <a:spcAft>
                <a:spcPts val="0"/>
              </a:spcAft>
              <a:buClr>
                <a:srgbClr val="888888"/>
              </a:buClr>
              <a:buSzPts val="933"/>
              <a:buNone/>
              <a:defRPr sz="1400">
                <a:solidFill>
                  <a:srgbClr val="888888"/>
                </a:solidFill>
              </a:defRPr>
            </a:lvl7pPr>
            <a:lvl8pPr marL="5486400" lvl="7" indent="-342900" algn="l">
              <a:spcBef>
                <a:spcPts val="281"/>
              </a:spcBef>
              <a:spcAft>
                <a:spcPts val="0"/>
              </a:spcAft>
              <a:buClr>
                <a:srgbClr val="888888"/>
              </a:buClr>
              <a:buSzPts val="933"/>
              <a:buNone/>
              <a:defRPr sz="1400">
                <a:solidFill>
                  <a:srgbClr val="888888"/>
                </a:solidFill>
              </a:defRPr>
            </a:lvl8pPr>
            <a:lvl9pPr marL="6172200" lvl="8" indent="-342900" algn="l">
              <a:spcBef>
                <a:spcPts val="281"/>
              </a:spcBef>
              <a:spcAft>
                <a:spcPts val="0"/>
              </a:spcAft>
              <a:buClr>
                <a:srgbClr val="888888"/>
              </a:buClr>
              <a:buSzPts val="933"/>
              <a:buNone/>
              <a:defRPr sz="1400">
                <a:solidFill>
                  <a:srgbClr val="888888"/>
                </a:solidFill>
              </a:defRPr>
            </a:lvl9pPr>
          </a:lstStyle>
          <a:p>
            <a:endParaRPr/>
          </a:p>
        </p:txBody>
      </p:sp>
      <p:sp>
        <p:nvSpPr>
          <p:cNvPr id="307" name="Google Shape;307;p10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10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10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0042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0"/>
        <p:cNvGrpSpPr/>
        <p:nvPr/>
      </p:nvGrpSpPr>
      <p:grpSpPr>
        <a:xfrm>
          <a:off x="0" y="0"/>
          <a:ext cx="0" cy="0"/>
          <a:chOff x="0" y="0"/>
          <a:chExt cx="0" cy="0"/>
        </a:xfrm>
      </p:grpSpPr>
      <p:sp>
        <p:nvSpPr>
          <p:cNvPr id="311" name="Google Shape;311;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101"/>
          <p:cNvSpPr txBox="1">
            <a:spLocks noGrp="1"/>
          </p:cNvSpPr>
          <p:nvPr>
            <p:ph type="body" idx="1"/>
          </p:nvPr>
        </p:nvSpPr>
        <p:spPr>
          <a:xfrm>
            <a:off x="457200" y="1600201"/>
            <a:ext cx="4038600" cy="4525964"/>
          </a:xfrm>
          <a:prstGeom prst="rect">
            <a:avLst/>
          </a:prstGeom>
          <a:noFill/>
          <a:ln>
            <a:noFill/>
          </a:ln>
        </p:spPr>
        <p:txBody>
          <a:bodyPr spcFirstLastPara="1" wrap="square" lIns="91425" tIns="45700" rIns="91425" bIns="45700" anchor="t" anchorCtr="0">
            <a:normAutofit/>
          </a:bodyPr>
          <a:lstStyle>
            <a:lvl1pPr marL="685800" lvl="0" indent="-520731" algn="l">
              <a:spcBef>
                <a:spcPts val="560"/>
              </a:spcBef>
              <a:spcAft>
                <a:spcPts val="0"/>
              </a:spcAft>
              <a:buClr>
                <a:schemeClr val="dk1"/>
              </a:buClr>
              <a:buSzPts val="1867"/>
              <a:buChar char="•"/>
              <a:defRPr sz="2801"/>
            </a:lvl1pPr>
            <a:lvl2pPr marL="1371600" lvl="1" indent="-495300" algn="l">
              <a:spcBef>
                <a:spcPts val="480"/>
              </a:spcBef>
              <a:spcAft>
                <a:spcPts val="0"/>
              </a:spcAft>
              <a:buClr>
                <a:schemeClr val="dk1"/>
              </a:buClr>
              <a:buSzPts val="1600"/>
              <a:buChar char="–"/>
              <a:defRPr sz="2400"/>
            </a:lvl2pPr>
            <a:lvl3pPr marL="2057400" lvl="2" indent="-469868" algn="l">
              <a:spcBef>
                <a:spcPts val="401"/>
              </a:spcBef>
              <a:spcAft>
                <a:spcPts val="0"/>
              </a:spcAft>
              <a:buClr>
                <a:schemeClr val="dk1"/>
              </a:buClr>
              <a:buSzPts val="1333"/>
              <a:buChar char="•"/>
              <a:defRPr sz="2000"/>
            </a:lvl3pPr>
            <a:lvl4pPr marL="2743200" lvl="3" indent="-457200" algn="l">
              <a:spcBef>
                <a:spcPts val="360"/>
              </a:spcBef>
              <a:spcAft>
                <a:spcPts val="0"/>
              </a:spcAft>
              <a:buClr>
                <a:schemeClr val="dk1"/>
              </a:buClr>
              <a:buSzPts val="1200"/>
              <a:buChar char="–"/>
              <a:defRPr sz="1800"/>
            </a:lvl4pPr>
            <a:lvl5pPr marL="3429000" lvl="4" indent="-457200" algn="l">
              <a:spcBef>
                <a:spcPts val="360"/>
              </a:spcBef>
              <a:spcAft>
                <a:spcPts val="0"/>
              </a:spcAft>
              <a:buClr>
                <a:schemeClr val="dk1"/>
              </a:buClr>
              <a:buSzPts val="1200"/>
              <a:buChar char="»"/>
              <a:defRPr sz="1800"/>
            </a:lvl5pPr>
            <a:lvl6pPr marL="4114800" lvl="5" indent="-457200" algn="l">
              <a:spcBef>
                <a:spcPts val="360"/>
              </a:spcBef>
              <a:spcAft>
                <a:spcPts val="0"/>
              </a:spcAft>
              <a:buClr>
                <a:schemeClr val="dk1"/>
              </a:buClr>
              <a:buSzPts val="1200"/>
              <a:buChar char="•"/>
              <a:defRPr sz="1800"/>
            </a:lvl6pPr>
            <a:lvl7pPr marL="4800600" lvl="6" indent="-457200" algn="l">
              <a:spcBef>
                <a:spcPts val="360"/>
              </a:spcBef>
              <a:spcAft>
                <a:spcPts val="0"/>
              </a:spcAft>
              <a:buClr>
                <a:schemeClr val="dk1"/>
              </a:buClr>
              <a:buSzPts val="1200"/>
              <a:buChar char="•"/>
              <a:defRPr sz="1800"/>
            </a:lvl7pPr>
            <a:lvl8pPr marL="5486400" lvl="7" indent="-457200" algn="l">
              <a:spcBef>
                <a:spcPts val="360"/>
              </a:spcBef>
              <a:spcAft>
                <a:spcPts val="0"/>
              </a:spcAft>
              <a:buClr>
                <a:schemeClr val="dk1"/>
              </a:buClr>
              <a:buSzPts val="1200"/>
              <a:buChar char="•"/>
              <a:defRPr sz="1800"/>
            </a:lvl8pPr>
            <a:lvl9pPr marL="6172200" lvl="8" indent="-457200" algn="l">
              <a:spcBef>
                <a:spcPts val="360"/>
              </a:spcBef>
              <a:spcAft>
                <a:spcPts val="0"/>
              </a:spcAft>
              <a:buClr>
                <a:schemeClr val="dk1"/>
              </a:buClr>
              <a:buSzPts val="1200"/>
              <a:buChar char="•"/>
              <a:defRPr sz="1800"/>
            </a:lvl9pPr>
          </a:lstStyle>
          <a:p>
            <a:endParaRPr/>
          </a:p>
        </p:txBody>
      </p:sp>
      <p:sp>
        <p:nvSpPr>
          <p:cNvPr id="313" name="Google Shape;313;p101"/>
          <p:cNvSpPr txBox="1">
            <a:spLocks noGrp="1"/>
          </p:cNvSpPr>
          <p:nvPr>
            <p:ph type="body" idx="2"/>
          </p:nvPr>
        </p:nvSpPr>
        <p:spPr>
          <a:xfrm>
            <a:off x="4648200" y="1600201"/>
            <a:ext cx="4038600" cy="4525964"/>
          </a:xfrm>
          <a:prstGeom prst="rect">
            <a:avLst/>
          </a:prstGeom>
          <a:noFill/>
          <a:ln>
            <a:noFill/>
          </a:ln>
        </p:spPr>
        <p:txBody>
          <a:bodyPr spcFirstLastPara="1" wrap="square" lIns="91425" tIns="45700" rIns="91425" bIns="45700" anchor="t" anchorCtr="0">
            <a:normAutofit/>
          </a:bodyPr>
          <a:lstStyle>
            <a:lvl1pPr marL="685800" lvl="0" indent="-520731" algn="l">
              <a:spcBef>
                <a:spcPts val="560"/>
              </a:spcBef>
              <a:spcAft>
                <a:spcPts val="0"/>
              </a:spcAft>
              <a:buClr>
                <a:schemeClr val="dk1"/>
              </a:buClr>
              <a:buSzPts val="1867"/>
              <a:buChar char="•"/>
              <a:defRPr sz="2801"/>
            </a:lvl1pPr>
            <a:lvl2pPr marL="1371600" lvl="1" indent="-495300" algn="l">
              <a:spcBef>
                <a:spcPts val="480"/>
              </a:spcBef>
              <a:spcAft>
                <a:spcPts val="0"/>
              </a:spcAft>
              <a:buClr>
                <a:schemeClr val="dk1"/>
              </a:buClr>
              <a:buSzPts val="1600"/>
              <a:buChar char="–"/>
              <a:defRPr sz="2400"/>
            </a:lvl2pPr>
            <a:lvl3pPr marL="2057400" lvl="2" indent="-469868" algn="l">
              <a:spcBef>
                <a:spcPts val="401"/>
              </a:spcBef>
              <a:spcAft>
                <a:spcPts val="0"/>
              </a:spcAft>
              <a:buClr>
                <a:schemeClr val="dk1"/>
              </a:buClr>
              <a:buSzPts val="1333"/>
              <a:buChar char="•"/>
              <a:defRPr sz="2000"/>
            </a:lvl3pPr>
            <a:lvl4pPr marL="2743200" lvl="3" indent="-457200" algn="l">
              <a:spcBef>
                <a:spcPts val="360"/>
              </a:spcBef>
              <a:spcAft>
                <a:spcPts val="0"/>
              </a:spcAft>
              <a:buClr>
                <a:schemeClr val="dk1"/>
              </a:buClr>
              <a:buSzPts val="1200"/>
              <a:buChar char="–"/>
              <a:defRPr sz="1800"/>
            </a:lvl4pPr>
            <a:lvl5pPr marL="3429000" lvl="4" indent="-457200" algn="l">
              <a:spcBef>
                <a:spcPts val="360"/>
              </a:spcBef>
              <a:spcAft>
                <a:spcPts val="0"/>
              </a:spcAft>
              <a:buClr>
                <a:schemeClr val="dk1"/>
              </a:buClr>
              <a:buSzPts val="1200"/>
              <a:buChar char="»"/>
              <a:defRPr sz="1800"/>
            </a:lvl5pPr>
            <a:lvl6pPr marL="4114800" lvl="5" indent="-457200" algn="l">
              <a:spcBef>
                <a:spcPts val="360"/>
              </a:spcBef>
              <a:spcAft>
                <a:spcPts val="0"/>
              </a:spcAft>
              <a:buClr>
                <a:schemeClr val="dk1"/>
              </a:buClr>
              <a:buSzPts val="1200"/>
              <a:buChar char="•"/>
              <a:defRPr sz="1800"/>
            </a:lvl6pPr>
            <a:lvl7pPr marL="4800600" lvl="6" indent="-457200" algn="l">
              <a:spcBef>
                <a:spcPts val="360"/>
              </a:spcBef>
              <a:spcAft>
                <a:spcPts val="0"/>
              </a:spcAft>
              <a:buClr>
                <a:schemeClr val="dk1"/>
              </a:buClr>
              <a:buSzPts val="1200"/>
              <a:buChar char="•"/>
              <a:defRPr sz="1800"/>
            </a:lvl7pPr>
            <a:lvl8pPr marL="5486400" lvl="7" indent="-457200" algn="l">
              <a:spcBef>
                <a:spcPts val="360"/>
              </a:spcBef>
              <a:spcAft>
                <a:spcPts val="0"/>
              </a:spcAft>
              <a:buClr>
                <a:schemeClr val="dk1"/>
              </a:buClr>
              <a:buSzPts val="1200"/>
              <a:buChar char="•"/>
              <a:defRPr sz="1800"/>
            </a:lvl8pPr>
            <a:lvl9pPr marL="6172200" lvl="8" indent="-457200" algn="l">
              <a:spcBef>
                <a:spcPts val="360"/>
              </a:spcBef>
              <a:spcAft>
                <a:spcPts val="0"/>
              </a:spcAft>
              <a:buClr>
                <a:schemeClr val="dk1"/>
              </a:buClr>
              <a:buSzPts val="1200"/>
              <a:buChar char="•"/>
              <a:defRPr sz="1800"/>
            </a:lvl9pPr>
          </a:lstStyle>
          <a:p>
            <a:endParaRPr/>
          </a:p>
        </p:txBody>
      </p:sp>
      <p:sp>
        <p:nvSpPr>
          <p:cNvPr id="314" name="Google Shape;314;p10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10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10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4157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7"/>
        <p:cNvGrpSpPr/>
        <p:nvPr/>
      </p:nvGrpSpPr>
      <p:grpSpPr>
        <a:xfrm>
          <a:off x="0" y="0"/>
          <a:ext cx="0" cy="0"/>
          <a:chOff x="0" y="0"/>
          <a:chExt cx="0" cy="0"/>
        </a:xfrm>
      </p:grpSpPr>
      <p:sp>
        <p:nvSpPr>
          <p:cNvPr id="318" name="Google Shape;318;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p102"/>
          <p:cNvSpPr txBox="1">
            <a:spLocks noGrp="1"/>
          </p:cNvSpPr>
          <p:nvPr>
            <p:ph type="body" idx="1"/>
          </p:nvPr>
        </p:nvSpPr>
        <p:spPr>
          <a:xfrm>
            <a:off x="457201" y="1535114"/>
            <a:ext cx="4040189" cy="639762"/>
          </a:xfrm>
          <a:prstGeom prst="rect">
            <a:avLst/>
          </a:prstGeom>
          <a:noFill/>
          <a:ln>
            <a:noFill/>
          </a:ln>
        </p:spPr>
        <p:txBody>
          <a:bodyPr spcFirstLastPara="1" wrap="square" lIns="91425" tIns="45700" rIns="91425" bIns="45700" anchor="b" anchorCtr="0">
            <a:normAutofit/>
          </a:bodyPr>
          <a:lstStyle>
            <a:lvl1pPr marL="685800" lvl="0" indent="-342900" algn="l">
              <a:spcBef>
                <a:spcPts val="480"/>
              </a:spcBef>
              <a:spcAft>
                <a:spcPts val="0"/>
              </a:spcAft>
              <a:buClr>
                <a:schemeClr val="dk1"/>
              </a:buClr>
              <a:buSzPts val="1600"/>
              <a:buNone/>
              <a:defRPr sz="2400" b="1"/>
            </a:lvl1pPr>
            <a:lvl2pPr marL="1371600" lvl="1" indent="-342900" algn="l">
              <a:spcBef>
                <a:spcPts val="401"/>
              </a:spcBef>
              <a:spcAft>
                <a:spcPts val="0"/>
              </a:spcAft>
              <a:buClr>
                <a:schemeClr val="dk1"/>
              </a:buClr>
              <a:buSzPts val="1333"/>
              <a:buNone/>
              <a:defRPr sz="2000" b="1"/>
            </a:lvl2pPr>
            <a:lvl3pPr marL="2057400" lvl="2" indent="-342900" algn="l">
              <a:spcBef>
                <a:spcPts val="360"/>
              </a:spcBef>
              <a:spcAft>
                <a:spcPts val="0"/>
              </a:spcAft>
              <a:buClr>
                <a:schemeClr val="dk1"/>
              </a:buClr>
              <a:buSzPts val="1200"/>
              <a:buNone/>
              <a:defRPr sz="1800" b="1"/>
            </a:lvl3pPr>
            <a:lvl4pPr marL="2743200" lvl="3" indent="-342900" algn="l">
              <a:spcBef>
                <a:spcPts val="320"/>
              </a:spcBef>
              <a:spcAft>
                <a:spcPts val="0"/>
              </a:spcAft>
              <a:buClr>
                <a:schemeClr val="dk1"/>
              </a:buClr>
              <a:buSzPts val="1067"/>
              <a:buNone/>
              <a:defRPr sz="1601" b="1"/>
            </a:lvl4pPr>
            <a:lvl5pPr marL="3429000" lvl="4" indent="-342900" algn="l">
              <a:spcBef>
                <a:spcPts val="320"/>
              </a:spcBef>
              <a:spcAft>
                <a:spcPts val="0"/>
              </a:spcAft>
              <a:buClr>
                <a:schemeClr val="dk1"/>
              </a:buClr>
              <a:buSzPts val="1067"/>
              <a:buNone/>
              <a:defRPr sz="1601" b="1"/>
            </a:lvl5pPr>
            <a:lvl6pPr marL="4114800" lvl="5" indent="-342900" algn="l">
              <a:spcBef>
                <a:spcPts val="320"/>
              </a:spcBef>
              <a:spcAft>
                <a:spcPts val="0"/>
              </a:spcAft>
              <a:buClr>
                <a:schemeClr val="dk1"/>
              </a:buClr>
              <a:buSzPts val="1067"/>
              <a:buNone/>
              <a:defRPr sz="1601" b="1"/>
            </a:lvl6pPr>
            <a:lvl7pPr marL="4800600" lvl="6" indent="-342900" algn="l">
              <a:spcBef>
                <a:spcPts val="320"/>
              </a:spcBef>
              <a:spcAft>
                <a:spcPts val="0"/>
              </a:spcAft>
              <a:buClr>
                <a:schemeClr val="dk1"/>
              </a:buClr>
              <a:buSzPts val="1067"/>
              <a:buNone/>
              <a:defRPr sz="1601" b="1"/>
            </a:lvl7pPr>
            <a:lvl8pPr marL="5486400" lvl="7" indent="-342900" algn="l">
              <a:spcBef>
                <a:spcPts val="320"/>
              </a:spcBef>
              <a:spcAft>
                <a:spcPts val="0"/>
              </a:spcAft>
              <a:buClr>
                <a:schemeClr val="dk1"/>
              </a:buClr>
              <a:buSzPts val="1067"/>
              <a:buNone/>
              <a:defRPr sz="1601" b="1"/>
            </a:lvl8pPr>
            <a:lvl9pPr marL="6172200" lvl="8" indent="-342900" algn="l">
              <a:spcBef>
                <a:spcPts val="320"/>
              </a:spcBef>
              <a:spcAft>
                <a:spcPts val="0"/>
              </a:spcAft>
              <a:buClr>
                <a:schemeClr val="dk1"/>
              </a:buClr>
              <a:buSzPts val="1067"/>
              <a:buNone/>
              <a:defRPr sz="1601" b="1"/>
            </a:lvl9pPr>
          </a:lstStyle>
          <a:p>
            <a:endParaRPr/>
          </a:p>
        </p:txBody>
      </p:sp>
      <p:sp>
        <p:nvSpPr>
          <p:cNvPr id="320" name="Google Shape;320;p102"/>
          <p:cNvSpPr txBox="1">
            <a:spLocks noGrp="1"/>
          </p:cNvSpPr>
          <p:nvPr>
            <p:ph type="body" idx="2"/>
          </p:nvPr>
        </p:nvSpPr>
        <p:spPr>
          <a:xfrm>
            <a:off x="457201" y="2174876"/>
            <a:ext cx="4040189" cy="3951288"/>
          </a:xfrm>
          <a:prstGeom prst="rect">
            <a:avLst/>
          </a:prstGeom>
          <a:noFill/>
          <a:ln>
            <a:noFill/>
          </a:ln>
        </p:spPr>
        <p:txBody>
          <a:bodyPr spcFirstLastPara="1" wrap="square" lIns="91425" tIns="45700" rIns="91425" bIns="45700" anchor="t" anchorCtr="0">
            <a:normAutofit/>
          </a:bodyPr>
          <a:lstStyle>
            <a:lvl1pPr marL="685800" lvl="0" indent="-495300" algn="l">
              <a:spcBef>
                <a:spcPts val="480"/>
              </a:spcBef>
              <a:spcAft>
                <a:spcPts val="0"/>
              </a:spcAft>
              <a:buClr>
                <a:schemeClr val="dk1"/>
              </a:buClr>
              <a:buSzPts val="1600"/>
              <a:buChar char="•"/>
              <a:defRPr sz="2400"/>
            </a:lvl1pPr>
            <a:lvl2pPr marL="1371600" lvl="1" indent="-469868" algn="l">
              <a:spcBef>
                <a:spcPts val="401"/>
              </a:spcBef>
              <a:spcAft>
                <a:spcPts val="0"/>
              </a:spcAft>
              <a:buClr>
                <a:schemeClr val="dk1"/>
              </a:buClr>
              <a:buSzPts val="1333"/>
              <a:buChar char="–"/>
              <a:defRPr sz="2000"/>
            </a:lvl2pPr>
            <a:lvl3pPr marL="2057400" lvl="2" indent="-457200" algn="l">
              <a:spcBef>
                <a:spcPts val="360"/>
              </a:spcBef>
              <a:spcAft>
                <a:spcPts val="0"/>
              </a:spcAft>
              <a:buClr>
                <a:schemeClr val="dk1"/>
              </a:buClr>
              <a:buSzPts val="1200"/>
              <a:buChar char="•"/>
              <a:defRPr sz="1800"/>
            </a:lvl3pPr>
            <a:lvl4pPr marL="2743200" lvl="3" indent="-444531" algn="l">
              <a:spcBef>
                <a:spcPts val="320"/>
              </a:spcBef>
              <a:spcAft>
                <a:spcPts val="0"/>
              </a:spcAft>
              <a:buClr>
                <a:schemeClr val="dk1"/>
              </a:buClr>
              <a:buSzPts val="1067"/>
              <a:buChar char="–"/>
              <a:defRPr sz="1601"/>
            </a:lvl4pPr>
            <a:lvl5pPr marL="3429000" lvl="4" indent="-444531" algn="l">
              <a:spcBef>
                <a:spcPts val="320"/>
              </a:spcBef>
              <a:spcAft>
                <a:spcPts val="0"/>
              </a:spcAft>
              <a:buClr>
                <a:schemeClr val="dk1"/>
              </a:buClr>
              <a:buSzPts val="1067"/>
              <a:buChar char="»"/>
              <a:defRPr sz="1601"/>
            </a:lvl5pPr>
            <a:lvl6pPr marL="4114800" lvl="5" indent="-444531" algn="l">
              <a:spcBef>
                <a:spcPts val="320"/>
              </a:spcBef>
              <a:spcAft>
                <a:spcPts val="0"/>
              </a:spcAft>
              <a:buClr>
                <a:schemeClr val="dk1"/>
              </a:buClr>
              <a:buSzPts val="1067"/>
              <a:buChar char="•"/>
              <a:defRPr sz="1601"/>
            </a:lvl6pPr>
            <a:lvl7pPr marL="4800600" lvl="6" indent="-444531" algn="l">
              <a:spcBef>
                <a:spcPts val="320"/>
              </a:spcBef>
              <a:spcAft>
                <a:spcPts val="0"/>
              </a:spcAft>
              <a:buClr>
                <a:schemeClr val="dk1"/>
              </a:buClr>
              <a:buSzPts val="1067"/>
              <a:buChar char="•"/>
              <a:defRPr sz="1601"/>
            </a:lvl7pPr>
            <a:lvl8pPr marL="5486400" lvl="7" indent="-444531" algn="l">
              <a:spcBef>
                <a:spcPts val="320"/>
              </a:spcBef>
              <a:spcAft>
                <a:spcPts val="0"/>
              </a:spcAft>
              <a:buClr>
                <a:schemeClr val="dk1"/>
              </a:buClr>
              <a:buSzPts val="1067"/>
              <a:buChar char="•"/>
              <a:defRPr sz="1601"/>
            </a:lvl8pPr>
            <a:lvl9pPr marL="6172200" lvl="8" indent="-444531" algn="l">
              <a:spcBef>
                <a:spcPts val="320"/>
              </a:spcBef>
              <a:spcAft>
                <a:spcPts val="0"/>
              </a:spcAft>
              <a:buClr>
                <a:schemeClr val="dk1"/>
              </a:buClr>
              <a:buSzPts val="1067"/>
              <a:buChar char="•"/>
              <a:defRPr sz="1601"/>
            </a:lvl9pPr>
          </a:lstStyle>
          <a:p>
            <a:endParaRPr/>
          </a:p>
        </p:txBody>
      </p:sp>
      <p:sp>
        <p:nvSpPr>
          <p:cNvPr id="321" name="Google Shape;321;p102"/>
          <p:cNvSpPr txBox="1">
            <a:spLocks noGrp="1"/>
          </p:cNvSpPr>
          <p:nvPr>
            <p:ph type="body" idx="3"/>
          </p:nvPr>
        </p:nvSpPr>
        <p:spPr>
          <a:xfrm>
            <a:off x="4645027" y="1535114"/>
            <a:ext cx="4041776" cy="639762"/>
          </a:xfrm>
          <a:prstGeom prst="rect">
            <a:avLst/>
          </a:prstGeom>
          <a:noFill/>
          <a:ln>
            <a:noFill/>
          </a:ln>
        </p:spPr>
        <p:txBody>
          <a:bodyPr spcFirstLastPara="1" wrap="square" lIns="91425" tIns="45700" rIns="91425" bIns="45700" anchor="b" anchorCtr="0">
            <a:normAutofit/>
          </a:bodyPr>
          <a:lstStyle>
            <a:lvl1pPr marL="685800" lvl="0" indent="-342900" algn="l">
              <a:spcBef>
                <a:spcPts val="480"/>
              </a:spcBef>
              <a:spcAft>
                <a:spcPts val="0"/>
              </a:spcAft>
              <a:buClr>
                <a:schemeClr val="dk1"/>
              </a:buClr>
              <a:buSzPts val="1600"/>
              <a:buNone/>
              <a:defRPr sz="2400" b="1"/>
            </a:lvl1pPr>
            <a:lvl2pPr marL="1371600" lvl="1" indent="-342900" algn="l">
              <a:spcBef>
                <a:spcPts val="401"/>
              </a:spcBef>
              <a:spcAft>
                <a:spcPts val="0"/>
              </a:spcAft>
              <a:buClr>
                <a:schemeClr val="dk1"/>
              </a:buClr>
              <a:buSzPts val="1333"/>
              <a:buNone/>
              <a:defRPr sz="2000" b="1"/>
            </a:lvl2pPr>
            <a:lvl3pPr marL="2057400" lvl="2" indent="-342900" algn="l">
              <a:spcBef>
                <a:spcPts val="360"/>
              </a:spcBef>
              <a:spcAft>
                <a:spcPts val="0"/>
              </a:spcAft>
              <a:buClr>
                <a:schemeClr val="dk1"/>
              </a:buClr>
              <a:buSzPts val="1200"/>
              <a:buNone/>
              <a:defRPr sz="1800" b="1"/>
            </a:lvl3pPr>
            <a:lvl4pPr marL="2743200" lvl="3" indent="-342900" algn="l">
              <a:spcBef>
                <a:spcPts val="320"/>
              </a:spcBef>
              <a:spcAft>
                <a:spcPts val="0"/>
              </a:spcAft>
              <a:buClr>
                <a:schemeClr val="dk1"/>
              </a:buClr>
              <a:buSzPts val="1067"/>
              <a:buNone/>
              <a:defRPr sz="1601" b="1"/>
            </a:lvl4pPr>
            <a:lvl5pPr marL="3429000" lvl="4" indent="-342900" algn="l">
              <a:spcBef>
                <a:spcPts val="320"/>
              </a:spcBef>
              <a:spcAft>
                <a:spcPts val="0"/>
              </a:spcAft>
              <a:buClr>
                <a:schemeClr val="dk1"/>
              </a:buClr>
              <a:buSzPts val="1067"/>
              <a:buNone/>
              <a:defRPr sz="1601" b="1"/>
            </a:lvl5pPr>
            <a:lvl6pPr marL="4114800" lvl="5" indent="-342900" algn="l">
              <a:spcBef>
                <a:spcPts val="320"/>
              </a:spcBef>
              <a:spcAft>
                <a:spcPts val="0"/>
              </a:spcAft>
              <a:buClr>
                <a:schemeClr val="dk1"/>
              </a:buClr>
              <a:buSzPts val="1067"/>
              <a:buNone/>
              <a:defRPr sz="1601" b="1"/>
            </a:lvl6pPr>
            <a:lvl7pPr marL="4800600" lvl="6" indent="-342900" algn="l">
              <a:spcBef>
                <a:spcPts val="320"/>
              </a:spcBef>
              <a:spcAft>
                <a:spcPts val="0"/>
              </a:spcAft>
              <a:buClr>
                <a:schemeClr val="dk1"/>
              </a:buClr>
              <a:buSzPts val="1067"/>
              <a:buNone/>
              <a:defRPr sz="1601" b="1"/>
            </a:lvl7pPr>
            <a:lvl8pPr marL="5486400" lvl="7" indent="-342900" algn="l">
              <a:spcBef>
                <a:spcPts val="320"/>
              </a:spcBef>
              <a:spcAft>
                <a:spcPts val="0"/>
              </a:spcAft>
              <a:buClr>
                <a:schemeClr val="dk1"/>
              </a:buClr>
              <a:buSzPts val="1067"/>
              <a:buNone/>
              <a:defRPr sz="1601" b="1"/>
            </a:lvl8pPr>
            <a:lvl9pPr marL="6172200" lvl="8" indent="-342900" algn="l">
              <a:spcBef>
                <a:spcPts val="320"/>
              </a:spcBef>
              <a:spcAft>
                <a:spcPts val="0"/>
              </a:spcAft>
              <a:buClr>
                <a:schemeClr val="dk1"/>
              </a:buClr>
              <a:buSzPts val="1067"/>
              <a:buNone/>
              <a:defRPr sz="1601" b="1"/>
            </a:lvl9pPr>
          </a:lstStyle>
          <a:p>
            <a:endParaRPr/>
          </a:p>
        </p:txBody>
      </p:sp>
      <p:sp>
        <p:nvSpPr>
          <p:cNvPr id="322" name="Google Shape;322;p102"/>
          <p:cNvSpPr txBox="1">
            <a:spLocks noGrp="1"/>
          </p:cNvSpPr>
          <p:nvPr>
            <p:ph type="body" idx="4"/>
          </p:nvPr>
        </p:nvSpPr>
        <p:spPr>
          <a:xfrm>
            <a:off x="4645027" y="2174876"/>
            <a:ext cx="4041776" cy="3951288"/>
          </a:xfrm>
          <a:prstGeom prst="rect">
            <a:avLst/>
          </a:prstGeom>
          <a:noFill/>
          <a:ln>
            <a:noFill/>
          </a:ln>
        </p:spPr>
        <p:txBody>
          <a:bodyPr spcFirstLastPara="1" wrap="square" lIns="91425" tIns="45700" rIns="91425" bIns="45700" anchor="t" anchorCtr="0">
            <a:normAutofit/>
          </a:bodyPr>
          <a:lstStyle>
            <a:lvl1pPr marL="685800" lvl="0" indent="-495300" algn="l">
              <a:spcBef>
                <a:spcPts val="480"/>
              </a:spcBef>
              <a:spcAft>
                <a:spcPts val="0"/>
              </a:spcAft>
              <a:buClr>
                <a:schemeClr val="dk1"/>
              </a:buClr>
              <a:buSzPts val="1600"/>
              <a:buChar char="•"/>
              <a:defRPr sz="2400"/>
            </a:lvl1pPr>
            <a:lvl2pPr marL="1371600" lvl="1" indent="-469868" algn="l">
              <a:spcBef>
                <a:spcPts val="401"/>
              </a:spcBef>
              <a:spcAft>
                <a:spcPts val="0"/>
              </a:spcAft>
              <a:buClr>
                <a:schemeClr val="dk1"/>
              </a:buClr>
              <a:buSzPts val="1333"/>
              <a:buChar char="–"/>
              <a:defRPr sz="2000"/>
            </a:lvl2pPr>
            <a:lvl3pPr marL="2057400" lvl="2" indent="-457200" algn="l">
              <a:spcBef>
                <a:spcPts val="360"/>
              </a:spcBef>
              <a:spcAft>
                <a:spcPts val="0"/>
              </a:spcAft>
              <a:buClr>
                <a:schemeClr val="dk1"/>
              </a:buClr>
              <a:buSzPts val="1200"/>
              <a:buChar char="•"/>
              <a:defRPr sz="1800"/>
            </a:lvl3pPr>
            <a:lvl4pPr marL="2743200" lvl="3" indent="-444531" algn="l">
              <a:spcBef>
                <a:spcPts val="320"/>
              </a:spcBef>
              <a:spcAft>
                <a:spcPts val="0"/>
              </a:spcAft>
              <a:buClr>
                <a:schemeClr val="dk1"/>
              </a:buClr>
              <a:buSzPts val="1067"/>
              <a:buChar char="–"/>
              <a:defRPr sz="1601"/>
            </a:lvl4pPr>
            <a:lvl5pPr marL="3429000" lvl="4" indent="-444531" algn="l">
              <a:spcBef>
                <a:spcPts val="320"/>
              </a:spcBef>
              <a:spcAft>
                <a:spcPts val="0"/>
              </a:spcAft>
              <a:buClr>
                <a:schemeClr val="dk1"/>
              </a:buClr>
              <a:buSzPts val="1067"/>
              <a:buChar char="»"/>
              <a:defRPr sz="1601"/>
            </a:lvl5pPr>
            <a:lvl6pPr marL="4114800" lvl="5" indent="-444531" algn="l">
              <a:spcBef>
                <a:spcPts val="320"/>
              </a:spcBef>
              <a:spcAft>
                <a:spcPts val="0"/>
              </a:spcAft>
              <a:buClr>
                <a:schemeClr val="dk1"/>
              </a:buClr>
              <a:buSzPts val="1067"/>
              <a:buChar char="•"/>
              <a:defRPr sz="1601"/>
            </a:lvl6pPr>
            <a:lvl7pPr marL="4800600" lvl="6" indent="-444531" algn="l">
              <a:spcBef>
                <a:spcPts val="320"/>
              </a:spcBef>
              <a:spcAft>
                <a:spcPts val="0"/>
              </a:spcAft>
              <a:buClr>
                <a:schemeClr val="dk1"/>
              </a:buClr>
              <a:buSzPts val="1067"/>
              <a:buChar char="•"/>
              <a:defRPr sz="1601"/>
            </a:lvl7pPr>
            <a:lvl8pPr marL="5486400" lvl="7" indent="-444531" algn="l">
              <a:spcBef>
                <a:spcPts val="320"/>
              </a:spcBef>
              <a:spcAft>
                <a:spcPts val="0"/>
              </a:spcAft>
              <a:buClr>
                <a:schemeClr val="dk1"/>
              </a:buClr>
              <a:buSzPts val="1067"/>
              <a:buChar char="•"/>
              <a:defRPr sz="1601"/>
            </a:lvl8pPr>
            <a:lvl9pPr marL="6172200" lvl="8" indent="-444531" algn="l">
              <a:spcBef>
                <a:spcPts val="320"/>
              </a:spcBef>
              <a:spcAft>
                <a:spcPts val="0"/>
              </a:spcAft>
              <a:buClr>
                <a:schemeClr val="dk1"/>
              </a:buClr>
              <a:buSzPts val="1067"/>
              <a:buChar char="•"/>
              <a:defRPr sz="1601"/>
            </a:lvl9pPr>
          </a:lstStyle>
          <a:p>
            <a:endParaRPr/>
          </a:p>
        </p:txBody>
      </p:sp>
      <p:sp>
        <p:nvSpPr>
          <p:cNvPr id="323" name="Google Shape;323;p10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0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0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5711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6"/>
        <p:cNvGrpSpPr/>
        <p:nvPr/>
      </p:nvGrpSpPr>
      <p:grpSpPr>
        <a:xfrm>
          <a:off x="0" y="0"/>
          <a:ext cx="0" cy="0"/>
          <a:chOff x="0" y="0"/>
          <a:chExt cx="0" cy="0"/>
        </a:xfrm>
      </p:grpSpPr>
      <p:sp>
        <p:nvSpPr>
          <p:cNvPr id="327" name="Google Shape;327;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10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10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0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997320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31"/>
        <p:cNvGrpSpPr/>
        <p:nvPr/>
      </p:nvGrpSpPr>
      <p:grpSpPr>
        <a:xfrm>
          <a:off x="0" y="0"/>
          <a:ext cx="0" cy="0"/>
          <a:chOff x="0" y="0"/>
          <a:chExt cx="0" cy="0"/>
        </a:xfrm>
      </p:grpSpPr>
      <p:sp>
        <p:nvSpPr>
          <p:cNvPr id="332" name="Google Shape;332;p10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104"/>
          <p:cNvSpPr txBox="1">
            <a:spLocks noGrp="1"/>
          </p:cNvSpPr>
          <p:nvPr>
            <p:ph type="body" idx="1"/>
          </p:nvPr>
        </p:nvSpPr>
        <p:spPr>
          <a:xfrm>
            <a:off x="3575051" y="273052"/>
            <a:ext cx="5111750" cy="5853113"/>
          </a:xfrm>
          <a:prstGeom prst="rect">
            <a:avLst/>
          </a:prstGeom>
          <a:noFill/>
          <a:ln>
            <a:noFill/>
          </a:ln>
        </p:spPr>
        <p:txBody>
          <a:bodyPr spcFirstLastPara="1" wrap="square" lIns="91425" tIns="45700" rIns="91425" bIns="45700" anchor="t" anchorCtr="0">
            <a:normAutofit/>
          </a:bodyPr>
          <a:lstStyle>
            <a:lvl1pPr marL="685800" lvl="0" indent="-546068" algn="l">
              <a:spcBef>
                <a:spcPts val="640"/>
              </a:spcBef>
              <a:spcAft>
                <a:spcPts val="0"/>
              </a:spcAft>
              <a:buClr>
                <a:schemeClr val="dk1"/>
              </a:buClr>
              <a:buSzPts val="2133"/>
              <a:buChar char="•"/>
              <a:defRPr sz="3200"/>
            </a:lvl1pPr>
            <a:lvl2pPr marL="1371600" lvl="1" indent="-520731" algn="l">
              <a:spcBef>
                <a:spcPts val="560"/>
              </a:spcBef>
              <a:spcAft>
                <a:spcPts val="0"/>
              </a:spcAft>
              <a:buClr>
                <a:schemeClr val="dk1"/>
              </a:buClr>
              <a:buSzPts val="1867"/>
              <a:buChar char="–"/>
              <a:defRPr sz="2801"/>
            </a:lvl2pPr>
            <a:lvl3pPr marL="2057400" lvl="2" indent="-495300" algn="l">
              <a:spcBef>
                <a:spcPts val="480"/>
              </a:spcBef>
              <a:spcAft>
                <a:spcPts val="0"/>
              </a:spcAft>
              <a:buClr>
                <a:schemeClr val="dk1"/>
              </a:buClr>
              <a:buSzPts val="1600"/>
              <a:buChar char="•"/>
              <a:defRPr sz="2400"/>
            </a:lvl3pPr>
            <a:lvl4pPr marL="2743200" lvl="3" indent="-469868" algn="l">
              <a:spcBef>
                <a:spcPts val="401"/>
              </a:spcBef>
              <a:spcAft>
                <a:spcPts val="0"/>
              </a:spcAft>
              <a:buClr>
                <a:schemeClr val="dk1"/>
              </a:buClr>
              <a:buSzPts val="1333"/>
              <a:buChar char="–"/>
              <a:defRPr sz="2000"/>
            </a:lvl4pPr>
            <a:lvl5pPr marL="3429000" lvl="4" indent="-469868" algn="l">
              <a:spcBef>
                <a:spcPts val="401"/>
              </a:spcBef>
              <a:spcAft>
                <a:spcPts val="0"/>
              </a:spcAft>
              <a:buClr>
                <a:schemeClr val="dk1"/>
              </a:buClr>
              <a:buSzPts val="1333"/>
              <a:buChar char="»"/>
              <a:defRPr sz="2000"/>
            </a:lvl5pPr>
            <a:lvl6pPr marL="4114800" lvl="5" indent="-469868" algn="l">
              <a:spcBef>
                <a:spcPts val="401"/>
              </a:spcBef>
              <a:spcAft>
                <a:spcPts val="0"/>
              </a:spcAft>
              <a:buClr>
                <a:schemeClr val="dk1"/>
              </a:buClr>
              <a:buSzPts val="1333"/>
              <a:buChar char="•"/>
              <a:defRPr sz="2000"/>
            </a:lvl6pPr>
            <a:lvl7pPr marL="4800600" lvl="6" indent="-469868" algn="l">
              <a:spcBef>
                <a:spcPts val="401"/>
              </a:spcBef>
              <a:spcAft>
                <a:spcPts val="0"/>
              </a:spcAft>
              <a:buClr>
                <a:schemeClr val="dk1"/>
              </a:buClr>
              <a:buSzPts val="1333"/>
              <a:buChar char="•"/>
              <a:defRPr sz="2000"/>
            </a:lvl7pPr>
            <a:lvl8pPr marL="5486400" lvl="7" indent="-469868" algn="l">
              <a:spcBef>
                <a:spcPts val="401"/>
              </a:spcBef>
              <a:spcAft>
                <a:spcPts val="0"/>
              </a:spcAft>
              <a:buClr>
                <a:schemeClr val="dk1"/>
              </a:buClr>
              <a:buSzPts val="1333"/>
              <a:buChar char="•"/>
              <a:defRPr sz="2000"/>
            </a:lvl8pPr>
            <a:lvl9pPr marL="6172200" lvl="8" indent="-469868" algn="l">
              <a:spcBef>
                <a:spcPts val="401"/>
              </a:spcBef>
              <a:spcAft>
                <a:spcPts val="0"/>
              </a:spcAft>
              <a:buClr>
                <a:schemeClr val="dk1"/>
              </a:buClr>
              <a:buSzPts val="1333"/>
              <a:buChar char="•"/>
              <a:defRPr sz="2000"/>
            </a:lvl9pPr>
          </a:lstStyle>
          <a:p>
            <a:endParaRPr/>
          </a:p>
        </p:txBody>
      </p:sp>
      <p:sp>
        <p:nvSpPr>
          <p:cNvPr id="334" name="Google Shape;334;p104"/>
          <p:cNvSpPr txBox="1">
            <a:spLocks noGrp="1"/>
          </p:cNvSpPr>
          <p:nvPr>
            <p:ph type="body" idx="2"/>
          </p:nvPr>
        </p:nvSpPr>
        <p:spPr>
          <a:xfrm>
            <a:off x="457200" y="1435102"/>
            <a:ext cx="3008313" cy="4691063"/>
          </a:xfrm>
          <a:prstGeom prst="rect">
            <a:avLst/>
          </a:prstGeom>
          <a:noFill/>
          <a:ln>
            <a:noFill/>
          </a:ln>
        </p:spPr>
        <p:txBody>
          <a:bodyPr spcFirstLastPara="1" wrap="square" lIns="91425" tIns="45700" rIns="91425" bIns="45700" anchor="t" anchorCtr="0">
            <a:normAutofit/>
          </a:bodyPr>
          <a:lstStyle>
            <a:lvl1pPr marL="685800" lvl="0" indent="-342900" algn="l">
              <a:spcBef>
                <a:spcPts val="281"/>
              </a:spcBef>
              <a:spcAft>
                <a:spcPts val="0"/>
              </a:spcAft>
              <a:buClr>
                <a:schemeClr val="dk1"/>
              </a:buClr>
              <a:buSzPts val="933"/>
              <a:buNone/>
              <a:defRPr sz="1400"/>
            </a:lvl1pPr>
            <a:lvl2pPr marL="1371600" lvl="1" indent="-342900" algn="l">
              <a:spcBef>
                <a:spcPts val="240"/>
              </a:spcBef>
              <a:spcAft>
                <a:spcPts val="0"/>
              </a:spcAft>
              <a:buClr>
                <a:schemeClr val="dk1"/>
              </a:buClr>
              <a:buSzPts val="800"/>
              <a:buNone/>
              <a:defRPr sz="1200"/>
            </a:lvl2pPr>
            <a:lvl3pPr marL="2057400" lvl="2" indent="-342900" algn="l">
              <a:spcBef>
                <a:spcPts val="200"/>
              </a:spcBef>
              <a:spcAft>
                <a:spcPts val="0"/>
              </a:spcAft>
              <a:buClr>
                <a:schemeClr val="dk1"/>
              </a:buClr>
              <a:buSzPts val="667"/>
              <a:buNone/>
              <a:defRPr sz="1001"/>
            </a:lvl3pPr>
            <a:lvl4pPr marL="2743200" lvl="3" indent="-342900" algn="l">
              <a:spcBef>
                <a:spcPts val="180"/>
              </a:spcBef>
              <a:spcAft>
                <a:spcPts val="0"/>
              </a:spcAft>
              <a:buClr>
                <a:schemeClr val="dk1"/>
              </a:buClr>
              <a:buSzPts val="600"/>
              <a:buNone/>
              <a:defRPr sz="900"/>
            </a:lvl4pPr>
            <a:lvl5pPr marL="3429000" lvl="4" indent="-342900" algn="l">
              <a:spcBef>
                <a:spcPts val="180"/>
              </a:spcBef>
              <a:spcAft>
                <a:spcPts val="0"/>
              </a:spcAft>
              <a:buClr>
                <a:schemeClr val="dk1"/>
              </a:buClr>
              <a:buSzPts val="600"/>
              <a:buNone/>
              <a:defRPr sz="900"/>
            </a:lvl5pPr>
            <a:lvl6pPr marL="4114800" lvl="5" indent="-342900" algn="l">
              <a:spcBef>
                <a:spcPts val="180"/>
              </a:spcBef>
              <a:spcAft>
                <a:spcPts val="0"/>
              </a:spcAft>
              <a:buClr>
                <a:schemeClr val="dk1"/>
              </a:buClr>
              <a:buSzPts val="600"/>
              <a:buNone/>
              <a:defRPr sz="900"/>
            </a:lvl6pPr>
            <a:lvl7pPr marL="4800600" lvl="6" indent="-342900" algn="l">
              <a:spcBef>
                <a:spcPts val="180"/>
              </a:spcBef>
              <a:spcAft>
                <a:spcPts val="0"/>
              </a:spcAft>
              <a:buClr>
                <a:schemeClr val="dk1"/>
              </a:buClr>
              <a:buSzPts val="600"/>
              <a:buNone/>
              <a:defRPr sz="900"/>
            </a:lvl7pPr>
            <a:lvl8pPr marL="5486400" lvl="7" indent="-342900" algn="l">
              <a:spcBef>
                <a:spcPts val="180"/>
              </a:spcBef>
              <a:spcAft>
                <a:spcPts val="0"/>
              </a:spcAft>
              <a:buClr>
                <a:schemeClr val="dk1"/>
              </a:buClr>
              <a:buSzPts val="600"/>
              <a:buNone/>
              <a:defRPr sz="900"/>
            </a:lvl8pPr>
            <a:lvl9pPr marL="6172200" lvl="8" indent="-342900" algn="l">
              <a:spcBef>
                <a:spcPts val="180"/>
              </a:spcBef>
              <a:spcAft>
                <a:spcPts val="0"/>
              </a:spcAft>
              <a:buClr>
                <a:schemeClr val="dk1"/>
              </a:buClr>
              <a:buSzPts val="600"/>
              <a:buNone/>
              <a:defRPr sz="900"/>
            </a:lvl9pPr>
          </a:lstStyle>
          <a:p>
            <a:endParaRPr/>
          </a:p>
        </p:txBody>
      </p:sp>
      <p:sp>
        <p:nvSpPr>
          <p:cNvPr id="335" name="Google Shape;335;p10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10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10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0432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38"/>
        <p:cNvGrpSpPr/>
        <p:nvPr/>
      </p:nvGrpSpPr>
      <p:grpSpPr>
        <a:xfrm>
          <a:off x="0" y="0"/>
          <a:ext cx="0" cy="0"/>
          <a:chOff x="0" y="0"/>
          <a:chExt cx="0" cy="0"/>
        </a:xfrm>
      </p:grpSpPr>
      <p:sp>
        <p:nvSpPr>
          <p:cNvPr id="339" name="Google Shape;339;p105"/>
          <p:cNvSpPr txBox="1">
            <a:spLocks noGrp="1"/>
          </p:cNvSpPr>
          <p:nvPr>
            <p:ph type="title"/>
          </p:nvPr>
        </p:nvSpPr>
        <p:spPr>
          <a:xfrm>
            <a:off x="1792289"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0" name="Google Shape;340;p105"/>
          <p:cNvSpPr>
            <a:spLocks noGrp="1"/>
          </p:cNvSpPr>
          <p:nvPr>
            <p:ph type="pic" idx="2"/>
          </p:nvPr>
        </p:nvSpPr>
        <p:spPr>
          <a:xfrm>
            <a:off x="1792289" y="612776"/>
            <a:ext cx="5486400" cy="4114800"/>
          </a:xfrm>
          <a:prstGeom prst="rect">
            <a:avLst/>
          </a:prstGeom>
          <a:noFill/>
          <a:ln>
            <a:noFill/>
          </a:ln>
        </p:spPr>
      </p:sp>
      <p:sp>
        <p:nvSpPr>
          <p:cNvPr id="341" name="Google Shape;341;p105"/>
          <p:cNvSpPr txBox="1">
            <a:spLocks noGrp="1"/>
          </p:cNvSpPr>
          <p:nvPr>
            <p:ph type="body" idx="1"/>
          </p:nvPr>
        </p:nvSpPr>
        <p:spPr>
          <a:xfrm>
            <a:off x="1792289" y="5367338"/>
            <a:ext cx="5486400" cy="804863"/>
          </a:xfrm>
          <a:prstGeom prst="rect">
            <a:avLst/>
          </a:prstGeom>
          <a:noFill/>
          <a:ln>
            <a:noFill/>
          </a:ln>
        </p:spPr>
        <p:txBody>
          <a:bodyPr spcFirstLastPara="1" wrap="square" lIns="91425" tIns="45700" rIns="91425" bIns="45700" anchor="t" anchorCtr="0">
            <a:normAutofit/>
          </a:bodyPr>
          <a:lstStyle>
            <a:lvl1pPr marL="685800" lvl="0" indent="-342900" algn="l">
              <a:spcBef>
                <a:spcPts val="281"/>
              </a:spcBef>
              <a:spcAft>
                <a:spcPts val="0"/>
              </a:spcAft>
              <a:buClr>
                <a:schemeClr val="dk1"/>
              </a:buClr>
              <a:buSzPts val="933"/>
              <a:buNone/>
              <a:defRPr sz="1400"/>
            </a:lvl1pPr>
            <a:lvl2pPr marL="1371600" lvl="1" indent="-342900" algn="l">
              <a:spcBef>
                <a:spcPts val="240"/>
              </a:spcBef>
              <a:spcAft>
                <a:spcPts val="0"/>
              </a:spcAft>
              <a:buClr>
                <a:schemeClr val="dk1"/>
              </a:buClr>
              <a:buSzPts val="800"/>
              <a:buNone/>
              <a:defRPr sz="1200"/>
            </a:lvl2pPr>
            <a:lvl3pPr marL="2057400" lvl="2" indent="-342900" algn="l">
              <a:spcBef>
                <a:spcPts val="200"/>
              </a:spcBef>
              <a:spcAft>
                <a:spcPts val="0"/>
              </a:spcAft>
              <a:buClr>
                <a:schemeClr val="dk1"/>
              </a:buClr>
              <a:buSzPts val="667"/>
              <a:buNone/>
              <a:defRPr sz="1001"/>
            </a:lvl3pPr>
            <a:lvl4pPr marL="2743200" lvl="3" indent="-342900" algn="l">
              <a:spcBef>
                <a:spcPts val="180"/>
              </a:spcBef>
              <a:spcAft>
                <a:spcPts val="0"/>
              </a:spcAft>
              <a:buClr>
                <a:schemeClr val="dk1"/>
              </a:buClr>
              <a:buSzPts val="600"/>
              <a:buNone/>
              <a:defRPr sz="900"/>
            </a:lvl4pPr>
            <a:lvl5pPr marL="3429000" lvl="4" indent="-342900" algn="l">
              <a:spcBef>
                <a:spcPts val="180"/>
              </a:spcBef>
              <a:spcAft>
                <a:spcPts val="0"/>
              </a:spcAft>
              <a:buClr>
                <a:schemeClr val="dk1"/>
              </a:buClr>
              <a:buSzPts val="600"/>
              <a:buNone/>
              <a:defRPr sz="900"/>
            </a:lvl5pPr>
            <a:lvl6pPr marL="4114800" lvl="5" indent="-342900" algn="l">
              <a:spcBef>
                <a:spcPts val="180"/>
              </a:spcBef>
              <a:spcAft>
                <a:spcPts val="0"/>
              </a:spcAft>
              <a:buClr>
                <a:schemeClr val="dk1"/>
              </a:buClr>
              <a:buSzPts val="600"/>
              <a:buNone/>
              <a:defRPr sz="900"/>
            </a:lvl6pPr>
            <a:lvl7pPr marL="4800600" lvl="6" indent="-342900" algn="l">
              <a:spcBef>
                <a:spcPts val="180"/>
              </a:spcBef>
              <a:spcAft>
                <a:spcPts val="0"/>
              </a:spcAft>
              <a:buClr>
                <a:schemeClr val="dk1"/>
              </a:buClr>
              <a:buSzPts val="600"/>
              <a:buNone/>
              <a:defRPr sz="900"/>
            </a:lvl7pPr>
            <a:lvl8pPr marL="5486400" lvl="7" indent="-342900" algn="l">
              <a:spcBef>
                <a:spcPts val="180"/>
              </a:spcBef>
              <a:spcAft>
                <a:spcPts val="0"/>
              </a:spcAft>
              <a:buClr>
                <a:schemeClr val="dk1"/>
              </a:buClr>
              <a:buSzPts val="600"/>
              <a:buNone/>
              <a:defRPr sz="900"/>
            </a:lvl8pPr>
            <a:lvl9pPr marL="6172200" lvl="8" indent="-342900" algn="l">
              <a:spcBef>
                <a:spcPts val="180"/>
              </a:spcBef>
              <a:spcAft>
                <a:spcPts val="0"/>
              </a:spcAft>
              <a:buClr>
                <a:schemeClr val="dk1"/>
              </a:buClr>
              <a:buSzPts val="600"/>
              <a:buNone/>
              <a:defRPr sz="900"/>
            </a:lvl9pPr>
          </a:lstStyle>
          <a:p>
            <a:endParaRPr/>
          </a:p>
        </p:txBody>
      </p:sp>
      <p:sp>
        <p:nvSpPr>
          <p:cNvPr id="342" name="Google Shape;342;p10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10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10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8238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45"/>
        <p:cNvGrpSpPr/>
        <p:nvPr/>
      </p:nvGrpSpPr>
      <p:grpSpPr>
        <a:xfrm>
          <a:off x="0" y="0"/>
          <a:ext cx="0" cy="0"/>
          <a:chOff x="0" y="0"/>
          <a:chExt cx="0" cy="0"/>
        </a:xfrm>
      </p:grpSpPr>
      <p:sp>
        <p:nvSpPr>
          <p:cNvPr id="346" name="Google Shape;346;p1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106"/>
          <p:cNvSpPr txBox="1">
            <a:spLocks noGrp="1"/>
          </p:cNvSpPr>
          <p:nvPr>
            <p:ph type="body" idx="1"/>
          </p:nvPr>
        </p:nvSpPr>
        <p:spPr>
          <a:xfrm rot="5400000">
            <a:off x="2309020" y="-251619"/>
            <a:ext cx="4525964" cy="8229600"/>
          </a:xfrm>
          <a:prstGeom prst="rect">
            <a:avLst/>
          </a:prstGeom>
          <a:noFill/>
          <a:ln>
            <a:noFill/>
          </a:ln>
        </p:spPr>
        <p:txBody>
          <a:bodyPr spcFirstLastPara="1" wrap="square" lIns="91425" tIns="45700" rIns="91425" bIns="45700" anchor="t" anchorCtr="0">
            <a:normAutofit/>
          </a:bodyPr>
          <a:lstStyle>
            <a:lvl1pPr marL="685800" lvl="0" indent="-514350" algn="l">
              <a:spcBef>
                <a:spcPts val="540"/>
              </a:spcBef>
              <a:spcAft>
                <a:spcPts val="0"/>
              </a:spcAft>
              <a:buClr>
                <a:schemeClr val="dk1"/>
              </a:buClr>
              <a:buSzPts val="1800"/>
              <a:buChar char="•"/>
              <a:defRPr/>
            </a:lvl1pPr>
            <a:lvl2pPr marL="1371600" lvl="1" indent="-514350" algn="l">
              <a:spcBef>
                <a:spcPts val="540"/>
              </a:spcBef>
              <a:spcAft>
                <a:spcPts val="0"/>
              </a:spcAft>
              <a:buClr>
                <a:schemeClr val="dk1"/>
              </a:buClr>
              <a:buSzPts val="1800"/>
              <a:buChar char="–"/>
              <a:defRPr/>
            </a:lvl2pPr>
            <a:lvl3pPr marL="2057400" lvl="2" indent="-514350" algn="l">
              <a:spcBef>
                <a:spcPts val="540"/>
              </a:spcBef>
              <a:spcAft>
                <a:spcPts val="0"/>
              </a:spcAft>
              <a:buClr>
                <a:schemeClr val="dk1"/>
              </a:buClr>
              <a:buSzPts val="1800"/>
              <a:buChar char="•"/>
              <a:defRPr/>
            </a:lvl3pPr>
            <a:lvl4pPr marL="2743200" lvl="3" indent="-514350" algn="l">
              <a:spcBef>
                <a:spcPts val="540"/>
              </a:spcBef>
              <a:spcAft>
                <a:spcPts val="0"/>
              </a:spcAft>
              <a:buClr>
                <a:schemeClr val="dk1"/>
              </a:buClr>
              <a:buSzPts val="1800"/>
              <a:buChar char="–"/>
              <a:defRPr/>
            </a:lvl4pPr>
            <a:lvl5pPr marL="3429000" lvl="4" indent="-514350" algn="l">
              <a:spcBef>
                <a:spcPts val="540"/>
              </a:spcBef>
              <a:spcAft>
                <a:spcPts val="0"/>
              </a:spcAft>
              <a:buClr>
                <a:schemeClr val="dk1"/>
              </a:buClr>
              <a:buSzPts val="1800"/>
              <a:buChar char="»"/>
              <a:defRPr/>
            </a:lvl5pPr>
            <a:lvl6pPr marL="4114800" lvl="5" indent="-514350" algn="l">
              <a:spcBef>
                <a:spcPts val="540"/>
              </a:spcBef>
              <a:spcAft>
                <a:spcPts val="0"/>
              </a:spcAft>
              <a:buClr>
                <a:schemeClr val="dk1"/>
              </a:buClr>
              <a:buSzPts val="1800"/>
              <a:buChar char="•"/>
              <a:defRPr/>
            </a:lvl6pPr>
            <a:lvl7pPr marL="4800600" lvl="6" indent="-514350" algn="l">
              <a:spcBef>
                <a:spcPts val="540"/>
              </a:spcBef>
              <a:spcAft>
                <a:spcPts val="0"/>
              </a:spcAft>
              <a:buClr>
                <a:schemeClr val="dk1"/>
              </a:buClr>
              <a:buSzPts val="1800"/>
              <a:buChar char="•"/>
              <a:defRPr/>
            </a:lvl7pPr>
            <a:lvl8pPr marL="5486400" lvl="7" indent="-514350" algn="l">
              <a:spcBef>
                <a:spcPts val="540"/>
              </a:spcBef>
              <a:spcAft>
                <a:spcPts val="0"/>
              </a:spcAft>
              <a:buClr>
                <a:schemeClr val="dk1"/>
              </a:buClr>
              <a:buSzPts val="1800"/>
              <a:buChar char="•"/>
              <a:defRPr/>
            </a:lvl8pPr>
            <a:lvl9pPr marL="6172200" lvl="8" indent="-514350" algn="l">
              <a:spcBef>
                <a:spcPts val="540"/>
              </a:spcBef>
              <a:spcAft>
                <a:spcPts val="0"/>
              </a:spcAft>
              <a:buClr>
                <a:schemeClr val="dk1"/>
              </a:buClr>
              <a:buSzPts val="1800"/>
              <a:buChar char="•"/>
              <a:defRPr/>
            </a:lvl9pPr>
          </a:lstStyle>
          <a:p>
            <a:endParaRPr/>
          </a:p>
        </p:txBody>
      </p:sp>
      <p:sp>
        <p:nvSpPr>
          <p:cNvPr id="348" name="Google Shape;348;p10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10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10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49678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51"/>
        <p:cNvGrpSpPr/>
        <p:nvPr/>
      </p:nvGrpSpPr>
      <p:grpSpPr>
        <a:xfrm>
          <a:off x="0" y="0"/>
          <a:ext cx="0" cy="0"/>
          <a:chOff x="0" y="0"/>
          <a:chExt cx="0" cy="0"/>
        </a:xfrm>
      </p:grpSpPr>
      <p:sp>
        <p:nvSpPr>
          <p:cNvPr id="352" name="Google Shape;352;p107"/>
          <p:cNvSpPr txBox="1">
            <a:spLocks noGrp="1"/>
          </p:cNvSpPr>
          <p:nvPr>
            <p:ph type="title"/>
          </p:nvPr>
        </p:nvSpPr>
        <p:spPr>
          <a:xfrm rot="5400000">
            <a:off x="4732339" y="2171700"/>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3" name="Google Shape;353;p107"/>
          <p:cNvSpPr txBox="1">
            <a:spLocks noGrp="1"/>
          </p:cNvSpPr>
          <p:nvPr>
            <p:ph type="body" idx="1"/>
          </p:nvPr>
        </p:nvSpPr>
        <p:spPr>
          <a:xfrm rot="5400000">
            <a:off x="541339" y="190500"/>
            <a:ext cx="5851526" cy="6019800"/>
          </a:xfrm>
          <a:prstGeom prst="rect">
            <a:avLst/>
          </a:prstGeom>
          <a:noFill/>
          <a:ln>
            <a:noFill/>
          </a:ln>
        </p:spPr>
        <p:txBody>
          <a:bodyPr spcFirstLastPara="1" wrap="square" lIns="91425" tIns="45700" rIns="91425" bIns="45700" anchor="t" anchorCtr="0">
            <a:normAutofit/>
          </a:bodyPr>
          <a:lstStyle>
            <a:lvl1pPr marL="685800" lvl="0" indent="-514350" algn="l">
              <a:spcBef>
                <a:spcPts val="540"/>
              </a:spcBef>
              <a:spcAft>
                <a:spcPts val="0"/>
              </a:spcAft>
              <a:buClr>
                <a:schemeClr val="dk1"/>
              </a:buClr>
              <a:buSzPts val="1800"/>
              <a:buChar char="•"/>
              <a:defRPr/>
            </a:lvl1pPr>
            <a:lvl2pPr marL="1371600" lvl="1" indent="-514350" algn="l">
              <a:spcBef>
                <a:spcPts val="540"/>
              </a:spcBef>
              <a:spcAft>
                <a:spcPts val="0"/>
              </a:spcAft>
              <a:buClr>
                <a:schemeClr val="dk1"/>
              </a:buClr>
              <a:buSzPts val="1800"/>
              <a:buChar char="–"/>
              <a:defRPr/>
            </a:lvl2pPr>
            <a:lvl3pPr marL="2057400" lvl="2" indent="-514350" algn="l">
              <a:spcBef>
                <a:spcPts val="540"/>
              </a:spcBef>
              <a:spcAft>
                <a:spcPts val="0"/>
              </a:spcAft>
              <a:buClr>
                <a:schemeClr val="dk1"/>
              </a:buClr>
              <a:buSzPts val="1800"/>
              <a:buChar char="•"/>
              <a:defRPr/>
            </a:lvl3pPr>
            <a:lvl4pPr marL="2743200" lvl="3" indent="-514350" algn="l">
              <a:spcBef>
                <a:spcPts val="540"/>
              </a:spcBef>
              <a:spcAft>
                <a:spcPts val="0"/>
              </a:spcAft>
              <a:buClr>
                <a:schemeClr val="dk1"/>
              </a:buClr>
              <a:buSzPts val="1800"/>
              <a:buChar char="–"/>
              <a:defRPr/>
            </a:lvl4pPr>
            <a:lvl5pPr marL="3429000" lvl="4" indent="-514350" algn="l">
              <a:spcBef>
                <a:spcPts val="540"/>
              </a:spcBef>
              <a:spcAft>
                <a:spcPts val="0"/>
              </a:spcAft>
              <a:buClr>
                <a:schemeClr val="dk1"/>
              </a:buClr>
              <a:buSzPts val="1800"/>
              <a:buChar char="»"/>
              <a:defRPr/>
            </a:lvl5pPr>
            <a:lvl6pPr marL="4114800" lvl="5" indent="-514350" algn="l">
              <a:spcBef>
                <a:spcPts val="540"/>
              </a:spcBef>
              <a:spcAft>
                <a:spcPts val="0"/>
              </a:spcAft>
              <a:buClr>
                <a:schemeClr val="dk1"/>
              </a:buClr>
              <a:buSzPts val="1800"/>
              <a:buChar char="•"/>
              <a:defRPr/>
            </a:lvl6pPr>
            <a:lvl7pPr marL="4800600" lvl="6" indent="-514350" algn="l">
              <a:spcBef>
                <a:spcPts val="540"/>
              </a:spcBef>
              <a:spcAft>
                <a:spcPts val="0"/>
              </a:spcAft>
              <a:buClr>
                <a:schemeClr val="dk1"/>
              </a:buClr>
              <a:buSzPts val="1800"/>
              <a:buChar char="•"/>
              <a:defRPr/>
            </a:lvl7pPr>
            <a:lvl8pPr marL="5486400" lvl="7" indent="-514350" algn="l">
              <a:spcBef>
                <a:spcPts val="540"/>
              </a:spcBef>
              <a:spcAft>
                <a:spcPts val="0"/>
              </a:spcAft>
              <a:buClr>
                <a:schemeClr val="dk1"/>
              </a:buClr>
              <a:buSzPts val="1800"/>
              <a:buChar char="•"/>
              <a:defRPr/>
            </a:lvl8pPr>
            <a:lvl9pPr marL="6172200" lvl="8" indent="-514350" algn="l">
              <a:spcBef>
                <a:spcPts val="540"/>
              </a:spcBef>
              <a:spcAft>
                <a:spcPts val="0"/>
              </a:spcAft>
              <a:buClr>
                <a:schemeClr val="dk1"/>
              </a:buClr>
              <a:buSzPts val="1800"/>
              <a:buChar char="•"/>
              <a:defRPr/>
            </a:lvl9pPr>
          </a:lstStyle>
          <a:p>
            <a:endParaRPr/>
          </a:p>
        </p:txBody>
      </p:sp>
      <p:sp>
        <p:nvSpPr>
          <p:cNvPr id="354" name="Google Shape;354;p10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10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10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2068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427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895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38" r:id="rId8"/>
    <p:sldLayoutId id="2147483737" r:id="rId9"/>
    <p:sldLayoutId id="2147483736" r:id="rId10"/>
    <p:sldLayoutId id="2147483735" r:id="rId11"/>
    <p:sldLayoutId id="2147483734" r:id="rId12"/>
    <p:sldLayoutId id="2147483733" r:id="rId13"/>
    <p:sldLayoutId id="2147483732" r:id="rId14"/>
    <p:sldLayoutId id="2147483731" r:id="rId15"/>
    <p:sldLayoutId id="2147483730" r:id="rId16"/>
    <p:sldLayoutId id="2147483656" r:id="rId17"/>
    <p:sldLayoutId id="2147483657" r:id="rId18"/>
    <p:sldLayoutId id="2147483658" r:id="rId19"/>
    <p:sldLayoutId id="2147483659" r:id="rId20"/>
    <p:sldLayoutId id="2147483778" r:id="rId21"/>
    <p:sldLayoutId id="2147483779" r:id="rId22"/>
    <p:sldLayoutId id="2147483780" r:id="rId23"/>
    <p:sldLayoutId id="2147483781" r:id="rId24"/>
    <p:sldLayoutId id="2147483782"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p3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3" name="Google Shape;203;p3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3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205" name="Google Shape;205;p3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206" name="Google Shape;206;p3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48458342"/>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4" name="Google Shape;284;p42"/>
          <p:cNvSpPr txBox="1">
            <a:spLocks noGrp="1"/>
          </p:cNvSpPr>
          <p:nvPr>
            <p:ph type="body" idx="1"/>
          </p:nvPr>
        </p:nvSpPr>
        <p:spPr>
          <a:xfrm>
            <a:off x="457200" y="1600201"/>
            <a:ext cx="8229600" cy="4525964"/>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285" name="Google Shape;285;p4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286" name="Google Shape;286;p4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9547963"/>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9"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5.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7.sv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8.xml"/><Relationship Id="rId1" Type="http://schemas.openxmlformats.org/officeDocument/2006/relationships/tags" Target="../tags/tag1.xml"/><Relationship Id="rId6" Type="http://schemas.openxmlformats.org/officeDocument/2006/relationships/image" Target="file:///C:\Program%20Files\Inknoe%20ClassPoint%202\Images\sd_blue.png" TargetMode="External"/><Relationship Id="rId5" Type="http://schemas.openxmlformats.org/officeDocument/2006/relationships/image" Target="../media/image51.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3.svg"/><Relationship Id="rId7" Type="http://schemas.openxmlformats.org/officeDocument/2006/relationships/image" Target="../media/image16.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57.svg"/><Relationship Id="rId5" Type="http://schemas.openxmlformats.org/officeDocument/2006/relationships/image" Target="../media/image14.svg"/><Relationship Id="rId10" Type="http://schemas.openxmlformats.org/officeDocument/2006/relationships/image" Target="../media/image56.png"/><Relationship Id="rId4" Type="http://schemas.openxmlformats.org/officeDocument/2006/relationships/image" Target="../media/image13.png"/><Relationship Id="rId9" Type="http://schemas.openxmlformats.org/officeDocument/2006/relationships/image" Target="../media/image55.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1.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3.sv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47951"/>
            <a:ext cx="16230600" cy="82103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970" y="7519993"/>
            <a:ext cx="18715925" cy="6329386"/>
          </a:xfrm>
          <a:prstGeom prst="rect">
            <a:avLst/>
          </a:prstGeom>
        </p:spPr>
      </p:pic>
      <p:sp>
        <p:nvSpPr>
          <p:cNvPr id="10" name="TextBox 15">
            <a:extLst>
              <a:ext uri="{FF2B5EF4-FFF2-40B4-BE49-F238E27FC236}">
                <a16:creationId xmlns:a16="http://schemas.microsoft.com/office/drawing/2014/main" id="{DCAF2297-A388-73BD-8AA0-2D2FC6F2664C}"/>
              </a:ext>
            </a:extLst>
          </p:cNvPr>
          <p:cNvSpPr txBox="1"/>
          <p:nvPr/>
        </p:nvSpPr>
        <p:spPr>
          <a:xfrm>
            <a:off x="2476500" y="3749727"/>
            <a:ext cx="13449300" cy="2879634"/>
          </a:xfrm>
          <a:prstGeom prst="rect">
            <a:avLst/>
          </a:prstGeom>
        </p:spPr>
        <p:txBody>
          <a:bodyPr wrap="square" lIns="0" tIns="0" rIns="0" bIns="0" rtlCol="0" anchor="t">
            <a:spAutoFit/>
          </a:bodyPr>
          <a:lstStyle/>
          <a:p>
            <a:pPr algn="ctr">
              <a:lnSpc>
                <a:spcPct val="130000"/>
              </a:lnSpc>
            </a:pPr>
            <a:r>
              <a:rPr lang="en-US" sz="7500" b="1" dirty="0">
                <a:solidFill>
                  <a:srgbClr val="202F5A"/>
                </a:solidFill>
                <a:latin typeface="+mj-lt"/>
                <a:cs typeface="Calibri" panose="020F0502020204030204" pitchFamily="34" charset="0"/>
              </a:rPr>
              <a:t>CHÀO MỪNG CÁC EM ĐẾN VỚI BÀI GIẢNG HÔM NAY</a:t>
            </a:r>
          </a:p>
        </p:txBody>
      </p:sp>
      <p:pic>
        <p:nvPicPr>
          <p:cNvPr id="11" name="Picture 2"/>
          <p:cNvPicPr>
            <a:picLocks noChangeAspect="1"/>
          </p:cNvPicPr>
          <p:nvPr/>
        </p:nvPicPr>
        <p:blipFill>
          <a:blip r:embed="rId4"/>
          <a:srcRect/>
          <a:stretch>
            <a:fillRect/>
          </a:stretch>
        </p:blipFill>
        <p:spPr>
          <a:xfrm>
            <a:off x="381000" y="343564"/>
            <a:ext cx="2240626" cy="3119201"/>
          </a:xfrm>
          <a:prstGeom prst="rect">
            <a:avLst/>
          </a:prstGeom>
        </p:spPr>
      </p:pic>
      <p:pic>
        <p:nvPicPr>
          <p:cNvPr id="13" name="Picture 2" descr="https://o.remove.bg/downloads/adebd85d-c37f-454b-99ea-fc0d1b8f3a76/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097000" y="-164062"/>
            <a:ext cx="5029200" cy="3626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38200" y="840208"/>
            <a:ext cx="6519628" cy="2025793"/>
          </a:xfrm>
          <a:prstGeom prst="roundRect">
            <a:avLst/>
          </a:prstGeom>
          <a:solidFill>
            <a:schemeClr val="accent3">
              <a:lumMod val="40000"/>
              <a:lumOff val="60000"/>
            </a:schemeClr>
          </a:solidFill>
          <a:ln w="57150">
            <a:solidFill>
              <a:srgbClr val="202F5A"/>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err="1">
                <a:latin typeface="+mj-lt"/>
                <a:cs typeface="Calibri" panose="020F0502020204030204" pitchFamily="34" charset="0"/>
              </a:rPr>
              <a:t>Có</a:t>
            </a:r>
            <a:r>
              <a:rPr lang="en-US" sz="4400" dirty="0">
                <a:latin typeface="+mj-lt"/>
                <a:cs typeface="Calibri" panose="020F0502020204030204" pitchFamily="34" charset="0"/>
              </a:rPr>
              <a:t> </a:t>
            </a:r>
            <a:r>
              <a:rPr lang="en-US" sz="4400" dirty="0" err="1">
                <a:latin typeface="+mj-lt"/>
                <a:cs typeface="Calibri" panose="020F0502020204030204" pitchFamily="34" charset="0"/>
              </a:rPr>
              <a:t>kích</a:t>
            </a:r>
            <a:r>
              <a:rPr lang="en-US" sz="4400" dirty="0">
                <a:latin typeface="+mj-lt"/>
                <a:cs typeface="Calibri" panose="020F0502020204030204" pitchFamily="34" charset="0"/>
              </a:rPr>
              <a:t> </a:t>
            </a:r>
            <a:r>
              <a:rPr lang="en-US" sz="4400" dirty="0" err="1">
                <a:latin typeface="+mj-lt"/>
                <a:cs typeface="Calibri" panose="020F0502020204030204" pitchFamily="34" charset="0"/>
              </a:rPr>
              <a:t>thước</a:t>
            </a:r>
            <a:r>
              <a:rPr lang="en-US" sz="4400" dirty="0">
                <a:latin typeface="+mj-lt"/>
                <a:cs typeface="Calibri" panose="020F0502020204030204" pitchFamily="34" charset="0"/>
              </a:rPr>
              <a:t> </a:t>
            </a:r>
            <a:r>
              <a:rPr lang="en-US" sz="4400" dirty="0" err="1">
                <a:latin typeface="+mj-lt"/>
                <a:cs typeface="Calibri" panose="020F0502020204030204" pitchFamily="34" charset="0"/>
              </a:rPr>
              <a:t>nhỏ</a:t>
            </a:r>
            <a:endParaRPr lang="en-US" sz="4400" dirty="0">
              <a:latin typeface="+mj-lt"/>
              <a:cs typeface="Calibri" panose="020F0502020204030204" pitchFamily="34" charset="0"/>
            </a:endParaRPr>
          </a:p>
        </p:txBody>
      </p:sp>
      <p:sp>
        <p:nvSpPr>
          <p:cNvPr id="13" name="Rounded Rectangle 12"/>
          <p:cNvSpPr/>
          <p:nvPr/>
        </p:nvSpPr>
        <p:spPr>
          <a:xfrm>
            <a:off x="4343400" y="3768738"/>
            <a:ext cx="9753601" cy="2296781"/>
          </a:xfrm>
          <a:prstGeom prst="roundRect">
            <a:avLst/>
          </a:prstGeom>
          <a:solidFill>
            <a:schemeClr val="accent1">
              <a:lumMod val="40000"/>
              <a:lumOff val="60000"/>
            </a:schemeClr>
          </a:solidFill>
          <a:ln w="57150">
            <a:solidFill>
              <a:srgbClr val="202F5A"/>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30000"/>
              </a:lnSpc>
            </a:pPr>
            <a:r>
              <a:rPr lang="en-US" sz="4400" dirty="0">
                <a:latin typeface="+mj-lt"/>
                <a:cs typeface="Calibri" panose="020F0502020204030204" pitchFamily="34" charset="0"/>
              </a:rPr>
              <a:t>T</a:t>
            </a:r>
            <a:r>
              <a:rPr lang="vi-VN" sz="4400" dirty="0">
                <a:latin typeface="+mj-lt"/>
              </a:rPr>
              <a:t>ỉ lệ S/V lớn giúp tế bào trao đổi chất với môi trường một cách nhanh chóng </a:t>
            </a:r>
            <a:endParaRPr lang="en-US" sz="4400" dirty="0">
              <a:latin typeface="+mj-lt"/>
              <a:cs typeface="Calibri" panose="020F0502020204030204" pitchFamily="34" charset="0"/>
            </a:endParaRPr>
          </a:p>
        </p:txBody>
      </p:sp>
      <p:pic>
        <p:nvPicPr>
          <p:cNvPr id="17" name="Picture 14"/>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H="1">
            <a:off x="15240000" y="7505700"/>
            <a:ext cx="5204033" cy="3110471"/>
          </a:xfrm>
          <a:prstGeom prst="rect">
            <a:avLst/>
          </a:prstGeom>
        </p:spPr>
      </p:pic>
      <p:sp>
        <p:nvSpPr>
          <p:cNvPr id="2" name="Down Arrow 1"/>
          <p:cNvSpPr/>
          <p:nvPr/>
        </p:nvSpPr>
        <p:spPr>
          <a:xfrm>
            <a:off x="6096000" y="2671251"/>
            <a:ext cx="990600" cy="1292238"/>
          </a:xfrm>
          <a:prstGeom prst="downArrow">
            <a:avLst/>
          </a:prstGeom>
          <a:solidFill>
            <a:srgbClr val="202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j-lt"/>
            </a:endParaRPr>
          </a:p>
        </p:txBody>
      </p:sp>
      <p:pic>
        <p:nvPicPr>
          <p:cNvPr id="21"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407282">
            <a:off x="15632895" y="-188789"/>
            <a:ext cx="2727170" cy="2987935"/>
          </a:xfrm>
          <a:prstGeom prst="rect">
            <a:avLst/>
          </a:prstGeom>
        </p:spPr>
      </p:pic>
      <p:sp>
        <p:nvSpPr>
          <p:cNvPr id="14" name="Rounded Rectangle 13"/>
          <p:cNvSpPr/>
          <p:nvPr/>
        </p:nvSpPr>
        <p:spPr>
          <a:xfrm>
            <a:off x="7681597" y="6968256"/>
            <a:ext cx="9753601" cy="2296781"/>
          </a:xfrm>
          <a:prstGeom prst="roundRect">
            <a:avLst/>
          </a:prstGeom>
          <a:solidFill>
            <a:schemeClr val="accent6">
              <a:lumMod val="40000"/>
              <a:lumOff val="60000"/>
            </a:schemeClr>
          </a:solidFill>
          <a:ln w="57150">
            <a:solidFill>
              <a:srgbClr val="202F5A"/>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30000"/>
              </a:lnSpc>
            </a:pPr>
            <a:r>
              <a:rPr lang="en-US" sz="4400" dirty="0">
                <a:latin typeface="+mj-lt"/>
                <a:cs typeface="Calibri" panose="020F0502020204030204" pitchFamily="34" charset="0"/>
              </a:rPr>
              <a:t>S</a:t>
            </a:r>
            <a:r>
              <a:rPr lang="vi-VN" sz="4400" dirty="0">
                <a:latin typeface="+mj-lt"/>
              </a:rPr>
              <a:t>inh trưởng và sinh sản nhanh hơn so với các tế bào có kích thước lớn hơn.</a:t>
            </a:r>
            <a:endParaRPr lang="en-US" sz="4400" dirty="0">
              <a:latin typeface="+mj-lt"/>
            </a:endParaRPr>
          </a:p>
        </p:txBody>
      </p:sp>
      <p:sp>
        <p:nvSpPr>
          <p:cNvPr id="20" name="Down Arrow 19"/>
          <p:cNvSpPr/>
          <p:nvPr/>
        </p:nvSpPr>
        <p:spPr>
          <a:xfrm>
            <a:off x="12877800" y="5882794"/>
            <a:ext cx="990600" cy="1292238"/>
          </a:xfrm>
          <a:prstGeom prst="downArrow">
            <a:avLst/>
          </a:prstGeom>
          <a:solidFill>
            <a:srgbClr val="202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j-lt"/>
            </a:endParaRPr>
          </a:p>
        </p:txBody>
      </p:sp>
      <p:pic>
        <p:nvPicPr>
          <p:cNvPr id="22"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0042" y="5777558"/>
            <a:ext cx="3574757" cy="4509442"/>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14"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grpSp>
        <p:nvGrpSpPr>
          <p:cNvPr id="595" name="Google Shape;595;p15"/>
          <p:cNvGrpSpPr/>
          <p:nvPr/>
        </p:nvGrpSpPr>
        <p:grpSpPr>
          <a:xfrm>
            <a:off x="2286000" y="2502278"/>
            <a:ext cx="13944597" cy="5282450"/>
            <a:chOff x="2013853" y="3241059"/>
            <a:chExt cx="6882232" cy="2634976"/>
          </a:xfrm>
        </p:grpSpPr>
        <p:sp>
          <p:nvSpPr>
            <p:cNvPr id="596" name="Google Shape;596;p15"/>
            <p:cNvSpPr/>
            <p:nvPr/>
          </p:nvSpPr>
          <p:spPr>
            <a:xfrm>
              <a:off x="2013853" y="3241059"/>
              <a:ext cx="6882232" cy="2634976"/>
            </a:xfrm>
            <a:prstGeom prst="roundRect">
              <a:avLst>
                <a:gd name="adj" fmla="val 10865"/>
              </a:avLst>
            </a:prstGeom>
            <a:solidFill>
              <a:srgbClr val="0F273D"/>
            </a:solidFill>
            <a:ln w="19050" cap="flat" cmpd="sng">
              <a:solidFill>
                <a:srgbClr val="F7CAAC"/>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3600">
                <a:solidFill>
                  <a:schemeClr val="lt1"/>
                </a:solidFill>
                <a:latin typeface="Arial"/>
                <a:ea typeface="Arial"/>
                <a:cs typeface="Arial"/>
                <a:sym typeface="Arial"/>
              </a:endParaRPr>
            </a:p>
          </p:txBody>
        </p:sp>
        <p:sp>
          <p:nvSpPr>
            <p:cNvPr id="597" name="Google Shape;597;p15"/>
            <p:cNvSpPr/>
            <p:nvPr/>
          </p:nvSpPr>
          <p:spPr>
            <a:xfrm>
              <a:off x="2242535" y="3338876"/>
              <a:ext cx="6424867" cy="2245936"/>
            </a:xfrm>
            <a:prstGeom prst="rect">
              <a:avLst/>
            </a:prstGeom>
            <a:noFill/>
            <a:ln>
              <a:noFill/>
            </a:ln>
          </p:spPr>
          <p:txBody>
            <a:bodyPr spcFirstLastPara="1" wrap="square" lIns="137138" tIns="68550" rIns="137138" bIns="68550" anchor="ctr" anchorCtr="0">
              <a:noAutofit/>
            </a:bodyPr>
            <a:lstStyle/>
            <a:p>
              <a:pPr algn="ctr">
                <a:lnSpc>
                  <a:spcPct val="150000"/>
                </a:lnSpc>
              </a:pPr>
              <a:r>
                <a:rPr lang="en-US" sz="3600" b="1">
                  <a:solidFill>
                    <a:srgbClr val="FFFF00"/>
                  </a:solidFill>
                  <a:latin typeface="Arial"/>
                  <a:ea typeface="Arial"/>
                  <a:cs typeface="Arial"/>
                  <a:sym typeface="Arial"/>
                </a:rPr>
                <a:t>I. ĐẶC ĐIỂM CHUNG CỦA TẾ BÀO NHÂN SƠ</a:t>
              </a:r>
              <a:endParaRPr sz="2700"/>
            </a:p>
            <a:p>
              <a:pPr algn="just">
                <a:lnSpc>
                  <a:spcPct val="150000"/>
                </a:lnSpc>
              </a:pPr>
              <a:r>
                <a:rPr lang="en-US" sz="3600" b="1">
                  <a:solidFill>
                    <a:schemeClr val="lt1"/>
                  </a:solidFill>
                  <a:latin typeface="Arial"/>
                  <a:ea typeface="Arial"/>
                  <a:cs typeface="Arial"/>
                  <a:sym typeface="Arial"/>
                </a:rPr>
                <a:t>- Kích thước nhỏ (1-5</a:t>
              </a:r>
              <a:r>
                <a:rPr lang="en-US" sz="3600">
                  <a:solidFill>
                    <a:srgbClr val="F2F2F2"/>
                  </a:solidFill>
                  <a:latin typeface="Arial"/>
                  <a:ea typeface="Arial"/>
                  <a:cs typeface="Arial"/>
                  <a:sym typeface="Arial"/>
                </a:rPr>
                <a:t>µm</a:t>
              </a:r>
              <a:r>
                <a:rPr lang="en-US" sz="3600" b="1">
                  <a:solidFill>
                    <a:schemeClr val="lt1"/>
                  </a:solidFill>
                  <a:latin typeface="Arial"/>
                  <a:ea typeface="Arial"/>
                  <a:cs typeface="Arial"/>
                  <a:sym typeface="Arial"/>
                </a:rPr>
                <a:t>)</a:t>
              </a:r>
              <a:endParaRPr sz="2700"/>
            </a:p>
            <a:p>
              <a:pPr algn="just">
                <a:lnSpc>
                  <a:spcPct val="150000"/>
                </a:lnSpc>
              </a:pPr>
              <a:r>
                <a:rPr lang="en-US" sz="3600" b="1">
                  <a:solidFill>
                    <a:schemeClr val="lt1"/>
                  </a:solidFill>
                  <a:latin typeface="Arial"/>
                  <a:ea typeface="Arial"/>
                  <a:cs typeface="Arial"/>
                  <a:sym typeface="Arial"/>
                </a:rPr>
                <a:t>- Cấu tạo đơn giản, chưa có màng nhân, chỉ có bào quan ribosome.</a:t>
              </a:r>
              <a:endParaRPr sz="2700"/>
            </a:p>
            <a:p>
              <a:pPr algn="just">
                <a:lnSpc>
                  <a:spcPct val="150000"/>
                </a:lnSpc>
              </a:pPr>
              <a:r>
                <a:rPr lang="en-US" sz="3600" b="1">
                  <a:solidFill>
                    <a:schemeClr val="lt1"/>
                  </a:solidFill>
                  <a:latin typeface="Arial"/>
                  <a:ea typeface="Arial"/>
                  <a:cs typeface="Arial"/>
                  <a:sym typeface="Arial"/>
                </a:rPr>
                <a:t>- Trao đổi chất, sinh trưởng và sinh sản nhanh.</a:t>
              </a:r>
              <a:endParaRPr sz="3600" b="1">
                <a:solidFill>
                  <a:schemeClr val="lt1"/>
                </a:solidFill>
                <a:latin typeface="Arial"/>
                <a:ea typeface="Arial"/>
                <a:cs typeface="Arial"/>
                <a:sym typeface="Arial"/>
              </a:endParaRPr>
            </a:p>
          </p:txBody>
        </p:sp>
      </p:grpSp>
      <p:sp>
        <p:nvSpPr>
          <p:cNvPr id="2" name="TextBox 1">
            <a:extLst>
              <a:ext uri="{FF2B5EF4-FFF2-40B4-BE49-F238E27FC236}">
                <a16:creationId xmlns:a16="http://schemas.microsoft.com/office/drawing/2014/main" id="{51AD47C2-FADC-0C09-83B5-0D9A1819DECC}"/>
              </a:ext>
            </a:extLst>
          </p:cNvPr>
          <p:cNvSpPr txBox="1"/>
          <p:nvPr/>
        </p:nvSpPr>
        <p:spPr>
          <a:xfrm>
            <a:off x="991150" y="547743"/>
            <a:ext cx="16229500" cy="1471557"/>
          </a:xfrm>
          <a:prstGeom prst="rect">
            <a:avLst/>
          </a:prstGeom>
          <a:noFill/>
        </p:spPr>
        <p:txBody>
          <a:bodyPr wrap="square">
            <a:spAutoFit/>
          </a:bodyPr>
          <a:lstStyle/>
          <a:p>
            <a:pPr algn="ctr">
              <a:lnSpc>
                <a:spcPct val="130000"/>
              </a:lnSpc>
            </a:pPr>
            <a:r>
              <a:rPr lang="nl-NL" sz="7500" b="1" dirty="0">
                <a:solidFill>
                  <a:srgbClr val="C00000"/>
                </a:solidFill>
                <a:effectLst/>
                <a:latin typeface="+mj-lt"/>
                <a:ea typeface="DengXian Light" panose="02010600030101010101" pitchFamily="2" charset="-122"/>
                <a:cs typeface="Calibri" panose="020F0502020204030204" pitchFamily="34" charset="0"/>
              </a:rPr>
              <a:t>BÀI </a:t>
            </a:r>
            <a:r>
              <a:rPr lang="en-US" sz="7500" b="1" dirty="0">
                <a:solidFill>
                  <a:srgbClr val="C00000"/>
                </a:solidFill>
                <a:effectLst/>
                <a:latin typeface="+mj-lt"/>
                <a:ea typeface="DengXian Light" panose="02010600030101010101" pitchFamily="2" charset="-122"/>
                <a:cs typeface="Calibri" panose="020F0502020204030204" pitchFamily="34" charset="0"/>
              </a:rPr>
              <a:t>8: TẾ BÀO NHÂN SƠ</a:t>
            </a:r>
            <a:endParaRPr lang="en-US" sz="7500" b="1" dirty="0">
              <a:solidFill>
                <a:srgbClr val="C00000"/>
              </a:solidFill>
              <a:latin typeface="+mj-lt"/>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2937444" y="2013501"/>
            <a:ext cx="12413113" cy="62792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60892" y="95227"/>
            <a:ext cx="2106564" cy="230856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1868">
            <a:off x="1892283" y="1946440"/>
            <a:ext cx="1373695" cy="4040277"/>
          </a:xfrm>
          <a:prstGeom prst="rect">
            <a:avLst/>
          </a:prstGeom>
        </p:spPr>
      </p:pic>
      <p:sp>
        <p:nvSpPr>
          <p:cNvPr id="9" name="Rectangle 8"/>
          <p:cNvSpPr/>
          <p:nvPr/>
        </p:nvSpPr>
        <p:spPr>
          <a:xfrm>
            <a:off x="3638550" y="3506520"/>
            <a:ext cx="11010900" cy="1563505"/>
          </a:xfrm>
          <a:prstGeom prst="rect">
            <a:avLst/>
          </a:prstGeom>
        </p:spPr>
        <p:txBody>
          <a:bodyPr wrap="square">
            <a:spAutoFit/>
          </a:bodyPr>
          <a:lstStyle/>
          <a:p>
            <a:pPr algn="ctr">
              <a:lnSpc>
                <a:spcPct val="130000"/>
              </a:lnSpc>
            </a:pPr>
            <a:r>
              <a:rPr lang="en-US" sz="8000" b="1" dirty="0">
                <a:solidFill>
                  <a:srgbClr val="202F5A"/>
                </a:solidFill>
                <a:latin typeface="+mj-lt"/>
                <a:cs typeface="Calibri" panose="020F0502020204030204" pitchFamily="34" charset="0"/>
              </a:rPr>
              <a:t>II. </a:t>
            </a:r>
            <a:r>
              <a:rPr lang="en-US" sz="8000" b="1" dirty="0" err="1">
                <a:solidFill>
                  <a:srgbClr val="202F5A"/>
                </a:solidFill>
                <a:latin typeface="+mj-lt"/>
                <a:cs typeface="Calibri" panose="020F0502020204030204" pitchFamily="34" charset="0"/>
              </a:rPr>
              <a:t>Cấu</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tạo</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tế</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bào</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nhân</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sơ</a:t>
            </a:r>
            <a:endParaRPr lang="en-US" sz="8000" b="1" dirty="0">
              <a:solidFill>
                <a:srgbClr val="202F5A"/>
              </a:solidFill>
              <a:latin typeface="+mj-lt"/>
              <a:cs typeface="Calibri" panose="020F0502020204030204" pitchFamily="34" charset="0"/>
            </a:endParaRP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86888" y="6438900"/>
            <a:ext cx="2764775" cy="2764775"/>
          </a:xfrm>
          <a:prstGeom prst="rect">
            <a:avLst/>
          </a:prstGeom>
        </p:spPr>
      </p:pic>
    </p:spTree>
    <p:extLst>
      <p:ext uri="{BB962C8B-B14F-4D97-AF65-F5344CB8AC3E}">
        <p14:creationId xmlns:p14="http://schemas.microsoft.com/office/powerpoint/2010/main" val="133085453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72BE5D6-45F2-A336-910E-538099ECFF34}"/>
              </a:ext>
            </a:extLst>
          </p:cNvPr>
          <p:cNvSpPr txBox="1"/>
          <p:nvPr/>
        </p:nvSpPr>
        <p:spPr>
          <a:xfrm>
            <a:off x="4482839" y="523507"/>
            <a:ext cx="8643072" cy="956287"/>
          </a:xfrm>
          <a:prstGeom prst="rect">
            <a:avLst/>
          </a:prstGeom>
          <a:noFill/>
        </p:spPr>
        <p:txBody>
          <a:bodyPr wrap="none" rtlCol="0" anchor="ctr">
            <a:spAutoFit/>
          </a:bodyPr>
          <a:lstStyle/>
          <a:p>
            <a:pPr algn="ctr" defTabSz="685800">
              <a:lnSpc>
                <a:spcPct val="110000"/>
              </a:lnSpc>
            </a:pPr>
            <a:r>
              <a:rPr lang="en-US" sz="5400" b="1">
                <a:latin typeface="+mj-lt"/>
                <a:ea typeface="#9Slide02 Tieu de rat dai 01" panose="02000000000000000000" pitchFamily="2" charset="0"/>
              </a:rPr>
              <a:t>II. CẤU TẠO TẾ </a:t>
            </a:r>
            <a:r>
              <a:rPr lang="en-US" sz="5400" b="1" dirty="0">
                <a:latin typeface="+mj-lt"/>
                <a:ea typeface="#9Slide02 Tieu de rat dai 01" panose="02000000000000000000" pitchFamily="2" charset="0"/>
              </a:rPr>
              <a:t>BÀO NHÂN SƠ</a:t>
            </a:r>
            <a:endParaRPr lang="vi-VN" sz="5400" b="1" dirty="0">
              <a:latin typeface="+mj-lt"/>
              <a:ea typeface="#9Slide02 Tieu de rat dai 01" panose="02000000000000000000" pitchFamily="2" charset="0"/>
            </a:endParaRPr>
          </a:p>
        </p:txBody>
      </p:sp>
      <p:pic>
        <p:nvPicPr>
          <p:cNvPr id="35" name="Picture 34">
            <a:extLst>
              <a:ext uri="{FF2B5EF4-FFF2-40B4-BE49-F238E27FC236}">
                <a16:creationId xmlns:a16="http://schemas.microsoft.com/office/drawing/2014/main" id="{FD63F9B5-1779-BF96-A655-A1F288025E94}"/>
              </a:ext>
            </a:extLst>
          </p:cNvPr>
          <p:cNvPicPr>
            <a:picLocks noChangeAspect="1"/>
          </p:cNvPicPr>
          <p:nvPr/>
        </p:nvPicPr>
        <p:blipFill>
          <a:blip r:embed="rId2"/>
          <a:stretch>
            <a:fillRect/>
          </a:stretch>
        </p:blipFill>
        <p:spPr>
          <a:xfrm>
            <a:off x="1714501" y="1866900"/>
            <a:ext cx="15044738" cy="6257999"/>
          </a:xfrm>
          <a:prstGeom prst="rect">
            <a:avLst/>
          </a:prstGeom>
        </p:spPr>
      </p:pic>
    </p:spTree>
    <p:extLst>
      <p:ext uri="{BB962C8B-B14F-4D97-AF65-F5344CB8AC3E}">
        <p14:creationId xmlns:p14="http://schemas.microsoft.com/office/powerpoint/2010/main" val="319887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9881" t="4200" r="25262" b="23319"/>
          <a:stretch/>
        </p:blipFill>
        <p:spPr>
          <a:xfrm>
            <a:off x="9902062" y="-3917368"/>
            <a:ext cx="138350" cy="14407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550640669"/>
              </p:ext>
            </p:extLst>
          </p:nvPr>
        </p:nvGraphicFramePr>
        <p:xfrm>
          <a:off x="723900" y="974406"/>
          <a:ext cx="16840201" cy="8741094"/>
        </p:xfrm>
        <a:graphic>
          <a:graphicData uri="http://schemas.openxmlformats.org/drawingml/2006/table">
            <a:tbl>
              <a:tblPr firstRow="1" bandRow="1">
                <a:tableStyleId>{BC89EF96-8CEA-46FF-86C4-4CE0E7609802}</a:tableStyleId>
              </a:tblPr>
              <a:tblGrid>
                <a:gridCol w="2944091">
                  <a:extLst>
                    <a:ext uri="{9D8B030D-6E8A-4147-A177-3AD203B41FA5}">
                      <a16:colId xmlns:a16="http://schemas.microsoft.com/office/drawing/2014/main" val="894878956"/>
                    </a:ext>
                  </a:extLst>
                </a:gridCol>
                <a:gridCol w="5247409">
                  <a:extLst>
                    <a:ext uri="{9D8B030D-6E8A-4147-A177-3AD203B41FA5}">
                      <a16:colId xmlns:a16="http://schemas.microsoft.com/office/drawing/2014/main" val="2671817987"/>
                    </a:ext>
                  </a:extLst>
                </a:gridCol>
                <a:gridCol w="8648701">
                  <a:extLst>
                    <a:ext uri="{9D8B030D-6E8A-4147-A177-3AD203B41FA5}">
                      <a16:colId xmlns:a16="http://schemas.microsoft.com/office/drawing/2014/main" val="2966462261"/>
                    </a:ext>
                  </a:extLst>
                </a:gridCol>
              </a:tblGrid>
              <a:tr h="685800">
                <a:tc>
                  <a:txBody>
                    <a:bodyPr/>
                    <a:lstStyle/>
                    <a:p>
                      <a:pPr algn="ctr"/>
                      <a:r>
                        <a:rPr lang="en-US" sz="3200" b="1">
                          <a:solidFill>
                            <a:srgbClr val="002060"/>
                          </a:solidFill>
                        </a:rPr>
                        <a:t>THÀNH</a:t>
                      </a:r>
                      <a:r>
                        <a:rPr lang="en-US" sz="3200" b="1" baseline="0">
                          <a:solidFill>
                            <a:srgbClr val="002060"/>
                          </a:solidFill>
                        </a:rPr>
                        <a:t> PHẦN</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tc>
                  <a:txBody>
                    <a:bodyPr/>
                    <a:lstStyle/>
                    <a:p>
                      <a:pPr algn="ctr"/>
                      <a:r>
                        <a:rPr lang="en-US" sz="3200" b="1">
                          <a:solidFill>
                            <a:srgbClr val="002060"/>
                          </a:solidFill>
                        </a:rPr>
                        <a:t>CẤU TẠO</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tc>
                  <a:txBody>
                    <a:bodyPr/>
                    <a:lstStyle/>
                    <a:p>
                      <a:pPr algn="ctr"/>
                      <a:r>
                        <a:rPr lang="en-US" sz="3200" b="1" dirty="0">
                          <a:solidFill>
                            <a:srgbClr val="002060"/>
                          </a:solidFill>
                        </a:rPr>
                        <a:t>CHỨC</a:t>
                      </a:r>
                      <a:r>
                        <a:rPr lang="en-US" sz="3200" b="1" baseline="0" dirty="0">
                          <a:solidFill>
                            <a:srgbClr val="002060"/>
                          </a:solidFill>
                        </a:rPr>
                        <a:t> NĂNG</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extLst>
                  <a:ext uri="{0D108BD9-81ED-4DB2-BD59-A6C34878D82A}">
                    <a16:rowId xmlns:a16="http://schemas.microsoft.com/office/drawing/2014/main" val="3815797145"/>
                  </a:ext>
                </a:extLst>
              </a:tr>
              <a:tr h="713294">
                <a:tc>
                  <a:txBody>
                    <a:bodyPr/>
                    <a:lstStyle/>
                    <a:p>
                      <a:pPr algn="ctr"/>
                      <a:r>
                        <a:rPr lang="en-US" sz="2800">
                          <a:solidFill>
                            <a:schemeClr val="tx1"/>
                          </a:solidFill>
                        </a:rPr>
                        <a:t>.................</a:t>
                      </a:r>
                      <a:endParaRPr lang="en-US" sz="2800" dirty="0">
                        <a:solidFill>
                          <a:schemeClr val="tx1"/>
                        </a:solidFill>
                      </a:endParaRPr>
                    </a:p>
                    <a:p>
                      <a:pPr algn="ctr"/>
                      <a:r>
                        <a:rPr lang="en-US" sz="2800" dirty="0" err="1"/>
                        <a:t>Thành</a:t>
                      </a:r>
                      <a:r>
                        <a:rPr lang="en-US" sz="2800" baseline="0" dirty="0"/>
                        <a:t> </a:t>
                      </a:r>
                      <a:r>
                        <a:rPr lang="en-US" sz="2800" baseline="0" dirty="0" err="1"/>
                        <a:t>tế</a:t>
                      </a:r>
                      <a:r>
                        <a:rPr lang="en-US" sz="2800" baseline="0" dirty="0"/>
                        <a:t> </a:t>
                      </a:r>
                      <a:r>
                        <a:rPr lang="en-US" sz="2800" baseline="0" dirty="0" err="1"/>
                        <a:t>bào</a:t>
                      </a:r>
                      <a:endParaRPr lang="en-US" sz="2800" dirty="0">
                        <a:latin typeface="+mj-lt"/>
                        <a:cs typeface="Times New Roman" panose="02020603050405020304" pitchFamily="18" charset="0"/>
                      </a:endParaRPr>
                    </a:p>
                  </a:txBody>
                  <a:tcPr marL="93518" marR="93518" marT="46759" marB="46759" anchor="ctr"/>
                </a:tc>
                <a:tc>
                  <a:txBody>
                    <a:bodyPr/>
                    <a:lstStyle/>
                    <a:p>
                      <a:pPr algn="just"/>
                      <a:endParaRPr lang="en-US" sz="28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val="2226933059"/>
                  </a:ext>
                </a:extLst>
              </a:tr>
              <a:tr h="876778">
                <a:tc>
                  <a:txBody>
                    <a:bodyPr/>
                    <a:lstStyle/>
                    <a:p>
                      <a:pPr algn="ctr"/>
                      <a:r>
                        <a:rPr lang="en-US" sz="2800"/>
                        <a:t>…….……..</a:t>
                      </a:r>
                      <a:endParaRPr lang="en-US" sz="2800" dirty="0"/>
                    </a:p>
                    <a:p>
                      <a:pPr algn="ctr"/>
                      <a:r>
                        <a:rPr lang="en-US" sz="2800" dirty="0" err="1"/>
                        <a:t>Màng</a:t>
                      </a:r>
                      <a:r>
                        <a:rPr lang="en-US" sz="2800" baseline="0" dirty="0"/>
                        <a:t> </a:t>
                      </a:r>
                      <a:r>
                        <a:rPr lang="en-US" sz="2800" baseline="0" dirty="0" err="1"/>
                        <a:t>sinh</a:t>
                      </a:r>
                      <a:r>
                        <a:rPr lang="en-US" sz="2800" baseline="0" dirty="0"/>
                        <a:t> </a:t>
                      </a:r>
                      <a:r>
                        <a:rPr lang="en-US" sz="2800" baseline="0" dirty="0" err="1"/>
                        <a:t>chất</a:t>
                      </a:r>
                      <a:endParaRPr lang="en-US" sz="2800" dirty="0">
                        <a:latin typeface="+mj-lt"/>
                        <a:cs typeface="Times New Roman" panose="02020603050405020304" pitchFamily="18" charset="0"/>
                      </a:endParaRPr>
                    </a:p>
                  </a:txBody>
                  <a:tcPr marL="93518" marR="93518" marT="46759" marB="46759" anchor="ctr"/>
                </a:tc>
                <a:tc>
                  <a:txBody>
                    <a:bodyPr/>
                    <a:lstStyle/>
                    <a:p>
                      <a:pPr algn="just"/>
                      <a:endParaRPr lang="en-US" sz="28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val="302415418"/>
                  </a:ext>
                </a:extLst>
              </a:tr>
              <a:tr h="713294">
                <a:tc>
                  <a:txBody>
                    <a:bodyPr/>
                    <a:lstStyle/>
                    <a:p>
                      <a:pPr algn="ctr"/>
                      <a:r>
                        <a:rPr lang="en-US" sz="2800"/>
                        <a:t>………………</a:t>
                      </a:r>
                      <a:endParaRPr lang="en-US" sz="2800" dirty="0"/>
                    </a:p>
                    <a:p>
                      <a:pPr algn="ctr"/>
                      <a:r>
                        <a:rPr lang="en-US" sz="2800" dirty="0" err="1"/>
                        <a:t>Tế</a:t>
                      </a:r>
                      <a:r>
                        <a:rPr lang="en-US" sz="2800" baseline="0" dirty="0"/>
                        <a:t> </a:t>
                      </a:r>
                      <a:r>
                        <a:rPr lang="en-US" sz="2800" baseline="0" dirty="0" err="1"/>
                        <a:t>bào</a:t>
                      </a:r>
                      <a:r>
                        <a:rPr lang="en-US" sz="2800" baseline="0" dirty="0"/>
                        <a:t> </a:t>
                      </a:r>
                      <a:r>
                        <a:rPr lang="en-US" sz="2800" baseline="0" dirty="0" err="1"/>
                        <a:t>chất</a:t>
                      </a:r>
                      <a:endParaRPr lang="en-US" sz="2800" dirty="0">
                        <a:latin typeface="+mj-lt"/>
                        <a:cs typeface="Times New Roman" panose="02020603050405020304" pitchFamily="18" charset="0"/>
                      </a:endParaRPr>
                    </a:p>
                  </a:txBody>
                  <a:tcPr marL="93518" marR="93518" marT="46759" marB="46759" anchor="ctr"/>
                </a:tc>
                <a:tc>
                  <a:txBody>
                    <a:bodyPr/>
                    <a:lstStyle/>
                    <a:p>
                      <a:endParaRPr lang="en-US" sz="2800" b="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val="1357961734"/>
                  </a:ext>
                </a:extLst>
              </a:tr>
              <a:tr h="713294">
                <a:tc>
                  <a:txBody>
                    <a:bodyPr/>
                    <a:lstStyle/>
                    <a:p>
                      <a:pPr algn="ctr"/>
                      <a:r>
                        <a:rPr lang="en-US" sz="2800" b="1"/>
                        <a:t>8</a:t>
                      </a:r>
                    </a:p>
                    <a:p>
                      <a:pPr algn="ctr"/>
                      <a:r>
                        <a:rPr lang="en-US" sz="2800"/>
                        <a:t>………………</a:t>
                      </a:r>
                      <a:endParaRPr lang="en-US" sz="2800" dirty="0"/>
                    </a:p>
                  </a:txBody>
                  <a:tcPr marL="93518" marR="93518" marT="46759" marB="46759" anchor="ctr"/>
                </a:tc>
                <a:tc>
                  <a:txBody>
                    <a:bodyPr/>
                    <a:lstStyle/>
                    <a:p>
                      <a:pPr algn="just"/>
                      <a:endParaRPr lang="en-US" sz="28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val="1874995624"/>
                  </a:ext>
                </a:extLst>
              </a:tr>
              <a:tr h="713294">
                <a:tc>
                  <a:txBody>
                    <a:bodyPr/>
                    <a:lstStyle/>
                    <a:p>
                      <a:pPr algn="ctr"/>
                      <a:r>
                        <a:rPr lang="en-US" sz="2800" b="1"/>
                        <a:t>9</a:t>
                      </a:r>
                      <a:endParaRPr lang="en-US" sz="2800" b="1" dirty="0"/>
                    </a:p>
                  </a:txBody>
                  <a:tcPr marL="93518" marR="93518" marT="46759" marB="46759" anchor="ctr"/>
                </a:tc>
                <a:tc>
                  <a:txBody>
                    <a:bodyPr/>
                    <a:lstStyle/>
                    <a:p>
                      <a:pPr algn="just"/>
                      <a:endParaRPr lang="en-US" sz="2800" b="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val="3740107263"/>
                  </a:ext>
                </a:extLst>
              </a:tr>
              <a:tr h="713294">
                <a:tc>
                  <a:txBody>
                    <a:bodyPr/>
                    <a:lstStyle/>
                    <a:p>
                      <a:pPr algn="ctr"/>
                      <a:r>
                        <a:rPr lang="en-US" sz="2800"/>
                        <a:t>………………</a:t>
                      </a:r>
                      <a:endParaRPr lang="en-US" sz="2800" dirty="0"/>
                    </a:p>
                    <a:p>
                      <a:pPr algn="ctr"/>
                      <a:r>
                        <a:rPr lang="en-US" sz="2800" dirty="0"/>
                        <a:t>Ribosome</a:t>
                      </a:r>
                      <a:endParaRPr lang="en-US" sz="2800" dirty="0">
                        <a:latin typeface="+mj-lt"/>
                        <a:cs typeface="Times New Roman" panose="02020603050405020304" pitchFamily="18" charset="0"/>
                      </a:endParaRPr>
                    </a:p>
                  </a:txBody>
                  <a:tcPr marL="93518" marR="93518" marT="46759" marB="46759" anchor="ctr"/>
                </a:tc>
                <a:tc>
                  <a:txBody>
                    <a:bodyPr/>
                    <a:lstStyle/>
                    <a:p>
                      <a:pPr algn="just"/>
                      <a:endParaRPr lang="en-US" sz="2800" b="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val="522335128"/>
                  </a:ext>
                </a:extLst>
              </a:tr>
              <a:tr h="713294">
                <a:tc>
                  <a:txBody>
                    <a:bodyPr/>
                    <a:lstStyle/>
                    <a:p>
                      <a:pPr algn="ctr"/>
                      <a:r>
                        <a:rPr lang="en-US" sz="2800" b="1"/>
                        <a:t>2</a:t>
                      </a:r>
                      <a:endParaRPr lang="en-US" sz="2800" b="1" dirty="0"/>
                    </a:p>
                  </a:txBody>
                  <a:tcPr marL="93518" marR="93518" marT="46759" marB="46759" anchor="ctr"/>
                </a:tc>
                <a:tc>
                  <a:txBody>
                    <a:bodyPr/>
                    <a:lstStyle/>
                    <a:p>
                      <a:pPr algn="just"/>
                      <a:endParaRPr lang="en-US" sz="2800" b="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en-US" sz="280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val="3759876947"/>
                  </a:ext>
                </a:extLst>
              </a:tr>
              <a:tr h="713294">
                <a:tc>
                  <a:txBody>
                    <a:bodyPr/>
                    <a:lstStyle/>
                    <a:p>
                      <a:pPr algn="ctr"/>
                      <a:r>
                        <a:rPr lang="en-US" sz="2800"/>
                        <a:t>…….……</a:t>
                      </a:r>
                      <a:endParaRPr lang="en-US" sz="2800" dirty="0"/>
                    </a:p>
                    <a:p>
                      <a:pPr algn="ctr"/>
                      <a:r>
                        <a:rPr lang="en-US" sz="2800" dirty="0" err="1"/>
                        <a:t>Lông</a:t>
                      </a:r>
                      <a:endParaRPr lang="en-US" sz="2800" dirty="0">
                        <a:latin typeface="+mj-lt"/>
                        <a:cs typeface="Times New Roman" panose="02020603050405020304" pitchFamily="18" charset="0"/>
                      </a:endParaRPr>
                    </a:p>
                  </a:txBody>
                  <a:tcPr marL="93518" marR="93518" marT="46759" marB="46759" anchor="ctr"/>
                </a:tc>
                <a:tc>
                  <a:txBody>
                    <a:bodyPr/>
                    <a:lstStyle/>
                    <a:p>
                      <a:pPr algn="just"/>
                      <a:endParaRPr lang="vi-VN" sz="2800" b="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vi-VN" sz="280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val="2706822788"/>
                  </a:ext>
                </a:extLst>
              </a:tr>
              <a:tr h="713294">
                <a:tc>
                  <a:txBody>
                    <a:bodyPr/>
                    <a:lstStyle/>
                    <a:p>
                      <a:pPr algn="ctr"/>
                      <a:r>
                        <a:rPr lang="en-US" sz="2800"/>
                        <a:t>……..……</a:t>
                      </a:r>
                      <a:endParaRPr lang="en-US" sz="2800" dirty="0"/>
                    </a:p>
                    <a:p>
                      <a:pPr algn="ctr"/>
                      <a:r>
                        <a:rPr lang="en-US" sz="2800" dirty="0" err="1"/>
                        <a:t>Roi</a:t>
                      </a:r>
                      <a:endParaRPr lang="en-US" sz="2800" dirty="0">
                        <a:latin typeface="+mj-lt"/>
                        <a:cs typeface="Times New Roman" panose="02020603050405020304" pitchFamily="18" charset="0"/>
                      </a:endParaRPr>
                    </a:p>
                  </a:txBody>
                  <a:tcPr marL="93518" marR="93518" marT="46759" marB="46759" anchor="ctr"/>
                </a:tc>
                <a:tc>
                  <a:txBody>
                    <a:bodyPr/>
                    <a:lstStyle/>
                    <a:p>
                      <a:pPr algn="just"/>
                      <a:endParaRPr lang="vi-VN" sz="28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endParaRPr lang="vi-VN" sz="28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val="1715699942"/>
                  </a:ext>
                </a:extLst>
              </a:tr>
            </a:tbl>
          </a:graphicData>
        </a:graphic>
      </p:graphicFrame>
      <p:sp>
        <p:nvSpPr>
          <p:cNvPr id="8" name="TextBox 7">
            <a:extLst>
              <a:ext uri="{FF2B5EF4-FFF2-40B4-BE49-F238E27FC236}">
                <a16:creationId xmlns:a16="http://schemas.microsoft.com/office/drawing/2014/main" id="{B9668F8D-9523-35E4-6EDD-6AE7FE60BCB7}"/>
              </a:ext>
            </a:extLst>
          </p:cNvPr>
          <p:cNvSpPr txBox="1"/>
          <p:nvPr/>
        </p:nvSpPr>
        <p:spPr>
          <a:xfrm>
            <a:off x="4343400" y="190500"/>
            <a:ext cx="9144000" cy="707886"/>
          </a:xfrm>
          <a:prstGeom prst="rect">
            <a:avLst/>
          </a:prstGeom>
          <a:noFill/>
        </p:spPr>
        <p:txBody>
          <a:bodyPr wrap="square">
            <a:spAutoFit/>
          </a:bodyPr>
          <a:lstStyle/>
          <a:p>
            <a:pPr algn="ctr"/>
            <a:r>
              <a:rPr lang="en-US" sz="4000" b="1">
                <a:solidFill>
                  <a:srgbClr val="FF0000"/>
                </a:solidFill>
              </a:rPr>
              <a:t>PHIẾU HỌC TẬP SỐ 2</a:t>
            </a:r>
            <a:endParaRPr lang="en-US" sz="4000" b="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2961797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9881" t="4200" r="25262" b="23319"/>
          <a:stretch/>
        </p:blipFill>
        <p:spPr>
          <a:xfrm>
            <a:off x="9902062" y="-3917368"/>
            <a:ext cx="138350" cy="14407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245701287"/>
              </p:ext>
            </p:extLst>
          </p:nvPr>
        </p:nvGraphicFramePr>
        <p:xfrm>
          <a:off x="723900" y="1485900"/>
          <a:ext cx="16840201" cy="7010399"/>
        </p:xfrm>
        <a:graphic>
          <a:graphicData uri="http://schemas.openxmlformats.org/drawingml/2006/table">
            <a:tbl>
              <a:tblPr firstRow="1" bandRow="1">
                <a:tableStyleId>{BC89EF96-8CEA-46FF-86C4-4CE0E7609802}</a:tableStyleId>
              </a:tblPr>
              <a:tblGrid>
                <a:gridCol w="2944091">
                  <a:extLst>
                    <a:ext uri="{9D8B030D-6E8A-4147-A177-3AD203B41FA5}">
                      <a16:colId xmlns:a16="http://schemas.microsoft.com/office/drawing/2014/main" val="894878956"/>
                    </a:ext>
                  </a:extLst>
                </a:gridCol>
                <a:gridCol w="5247409">
                  <a:extLst>
                    <a:ext uri="{9D8B030D-6E8A-4147-A177-3AD203B41FA5}">
                      <a16:colId xmlns:a16="http://schemas.microsoft.com/office/drawing/2014/main" val="2671817987"/>
                    </a:ext>
                  </a:extLst>
                </a:gridCol>
                <a:gridCol w="8648701">
                  <a:extLst>
                    <a:ext uri="{9D8B030D-6E8A-4147-A177-3AD203B41FA5}">
                      <a16:colId xmlns:a16="http://schemas.microsoft.com/office/drawing/2014/main" val="2966462261"/>
                    </a:ext>
                  </a:extLst>
                </a:gridCol>
              </a:tblGrid>
              <a:tr h="790087">
                <a:tc>
                  <a:txBody>
                    <a:bodyPr/>
                    <a:lstStyle/>
                    <a:p>
                      <a:pPr algn="ctr"/>
                      <a:r>
                        <a:rPr lang="en-US" sz="3200" b="1">
                          <a:solidFill>
                            <a:srgbClr val="002060"/>
                          </a:solidFill>
                        </a:rPr>
                        <a:t>THÀNH</a:t>
                      </a:r>
                      <a:r>
                        <a:rPr lang="en-US" sz="3200" b="1" baseline="0">
                          <a:solidFill>
                            <a:srgbClr val="002060"/>
                          </a:solidFill>
                        </a:rPr>
                        <a:t> PHẦN</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tc>
                  <a:txBody>
                    <a:bodyPr/>
                    <a:lstStyle/>
                    <a:p>
                      <a:pPr algn="ctr"/>
                      <a:r>
                        <a:rPr lang="en-US" sz="3200" b="1">
                          <a:solidFill>
                            <a:srgbClr val="002060"/>
                          </a:solidFill>
                        </a:rPr>
                        <a:t>CẤU TẠO</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tc>
                  <a:txBody>
                    <a:bodyPr/>
                    <a:lstStyle/>
                    <a:p>
                      <a:pPr algn="ctr"/>
                      <a:r>
                        <a:rPr lang="en-US" sz="3200" b="1" dirty="0">
                          <a:solidFill>
                            <a:srgbClr val="002060"/>
                          </a:solidFill>
                        </a:rPr>
                        <a:t>CHỨC</a:t>
                      </a:r>
                      <a:r>
                        <a:rPr lang="en-US" sz="3200" b="1" baseline="0" dirty="0">
                          <a:solidFill>
                            <a:srgbClr val="002060"/>
                          </a:solidFill>
                        </a:rPr>
                        <a:t> NĂNG</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extLst>
                  <a:ext uri="{0D108BD9-81ED-4DB2-BD59-A6C34878D82A}">
                    <a16:rowId xmlns:a16="http://schemas.microsoft.com/office/drawing/2014/main" val="3815797145"/>
                  </a:ext>
                </a:extLst>
              </a:tr>
              <a:tr h="1266219">
                <a:tc>
                  <a:txBody>
                    <a:bodyPr/>
                    <a:lstStyle/>
                    <a:p>
                      <a:pPr algn="ctr"/>
                      <a:r>
                        <a:rPr lang="en-US" sz="3200">
                          <a:solidFill>
                            <a:schemeClr val="tx1"/>
                          </a:solidFill>
                        </a:rPr>
                        <a:t>.........</a:t>
                      </a:r>
                      <a:r>
                        <a:rPr lang="en-US" sz="3200" b="1">
                          <a:solidFill>
                            <a:srgbClr val="FF0000"/>
                          </a:solidFill>
                        </a:rPr>
                        <a:t>3</a:t>
                      </a:r>
                      <a:r>
                        <a:rPr lang="en-US" sz="3200">
                          <a:solidFill>
                            <a:schemeClr val="tx1"/>
                          </a:solidFill>
                        </a:rPr>
                        <a:t>..........</a:t>
                      </a:r>
                      <a:endParaRPr lang="en-US" sz="3200" dirty="0">
                        <a:solidFill>
                          <a:schemeClr val="tx1"/>
                        </a:solidFill>
                      </a:endParaRPr>
                    </a:p>
                    <a:p>
                      <a:pPr algn="ctr"/>
                      <a:r>
                        <a:rPr lang="en-US" sz="3200" dirty="0" err="1"/>
                        <a:t>Thành</a:t>
                      </a:r>
                      <a:r>
                        <a:rPr lang="en-US" sz="3200" baseline="0" dirty="0"/>
                        <a:t> </a:t>
                      </a:r>
                      <a:r>
                        <a:rPr lang="en-US" sz="3200" baseline="0" dirty="0" err="1"/>
                        <a:t>tế</a:t>
                      </a:r>
                      <a:r>
                        <a:rPr lang="en-US" sz="3200" baseline="0" dirty="0"/>
                        <a:t> </a:t>
                      </a:r>
                      <a:r>
                        <a:rPr lang="en-US" sz="3200" baseline="0" dirty="0" err="1"/>
                        <a:t>bào</a:t>
                      </a:r>
                      <a:endParaRPr lang="en-US" sz="3200" dirty="0">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peptidoglycan </a:t>
                      </a:r>
                      <a:endParaRPr lang="en-US" sz="32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kern="1200">
                          <a:solidFill>
                            <a:schemeClr val="tx1"/>
                          </a:solidFill>
                          <a:effectLst/>
                          <a:latin typeface="+mj-lt"/>
                          <a:ea typeface="+mn-ea"/>
                          <a:cs typeface="Times New Roman" panose="02020603050405020304" pitchFamily="18" charset="0"/>
                        </a:rPr>
                        <a:t>Duy trì hình dạng và bảo vệ tế bào</a:t>
                      </a:r>
                      <a:endParaRPr lang="en-US" sz="32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val="2226933059"/>
                  </a:ext>
                </a:extLst>
              </a:tr>
              <a:tr h="1266219">
                <a:tc>
                  <a:txBody>
                    <a:bodyPr/>
                    <a:lstStyle/>
                    <a:p>
                      <a:pPr algn="ctr"/>
                      <a:r>
                        <a:rPr lang="en-US" sz="3200"/>
                        <a:t>…….</a:t>
                      </a:r>
                      <a:r>
                        <a:rPr lang="en-US" sz="3200" b="1">
                          <a:solidFill>
                            <a:srgbClr val="FF0000"/>
                          </a:solidFill>
                        </a:rPr>
                        <a:t>4</a:t>
                      </a:r>
                      <a:r>
                        <a:rPr lang="en-US" sz="3200"/>
                        <a:t>……..</a:t>
                      </a:r>
                      <a:endParaRPr lang="en-US" sz="3200" dirty="0"/>
                    </a:p>
                    <a:p>
                      <a:pPr algn="ctr"/>
                      <a:r>
                        <a:rPr lang="en-US" sz="3200" dirty="0" err="1"/>
                        <a:t>Màng</a:t>
                      </a:r>
                      <a:r>
                        <a:rPr lang="en-US" sz="3200" baseline="0" dirty="0"/>
                        <a:t> </a:t>
                      </a:r>
                      <a:r>
                        <a:rPr lang="en-US" sz="3200" baseline="0" dirty="0" err="1"/>
                        <a:t>sinh</a:t>
                      </a:r>
                      <a:r>
                        <a:rPr lang="en-US" sz="3200" baseline="0" dirty="0"/>
                        <a:t> </a:t>
                      </a:r>
                      <a:r>
                        <a:rPr lang="en-US" sz="3200" baseline="0" dirty="0" err="1"/>
                        <a:t>chất</a:t>
                      </a:r>
                      <a:endParaRPr lang="en-US" sz="3200" dirty="0">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cấu tạo từ phospholipid kép và protein</a:t>
                      </a:r>
                      <a:endParaRPr lang="en-US" sz="32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kern="1200">
                          <a:solidFill>
                            <a:schemeClr val="tx1"/>
                          </a:solidFill>
                          <a:effectLst/>
                          <a:latin typeface="+mj-lt"/>
                          <a:ea typeface="+mn-ea"/>
                          <a:cs typeface="Times New Roman" panose="02020603050405020304" pitchFamily="18" charset="0"/>
                        </a:rPr>
                        <a:t>Trao đổi chất với môi trường</a:t>
                      </a:r>
                      <a:endParaRPr lang="en-US" sz="32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val="302415418"/>
                  </a:ext>
                </a:extLst>
              </a:tr>
              <a:tr h="2421655">
                <a:tc>
                  <a:txBody>
                    <a:bodyPr/>
                    <a:lstStyle/>
                    <a:p>
                      <a:pPr algn="ctr"/>
                      <a:r>
                        <a:rPr lang="en-US" sz="3200"/>
                        <a:t>………</a:t>
                      </a:r>
                      <a:r>
                        <a:rPr lang="en-US" sz="3200" b="1">
                          <a:solidFill>
                            <a:srgbClr val="FF0000"/>
                          </a:solidFill>
                        </a:rPr>
                        <a:t>5</a:t>
                      </a:r>
                      <a:r>
                        <a:rPr lang="en-US" sz="3200"/>
                        <a:t>………</a:t>
                      </a:r>
                      <a:endParaRPr lang="en-US" sz="3200" dirty="0"/>
                    </a:p>
                    <a:p>
                      <a:pPr algn="ctr"/>
                      <a:r>
                        <a:rPr lang="en-US" sz="3200" dirty="0" err="1"/>
                        <a:t>Tế</a:t>
                      </a:r>
                      <a:r>
                        <a:rPr lang="en-US" sz="3200" baseline="0" dirty="0"/>
                        <a:t> </a:t>
                      </a:r>
                      <a:r>
                        <a:rPr lang="en-US" sz="3200" baseline="0" dirty="0" err="1"/>
                        <a:t>bào</a:t>
                      </a:r>
                      <a:r>
                        <a:rPr lang="en-US" sz="3200" baseline="0" dirty="0"/>
                        <a:t> </a:t>
                      </a:r>
                      <a:r>
                        <a:rPr lang="en-US" sz="3200" baseline="0" dirty="0" err="1"/>
                        <a:t>chất</a:t>
                      </a:r>
                      <a:endParaRPr lang="en-US" sz="3200" dirty="0">
                        <a:latin typeface="+mj-lt"/>
                        <a:cs typeface="Times New Roman" panose="02020603050405020304" pitchFamily="18" charset="0"/>
                      </a:endParaRPr>
                    </a:p>
                  </a:txBody>
                  <a:tcPr marL="93518" marR="93518" marT="46759" marB="46759" anchor="ctr"/>
                </a:tc>
                <a:tc>
                  <a:txBody>
                    <a:bodyPr/>
                    <a:lstStyle/>
                    <a:p>
                      <a:r>
                        <a:rPr lang="en-US" sz="3200" b="0" kern="0">
                          <a:solidFill>
                            <a:schemeClr val="tx1"/>
                          </a:solidFill>
                          <a:latin typeface="+mj-lt"/>
                          <a:ea typeface="Arial"/>
                          <a:cs typeface="Arial"/>
                          <a:sym typeface="Arial"/>
                        </a:rPr>
                        <a:t>chứa 65-90% nước và các chất vô cơ, hữu cơ khác nhau; có nhiều ribosome 70S. Ngoài ra còn chứa các hạt và thể vùi</a:t>
                      </a:r>
                      <a:endParaRPr lang="en-US" sz="3200" b="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kern="1200">
                          <a:solidFill>
                            <a:schemeClr val="tx1"/>
                          </a:solidFill>
                          <a:effectLst/>
                          <a:latin typeface="+mj-lt"/>
                          <a:ea typeface="+mn-ea"/>
                          <a:cs typeface="Times New Roman" panose="02020603050405020304" pitchFamily="18" charset="0"/>
                        </a:rPr>
                        <a:t>Nơi diễn ra các phản ứng sinh hóa, đảm bảo duy trì hoạt động sống của tế bào.</a:t>
                      </a:r>
                      <a:endParaRPr lang="en-US" sz="320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val="1357961734"/>
                  </a:ext>
                </a:extLst>
              </a:tr>
              <a:tr h="1266219">
                <a:tc>
                  <a:txBody>
                    <a:bodyPr/>
                    <a:lstStyle/>
                    <a:p>
                      <a:pPr algn="ctr"/>
                      <a:r>
                        <a:rPr lang="en-US" sz="3200" b="1" dirty="0"/>
                        <a:t>8</a:t>
                      </a:r>
                    </a:p>
                    <a:p>
                      <a:pPr algn="ctr"/>
                      <a:r>
                        <a:rPr lang="en-US" sz="3200" b="1">
                          <a:solidFill>
                            <a:srgbClr val="FF0000"/>
                          </a:solidFill>
                        </a:rPr>
                        <a:t>Plasmid</a:t>
                      </a:r>
                      <a:endParaRPr lang="en-US" sz="3200" b="1" dirty="0">
                        <a:solidFill>
                          <a:srgbClr val="FF0000"/>
                        </a:solidFill>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DNA dạng vòng nhỏ</a:t>
                      </a:r>
                      <a:endParaRPr lang="en-US" sz="32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a:latin typeface="+mj-lt"/>
                          <a:cs typeface="Times New Roman" panose="02020603050405020304" pitchFamily="18" charset="0"/>
                        </a:rPr>
                        <a:t>Là các phân tử DNA dạng vòng nhỏ quy định một số đặc tính của vi khuẩn như tính kháng thuốc</a:t>
                      </a:r>
                      <a:endParaRPr lang="en-US" sz="3200" dirty="0">
                        <a:latin typeface="+mj-lt"/>
                        <a:cs typeface="Times New Roman" panose="02020603050405020304" pitchFamily="18" charset="0"/>
                      </a:endParaRPr>
                    </a:p>
                  </a:txBody>
                  <a:tcPr marL="93518" marR="93518" marT="46759" marB="46759" anchor="ctr"/>
                </a:tc>
                <a:extLst>
                  <a:ext uri="{0D108BD9-81ED-4DB2-BD59-A6C34878D82A}">
                    <a16:rowId xmlns:a16="http://schemas.microsoft.com/office/drawing/2014/main" val="1874995624"/>
                  </a:ext>
                </a:extLst>
              </a:tr>
            </a:tbl>
          </a:graphicData>
        </a:graphic>
      </p:graphicFrame>
      <p:sp>
        <p:nvSpPr>
          <p:cNvPr id="2" name="TextBox 1">
            <a:extLst>
              <a:ext uri="{FF2B5EF4-FFF2-40B4-BE49-F238E27FC236}">
                <a16:creationId xmlns:a16="http://schemas.microsoft.com/office/drawing/2014/main" id="{F6865A8F-2442-D5BE-C81A-C2D320F7F85E}"/>
              </a:ext>
            </a:extLst>
          </p:cNvPr>
          <p:cNvSpPr txBox="1"/>
          <p:nvPr/>
        </p:nvSpPr>
        <p:spPr>
          <a:xfrm>
            <a:off x="4343400" y="687169"/>
            <a:ext cx="9144000" cy="646331"/>
          </a:xfrm>
          <a:prstGeom prst="rect">
            <a:avLst/>
          </a:prstGeom>
          <a:noFill/>
        </p:spPr>
        <p:txBody>
          <a:bodyPr wrap="square">
            <a:spAutoFit/>
          </a:bodyPr>
          <a:lstStyle/>
          <a:p>
            <a:pPr algn="ctr"/>
            <a:r>
              <a:rPr lang="en-US" sz="3600" b="1">
                <a:solidFill>
                  <a:srgbClr val="FF0000"/>
                </a:solidFill>
              </a:rPr>
              <a:t>ĐÁP ÁN PHIẾU HỌC TẬP SỐ 2</a:t>
            </a:r>
            <a:endParaRPr lang="en-US" sz="3600" b="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706775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9881" t="4200" r="25262" b="23319"/>
          <a:stretch/>
        </p:blipFill>
        <p:spPr>
          <a:xfrm>
            <a:off x="9902062" y="-3917368"/>
            <a:ext cx="138350" cy="14407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950845390"/>
              </p:ext>
            </p:extLst>
          </p:nvPr>
        </p:nvGraphicFramePr>
        <p:xfrm>
          <a:off x="723900" y="1562100"/>
          <a:ext cx="16840201" cy="7239001"/>
        </p:xfrm>
        <a:graphic>
          <a:graphicData uri="http://schemas.openxmlformats.org/drawingml/2006/table">
            <a:tbl>
              <a:tblPr firstRow="1" bandRow="1">
                <a:tableStyleId>{BC89EF96-8CEA-46FF-86C4-4CE0E7609802}</a:tableStyleId>
              </a:tblPr>
              <a:tblGrid>
                <a:gridCol w="2944091">
                  <a:extLst>
                    <a:ext uri="{9D8B030D-6E8A-4147-A177-3AD203B41FA5}">
                      <a16:colId xmlns:a16="http://schemas.microsoft.com/office/drawing/2014/main" val="894878956"/>
                    </a:ext>
                  </a:extLst>
                </a:gridCol>
                <a:gridCol w="5247409">
                  <a:extLst>
                    <a:ext uri="{9D8B030D-6E8A-4147-A177-3AD203B41FA5}">
                      <a16:colId xmlns:a16="http://schemas.microsoft.com/office/drawing/2014/main" val="2671817987"/>
                    </a:ext>
                  </a:extLst>
                </a:gridCol>
                <a:gridCol w="8648701">
                  <a:extLst>
                    <a:ext uri="{9D8B030D-6E8A-4147-A177-3AD203B41FA5}">
                      <a16:colId xmlns:a16="http://schemas.microsoft.com/office/drawing/2014/main" val="2966462261"/>
                    </a:ext>
                  </a:extLst>
                </a:gridCol>
              </a:tblGrid>
              <a:tr h="691035">
                <a:tc>
                  <a:txBody>
                    <a:bodyPr/>
                    <a:lstStyle/>
                    <a:p>
                      <a:pPr algn="ctr"/>
                      <a:r>
                        <a:rPr lang="en-US" sz="3200" b="1">
                          <a:solidFill>
                            <a:srgbClr val="002060"/>
                          </a:solidFill>
                          <a:latin typeface="+mj-lt"/>
                        </a:rPr>
                        <a:t>THÀNH</a:t>
                      </a:r>
                      <a:r>
                        <a:rPr lang="en-US" sz="3200" b="1" baseline="0">
                          <a:solidFill>
                            <a:srgbClr val="002060"/>
                          </a:solidFill>
                          <a:latin typeface="+mj-lt"/>
                        </a:rPr>
                        <a:t> PHẦN</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tc>
                  <a:txBody>
                    <a:bodyPr/>
                    <a:lstStyle/>
                    <a:p>
                      <a:pPr algn="ctr"/>
                      <a:r>
                        <a:rPr lang="en-US" sz="3200" b="1">
                          <a:solidFill>
                            <a:srgbClr val="002060"/>
                          </a:solidFill>
                          <a:latin typeface="+mj-lt"/>
                        </a:rPr>
                        <a:t>CẤU TẠO</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tc>
                  <a:txBody>
                    <a:bodyPr/>
                    <a:lstStyle/>
                    <a:p>
                      <a:pPr algn="ctr"/>
                      <a:r>
                        <a:rPr lang="en-US" sz="3200" b="1" dirty="0">
                          <a:solidFill>
                            <a:srgbClr val="002060"/>
                          </a:solidFill>
                          <a:latin typeface="+mj-lt"/>
                        </a:rPr>
                        <a:t>CHỨC</a:t>
                      </a:r>
                      <a:r>
                        <a:rPr lang="en-US" sz="3200" b="1" baseline="0" dirty="0">
                          <a:solidFill>
                            <a:srgbClr val="002060"/>
                          </a:solidFill>
                          <a:latin typeface="+mj-lt"/>
                        </a:rPr>
                        <a:t> NĂNG</a:t>
                      </a:r>
                      <a:endParaRPr lang="en-US" sz="3200" b="1" dirty="0">
                        <a:solidFill>
                          <a:srgbClr val="002060"/>
                        </a:solidFill>
                        <a:latin typeface="+mj-lt"/>
                        <a:cs typeface="Times New Roman" panose="02020603050405020304" pitchFamily="18" charset="0"/>
                      </a:endParaRPr>
                    </a:p>
                  </a:txBody>
                  <a:tcPr marL="93518" marR="93518" marT="46759" marB="46759" anchor="ctr">
                    <a:solidFill>
                      <a:schemeClr val="accent5">
                        <a:lumMod val="60000"/>
                        <a:lumOff val="40000"/>
                      </a:schemeClr>
                    </a:solidFill>
                  </a:tcPr>
                </a:tc>
                <a:extLst>
                  <a:ext uri="{0D108BD9-81ED-4DB2-BD59-A6C34878D82A}">
                    <a16:rowId xmlns:a16="http://schemas.microsoft.com/office/drawing/2014/main" val="3815797145"/>
                  </a:ext>
                </a:extLst>
              </a:tr>
              <a:tr h="2118058">
                <a:tc>
                  <a:txBody>
                    <a:bodyPr/>
                    <a:lstStyle/>
                    <a:p>
                      <a:pPr algn="ctr"/>
                      <a:r>
                        <a:rPr lang="en-US" sz="3200" b="1" dirty="0">
                          <a:latin typeface="+mj-lt"/>
                        </a:rPr>
                        <a:t>9</a:t>
                      </a:r>
                    </a:p>
                    <a:p>
                      <a:pPr algn="ctr"/>
                      <a:r>
                        <a:rPr lang="en-US" sz="3200" b="1">
                          <a:solidFill>
                            <a:srgbClr val="FF0000"/>
                          </a:solidFill>
                          <a:latin typeface="+mj-lt"/>
                        </a:rPr>
                        <a:t>Vùng nhân</a:t>
                      </a:r>
                      <a:endParaRPr lang="en-US" sz="3200" b="1" dirty="0">
                        <a:solidFill>
                          <a:srgbClr val="FF0000"/>
                        </a:solidFill>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1 phân tử DNA xoắn kép, dạng vòng, liên kết với nhiều loại protein khác nhau, không có màng bao bọc</a:t>
                      </a:r>
                      <a:endParaRPr lang="en-US" sz="3200" b="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a:latin typeface="+mj-lt"/>
                          <a:cs typeface="Times New Roman" panose="02020603050405020304" pitchFamily="18" charset="0"/>
                        </a:rPr>
                        <a:t>DNA vùng nhân mang thông tin di truyền quy định các đặc điểm của tế bào</a:t>
                      </a:r>
                    </a:p>
                  </a:txBody>
                  <a:tcPr marL="93518" marR="93518" marT="46759" marB="46759" anchor="ctr"/>
                </a:tc>
                <a:extLst>
                  <a:ext uri="{0D108BD9-81ED-4DB2-BD59-A6C34878D82A}">
                    <a16:rowId xmlns:a16="http://schemas.microsoft.com/office/drawing/2014/main" val="3740107263"/>
                  </a:ext>
                </a:extLst>
              </a:tr>
              <a:tr h="1107477">
                <a:tc>
                  <a:txBody>
                    <a:bodyPr/>
                    <a:lstStyle/>
                    <a:p>
                      <a:pPr algn="ctr"/>
                      <a:r>
                        <a:rPr lang="en-US" sz="3200">
                          <a:latin typeface="+mj-lt"/>
                        </a:rPr>
                        <a:t>………</a:t>
                      </a:r>
                      <a:r>
                        <a:rPr lang="en-US" sz="3200" b="1">
                          <a:solidFill>
                            <a:srgbClr val="FF0000"/>
                          </a:solidFill>
                          <a:latin typeface="+mj-lt"/>
                        </a:rPr>
                        <a:t>6</a:t>
                      </a:r>
                      <a:r>
                        <a:rPr lang="en-US" sz="3200">
                          <a:latin typeface="+mj-lt"/>
                        </a:rPr>
                        <a:t>………</a:t>
                      </a:r>
                      <a:endParaRPr lang="en-US" sz="3200" dirty="0">
                        <a:latin typeface="+mj-lt"/>
                      </a:endParaRPr>
                    </a:p>
                    <a:p>
                      <a:pPr algn="ctr"/>
                      <a:r>
                        <a:rPr lang="en-US" sz="3200" dirty="0">
                          <a:latin typeface="+mj-lt"/>
                        </a:rPr>
                        <a:t>Ribosome</a:t>
                      </a:r>
                      <a:endParaRPr lang="en-US" sz="3200" dirty="0">
                        <a:latin typeface="+mj-lt"/>
                        <a:cs typeface="Times New Roman" panose="02020603050405020304" pitchFamily="18" charset="0"/>
                      </a:endParaRPr>
                    </a:p>
                  </a:txBody>
                  <a:tcPr marL="93518" marR="93518" marT="46759" marB="46759" anchor="ctr"/>
                </a:tc>
                <a:tc>
                  <a:txBody>
                    <a:bodyPr/>
                    <a:lstStyle/>
                    <a:p>
                      <a:pPr algn="just"/>
                      <a:r>
                        <a:rPr lang="en-US" sz="3200" b="0">
                          <a:solidFill>
                            <a:schemeClr val="tx1"/>
                          </a:solidFill>
                          <a:latin typeface="+mj-lt"/>
                          <a:cs typeface="Times New Roman" panose="02020603050405020304" pitchFamily="18" charset="0"/>
                        </a:rPr>
                        <a:t>rRNA và protein</a:t>
                      </a:r>
                    </a:p>
                  </a:txBody>
                  <a:tcPr marL="93518" marR="93518" marT="46759" marB="46759" anchor="ctr"/>
                </a:tc>
                <a:tc>
                  <a:txBody>
                    <a:bodyPr/>
                    <a:lstStyle/>
                    <a:p>
                      <a:pPr algn="just"/>
                      <a:r>
                        <a:rPr lang="en-US" sz="3200">
                          <a:latin typeface="+mj-lt"/>
                          <a:cs typeface="Times New Roman" panose="02020603050405020304" pitchFamily="18" charset="0"/>
                        </a:rPr>
                        <a:t>Tổng hợp protein cho tế bào</a:t>
                      </a:r>
                    </a:p>
                  </a:txBody>
                  <a:tcPr marL="93518" marR="93518" marT="46759" marB="46759" anchor="ctr"/>
                </a:tc>
                <a:extLst>
                  <a:ext uri="{0D108BD9-81ED-4DB2-BD59-A6C34878D82A}">
                    <a16:rowId xmlns:a16="http://schemas.microsoft.com/office/drawing/2014/main" val="522335128"/>
                  </a:ext>
                </a:extLst>
              </a:tr>
              <a:tr h="1107477">
                <a:tc>
                  <a:txBody>
                    <a:bodyPr/>
                    <a:lstStyle/>
                    <a:p>
                      <a:pPr algn="ctr"/>
                      <a:r>
                        <a:rPr lang="en-US" sz="3200" b="1" dirty="0">
                          <a:latin typeface="+mj-lt"/>
                        </a:rPr>
                        <a:t>2</a:t>
                      </a:r>
                    </a:p>
                    <a:p>
                      <a:pPr algn="ctr"/>
                      <a:r>
                        <a:rPr lang="en-US" sz="3200" b="1">
                          <a:solidFill>
                            <a:srgbClr val="FF0000"/>
                          </a:solidFill>
                          <a:latin typeface="+mj-lt"/>
                        </a:rPr>
                        <a:t>Vỏ nhầy</a:t>
                      </a:r>
                      <a:endParaRPr lang="en-US" sz="3200" b="1" dirty="0">
                        <a:solidFill>
                          <a:srgbClr val="FF0000"/>
                        </a:solidFill>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chủ yếu là polysaccharide</a:t>
                      </a:r>
                      <a:endParaRPr lang="en-US" sz="3200" b="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a:latin typeface="+mj-lt"/>
                          <a:cs typeface="Times New Roman" panose="02020603050405020304" pitchFamily="18" charset="0"/>
                        </a:rPr>
                        <a:t>Giúp bám dính vào các bề mặt và bảo vệ cho tế bào tránh các tác nhân bên ngoài</a:t>
                      </a:r>
                    </a:p>
                  </a:txBody>
                  <a:tcPr marL="93518" marR="93518" marT="46759" marB="46759" anchor="ctr"/>
                </a:tc>
                <a:extLst>
                  <a:ext uri="{0D108BD9-81ED-4DB2-BD59-A6C34878D82A}">
                    <a16:rowId xmlns:a16="http://schemas.microsoft.com/office/drawing/2014/main" val="3759876947"/>
                  </a:ext>
                </a:extLst>
              </a:tr>
              <a:tr h="1107477">
                <a:tc>
                  <a:txBody>
                    <a:bodyPr/>
                    <a:lstStyle/>
                    <a:p>
                      <a:pPr algn="ctr"/>
                      <a:r>
                        <a:rPr lang="en-US" sz="3200">
                          <a:latin typeface="+mj-lt"/>
                        </a:rPr>
                        <a:t>…….</a:t>
                      </a:r>
                      <a:r>
                        <a:rPr lang="en-US" sz="3200" b="1">
                          <a:solidFill>
                            <a:srgbClr val="FF0000"/>
                          </a:solidFill>
                          <a:latin typeface="+mj-lt"/>
                        </a:rPr>
                        <a:t>1</a:t>
                      </a:r>
                      <a:r>
                        <a:rPr lang="en-US" sz="3200">
                          <a:latin typeface="+mj-lt"/>
                        </a:rPr>
                        <a:t>……</a:t>
                      </a:r>
                      <a:endParaRPr lang="en-US" sz="3200" dirty="0">
                        <a:latin typeface="+mj-lt"/>
                      </a:endParaRPr>
                    </a:p>
                    <a:p>
                      <a:pPr algn="ctr"/>
                      <a:r>
                        <a:rPr lang="en-US" sz="3200" dirty="0" err="1">
                          <a:latin typeface="+mj-lt"/>
                        </a:rPr>
                        <a:t>Lông</a:t>
                      </a:r>
                      <a:endParaRPr lang="en-US" sz="3200" dirty="0">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protein</a:t>
                      </a:r>
                      <a:endParaRPr lang="vi-VN" sz="3200" b="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a:latin typeface="+mj-lt"/>
                          <a:cs typeface="Times New Roman" panose="02020603050405020304" pitchFamily="18" charset="0"/>
                        </a:rPr>
                        <a:t>G</a:t>
                      </a:r>
                      <a:r>
                        <a:rPr lang="vi-VN" sz="3200">
                          <a:latin typeface="Calibri" panose="020F0502020204030204" pitchFamily="34" charset="0"/>
                          <a:cs typeface="Calibri" panose="020F0502020204030204" pitchFamily="34" charset="0"/>
                        </a:rPr>
                        <a:t>iúp vi khuẩn bám trên bề mặt tế bào hoặc các bề mặt khác</a:t>
                      </a:r>
                    </a:p>
                  </a:txBody>
                  <a:tcPr marL="93518" marR="93518" marT="46759" marB="46759" anchor="ctr"/>
                </a:tc>
                <a:extLst>
                  <a:ext uri="{0D108BD9-81ED-4DB2-BD59-A6C34878D82A}">
                    <a16:rowId xmlns:a16="http://schemas.microsoft.com/office/drawing/2014/main" val="2706822788"/>
                  </a:ext>
                </a:extLst>
              </a:tr>
              <a:tr h="1107477">
                <a:tc>
                  <a:txBody>
                    <a:bodyPr/>
                    <a:lstStyle/>
                    <a:p>
                      <a:pPr algn="ctr"/>
                      <a:r>
                        <a:rPr lang="en-US" sz="3200">
                          <a:latin typeface="+mj-lt"/>
                        </a:rPr>
                        <a:t>……..</a:t>
                      </a:r>
                      <a:r>
                        <a:rPr lang="en-US" sz="3200" b="1">
                          <a:solidFill>
                            <a:srgbClr val="FF0000"/>
                          </a:solidFill>
                          <a:latin typeface="+mj-lt"/>
                        </a:rPr>
                        <a:t>7</a:t>
                      </a:r>
                      <a:r>
                        <a:rPr lang="en-US" sz="3200">
                          <a:latin typeface="+mj-lt"/>
                        </a:rPr>
                        <a:t>……</a:t>
                      </a:r>
                      <a:endParaRPr lang="en-US" sz="3200" dirty="0">
                        <a:latin typeface="+mj-lt"/>
                      </a:endParaRPr>
                    </a:p>
                    <a:p>
                      <a:pPr algn="ctr"/>
                      <a:r>
                        <a:rPr lang="en-US" sz="3200" dirty="0" err="1">
                          <a:latin typeface="+mj-lt"/>
                        </a:rPr>
                        <a:t>Roi</a:t>
                      </a:r>
                      <a:endParaRPr lang="en-US" sz="3200" dirty="0">
                        <a:latin typeface="+mj-lt"/>
                        <a:cs typeface="Times New Roman" panose="02020603050405020304" pitchFamily="18" charset="0"/>
                      </a:endParaRPr>
                    </a:p>
                  </a:txBody>
                  <a:tcPr marL="93518" marR="93518" marT="46759" marB="46759" anchor="ctr"/>
                </a:tc>
                <a:tc>
                  <a:txBody>
                    <a:bodyPr/>
                    <a:lstStyle/>
                    <a:p>
                      <a:pPr algn="just"/>
                      <a:r>
                        <a:rPr lang="en-US" sz="3200" b="0" kern="0">
                          <a:solidFill>
                            <a:schemeClr val="tx1"/>
                          </a:solidFill>
                          <a:latin typeface="+mj-lt"/>
                          <a:ea typeface="Arial"/>
                          <a:cs typeface="Arial"/>
                          <a:sym typeface="Arial"/>
                        </a:rPr>
                        <a:t>protein</a:t>
                      </a:r>
                      <a:endParaRPr lang="vi-VN" sz="3200" b="0" dirty="0">
                        <a:solidFill>
                          <a:schemeClr val="tx1"/>
                        </a:solidFill>
                        <a:latin typeface="+mj-lt"/>
                        <a:cs typeface="Times New Roman" panose="02020603050405020304" pitchFamily="18" charset="0"/>
                      </a:endParaRPr>
                    </a:p>
                  </a:txBody>
                  <a:tcPr marL="93518" marR="93518" marT="46759" marB="46759" anchor="ctr"/>
                </a:tc>
                <a:tc>
                  <a:txBody>
                    <a:bodyPr/>
                    <a:lstStyle/>
                    <a:p>
                      <a:pPr algn="just"/>
                      <a:r>
                        <a:rPr lang="en-US" sz="3200">
                          <a:latin typeface="+mj-lt"/>
                          <a:cs typeface="Times New Roman" panose="02020603050405020304" pitchFamily="18" charset="0"/>
                        </a:rPr>
                        <a:t>G</a:t>
                      </a:r>
                      <a:r>
                        <a:rPr lang="vi-VN" sz="3200">
                          <a:latin typeface="Calibri" panose="020F0502020204030204" pitchFamily="34" charset="0"/>
                          <a:cs typeface="Calibri" panose="020F0502020204030204" pitchFamily="34" charset="0"/>
                        </a:rPr>
                        <a:t>iúp vi khuẩn di chuyển.</a:t>
                      </a:r>
                      <a:endParaRPr lang="vi-VN" sz="3200" dirty="0">
                        <a:latin typeface="Calibri" panose="020F0502020204030204" pitchFamily="34" charset="0"/>
                        <a:cs typeface="Calibri" panose="020F0502020204030204" pitchFamily="34" charset="0"/>
                      </a:endParaRPr>
                    </a:p>
                  </a:txBody>
                  <a:tcPr marL="93518" marR="93518" marT="46759" marB="46759" anchor="ctr"/>
                </a:tc>
                <a:extLst>
                  <a:ext uri="{0D108BD9-81ED-4DB2-BD59-A6C34878D82A}">
                    <a16:rowId xmlns:a16="http://schemas.microsoft.com/office/drawing/2014/main" val="1715699942"/>
                  </a:ext>
                </a:extLst>
              </a:tr>
            </a:tbl>
          </a:graphicData>
        </a:graphic>
      </p:graphicFrame>
      <p:sp>
        <p:nvSpPr>
          <p:cNvPr id="2" name="TextBox 1">
            <a:extLst>
              <a:ext uri="{FF2B5EF4-FFF2-40B4-BE49-F238E27FC236}">
                <a16:creationId xmlns:a16="http://schemas.microsoft.com/office/drawing/2014/main" id="{7E253C59-5B0C-6C1F-B0BC-FD14806329D0}"/>
              </a:ext>
            </a:extLst>
          </p:cNvPr>
          <p:cNvSpPr txBox="1"/>
          <p:nvPr/>
        </p:nvSpPr>
        <p:spPr>
          <a:xfrm>
            <a:off x="4343400" y="687169"/>
            <a:ext cx="9144000" cy="646331"/>
          </a:xfrm>
          <a:prstGeom prst="rect">
            <a:avLst/>
          </a:prstGeom>
          <a:noFill/>
        </p:spPr>
        <p:txBody>
          <a:bodyPr wrap="square">
            <a:spAutoFit/>
          </a:bodyPr>
          <a:lstStyle/>
          <a:p>
            <a:pPr algn="ctr"/>
            <a:r>
              <a:rPr lang="en-US" sz="3600" b="1">
                <a:solidFill>
                  <a:srgbClr val="FF0000"/>
                </a:solidFill>
              </a:rPr>
              <a:t>ĐÁP ÁN PHIẾU HỌC TẬP SỐ 2</a:t>
            </a:r>
            <a:endParaRPr lang="en-US" sz="3600" b="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1654586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22"/>
          <p:cNvSpPr/>
          <p:nvPr/>
        </p:nvSpPr>
        <p:spPr>
          <a:xfrm>
            <a:off x="0" y="0"/>
            <a:ext cx="18288000" cy="10287000"/>
          </a:xfrm>
          <a:prstGeom prst="rect">
            <a:avLst/>
          </a:prstGeom>
          <a:solidFill>
            <a:schemeClr val="lt1"/>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grpSp>
        <p:nvGrpSpPr>
          <p:cNvPr id="681" name="Google Shape;681;p22"/>
          <p:cNvGrpSpPr/>
          <p:nvPr/>
        </p:nvGrpSpPr>
        <p:grpSpPr>
          <a:xfrm flipH="1">
            <a:off x="16111705" y="-682086"/>
            <a:ext cx="3485483" cy="3485484"/>
            <a:chOff x="-872270" y="-454724"/>
            <a:chExt cx="2323655" cy="2323656"/>
          </a:xfrm>
        </p:grpSpPr>
        <p:sp>
          <p:nvSpPr>
            <p:cNvPr id="682" name="Google Shape;682;p22"/>
            <p:cNvSpPr/>
            <p:nvPr/>
          </p:nvSpPr>
          <p:spPr>
            <a:xfrm rot="2700000">
              <a:off x="-415188" y="-231223"/>
              <a:ext cx="1409491" cy="1876653"/>
            </a:xfrm>
            <a:custGeom>
              <a:avLst/>
              <a:gdLst/>
              <a:ahLst/>
              <a:cxnLst/>
              <a:rect l="l" t="t" r="r" b="b"/>
              <a:pathLst>
                <a:path w="1409491" h="1876653" extrusionOk="0">
                  <a:moveTo>
                    <a:pt x="0" y="643075"/>
                  </a:moveTo>
                  <a:lnTo>
                    <a:pt x="643075" y="0"/>
                  </a:lnTo>
                  <a:lnTo>
                    <a:pt x="1409491" y="0"/>
                  </a:lnTo>
                  <a:lnTo>
                    <a:pt x="1409491" y="1876653"/>
                  </a:lnTo>
                  <a:lnTo>
                    <a:pt x="1233578" y="1876653"/>
                  </a:lnTo>
                  <a:close/>
                </a:path>
              </a:pathLst>
            </a:custGeom>
            <a:solidFill>
              <a:schemeClr val="accent1">
                <a:alpha val="29803"/>
              </a:schemeClr>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683" name="Google Shape;683;p22"/>
            <p:cNvSpPr/>
            <p:nvPr/>
          </p:nvSpPr>
          <p:spPr>
            <a:xfrm rot="2700000">
              <a:off x="301285" y="1282788"/>
              <a:ext cx="485578" cy="485578"/>
            </a:xfrm>
            <a:prstGeom prst="rect">
              <a:avLst/>
            </a:prstGeom>
            <a:solidFill>
              <a:schemeClr val="accent1">
                <a:alpha val="29803"/>
              </a:schemeClr>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grpSp>
      <p:sp>
        <p:nvSpPr>
          <p:cNvPr id="684" name="Google Shape;684;p22"/>
          <p:cNvSpPr/>
          <p:nvPr/>
        </p:nvSpPr>
        <p:spPr>
          <a:xfrm rot="2700000">
            <a:off x="4105794" y="9050499"/>
            <a:ext cx="968052" cy="968052"/>
          </a:xfrm>
          <a:prstGeom prst="rect">
            <a:avLst/>
          </a:prstGeom>
          <a:solidFill>
            <a:schemeClr val="accent4">
              <a:alpha val="29803"/>
            </a:schemeClr>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685" name="Google Shape;685;p22"/>
          <p:cNvSpPr/>
          <p:nvPr/>
        </p:nvSpPr>
        <p:spPr>
          <a:xfrm>
            <a:off x="2015155" y="8581663"/>
            <a:ext cx="3392948" cy="1705337"/>
          </a:xfrm>
          <a:prstGeom prst="triangle">
            <a:avLst>
              <a:gd name="adj" fmla="val 50000"/>
            </a:avLst>
          </a:prstGeom>
          <a:solidFill>
            <a:schemeClr val="accent4">
              <a:alpha val="29803"/>
            </a:schemeClr>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pic>
        <p:nvPicPr>
          <p:cNvPr id="686" name="Google Shape;686;p22"/>
          <p:cNvPicPr preferRelativeResize="0"/>
          <p:nvPr/>
        </p:nvPicPr>
        <p:blipFill rotWithShape="1">
          <a:blip r:embed="rId3">
            <a:alphaModFix/>
          </a:blip>
          <a:srcRect/>
          <a:stretch/>
        </p:blipFill>
        <p:spPr>
          <a:xfrm>
            <a:off x="342901" y="1943100"/>
            <a:ext cx="17226239" cy="6416772"/>
          </a:xfrm>
          <a:prstGeom prst="rect">
            <a:avLst/>
          </a:prstGeom>
          <a:noFill/>
          <a:ln>
            <a:noFill/>
          </a:ln>
        </p:spPr>
      </p:pic>
      <p:sp>
        <p:nvSpPr>
          <p:cNvPr id="687" name="Google Shape;687;p22"/>
          <p:cNvSpPr/>
          <p:nvPr/>
        </p:nvSpPr>
        <p:spPr>
          <a:xfrm>
            <a:off x="4591050" y="798980"/>
            <a:ext cx="9563100" cy="974352"/>
          </a:xfrm>
          <a:prstGeom prst="rect">
            <a:avLst/>
          </a:prstGeom>
          <a:noFill/>
          <a:ln>
            <a:noFill/>
          </a:ln>
        </p:spPr>
        <p:txBody>
          <a:bodyPr spcFirstLastPara="1" wrap="square" lIns="137138" tIns="68550" rIns="137138" bIns="68550" anchor="t" anchorCtr="0">
            <a:noAutofit/>
          </a:bodyPr>
          <a:lstStyle/>
          <a:p>
            <a:pPr marL="405408" indent="-405408" algn="ctr"/>
            <a:r>
              <a:rPr lang="en-US" sz="4800" b="1">
                <a:solidFill>
                  <a:srgbClr val="FF0000"/>
                </a:solidFill>
                <a:latin typeface="Arial"/>
                <a:ea typeface="Arial"/>
                <a:cs typeface="Arial"/>
                <a:sym typeface="Arial"/>
              </a:rPr>
              <a:t>CẤU TẠO THÀNH TẾ BÀO </a:t>
            </a:r>
            <a:endParaRPr sz="27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86A361FF-F943-4C95-A688-D443E637E59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15000"/>
                    </a14:imgEffect>
                  </a14:imgLayer>
                </a14:imgProps>
              </a:ext>
            </a:extLst>
          </a:blip>
          <a:srcRect l="1916" r="994" b="5970"/>
          <a:stretch/>
        </p:blipFill>
        <p:spPr>
          <a:xfrm>
            <a:off x="1143000" y="2095500"/>
            <a:ext cx="16230600" cy="6390799"/>
          </a:xfrm>
          <a:prstGeom prst="rect">
            <a:avLst/>
          </a:prstGeom>
        </p:spPr>
      </p:pic>
      <p:sp>
        <p:nvSpPr>
          <p:cNvPr id="4" name="TextBox 3">
            <a:extLst>
              <a:ext uri="{FF2B5EF4-FFF2-40B4-BE49-F238E27FC236}">
                <a16:creationId xmlns:a16="http://schemas.microsoft.com/office/drawing/2014/main" id="{1901F36D-1658-4599-9A89-EF58CA030B59}"/>
              </a:ext>
            </a:extLst>
          </p:cNvPr>
          <p:cNvSpPr txBox="1"/>
          <p:nvPr/>
        </p:nvSpPr>
        <p:spPr>
          <a:xfrm>
            <a:off x="5486400" y="8877300"/>
            <a:ext cx="7658100" cy="646331"/>
          </a:xfrm>
          <a:prstGeom prst="rect">
            <a:avLst/>
          </a:prstGeom>
          <a:solidFill>
            <a:schemeClr val="bg1"/>
          </a:solidFill>
        </p:spPr>
        <p:txBody>
          <a:bodyPr wrap="square" rtlCol="0">
            <a:spAutoFit/>
          </a:bodyPr>
          <a:lstStyle/>
          <a:p>
            <a:pPr algn="ctr"/>
            <a:r>
              <a:rPr lang="en-US" sz="3600" b="1" dirty="0" err="1"/>
              <a:t>Hình</a:t>
            </a:r>
            <a:r>
              <a:rPr lang="en-US" sz="3600" b="1" dirty="0"/>
              <a:t> 8.4. </a:t>
            </a:r>
            <a:r>
              <a:rPr lang="en-US" sz="3600" b="1" dirty="0" err="1"/>
              <a:t>Thành</a:t>
            </a:r>
            <a:r>
              <a:rPr lang="en-US" sz="3600" b="1" dirty="0"/>
              <a:t> </a:t>
            </a:r>
            <a:r>
              <a:rPr lang="en-US" sz="3600" b="1" dirty="0" err="1"/>
              <a:t>tế</a:t>
            </a:r>
            <a:r>
              <a:rPr lang="en-US" sz="3600" b="1" dirty="0"/>
              <a:t> </a:t>
            </a:r>
            <a:r>
              <a:rPr lang="en-US" sz="3600" b="1" dirty="0" err="1"/>
              <a:t>bào</a:t>
            </a:r>
            <a:r>
              <a:rPr lang="en-US" sz="3600" b="1" dirty="0"/>
              <a:t> </a:t>
            </a:r>
            <a:r>
              <a:rPr lang="en-US" sz="3600" b="1" dirty="0" err="1"/>
              <a:t>của</a:t>
            </a:r>
            <a:r>
              <a:rPr lang="en-US" sz="3600" b="1" dirty="0"/>
              <a:t> vi </a:t>
            </a:r>
            <a:r>
              <a:rPr lang="en-US" sz="3600" b="1" dirty="0" err="1"/>
              <a:t>khuẩn</a:t>
            </a:r>
            <a:endParaRPr lang="vi-VN" sz="3600" b="1" dirty="0"/>
          </a:p>
        </p:txBody>
      </p:sp>
      <p:sp>
        <p:nvSpPr>
          <p:cNvPr id="6" name="TextBox 5">
            <a:extLst>
              <a:ext uri="{FF2B5EF4-FFF2-40B4-BE49-F238E27FC236}">
                <a16:creationId xmlns:a16="http://schemas.microsoft.com/office/drawing/2014/main" id="{E789315D-08EB-E111-ABE5-5032FFA7B9F4}"/>
              </a:ext>
            </a:extLst>
          </p:cNvPr>
          <p:cNvSpPr txBox="1"/>
          <p:nvPr/>
        </p:nvSpPr>
        <p:spPr>
          <a:xfrm>
            <a:off x="990600" y="590371"/>
            <a:ext cx="162306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mj-lt"/>
                <a:ea typeface="#9Slide02 Tieu de rat dai 01" panose="020B0604020202020204" charset="0"/>
              </a:rPr>
              <a:t>Dựa vào cấu tạo thành của vi khuẩn gram dương và gram âm, hãy cho biết bệnh do vi khuẩn gram dương hay vi khuẩn gram âm sẽ gây ra bệnh nguy hiểm hơn?</a:t>
            </a:r>
            <a:endParaRPr lang="vi-VN" sz="3600" b="1">
              <a:solidFill>
                <a:srgbClr val="FF0000"/>
              </a:solidFill>
              <a:latin typeface="+mj-lt"/>
              <a:ea typeface="#9Slide02 Tieu de rat dai 01" panose="020B0604020202020204" charset="0"/>
            </a:endParaRPr>
          </a:p>
        </p:txBody>
      </p:sp>
    </p:spTree>
    <p:extLst>
      <p:ext uri="{BB962C8B-B14F-4D97-AF65-F5344CB8AC3E}">
        <p14:creationId xmlns:p14="http://schemas.microsoft.com/office/powerpoint/2010/main" val="789018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2937444" y="2013501"/>
            <a:ext cx="12413113" cy="62792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60892" y="95227"/>
            <a:ext cx="2106564" cy="230856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1868">
            <a:off x="1892283" y="1946440"/>
            <a:ext cx="1373695" cy="4040277"/>
          </a:xfrm>
          <a:prstGeom prst="rect">
            <a:avLst/>
          </a:prstGeom>
        </p:spPr>
      </p:pic>
      <p:sp>
        <p:nvSpPr>
          <p:cNvPr id="9" name="Rectangle 8"/>
          <p:cNvSpPr/>
          <p:nvPr/>
        </p:nvSpPr>
        <p:spPr>
          <a:xfrm>
            <a:off x="3532660" y="4152900"/>
            <a:ext cx="11010900" cy="1563505"/>
          </a:xfrm>
          <a:prstGeom prst="rect">
            <a:avLst/>
          </a:prstGeom>
        </p:spPr>
        <p:txBody>
          <a:bodyPr wrap="square">
            <a:spAutoFit/>
          </a:bodyPr>
          <a:lstStyle/>
          <a:p>
            <a:pPr algn="ctr">
              <a:lnSpc>
                <a:spcPct val="130000"/>
              </a:lnSpc>
            </a:pPr>
            <a:r>
              <a:rPr lang="en-US" sz="8000" b="1" dirty="0">
                <a:solidFill>
                  <a:srgbClr val="202F5A"/>
                </a:solidFill>
                <a:latin typeface="Calibri" panose="020F0502020204030204" pitchFamily="34" charset="0"/>
                <a:cs typeface="Calibri" panose="020F0502020204030204" pitchFamily="34" charset="0"/>
              </a:rPr>
              <a:t>LUYỆN TẬP</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139147" y="6014751"/>
            <a:ext cx="3796798" cy="3389506"/>
          </a:xfrm>
          <a:prstGeom prst="rect">
            <a:avLst/>
          </a:prstGeom>
        </p:spPr>
      </p:pic>
    </p:spTree>
    <p:extLst>
      <p:ext uri="{BB962C8B-B14F-4D97-AF65-F5344CB8AC3E}">
        <p14:creationId xmlns:p14="http://schemas.microsoft.com/office/powerpoint/2010/main" val="2076717514"/>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9"/>
        <p:cNvGrpSpPr/>
        <p:nvPr/>
      </p:nvGrpSpPr>
      <p:grpSpPr>
        <a:xfrm>
          <a:off x="0" y="0"/>
          <a:ext cx="0" cy="0"/>
          <a:chOff x="0" y="0"/>
          <a:chExt cx="0" cy="0"/>
        </a:xfrm>
      </p:grpSpPr>
      <p:pic>
        <p:nvPicPr>
          <p:cNvPr id="460" name="Google Shape;460;p1" descr="Vi khuẩn Ecoli là gì? Nhiễm khuẩn Ecoli là gì? - Máy lọc nước nano, máy lọc  nước nhập khẩu Nga"/>
          <p:cNvPicPr preferRelativeResize="0"/>
          <p:nvPr/>
        </p:nvPicPr>
        <p:blipFill rotWithShape="1">
          <a:blip r:embed="rId4">
            <a:alphaModFix/>
          </a:blip>
          <a:srcRect l="15833"/>
          <a:stretch/>
        </p:blipFill>
        <p:spPr>
          <a:xfrm>
            <a:off x="1747132" y="1668385"/>
            <a:ext cx="4466108" cy="2653133"/>
          </a:xfrm>
          <a:prstGeom prst="rect">
            <a:avLst/>
          </a:prstGeom>
          <a:noFill/>
          <a:ln>
            <a:noFill/>
          </a:ln>
        </p:spPr>
      </p:pic>
      <p:pic>
        <p:nvPicPr>
          <p:cNvPr id="461" name="Google Shape;461;p1" descr="Plant Cell Wall Art - Photograph - Genetically Modified Soybean Cell by Zen/us Department Of Agriculture"/>
          <p:cNvPicPr preferRelativeResize="0"/>
          <p:nvPr/>
        </p:nvPicPr>
        <p:blipFill rotWithShape="1">
          <a:blip r:embed="rId5">
            <a:alphaModFix/>
          </a:blip>
          <a:srcRect/>
          <a:stretch/>
        </p:blipFill>
        <p:spPr>
          <a:xfrm>
            <a:off x="8347005" y="5151608"/>
            <a:ext cx="2206527" cy="3033026"/>
          </a:xfrm>
          <a:prstGeom prst="rect">
            <a:avLst/>
          </a:prstGeom>
          <a:noFill/>
          <a:ln>
            <a:noFill/>
          </a:ln>
        </p:spPr>
      </p:pic>
      <p:pic>
        <p:nvPicPr>
          <p:cNvPr id="462" name="Google Shape;462;p1" descr="Giá tối đa của một số đơn vị máu toàn phần là 870.000 đồng"/>
          <p:cNvPicPr preferRelativeResize="0"/>
          <p:nvPr/>
        </p:nvPicPr>
        <p:blipFill rotWithShape="1">
          <a:blip r:embed="rId6">
            <a:alphaModFix/>
          </a:blip>
          <a:srcRect l="18331" t="16232" r="12499" b="11229"/>
          <a:stretch/>
        </p:blipFill>
        <p:spPr>
          <a:xfrm>
            <a:off x="13547543" y="5489048"/>
            <a:ext cx="3089702" cy="2159069"/>
          </a:xfrm>
          <a:prstGeom prst="rect">
            <a:avLst/>
          </a:prstGeom>
          <a:noFill/>
          <a:ln>
            <a:noFill/>
          </a:ln>
        </p:spPr>
      </p:pic>
      <p:pic>
        <p:nvPicPr>
          <p:cNvPr id="463" name="Google Shape;463;p1" descr="Trứng rụng sống bao lâu trong cơ thể phụ nữ? | Mẹ Khéo Chăm Con : Chia sẻ  kinh nghiệm nuôi con khỏe mạnh"/>
          <p:cNvPicPr preferRelativeResize="0"/>
          <p:nvPr/>
        </p:nvPicPr>
        <p:blipFill rotWithShape="1">
          <a:blip r:embed="rId7">
            <a:alphaModFix/>
          </a:blip>
          <a:srcRect l="35834" t="6940" r="18332" b="22117"/>
          <a:stretch/>
        </p:blipFill>
        <p:spPr>
          <a:xfrm>
            <a:off x="13944601" y="1630557"/>
            <a:ext cx="2359352" cy="2402250"/>
          </a:xfrm>
          <a:prstGeom prst="rect">
            <a:avLst/>
          </a:prstGeom>
          <a:noFill/>
          <a:ln>
            <a:noFill/>
          </a:ln>
        </p:spPr>
      </p:pic>
      <p:pic>
        <p:nvPicPr>
          <p:cNvPr id="464" name="Google Shape;464;p1" descr="Root Hair Cell - Key Stage Wiki"/>
          <p:cNvPicPr preferRelativeResize="0"/>
          <p:nvPr/>
        </p:nvPicPr>
        <p:blipFill rotWithShape="1">
          <a:blip r:embed="rId8">
            <a:alphaModFix/>
          </a:blip>
          <a:srcRect/>
          <a:stretch/>
        </p:blipFill>
        <p:spPr>
          <a:xfrm rot="10800000">
            <a:off x="8449793" y="1668386"/>
            <a:ext cx="3258254" cy="2411108"/>
          </a:xfrm>
          <a:prstGeom prst="rect">
            <a:avLst/>
          </a:prstGeom>
          <a:noFill/>
          <a:ln>
            <a:noFill/>
          </a:ln>
        </p:spPr>
      </p:pic>
      <p:pic>
        <p:nvPicPr>
          <p:cNvPr id="465" name="Google Shape;465;p1" descr="Đặc điểm trực khuẩn uốn ván | Vinmec"/>
          <p:cNvPicPr preferRelativeResize="0"/>
          <p:nvPr/>
        </p:nvPicPr>
        <p:blipFill rotWithShape="1">
          <a:blip r:embed="rId9">
            <a:alphaModFix/>
          </a:blip>
          <a:srcRect l="30000" t="12644" r="43332" b="14107"/>
          <a:stretch/>
        </p:blipFill>
        <p:spPr>
          <a:xfrm>
            <a:off x="3023588" y="5219685"/>
            <a:ext cx="1948110" cy="2644170"/>
          </a:xfrm>
          <a:prstGeom prst="rect">
            <a:avLst/>
          </a:prstGeom>
          <a:noFill/>
          <a:ln>
            <a:noFill/>
          </a:ln>
        </p:spPr>
      </p:pic>
      <p:sp>
        <p:nvSpPr>
          <p:cNvPr id="466" name="Google Shape;466;p1"/>
          <p:cNvSpPr txBox="1"/>
          <p:nvPr/>
        </p:nvSpPr>
        <p:spPr>
          <a:xfrm>
            <a:off x="2040587" y="4320555"/>
            <a:ext cx="4172654" cy="69243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3600" b="1" kern="0">
                <a:solidFill>
                  <a:srgbClr val="002060"/>
                </a:solidFill>
                <a:latin typeface="Calibri" panose="020F0502020204030204" pitchFamily="34" charset="0"/>
                <a:ea typeface="Oi"/>
                <a:cs typeface="Calibri" panose="020F0502020204030204" pitchFamily="34" charset="0"/>
                <a:sym typeface="Oi"/>
              </a:rPr>
              <a:t>1- Vi khuẩn E. coli</a:t>
            </a:r>
            <a:endParaRPr kern="0">
              <a:solidFill>
                <a:srgbClr val="002060"/>
              </a:solidFill>
              <a:latin typeface="Arial"/>
              <a:cs typeface="Arial"/>
              <a:sym typeface="Arial"/>
            </a:endParaRPr>
          </a:p>
        </p:txBody>
      </p:sp>
      <p:sp>
        <p:nvSpPr>
          <p:cNvPr id="467" name="Google Shape;467;p1"/>
          <p:cNvSpPr txBox="1"/>
          <p:nvPr/>
        </p:nvSpPr>
        <p:spPr>
          <a:xfrm>
            <a:off x="2053545" y="7973067"/>
            <a:ext cx="4413717" cy="69243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3600" b="1" kern="0">
                <a:solidFill>
                  <a:srgbClr val="002060"/>
                </a:solidFill>
                <a:latin typeface="Calibri" panose="020F0502020204030204" pitchFamily="34" charset="0"/>
                <a:ea typeface="Oi"/>
                <a:cs typeface="Calibri" panose="020F0502020204030204" pitchFamily="34" charset="0"/>
                <a:sym typeface="Oi"/>
              </a:rPr>
              <a:t>4- Vi khuẩn uốn ván</a:t>
            </a:r>
            <a:endParaRPr kern="0">
              <a:solidFill>
                <a:srgbClr val="002060"/>
              </a:solidFill>
              <a:latin typeface="Arial"/>
              <a:cs typeface="Arial"/>
              <a:sym typeface="Arial"/>
            </a:endParaRPr>
          </a:p>
        </p:txBody>
      </p:sp>
      <p:sp>
        <p:nvSpPr>
          <p:cNvPr id="468" name="Google Shape;468;p1"/>
          <p:cNvSpPr txBox="1"/>
          <p:nvPr/>
        </p:nvSpPr>
        <p:spPr>
          <a:xfrm>
            <a:off x="7543802" y="4312038"/>
            <a:ext cx="4474869" cy="69243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3600" b="1" kern="0">
                <a:solidFill>
                  <a:srgbClr val="002060"/>
                </a:solidFill>
                <a:latin typeface="Calibri" panose="020F0502020204030204" pitchFamily="34" charset="0"/>
                <a:ea typeface="Oi"/>
                <a:cs typeface="Calibri" panose="020F0502020204030204" pitchFamily="34" charset="0"/>
                <a:sym typeface="Oi"/>
              </a:rPr>
              <a:t>2- Tế bào lông hút</a:t>
            </a:r>
            <a:endParaRPr kern="0">
              <a:solidFill>
                <a:srgbClr val="002060"/>
              </a:solidFill>
              <a:latin typeface="Arial"/>
              <a:cs typeface="Arial"/>
              <a:sym typeface="Arial"/>
            </a:endParaRPr>
          </a:p>
        </p:txBody>
      </p:sp>
      <p:sp>
        <p:nvSpPr>
          <p:cNvPr id="469" name="Google Shape;469;p1"/>
          <p:cNvSpPr txBox="1"/>
          <p:nvPr/>
        </p:nvSpPr>
        <p:spPr>
          <a:xfrm>
            <a:off x="7674515" y="7973067"/>
            <a:ext cx="3805532" cy="69243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3600" b="1" kern="0">
                <a:solidFill>
                  <a:srgbClr val="002060"/>
                </a:solidFill>
                <a:latin typeface="Calibri" panose="020F0502020204030204" pitchFamily="34" charset="0"/>
                <a:ea typeface="Oi"/>
                <a:cs typeface="Calibri" panose="020F0502020204030204" pitchFamily="34" charset="0"/>
                <a:sym typeface="Oi"/>
              </a:rPr>
              <a:t>5- Tế bào lá cây</a:t>
            </a:r>
            <a:endParaRPr kern="0">
              <a:solidFill>
                <a:srgbClr val="002060"/>
              </a:solidFill>
              <a:latin typeface="Arial"/>
              <a:cs typeface="Arial"/>
              <a:sym typeface="Arial"/>
            </a:endParaRPr>
          </a:p>
        </p:txBody>
      </p:sp>
      <p:sp>
        <p:nvSpPr>
          <p:cNvPr id="470" name="Google Shape;470;p1"/>
          <p:cNvSpPr txBox="1"/>
          <p:nvPr/>
        </p:nvSpPr>
        <p:spPr>
          <a:xfrm>
            <a:off x="13110869" y="4312038"/>
            <a:ext cx="4210866" cy="69243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3600" b="1" kern="0">
                <a:solidFill>
                  <a:srgbClr val="002060"/>
                </a:solidFill>
                <a:latin typeface="Calibri" panose="020F0502020204030204" pitchFamily="34" charset="0"/>
                <a:ea typeface="Oi"/>
                <a:cs typeface="Calibri" panose="020F0502020204030204" pitchFamily="34" charset="0"/>
                <a:sym typeface="Oi"/>
              </a:rPr>
              <a:t>3-Tế bào trứng cá</a:t>
            </a:r>
            <a:endParaRPr kern="0">
              <a:solidFill>
                <a:srgbClr val="002060"/>
              </a:solidFill>
              <a:latin typeface="Arial"/>
              <a:cs typeface="Arial"/>
              <a:sym typeface="Arial"/>
            </a:endParaRPr>
          </a:p>
        </p:txBody>
      </p:sp>
      <p:sp>
        <p:nvSpPr>
          <p:cNvPr id="471" name="Google Shape;471;p1"/>
          <p:cNvSpPr txBox="1"/>
          <p:nvPr/>
        </p:nvSpPr>
        <p:spPr>
          <a:xfrm>
            <a:off x="12687299" y="7973067"/>
            <a:ext cx="4634436" cy="69243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3600" b="1" kern="0">
                <a:solidFill>
                  <a:srgbClr val="002060"/>
                </a:solidFill>
                <a:latin typeface="Calibri" panose="020F0502020204030204" pitchFamily="34" charset="0"/>
                <a:ea typeface="Oi"/>
                <a:cs typeface="Calibri" panose="020F0502020204030204" pitchFamily="34" charset="0"/>
                <a:sym typeface="Oi"/>
              </a:rPr>
              <a:t>6- Tế bào hồng cầu</a:t>
            </a:r>
            <a:endParaRPr kern="0">
              <a:solidFill>
                <a:srgbClr val="002060"/>
              </a:solidFill>
              <a:latin typeface="Arial"/>
              <a:cs typeface="Arial"/>
              <a:sym typeface="Arial"/>
            </a:endParaRPr>
          </a:p>
        </p:txBody>
      </p:sp>
      <p:sp>
        <p:nvSpPr>
          <p:cNvPr id="472" name="Google Shape;472;p1"/>
          <p:cNvSpPr txBox="1"/>
          <p:nvPr/>
        </p:nvSpPr>
        <p:spPr>
          <a:xfrm>
            <a:off x="3526487" y="320055"/>
            <a:ext cx="12589814" cy="815547"/>
          </a:xfrm>
          <a:prstGeom prst="rect">
            <a:avLst/>
          </a:prstGeom>
          <a:noFill/>
          <a:ln>
            <a:noFill/>
          </a:ln>
        </p:spPr>
        <p:txBody>
          <a:bodyPr spcFirstLastPara="1" wrap="square" lIns="137138" tIns="68550" rIns="137138" bIns="68550" anchor="t" anchorCtr="0">
            <a:spAutoFit/>
          </a:bodyPr>
          <a:lstStyle/>
          <a:p>
            <a:pPr defTabSz="1371600">
              <a:buClr>
                <a:srgbClr val="000000"/>
              </a:buClr>
            </a:pPr>
            <a:r>
              <a:rPr lang="en-US" sz="4400" b="1" kern="0">
                <a:solidFill>
                  <a:srgbClr val="FF0000"/>
                </a:solidFill>
                <a:latin typeface="Calibri" panose="020F0502020204030204" pitchFamily="34" charset="0"/>
                <a:ea typeface="Oi"/>
                <a:cs typeface="Calibri" panose="020F0502020204030204" pitchFamily="34" charset="0"/>
                <a:sym typeface="Oi"/>
              </a:rPr>
              <a:t>HOẠT ĐỘNG MỞ ĐẦU: XÁC ĐỊNH TẾ BÀO NHÂN SƠ</a:t>
            </a:r>
            <a:endParaRPr sz="4400" b="1" kern="0">
              <a:solidFill>
                <a:srgbClr val="FF0000"/>
              </a:solidFill>
              <a:latin typeface="Calibri" panose="020F0502020204030204" pitchFamily="34" charset="0"/>
              <a:ea typeface="Oi"/>
              <a:cs typeface="Calibri" panose="020F0502020204030204" pitchFamily="34" charset="0"/>
              <a:sym typeface="Oi"/>
            </a:endParaRPr>
          </a:p>
        </p:txBody>
      </p:sp>
      <p:pic>
        <p:nvPicPr>
          <p:cNvPr id="473" name="Google Shape;473;p1"/>
          <p:cNvPicPr preferRelativeResize="0"/>
          <p:nvPr/>
        </p:nvPicPr>
        <p:blipFill rotWithShape="1">
          <a:blip r:embed="rId10">
            <a:alphaModFix/>
          </a:blip>
          <a:srcRect/>
          <a:stretch/>
        </p:blipFill>
        <p:spPr>
          <a:xfrm>
            <a:off x="7910744" y="8920177"/>
            <a:ext cx="3333072" cy="871523"/>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33"/>
          <p:cNvPicPr preferRelativeResize="0"/>
          <p:nvPr/>
        </p:nvPicPr>
        <p:blipFill rotWithShape="1">
          <a:blip r:embed="rId3">
            <a:alphaModFix/>
          </a:blip>
          <a:srcRect t="6625"/>
          <a:stretch/>
        </p:blipFill>
        <p:spPr>
          <a:xfrm>
            <a:off x="571501" y="1204644"/>
            <a:ext cx="17283215" cy="8053656"/>
          </a:xfrm>
          <a:prstGeom prst="rect">
            <a:avLst/>
          </a:prstGeom>
          <a:noFill/>
          <a:ln>
            <a:noFill/>
          </a:ln>
        </p:spPr>
      </p:pic>
      <p:sp>
        <p:nvSpPr>
          <p:cNvPr id="940" name="Google Shape;940;p33"/>
          <p:cNvSpPr txBox="1"/>
          <p:nvPr/>
        </p:nvSpPr>
        <p:spPr>
          <a:xfrm>
            <a:off x="791808" y="1566857"/>
            <a:ext cx="4171950" cy="600104"/>
          </a:xfrm>
          <a:prstGeom prst="rect">
            <a:avLst/>
          </a:prstGeom>
          <a:solidFill>
            <a:schemeClr val="lt1"/>
          </a:solidFill>
          <a:ln>
            <a:noFill/>
          </a:ln>
        </p:spPr>
        <p:txBody>
          <a:bodyPr spcFirstLastPara="1" wrap="square" lIns="137138" tIns="68550" rIns="137138" bIns="68550" anchor="t" anchorCtr="0">
            <a:spAutoFit/>
          </a:bodyPr>
          <a:lstStyle/>
          <a:p>
            <a:pPr defTabSz="1371600">
              <a:buClr>
                <a:srgbClr val="1D1DFF"/>
              </a:buClr>
              <a:buSzPts val="2000"/>
            </a:pPr>
            <a:r>
              <a:rPr lang="en-US" sz="3000" b="1" kern="0">
                <a:solidFill>
                  <a:srgbClr val="1D1DFF"/>
                </a:solidFill>
                <a:latin typeface="Arial"/>
                <a:ea typeface="Arial"/>
                <a:cs typeface="Arial"/>
                <a:sym typeface="Arial"/>
              </a:rPr>
              <a:t>Lông (nhung mao)</a:t>
            </a:r>
            <a:endParaRPr sz="2100" kern="0">
              <a:solidFill>
                <a:srgbClr val="000000"/>
              </a:solidFill>
              <a:latin typeface="Arial"/>
              <a:cs typeface="Arial"/>
              <a:sym typeface="Arial"/>
            </a:endParaRPr>
          </a:p>
        </p:txBody>
      </p:sp>
      <p:sp>
        <p:nvSpPr>
          <p:cNvPr id="941" name="Google Shape;941;p33"/>
          <p:cNvSpPr txBox="1"/>
          <p:nvPr/>
        </p:nvSpPr>
        <p:spPr>
          <a:xfrm>
            <a:off x="14473719" y="5686335"/>
            <a:ext cx="3200400" cy="600104"/>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1D1DFF"/>
              </a:buClr>
              <a:buSzPts val="2000"/>
            </a:pPr>
            <a:r>
              <a:rPr lang="en-US" sz="3000" b="1" kern="0">
                <a:solidFill>
                  <a:srgbClr val="1D1DFF"/>
                </a:solidFill>
                <a:latin typeface="Arial"/>
                <a:ea typeface="Arial"/>
                <a:cs typeface="Arial"/>
                <a:sym typeface="Arial"/>
              </a:rPr>
              <a:t>Roi (tiên mao)</a:t>
            </a:r>
            <a:endParaRPr sz="2100" kern="0">
              <a:solidFill>
                <a:srgbClr val="000000"/>
              </a:solidFill>
              <a:latin typeface="Arial"/>
              <a:cs typeface="Arial"/>
              <a:sym typeface="Arial"/>
            </a:endParaRPr>
          </a:p>
        </p:txBody>
      </p:sp>
      <p:sp>
        <p:nvSpPr>
          <p:cNvPr id="942" name="Google Shape;942;p33"/>
          <p:cNvSpPr txBox="1"/>
          <p:nvPr/>
        </p:nvSpPr>
        <p:spPr>
          <a:xfrm>
            <a:off x="15194837" y="4630251"/>
            <a:ext cx="2057400" cy="600104"/>
          </a:xfrm>
          <a:prstGeom prst="rect">
            <a:avLst/>
          </a:prstGeom>
          <a:solidFill>
            <a:schemeClr val="lt1"/>
          </a:solidFill>
          <a:ln>
            <a:noFill/>
          </a:ln>
        </p:spPr>
        <p:txBody>
          <a:bodyPr spcFirstLastPara="1" wrap="square" lIns="137138" tIns="68550" rIns="137138" bIns="68550" anchor="t" anchorCtr="0">
            <a:spAutoFit/>
          </a:bodyPr>
          <a:lstStyle/>
          <a:p>
            <a:pPr defTabSz="1371600">
              <a:buClr>
                <a:srgbClr val="1D1DFF"/>
              </a:buClr>
              <a:buSzPts val="2000"/>
            </a:pPr>
            <a:r>
              <a:rPr lang="en-US" sz="3000" b="1" kern="0">
                <a:solidFill>
                  <a:srgbClr val="1D1DFF"/>
                </a:solidFill>
                <a:latin typeface="Arial"/>
                <a:ea typeface="Arial"/>
                <a:cs typeface="Arial"/>
                <a:sym typeface="Arial"/>
              </a:rPr>
              <a:t>Vỏ nhầy</a:t>
            </a:r>
            <a:endParaRPr sz="2100" kern="0">
              <a:solidFill>
                <a:srgbClr val="000000"/>
              </a:solidFill>
              <a:latin typeface="Arial"/>
              <a:cs typeface="Arial"/>
              <a:sym typeface="Arial"/>
            </a:endParaRPr>
          </a:p>
        </p:txBody>
      </p:sp>
      <p:sp>
        <p:nvSpPr>
          <p:cNvPr id="943" name="Google Shape;943;p33"/>
          <p:cNvSpPr txBox="1"/>
          <p:nvPr/>
        </p:nvSpPr>
        <p:spPr>
          <a:xfrm>
            <a:off x="14844092" y="3557498"/>
            <a:ext cx="2872409" cy="600104"/>
          </a:xfrm>
          <a:prstGeom prst="rect">
            <a:avLst/>
          </a:prstGeom>
          <a:solidFill>
            <a:schemeClr val="lt1"/>
          </a:solidFill>
          <a:ln>
            <a:noFill/>
          </a:ln>
        </p:spPr>
        <p:txBody>
          <a:bodyPr spcFirstLastPara="1" wrap="square" lIns="137138" tIns="68550" rIns="137138" bIns="68550" anchor="t" anchorCtr="0">
            <a:spAutoFit/>
          </a:bodyPr>
          <a:lstStyle/>
          <a:p>
            <a:pPr defTabSz="1371600">
              <a:buClr>
                <a:srgbClr val="1D1DFF"/>
              </a:buClr>
              <a:buSzPts val="2000"/>
            </a:pPr>
            <a:r>
              <a:rPr lang="en-US" sz="3000" b="1" kern="0">
                <a:solidFill>
                  <a:srgbClr val="1D1DFF"/>
                </a:solidFill>
                <a:latin typeface="Arial"/>
                <a:ea typeface="Arial"/>
                <a:cs typeface="Arial"/>
                <a:sym typeface="Arial"/>
              </a:rPr>
              <a:t>Thành tế bào</a:t>
            </a:r>
            <a:endParaRPr sz="2100" kern="0">
              <a:solidFill>
                <a:srgbClr val="000000"/>
              </a:solidFill>
              <a:latin typeface="Arial"/>
              <a:cs typeface="Arial"/>
              <a:sym typeface="Arial"/>
            </a:endParaRPr>
          </a:p>
        </p:txBody>
      </p:sp>
      <p:sp>
        <p:nvSpPr>
          <p:cNvPr id="944" name="Google Shape;944;p33"/>
          <p:cNvSpPr txBox="1"/>
          <p:nvPr/>
        </p:nvSpPr>
        <p:spPr>
          <a:xfrm>
            <a:off x="14680487" y="2559597"/>
            <a:ext cx="2628900" cy="600104"/>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1D1DFF"/>
              </a:buClr>
              <a:buSzPts val="2000"/>
            </a:pPr>
            <a:r>
              <a:rPr lang="en-US" sz="3000" b="1" kern="0">
                <a:solidFill>
                  <a:srgbClr val="1D1DFF"/>
                </a:solidFill>
                <a:latin typeface="Arial"/>
                <a:ea typeface="Arial"/>
                <a:cs typeface="Arial"/>
                <a:sym typeface="Arial"/>
              </a:rPr>
              <a:t>Màng tế bào</a:t>
            </a:r>
            <a:endParaRPr sz="3000" b="1" kern="0">
              <a:solidFill>
                <a:srgbClr val="1D1DFF"/>
              </a:solidFill>
              <a:latin typeface="Arial"/>
              <a:ea typeface="Arial"/>
              <a:cs typeface="Arial"/>
              <a:sym typeface="Arial"/>
            </a:endParaRPr>
          </a:p>
        </p:txBody>
      </p:sp>
      <p:sp>
        <p:nvSpPr>
          <p:cNvPr id="945" name="Google Shape;945;p33"/>
          <p:cNvSpPr txBox="1"/>
          <p:nvPr/>
        </p:nvSpPr>
        <p:spPr>
          <a:xfrm>
            <a:off x="1257300" y="3267690"/>
            <a:ext cx="2628900" cy="600104"/>
          </a:xfrm>
          <a:prstGeom prst="rect">
            <a:avLst/>
          </a:prstGeom>
          <a:solidFill>
            <a:schemeClr val="lt1"/>
          </a:solidFill>
          <a:ln>
            <a:noFill/>
          </a:ln>
        </p:spPr>
        <p:txBody>
          <a:bodyPr spcFirstLastPara="1" wrap="square" lIns="137138" tIns="68550" rIns="137138" bIns="68550" anchor="t" anchorCtr="0">
            <a:spAutoFit/>
          </a:bodyPr>
          <a:lstStyle/>
          <a:p>
            <a:pPr defTabSz="1371600">
              <a:buClr>
                <a:srgbClr val="1D1DFF"/>
              </a:buClr>
              <a:buSzPts val="2000"/>
            </a:pPr>
            <a:r>
              <a:rPr lang="en-US" sz="3000" b="1" kern="0">
                <a:solidFill>
                  <a:srgbClr val="1D1DFF"/>
                </a:solidFill>
                <a:latin typeface="Arial"/>
                <a:ea typeface="Arial"/>
                <a:cs typeface="Arial"/>
                <a:sym typeface="Arial"/>
              </a:rPr>
              <a:t>Ribosome</a:t>
            </a:r>
            <a:endParaRPr sz="2100" kern="0">
              <a:solidFill>
                <a:srgbClr val="000000"/>
              </a:solidFill>
              <a:latin typeface="Arial"/>
              <a:cs typeface="Arial"/>
              <a:sym typeface="Arial"/>
            </a:endParaRPr>
          </a:p>
        </p:txBody>
      </p:sp>
      <p:sp>
        <p:nvSpPr>
          <p:cNvPr id="946" name="Google Shape;946;p33"/>
          <p:cNvSpPr txBox="1"/>
          <p:nvPr/>
        </p:nvSpPr>
        <p:spPr>
          <a:xfrm>
            <a:off x="1257300" y="2399936"/>
            <a:ext cx="2628900" cy="600104"/>
          </a:xfrm>
          <a:prstGeom prst="rect">
            <a:avLst/>
          </a:prstGeom>
          <a:solidFill>
            <a:schemeClr val="lt1"/>
          </a:solidFill>
          <a:ln>
            <a:noFill/>
          </a:ln>
        </p:spPr>
        <p:txBody>
          <a:bodyPr spcFirstLastPara="1" wrap="square" lIns="137138" tIns="68550" rIns="137138" bIns="68550" anchor="t" anchorCtr="0">
            <a:spAutoFit/>
          </a:bodyPr>
          <a:lstStyle/>
          <a:p>
            <a:pPr defTabSz="1371600">
              <a:buClr>
                <a:srgbClr val="1D1DFF"/>
              </a:buClr>
              <a:buSzPts val="2000"/>
            </a:pPr>
            <a:r>
              <a:rPr lang="en-US" sz="3000" b="1" kern="0">
                <a:solidFill>
                  <a:srgbClr val="1D1DFF"/>
                </a:solidFill>
                <a:latin typeface="Arial"/>
                <a:ea typeface="Arial"/>
                <a:cs typeface="Arial"/>
                <a:sym typeface="Arial"/>
              </a:rPr>
              <a:t>Vùng nhân</a:t>
            </a:r>
            <a:endParaRPr sz="3000" b="1" kern="0">
              <a:solidFill>
                <a:srgbClr val="1D1DFF"/>
              </a:solidFill>
              <a:latin typeface="Arial"/>
              <a:ea typeface="Arial"/>
              <a:cs typeface="Arial"/>
              <a:sym typeface="Arial"/>
            </a:endParaRPr>
          </a:p>
        </p:txBody>
      </p:sp>
      <p:sp>
        <p:nvSpPr>
          <p:cNvPr id="947" name="Google Shape;947;p33"/>
          <p:cNvSpPr txBox="1"/>
          <p:nvPr/>
        </p:nvSpPr>
        <p:spPr>
          <a:xfrm>
            <a:off x="1028700" y="4248413"/>
            <a:ext cx="2628900" cy="600104"/>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1D1DFF"/>
              </a:buClr>
              <a:buSzPts val="2000"/>
            </a:pPr>
            <a:r>
              <a:rPr lang="en-US" sz="3000" b="1" kern="0">
                <a:solidFill>
                  <a:srgbClr val="1D1DFF"/>
                </a:solidFill>
                <a:latin typeface="Arial"/>
                <a:ea typeface="Arial"/>
                <a:cs typeface="Arial"/>
                <a:sym typeface="Arial"/>
              </a:rPr>
              <a:t>Plasmid</a:t>
            </a:r>
            <a:endParaRPr sz="2100" kern="0">
              <a:solidFill>
                <a:srgbClr val="000000"/>
              </a:solidFill>
              <a:latin typeface="Arial"/>
              <a:cs typeface="Arial"/>
              <a:sym typeface="Arial"/>
            </a:endParaRPr>
          </a:p>
        </p:txBody>
      </p:sp>
      <p:sp>
        <p:nvSpPr>
          <p:cNvPr id="948" name="Google Shape;948;p33"/>
          <p:cNvSpPr txBox="1"/>
          <p:nvPr/>
        </p:nvSpPr>
        <p:spPr>
          <a:xfrm>
            <a:off x="1028700" y="5229135"/>
            <a:ext cx="2628900" cy="600104"/>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1D1DFF"/>
              </a:buClr>
              <a:buSzPts val="2000"/>
            </a:pPr>
            <a:r>
              <a:rPr lang="en-US" sz="3000" b="1" kern="0">
                <a:solidFill>
                  <a:srgbClr val="1D1DFF"/>
                </a:solidFill>
                <a:latin typeface="Arial"/>
                <a:ea typeface="Arial"/>
                <a:cs typeface="Arial"/>
                <a:sym typeface="Arial"/>
              </a:rPr>
              <a:t>Hạt dự trữ</a:t>
            </a:r>
            <a:endParaRPr sz="2100" kern="0">
              <a:solidFill>
                <a:srgbClr val="000000"/>
              </a:solidFill>
              <a:latin typeface="Arial"/>
              <a:cs typeface="Arial"/>
              <a:sym typeface="Arial"/>
            </a:endParaRPr>
          </a:p>
        </p:txBody>
      </p:sp>
      <p:sp>
        <p:nvSpPr>
          <p:cNvPr id="949" name="Google Shape;949;p33"/>
          <p:cNvSpPr txBox="1"/>
          <p:nvPr/>
        </p:nvSpPr>
        <p:spPr>
          <a:xfrm>
            <a:off x="14466797" y="1530897"/>
            <a:ext cx="3086100" cy="600104"/>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1D1DFF"/>
              </a:buClr>
              <a:buSzPts val="2000"/>
            </a:pPr>
            <a:r>
              <a:rPr lang="en-US" sz="3000" b="1" kern="0">
                <a:solidFill>
                  <a:srgbClr val="1D1DFF"/>
                </a:solidFill>
                <a:latin typeface="Arial"/>
                <a:ea typeface="Arial"/>
                <a:cs typeface="Arial"/>
                <a:sym typeface="Arial"/>
              </a:rPr>
              <a:t>Tế bào chất</a:t>
            </a:r>
            <a:endParaRPr sz="2100" kern="0">
              <a:solidFill>
                <a:srgbClr val="000000"/>
              </a:solidFill>
              <a:latin typeface="Arial"/>
              <a:cs typeface="Arial"/>
              <a:sym typeface="Arial"/>
            </a:endParaRPr>
          </a:p>
        </p:txBody>
      </p:sp>
      <p:sp>
        <p:nvSpPr>
          <p:cNvPr id="950" name="Google Shape;950;p33"/>
          <p:cNvSpPr txBox="1"/>
          <p:nvPr/>
        </p:nvSpPr>
        <p:spPr>
          <a:xfrm>
            <a:off x="6412572" y="8854530"/>
            <a:ext cx="5505450" cy="784770"/>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FF0000"/>
              </a:buClr>
              <a:buSzPts val="2800"/>
            </a:pPr>
            <a:r>
              <a:rPr lang="en-US" sz="4200" b="1" kern="0">
                <a:solidFill>
                  <a:srgbClr val="FF0000"/>
                </a:solidFill>
                <a:latin typeface="Arial"/>
                <a:ea typeface="Arial"/>
                <a:cs typeface="Arial"/>
                <a:sym typeface="Arial"/>
              </a:rPr>
              <a:t>TẾ BÀO NHÂN SƠ</a:t>
            </a:r>
            <a:endParaRPr sz="2100" kern="0">
              <a:solidFill>
                <a:srgbClr val="000000"/>
              </a:solidFill>
              <a:latin typeface="Arial"/>
              <a:cs typeface="Arial"/>
              <a:sym typeface="Arial"/>
            </a:endParaRPr>
          </a:p>
        </p:txBody>
      </p:sp>
      <p:sp>
        <p:nvSpPr>
          <p:cNvPr id="951" name="Google Shape;951;p33"/>
          <p:cNvSpPr txBox="1"/>
          <p:nvPr/>
        </p:nvSpPr>
        <p:spPr>
          <a:xfrm>
            <a:off x="270981" y="221903"/>
            <a:ext cx="17674119" cy="784770"/>
          </a:xfrm>
          <a:prstGeom prst="rect">
            <a:avLst/>
          </a:prstGeom>
          <a:solidFill>
            <a:schemeClr val="lt1"/>
          </a:solidFill>
          <a:ln>
            <a:noFill/>
          </a:ln>
        </p:spPr>
        <p:txBody>
          <a:bodyPr spcFirstLastPara="1" wrap="square" lIns="137138" tIns="68550" rIns="137138" bIns="68550" anchor="t" anchorCtr="0">
            <a:spAutoFit/>
          </a:bodyPr>
          <a:lstStyle/>
          <a:p>
            <a:pPr algn="ctr" defTabSz="1371600">
              <a:buClr>
                <a:srgbClr val="FF0000"/>
              </a:buClr>
              <a:buSzPts val="2800"/>
            </a:pPr>
            <a:r>
              <a:rPr lang="en-US" sz="4200" b="1" kern="0">
                <a:solidFill>
                  <a:srgbClr val="FF0000"/>
                </a:solidFill>
                <a:latin typeface="Arial"/>
                <a:ea typeface="Arial"/>
                <a:cs typeface="Arial"/>
                <a:sym typeface="Arial"/>
              </a:rPr>
              <a:t>Kéo thả các thành phần cấu tạo của tế bào nhân sơ cho phù hợp</a:t>
            </a:r>
            <a:endParaRPr sz="4200" b="1" kern="0">
              <a:solidFill>
                <a:srgbClr val="FF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grpSp>
        <p:nvGrpSpPr>
          <p:cNvPr id="957" name="Google Shape;957;p34"/>
          <p:cNvGrpSpPr/>
          <p:nvPr/>
        </p:nvGrpSpPr>
        <p:grpSpPr>
          <a:xfrm>
            <a:off x="14207" y="-1573773"/>
            <a:ext cx="19507200" cy="15003419"/>
            <a:chOff x="838200" y="1308393"/>
            <a:chExt cx="19507200" cy="15003418"/>
          </a:xfrm>
        </p:grpSpPr>
        <p:grpSp>
          <p:nvGrpSpPr>
            <p:cNvPr id="958" name="Google Shape;958;p34"/>
            <p:cNvGrpSpPr/>
            <p:nvPr/>
          </p:nvGrpSpPr>
          <p:grpSpPr>
            <a:xfrm>
              <a:off x="838200" y="8801100"/>
              <a:ext cx="19507200" cy="7510711"/>
              <a:chOff x="685800" y="1155993"/>
              <a:chExt cx="19507200" cy="7510711"/>
            </a:xfrm>
          </p:grpSpPr>
          <p:grpSp>
            <p:nvGrpSpPr>
              <p:cNvPr id="959" name="Google Shape;959;p34"/>
              <p:cNvGrpSpPr/>
              <p:nvPr/>
            </p:nvGrpSpPr>
            <p:grpSpPr>
              <a:xfrm>
                <a:off x="685800" y="1163096"/>
                <a:ext cx="9753600" cy="7503608"/>
                <a:chOff x="685800" y="1163096"/>
                <a:chExt cx="9753600" cy="7503608"/>
              </a:xfrm>
            </p:grpSpPr>
            <p:grpSp>
              <p:nvGrpSpPr>
                <p:cNvPr id="960" name="Google Shape;960;p34"/>
                <p:cNvGrpSpPr/>
                <p:nvPr/>
              </p:nvGrpSpPr>
              <p:grpSpPr>
                <a:xfrm>
                  <a:off x="685800" y="1163096"/>
                  <a:ext cx="4876800" cy="7503608"/>
                  <a:chOff x="685800" y="1163096"/>
                  <a:chExt cx="4876800" cy="7503608"/>
                </a:xfrm>
              </p:grpSpPr>
              <p:grpSp>
                <p:nvGrpSpPr>
                  <p:cNvPr id="961" name="Google Shape;961;p34"/>
                  <p:cNvGrpSpPr/>
                  <p:nvPr/>
                </p:nvGrpSpPr>
                <p:grpSpPr>
                  <a:xfrm>
                    <a:off x="685800" y="4914900"/>
                    <a:ext cx="4876800" cy="3751804"/>
                    <a:chOff x="533400" y="1010696"/>
                    <a:chExt cx="4876800" cy="3751804"/>
                  </a:xfrm>
                </p:grpSpPr>
                <p:grpSp>
                  <p:nvGrpSpPr>
                    <p:cNvPr id="962" name="Google Shape;962;p34"/>
                    <p:cNvGrpSpPr/>
                    <p:nvPr/>
                  </p:nvGrpSpPr>
                  <p:grpSpPr>
                    <a:xfrm>
                      <a:off x="2971800" y="1010696"/>
                      <a:ext cx="2438400" cy="3751804"/>
                      <a:chOff x="381000" y="858296"/>
                      <a:chExt cx="2438400" cy="3751804"/>
                    </a:xfrm>
                  </p:grpSpPr>
                  <p:sp>
                    <p:nvSpPr>
                      <p:cNvPr id="963" name="Google Shape;963;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64" name="Google Shape;964;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965" name="Google Shape;965;p34"/>
                    <p:cNvGrpSpPr/>
                    <p:nvPr/>
                  </p:nvGrpSpPr>
                  <p:grpSpPr>
                    <a:xfrm>
                      <a:off x="533400" y="1010696"/>
                      <a:ext cx="2438400" cy="3751804"/>
                      <a:chOff x="381000" y="858296"/>
                      <a:chExt cx="2438400" cy="3751804"/>
                    </a:xfrm>
                  </p:grpSpPr>
                  <p:sp>
                    <p:nvSpPr>
                      <p:cNvPr id="966" name="Google Shape;966;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67" name="Google Shape;967;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968" name="Google Shape;968;p34"/>
                  <p:cNvGrpSpPr/>
                  <p:nvPr/>
                </p:nvGrpSpPr>
                <p:grpSpPr>
                  <a:xfrm>
                    <a:off x="685800" y="1163096"/>
                    <a:ext cx="4876800" cy="3751804"/>
                    <a:chOff x="533400" y="1010696"/>
                    <a:chExt cx="4876800" cy="3751804"/>
                  </a:xfrm>
                </p:grpSpPr>
                <p:grpSp>
                  <p:nvGrpSpPr>
                    <p:cNvPr id="969" name="Google Shape;969;p34"/>
                    <p:cNvGrpSpPr/>
                    <p:nvPr/>
                  </p:nvGrpSpPr>
                  <p:grpSpPr>
                    <a:xfrm>
                      <a:off x="2971800" y="1010696"/>
                      <a:ext cx="2438400" cy="3751804"/>
                      <a:chOff x="381000" y="858296"/>
                      <a:chExt cx="2438400" cy="3751804"/>
                    </a:xfrm>
                  </p:grpSpPr>
                  <p:sp>
                    <p:nvSpPr>
                      <p:cNvPr id="970" name="Google Shape;970;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71" name="Google Shape;971;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972" name="Google Shape;972;p34"/>
                    <p:cNvGrpSpPr/>
                    <p:nvPr/>
                  </p:nvGrpSpPr>
                  <p:grpSpPr>
                    <a:xfrm>
                      <a:off x="533400" y="1010696"/>
                      <a:ext cx="2438400" cy="3751804"/>
                      <a:chOff x="381000" y="858296"/>
                      <a:chExt cx="2438400" cy="3751804"/>
                    </a:xfrm>
                  </p:grpSpPr>
                  <p:sp>
                    <p:nvSpPr>
                      <p:cNvPr id="973" name="Google Shape;973;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74" name="Google Shape;974;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nvGrpSpPr>
                <p:cNvPr id="975" name="Google Shape;975;p34"/>
                <p:cNvGrpSpPr/>
                <p:nvPr/>
              </p:nvGrpSpPr>
              <p:grpSpPr>
                <a:xfrm>
                  <a:off x="5562600" y="1163096"/>
                  <a:ext cx="4876800" cy="7503608"/>
                  <a:chOff x="685800" y="1163096"/>
                  <a:chExt cx="4876800" cy="7503608"/>
                </a:xfrm>
              </p:grpSpPr>
              <p:grpSp>
                <p:nvGrpSpPr>
                  <p:cNvPr id="976" name="Google Shape;976;p34"/>
                  <p:cNvGrpSpPr/>
                  <p:nvPr/>
                </p:nvGrpSpPr>
                <p:grpSpPr>
                  <a:xfrm>
                    <a:off x="685800" y="4914900"/>
                    <a:ext cx="4876800" cy="3751804"/>
                    <a:chOff x="533400" y="1010696"/>
                    <a:chExt cx="4876800" cy="3751804"/>
                  </a:xfrm>
                </p:grpSpPr>
                <p:grpSp>
                  <p:nvGrpSpPr>
                    <p:cNvPr id="977" name="Google Shape;977;p34"/>
                    <p:cNvGrpSpPr/>
                    <p:nvPr/>
                  </p:nvGrpSpPr>
                  <p:grpSpPr>
                    <a:xfrm>
                      <a:off x="2971800" y="1010696"/>
                      <a:ext cx="2438400" cy="3751804"/>
                      <a:chOff x="381000" y="858296"/>
                      <a:chExt cx="2438400" cy="3751804"/>
                    </a:xfrm>
                  </p:grpSpPr>
                  <p:sp>
                    <p:nvSpPr>
                      <p:cNvPr id="978" name="Google Shape;978;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79" name="Google Shape;979;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980" name="Google Shape;980;p34"/>
                    <p:cNvGrpSpPr/>
                    <p:nvPr/>
                  </p:nvGrpSpPr>
                  <p:grpSpPr>
                    <a:xfrm>
                      <a:off x="533400" y="1010696"/>
                      <a:ext cx="2438400" cy="3751804"/>
                      <a:chOff x="381000" y="858296"/>
                      <a:chExt cx="2438400" cy="3751804"/>
                    </a:xfrm>
                  </p:grpSpPr>
                  <p:sp>
                    <p:nvSpPr>
                      <p:cNvPr id="981" name="Google Shape;981;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82" name="Google Shape;982;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983" name="Google Shape;983;p34"/>
                  <p:cNvGrpSpPr/>
                  <p:nvPr/>
                </p:nvGrpSpPr>
                <p:grpSpPr>
                  <a:xfrm>
                    <a:off x="685800" y="1163096"/>
                    <a:ext cx="4876800" cy="3751804"/>
                    <a:chOff x="533400" y="1010696"/>
                    <a:chExt cx="4876800" cy="3751804"/>
                  </a:xfrm>
                </p:grpSpPr>
                <p:grpSp>
                  <p:nvGrpSpPr>
                    <p:cNvPr id="984" name="Google Shape;984;p34"/>
                    <p:cNvGrpSpPr/>
                    <p:nvPr/>
                  </p:nvGrpSpPr>
                  <p:grpSpPr>
                    <a:xfrm>
                      <a:off x="2971800" y="1010696"/>
                      <a:ext cx="2438400" cy="3751804"/>
                      <a:chOff x="381000" y="858296"/>
                      <a:chExt cx="2438400" cy="3751804"/>
                    </a:xfrm>
                  </p:grpSpPr>
                  <p:sp>
                    <p:nvSpPr>
                      <p:cNvPr id="985" name="Google Shape;985;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86" name="Google Shape;986;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987" name="Google Shape;987;p34"/>
                    <p:cNvGrpSpPr/>
                    <p:nvPr/>
                  </p:nvGrpSpPr>
                  <p:grpSpPr>
                    <a:xfrm>
                      <a:off x="533400" y="1010696"/>
                      <a:ext cx="2438400" cy="3751804"/>
                      <a:chOff x="381000" y="858296"/>
                      <a:chExt cx="2438400" cy="3751804"/>
                    </a:xfrm>
                  </p:grpSpPr>
                  <p:sp>
                    <p:nvSpPr>
                      <p:cNvPr id="988" name="Google Shape;988;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89" name="Google Shape;989;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grpSp>
            <p:nvGrpSpPr>
              <p:cNvPr id="990" name="Google Shape;990;p34"/>
              <p:cNvGrpSpPr/>
              <p:nvPr/>
            </p:nvGrpSpPr>
            <p:grpSpPr>
              <a:xfrm>
                <a:off x="10439400" y="1155993"/>
                <a:ext cx="9753600" cy="7503608"/>
                <a:chOff x="685800" y="1163096"/>
                <a:chExt cx="9753600" cy="7503608"/>
              </a:xfrm>
            </p:grpSpPr>
            <p:grpSp>
              <p:nvGrpSpPr>
                <p:cNvPr id="991" name="Google Shape;991;p34"/>
                <p:cNvGrpSpPr/>
                <p:nvPr/>
              </p:nvGrpSpPr>
              <p:grpSpPr>
                <a:xfrm>
                  <a:off x="685800" y="1163096"/>
                  <a:ext cx="4876800" cy="7503608"/>
                  <a:chOff x="685800" y="1163096"/>
                  <a:chExt cx="4876800" cy="7503608"/>
                </a:xfrm>
              </p:grpSpPr>
              <p:grpSp>
                <p:nvGrpSpPr>
                  <p:cNvPr id="992" name="Google Shape;992;p34"/>
                  <p:cNvGrpSpPr/>
                  <p:nvPr/>
                </p:nvGrpSpPr>
                <p:grpSpPr>
                  <a:xfrm>
                    <a:off x="685800" y="4914900"/>
                    <a:ext cx="4876800" cy="3751804"/>
                    <a:chOff x="533400" y="1010696"/>
                    <a:chExt cx="4876800" cy="3751804"/>
                  </a:xfrm>
                </p:grpSpPr>
                <p:grpSp>
                  <p:nvGrpSpPr>
                    <p:cNvPr id="993" name="Google Shape;993;p34"/>
                    <p:cNvGrpSpPr/>
                    <p:nvPr/>
                  </p:nvGrpSpPr>
                  <p:grpSpPr>
                    <a:xfrm>
                      <a:off x="2971800" y="1010696"/>
                      <a:ext cx="2438400" cy="3751804"/>
                      <a:chOff x="381000" y="858296"/>
                      <a:chExt cx="2438400" cy="3751804"/>
                    </a:xfrm>
                  </p:grpSpPr>
                  <p:sp>
                    <p:nvSpPr>
                      <p:cNvPr id="994" name="Google Shape;994;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95" name="Google Shape;995;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996" name="Google Shape;996;p34"/>
                    <p:cNvGrpSpPr/>
                    <p:nvPr/>
                  </p:nvGrpSpPr>
                  <p:grpSpPr>
                    <a:xfrm>
                      <a:off x="533400" y="1010696"/>
                      <a:ext cx="2438400" cy="3751804"/>
                      <a:chOff x="381000" y="858296"/>
                      <a:chExt cx="2438400" cy="3751804"/>
                    </a:xfrm>
                  </p:grpSpPr>
                  <p:sp>
                    <p:nvSpPr>
                      <p:cNvPr id="997" name="Google Shape;997;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998" name="Google Shape;998;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999" name="Google Shape;999;p34"/>
                  <p:cNvGrpSpPr/>
                  <p:nvPr/>
                </p:nvGrpSpPr>
                <p:grpSpPr>
                  <a:xfrm>
                    <a:off x="685800" y="1163096"/>
                    <a:ext cx="4876800" cy="3751804"/>
                    <a:chOff x="533400" y="1010696"/>
                    <a:chExt cx="4876800" cy="3751804"/>
                  </a:xfrm>
                </p:grpSpPr>
                <p:grpSp>
                  <p:nvGrpSpPr>
                    <p:cNvPr id="1000" name="Google Shape;1000;p34"/>
                    <p:cNvGrpSpPr/>
                    <p:nvPr/>
                  </p:nvGrpSpPr>
                  <p:grpSpPr>
                    <a:xfrm>
                      <a:off x="2971800" y="1010696"/>
                      <a:ext cx="2438400" cy="3751804"/>
                      <a:chOff x="381000" y="858296"/>
                      <a:chExt cx="2438400" cy="3751804"/>
                    </a:xfrm>
                  </p:grpSpPr>
                  <p:sp>
                    <p:nvSpPr>
                      <p:cNvPr id="1001" name="Google Shape;1001;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02" name="Google Shape;1002;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03" name="Google Shape;1003;p34"/>
                    <p:cNvGrpSpPr/>
                    <p:nvPr/>
                  </p:nvGrpSpPr>
                  <p:grpSpPr>
                    <a:xfrm>
                      <a:off x="533400" y="1010696"/>
                      <a:ext cx="2438400" cy="3751804"/>
                      <a:chOff x="381000" y="858296"/>
                      <a:chExt cx="2438400" cy="3751804"/>
                    </a:xfrm>
                  </p:grpSpPr>
                  <p:sp>
                    <p:nvSpPr>
                      <p:cNvPr id="1004" name="Google Shape;1004;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05" name="Google Shape;1005;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nvGrpSpPr>
                <p:cNvPr id="1006" name="Google Shape;1006;p34"/>
                <p:cNvGrpSpPr/>
                <p:nvPr/>
              </p:nvGrpSpPr>
              <p:grpSpPr>
                <a:xfrm>
                  <a:off x="5562600" y="1163096"/>
                  <a:ext cx="4876800" cy="7503608"/>
                  <a:chOff x="685800" y="1163096"/>
                  <a:chExt cx="4876800" cy="7503608"/>
                </a:xfrm>
              </p:grpSpPr>
              <p:grpSp>
                <p:nvGrpSpPr>
                  <p:cNvPr id="1007" name="Google Shape;1007;p34"/>
                  <p:cNvGrpSpPr/>
                  <p:nvPr/>
                </p:nvGrpSpPr>
                <p:grpSpPr>
                  <a:xfrm>
                    <a:off x="685800" y="4914900"/>
                    <a:ext cx="4876800" cy="3751804"/>
                    <a:chOff x="533400" y="1010696"/>
                    <a:chExt cx="4876800" cy="3751804"/>
                  </a:xfrm>
                </p:grpSpPr>
                <p:grpSp>
                  <p:nvGrpSpPr>
                    <p:cNvPr id="1008" name="Google Shape;1008;p34"/>
                    <p:cNvGrpSpPr/>
                    <p:nvPr/>
                  </p:nvGrpSpPr>
                  <p:grpSpPr>
                    <a:xfrm>
                      <a:off x="2971800" y="1010696"/>
                      <a:ext cx="2438400" cy="3751804"/>
                      <a:chOff x="381000" y="858296"/>
                      <a:chExt cx="2438400" cy="3751804"/>
                    </a:xfrm>
                  </p:grpSpPr>
                  <p:sp>
                    <p:nvSpPr>
                      <p:cNvPr id="1009" name="Google Shape;1009;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10" name="Google Shape;1010;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11" name="Google Shape;1011;p34"/>
                    <p:cNvGrpSpPr/>
                    <p:nvPr/>
                  </p:nvGrpSpPr>
                  <p:grpSpPr>
                    <a:xfrm>
                      <a:off x="533400" y="1010696"/>
                      <a:ext cx="2438400" cy="3751804"/>
                      <a:chOff x="381000" y="858296"/>
                      <a:chExt cx="2438400" cy="3751804"/>
                    </a:xfrm>
                  </p:grpSpPr>
                  <p:sp>
                    <p:nvSpPr>
                      <p:cNvPr id="1012" name="Google Shape;1012;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13" name="Google Shape;1013;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1014" name="Google Shape;1014;p34"/>
                  <p:cNvGrpSpPr/>
                  <p:nvPr/>
                </p:nvGrpSpPr>
                <p:grpSpPr>
                  <a:xfrm>
                    <a:off x="685800" y="1163096"/>
                    <a:ext cx="4876800" cy="3751804"/>
                    <a:chOff x="533400" y="1010696"/>
                    <a:chExt cx="4876800" cy="3751804"/>
                  </a:xfrm>
                </p:grpSpPr>
                <p:grpSp>
                  <p:nvGrpSpPr>
                    <p:cNvPr id="1015" name="Google Shape;1015;p34"/>
                    <p:cNvGrpSpPr/>
                    <p:nvPr/>
                  </p:nvGrpSpPr>
                  <p:grpSpPr>
                    <a:xfrm>
                      <a:off x="2971800" y="1010696"/>
                      <a:ext cx="2438400" cy="3751804"/>
                      <a:chOff x="381000" y="858296"/>
                      <a:chExt cx="2438400" cy="3751804"/>
                    </a:xfrm>
                  </p:grpSpPr>
                  <p:sp>
                    <p:nvSpPr>
                      <p:cNvPr id="1016" name="Google Shape;1016;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17" name="Google Shape;1017;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18" name="Google Shape;1018;p34"/>
                    <p:cNvGrpSpPr/>
                    <p:nvPr/>
                  </p:nvGrpSpPr>
                  <p:grpSpPr>
                    <a:xfrm>
                      <a:off x="533400" y="1010696"/>
                      <a:ext cx="2438400" cy="3751804"/>
                      <a:chOff x="381000" y="858296"/>
                      <a:chExt cx="2438400" cy="3751804"/>
                    </a:xfrm>
                  </p:grpSpPr>
                  <p:sp>
                    <p:nvSpPr>
                      <p:cNvPr id="1019" name="Google Shape;1019;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20" name="Google Shape;1020;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grpSp>
        <p:grpSp>
          <p:nvGrpSpPr>
            <p:cNvPr id="1021" name="Google Shape;1021;p34"/>
            <p:cNvGrpSpPr/>
            <p:nvPr/>
          </p:nvGrpSpPr>
          <p:grpSpPr>
            <a:xfrm>
              <a:off x="838200" y="1308393"/>
              <a:ext cx="19507200" cy="7510711"/>
              <a:chOff x="685800" y="1155993"/>
              <a:chExt cx="19507200" cy="7510711"/>
            </a:xfrm>
          </p:grpSpPr>
          <p:grpSp>
            <p:nvGrpSpPr>
              <p:cNvPr id="1022" name="Google Shape;1022;p34"/>
              <p:cNvGrpSpPr/>
              <p:nvPr/>
            </p:nvGrpSpPr>
            <p:grpSpPr>
              <a:xfrm>
                <a:off x="685800" y="1163096"/>
                <a:ext cx="9753600" cy="7503608"/>
                <a:chOff x="685800" y="1163096"/>
                <a:chExt cx="9753600" cy="7503608"/>
              </a:xfrm>
            </p:grpSpPr>
            <p:grpSp>
              <p:nvGrpSpPr>
                <p:cNvPr id="1023" name="Google Shape;1023;p34"/>
                <p:cNvGrpSpPr/>
                <p:nvPr/>
              </p:nvGrpSpPr>
              <p:grpSpPr>
                <a:xfrm>
                  <a:off x="685800" y="1163096"/>
                  <a:ext cx="4876800" cy="7503608"/>
                  <a:chOff x="685800" y="1163096"/>
                  <a:chExt cx="4876800" cy="7503608"/>
                </a:xfrm>
              </p:grpSpPr>
              <p:grpSp>
                <p:nvGrpSpPr>
                  <p:cNvPr id="1024" name="Google Shape;1024;p34"/>
                  <p:cNvGrpSpPr/>
                  <p:nvPr/>
                </p:nvGrpSpPr>
                <p:grpSpPr>
                  <a:xfrm>
                    <a:off x="685800" y="4914900"/>
                    <a:ext cx="4876800" cy="3751804"/>
                    <a:chOff x="533400" y="1010696"/>
                    <a:chExt cx="4876800" cy="3751804"/>
                  </a:xfrm>
                </p:grpSpPr>
                <p:grpSp>
                  <p:nvGrpSpPr>
                    <p:cNvPr id="1025" name="Google Shape;1025;p34"/>
                    <p:cNvGrpSpPr/>
                    <p:nvPr/>
                  </p:nvGrpSpPr>
                  <p:grpSpPr>
                    <a:xfrm>
                      <a:off x="2971800" y="1010696"/>
                      <a:ext cx="2438400" cy="3751804"/>
                      <a:chOff x="381000" y="858296"/>
                      <a:chExt cx="2438400" cy="3751804"/>
                    </a:xfrm>
                  </p:grpSpPr>
                  <p:sp>
                    <p:nvSpPr>
                      <p:cNvPr id="1026" name="Google Shape;1026;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27" name="Google Shape;1027;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28" name="Google Shape;1028;p34"/>
                    <p:cNvGrpSpPr/>
                    <p:nvPr/>
                  </p:nvGrpSpPr>
                  <p:grpSpPr>
                    <a:xfrm>
                      <a:off x="533400" y="1010696"/>
                      <a:ext cx="2438400" cy="3751804"/>
                      <a:chOff x="381000" y="858296"/>
                      <a:chExt cx="2438400" cy="3751804"/>
                    </a:xfrm>
                  </p:grpSpPr>
                  <p:sp>
                    <p:nvSpPr>
                      <p:cNvPr id="1029" name="Google Shape;1029;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30" name="Google Shape;1030;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1031" name="Google Shape;1031;p34"/>
                  <p:cNvGrpSpPr/>
                  <p:nvPr/>
                </p:nvGrpSpPr>
                <p:grpSpPr>
                  <a:xfrm>
                    <a:off x="685800" y="1163096"/>
                    <a:ext cx="4876800" cy="3751804"/>
                    <a:chOff x="533400" y="1010696"/>
                    <a:chExt cx="4876800" cy="3751804"/>
                  </a:xfrm>
                </p:grpSpPr>
                <p:grpSp>
                  <p:nvGrpSpPr>
                    <p:cNvPr id="1032" name="Google Shape;1032;p34"/>
                    <p:cNvGrpSpPr/>
                    <p:nvPr/>
                  </p:nvGrpSpPr>
                  <p:grpSpPr>
                    <a:xfrm>
                      <a:off x="2971800" y="1010696"/>
                      <a:ext cx="2438400" cy="3751804"/>
                      <a:chOff x="381000" y="858296"/>
                      <a:chExt cx="2438400" cy="3751804"/>
                    </a:xfrm>
                  </p:grpSpPr>
                  <p:sp>
                    <p:nvSpPr>
                      <p:cNvPr id="1033" name="Google Shape;1033;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34" name="Google Shape;1034;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35" name="Google Shape;1035;p34"/>
                    <p:cNvGrpSpPr/>
                    <p:nvPr/>
                  </p:nvGrpSpPr>
                  <p:grpSpPr>
                    <a:xfrm>
                      <a:off x="533400" y="1010696"/>
                      <a:ext cx="2438400" cy="3751804"/>
                      <a:chOff x="381000" y="858296"/>
                      <a:chExt cx="2438400" cy="3751804"/>
                    </a:xfrm>
                  </p:grpSpPr>
                  <p:sp>
                    <p:nvSpPr>
                      <p:cNvPr id="1036" name="Google Shape;1036;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37" name="Google Shape;1037;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nvGrpSpPr>
                <p:cNvPr id="1038" name="Google Shape;1038;p34"/>
                <p:cNvGrpSpPr/>
                <p:nvPr/>
              </p:nvGrpSpPr>
              <p:grpSpPr>
                <a:xfrm>
                  <a:off x="5562600" y="1163096"/>
                  <a:ext cx="4876800" cy="7503608"/>
                  <a:chOff x="685800" y="1163096"/>
                  <a:chExt cx="4876800" cy="7503608"/>
                </a:xfrm>
              </p:grpSpPr>
              <p:grpSp>
                <p:nvGrpSpPr>
                  <p:cNvPr id="1039" name="Google Shape;1039;p34"/>
                  <p:cNvGrpSpPr/>
                  <p:nvPr/>
                </p:nvGrpSpPr>
                <p:grpSpPr>
                  <a:xfrm>
                    <a:off x="685800" y="4914900"/>
                    <a:ext cx="4876800" cy="3751804"/>
                    <a:chOff x="533400" y="1010696"/>
                    <a:chExt cx="4876800" cy="3751804"/>
                  </a:xfrm>
                </p:grpSpPr>
                <p:grpSp>
                  <p:nvGrpSpPr>
                    <p:cNvPr id="1040" name="Google Shape;1040;p34"/>
                    <p:cNvGrpSpPr/>
                    <p:nvPr/>
                  </p:nvGrpSpPr>
                  <p:grpSpPr>
                    <a:xfrm>
                      <a:off x="2971800" y="1010696"/>
                      <a:ext cx="2438400" cy="3751804"/>
                      <a:chOff x="381000" y="858296"/>
                      <a:chExt cx="2438400" cy="3751804"/>
                    </a:xfrm>
                  </p:grpSpPr>
                  <p:sp>
                    <p:nvSpPr>
                      <p:cNvPr id="1041" name="Google Shape;1041;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42" name="Google Shape;1042;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43" name="Google Shape;1043;p34"/>
                    <p:cNvGrpSpPr/>
                    <p:nvPr/>
                  </p:nvGrpSpPr>
                  <p:grpSpPr>
                    <a:xfrm>
                      <a:off x="533400" y="1010696"/>
                      <a:ext cx="2438400" cy="3751804"/>
                      <a:chOff x="381000" y="858296"/>
                      <a:chExt cx="2438400" cy="3751804"/>
                    </a:xfrm>
                  </p:grpSpPr>
                  <p:sp>
                    <p:nvSpPr>
                      <p:cNvPr id="1044" name="Google Shape;1044;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45" name="Google Shape;1045;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1046" name="Google Shape;1046;p34"/>
                  <p:cNvGrpSpPr/>
                  <p:nvPr/>
                </p:nvGrpSpPr>
                <p:grpSpPr>
                  <a:xfrm>
                    <a:off x="685800" y="1163096"/>
                    <a:ext cx="4876800" cy="3751804"/>
                    <a:chOff x="533400" y="1010696"/>
                    <a:chExt cx="4876800" cy="3751804"/>
                  </a:xfrm>
                </p:grpSpPr>
                <p:grpSp>
                  <p:nvGrpSpPr>
                    <p:cNvPr id="1047" name="Google Shape;1047;p34"/>
                    <p:cNvGrpSpPr/>
                    <p:nvPr/>
                  </p:nvGrpSpPr>
                  <p:grpSpPr>
                    <a:xfrm>
                      <a:off x="2971800" y="1010696"/>
                      <a:ext cx="2438400" cy="3751804"/>
                      <a:chOff x="381000" y="858296"/>
                      <a:chExt cx="2438400" cy="3751804"/>
                    </a:xfrm>
                  </p:grpSpPr>
                  <p:sp>
                    <p:nvSpPr>
                      <p:cNvPr id="1048" name="Google Shape;1048;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49" name="Google Shape;1049;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50" name="Google Shape;1050;p34"/>
                    <p:cNvGrpSpPr/>
                    <p:nvPr/>
                  </p:nvGrpSpPr>
                  <p:grpSpPr>
                    <a:xfrm>
                      <a:off x="533400" y="1010696"/>
                      <a:ext cx="2438400" cy="3751804"/>
                      <a:chOff x="381000" y="858296"/>
                      <a:chExt cx="2438400" cy="3751804"/>
                    </a:xfrm>
                  </p:grpSpPr>
                  <p:sp>
                    <p:nvSpPr>
                      <p:cNvPr id="1051" name="Google Shape;1051;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52" name="Google Shape;1052;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grpSp>
            <p:nvGrpSpPr>
              <p:cNvPr id="1053" name="Google Shape;1053;p34"/>
              <p:cNvGrpSpPr/>
              <p:nvPr/>
            </p:nvGrpSpPr>
            <p:grpSpPr>
              <a:xfrm>
                <a:off x="10439400" y="1155993"/>
                <a:ext cx="9753600" cy="7503608"/>
                <a:chOff x="685800" y="1163096"/>
                <a:chExt cx="9753600" cy="7503608"/>
              </a:xfrm>
            </p:grpSpPr>
            <p:grpSp>
              <p:nvGrpSpPr>
                <p:cNvPr id="1054" name="Google Shape;1054;p34"/>
                <p:cNvGrpSpPr/>
                <p:nvPr/>
              </p:nvGrpSpPr>
              <p:grpSpPr>
                <a:xfrm>
                  <a:off x="685800" y="1163096"/>
                  <a:ext cx="4876800" cy="7503608"/>
                  <a:chOff x="685800" y="1163096"/>
                  <a:chExt cx="4876800" cy="7503608"/>
                </a:xfrm>
              </p:grpSpPr>
              <p:grpSp>
                <p:nvGrpSpPr>
                  <p:cNvPr id="1055" name="Google Shape;1055;p34"/>
                  <p:cNvGrpSpPr/>
                  <p:nvPr/>
                </p:nvGrpSpPr>
                <p:grpSpPr>
                  <a:xfrm>
                    <a:off x="685800" y="4914900"/>
                    <a:ext cx="4876800" cy="3751804"/>
                    <a:chOff x="533400" y="1010696"/>
                    <a:chExt cx="4876800" cy="3751804"/>
                  </a:xfrm>
                </p:grpSpPr>
                <p:grpSp>
                  <p:nvGrpSpPr>
                    <p:cNvPr id="1056" name="Google Shape;1056;p34"/>
                    <p:cNvGrpSpPr/>
                    <p:nvPr/>
                  </p:nvGrpSpPr>
                  <p:grpSpPr>
                    <a:xfrm>
                      <a:off x="2971800" y="1010696"/>
                      <a:ext cx="2438400" cy="3751804"/>
                      <a:chOff x="381000" y="858296"/>
                      <a:chExt cx="2438400" cy="3751804"/>
                    </a:xfrm>
                  </p:grpSpPr>
                  <p:sp>
                    <p:nvSpPr>
                      <p:cNvPr id="1057" name="Google Shape;1057;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58" name="Google Shape;1058;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59" name="Google Shape;1059;p34"/>
                    <p:cNvGrpSpPr/>
                    <p:nvPr/>
                  </p:nvGrpSpPr>
                  <p:grpSpPr>
                    <a:xfrm>
                      <a:off x="533400" y="1010696"/>
                      <a:ext cx="2438400" cy="3751804"/>
                      <a:chOff x="381000" y="858296"/>
                      <a:chExt cx="2438400" cy="3751804"/>
                    </a:xfrm>
                  </p:grpSpPr>
                  <p:sp>
                    <p:nvSpPr>
                      <p:cNvPr id="1060" name="Google Shape;1060;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61" name="Google Shape;1061;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1062" name="Google Shape;1062;p34"/>
                  <p:cNvGrpSpPr/>
                  <p:nvPr/>
                </p:nvGrpSpPr>
                <p:grpSpPr>
                  <a:xfrm>
                    <a:off x="685800" y="1163096"/>
                    <a:ext cx="4876800" cy="3751804"/>
                    <a:chOff x="533400" y="1010696"/>
                    <a:chExt cx="4876800" cy="3751804"/>
                  </a:xfrm>
                </p:grpSpPr>
                <p:grpSp>
                  <p:nvGrpSpPr>
                    <p:cNvPr id="1063" name="Google Shape;1063;p34"/>
                    <p:cNvGrpSpPr/>
                    <p:nvPr/>
                  </p:nvGrpSpPr>
                  <p:grpSpPr>
                    <a:xfrm>
                      <a:off x="2971800" y="1010696"/>
                      <a:ext cx="2438400" cy="3751804"/>
                      <a:chOff x="381000" y="858296"/>
                      <a:chExt cx="2438400" cy="3751804"/>
                    </a:xfrm>
                  </p:grpSpPr>
                  <p:sp>
                    <p:nvSpPr>
                      <p:cNvPr id="1064" name="Google Shape;1064;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65" name="Google Shape;1065;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66" name="Google Shape;1066;p34"/>
                    <p:cNvGrpSpPr/>
                    <p:nvPr/>
                  </p:nvGrpSpPr>
                  <p:grpSpPr>
                    <a:xfrm>
                      <a:off x="533400" y="1010696"/>
                      <a:ext cx="2438400" cy="3751804"/>
                      <a:chOff x="381000" y="858296"/>
                      <a:chExt cx="2438400" cy="3751804"/>
                    </a:xfrm>
                  </p:grpSpPr>
                  <p:sp>
                    <p:nvSpPr>
                      <p:cNvPr id="1067" name="Google Shape;1067;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68" name="Google Shape;1068;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nvGrpSpPr>
                <p:cNvPr id="1069" name="Google Shape;1069;p34"/>
                <p:cNvGrpSpPr/>
                <p:nvPr/>
              </p:nvGrpSpPr>
              <p:grpSpPr>
                <a:xfrm>
                  <a:off x="5562600" y="1163096"/>
                  <a:ext cx="4876800" cy="7503608"/>
                  <a:chOff x="685800" y="1163096"/>
                  <a:chExt cx="4876800" cy="7503608"/>
                </a:xfrm>
              </p:grpSpPr>
              <p:grpSp>
                <p:nvGrpSpPr>
                  <p:cNvPr id="1070" name="Google Shape;1070;p34"/>
                  <p:cNvGrpSpPr/>
                  <p:nvPr/>
                </p:nvGrpSpPr>
                <p:grpSpPr>
                  <a:xfrm>
                    <a:off x="685800" y="4914900"/>
                    <a:ext cx="4876800" cy="3751804"/>
                    <a:chOff x="533400" y="1010696"/>
                    <a:chExt cx="4876800" cy="3751804"/>
                  </a:xfrm>
                </p:grpSpPr>
                <p:grpSp>
                  <p:nvGrpSpPr>
                    <p:cNvPr id="1071" name="Google Shape;1071;p34"/>
                    <p:cNvGrpSpPr/>
                    <p:nvPr/>
                  </p:nvGrpSpPr>
                  <p:grpSpPr>
                    <a:xfrm>
                      <a:off x="2971800" y="1010696"/>
                      <a:ext cx="2438400" cy="3751804"/>
                      <a:chOff x="381000" y="858296"/>
                      <a:chExt cx="2438400" cy="3751804"/>
                    </a:xfrm>
                  </p:grpSpPr>
                  <p:sp>
                    <p:nvSpPr>
                      <p:cNvPr id="1072" name="Google Shape;1072;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73" name="Google Shape;1073;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74" name="Google Shape;1074;p34"/>
                    <p:cNvGrpSpPr/>
                    <p:nvPr/>
                  </p:nvGrpSpPr>
                  <p:grpSpPr>
                    <a:xfrm>
                      <a:off x="533400" y="1010696"/>
                      <a:ext cx="2438400" cy="3751804"/>
                      <a:chOff x="381000" y="858296"/>
                      <a:chExt cx="2438400" cy="3751804"/>
                    </a:xfrm>
                  </p:grpSpPr>
                  <p:sp>
                    <p:nvSpPr>
                      <p:cNvPr id="1075" name="Google Shape;1075;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76" name="Google Shape;1076;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nvGrpSpPr>
                  <p:cNvPr id="1077" name="Google Shape;1077;p34"/>
                  <p:cNvGrpSpPr/>
                  <p:nvPr/>
                </p:nvGrpSpPr>
                <p:grpSpPr>
                  <a:xfrm>
                    <a:off x="685800" y="1163096"/>
                    <a:ext cx="4876800" cy="3751804"/>
                    <a:chOff x="533400" y="1010696"/>
                    <a:chExt cx="4876800" cy="3751804"/>
                  </a:xfrm>
                </p:grpSpPr>
                <p:grpSp>
                  <p:nvGrpSpPr>
                    <p:cNvPr id="1078" name="Google Shape;1078;p34"/>
                    <p:cNvGrpSpPr/>
                    <p:nvPr/>
                  </p:nvGrpSpPr>
                  <p:grpSpPr>
                    <a:xfrm>
                      <a:off x="2971800" y="1010696"/>
                      <a:ext cx="2438400" cy="3751804"/>
                      <a:chOff x="381000" y="858296"/>
                      <a:chExt cx="2438400" cy="3751804"/>
                    </a:xfrm>
                  </p:grpSpPr>
                  <p:sp>
                    <p:nvSpPr>
                      <p:cNvPr id="1079" name="Google Shape;1079;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80" name="Google Shape;1080;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nvGrpSpPr>
                    <p:cNvPr id="1081" name="Google Shape;1081;p34"/>
                    <p:cNvGrpSpPr/>
                    <p:nvPr/>
                  </p:nvGrpSpPr>
                  <p:grpSpPr>
                    <a:xfrm>
                      <a:off x="533400" y="1010696"/>
                      <a:ext cx="2438400" cy="3751804"/>
                      <a:chOff x="381000" y="858296"/>
                      <a:chExt cx="2438400" cy="3751804"/>
                    </a:xfrm>
                  </p:grpSpPr>
                  <p:sp>
                    <p:nvSpPr>
                      <p:cNvPr id="1082" name="Google Shape;1082;p34"/>
                      <p:cNvSpPr/>
                      <p:nvPr/>
                    </p:nvSpPr>
                    <p:spPr>
                      <a:xfrm>
                        <a:off x="381000" y="858296"/>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83" name="Google Shape;1083;p34"/>
                      <p:cNvSpPr/>
                      <p:nvPr/>
                    </p:nvSpPr>
                    <p:spPr>
                      <a:xfrm>
                        <a:off x="381000" y="2742622"/>
                        <a:ext cx="2438400" cy="1867478"/>
                      </a:xfrm>
                      <a:custGeom>
                        <a:avLst/>
                        <a:gdLst/>
                        <a:ahLst/>
                        <a:cxnLst/>
                        <a:rect l="l" t="t" r="r" b="b"/>
                        <a:pathLst>
                          <a:path w="16231516" h="9130228" extrusionOk="0">
                            <a:moveTo>
                              <a:pt x="16231516" y="100887"/>
                            </a:moveTo>
                            <a:lnTo>
                              <a:pt x="16231516" y="0"/>
                            </a:lnTo>
                            <a:lnTo>
                              <a:pt x="89677" y="0"/>
                            </a:lnTo>
                            <a:lnTo>
                              <a:pt x="89677" y="50443"/>
                            </a:lnTo>
                            <a:lnTo>
                              <a:pt x="0" y="50443"/>
                            </a:lnTo>
                            <a:lnTo>
                              <a:pt x="0" y="9130228"/>
                            </a:lnTo>
                            <a:lnTo>
                              <a:pt x="179354" y="9130228"/>
                            </a:lnTo>
                            <a:lnTo>
                              <a:pt x="179354" y="7364715"/>
                            </a:lnTo>
                            <a:lnTo>
                              <a:pt x="3228368" y="7364715"/>
                            </a:lnTo>
                            <a:lnTo>
                              <a:pt x="3228368" y="9130228"/>
                            </a:lnTo>
                            <a:lnTo>
                              <a:pt x="3407722" y="9130228"/>
                            </a:lnTo>
                            <a:lnTo>
                              <a:pt x="3407722" y="7364715"/>
                            </a:lnTo>
                            <a:lnTo>
                              <a:pt x="6456736" y="7364715"/>
                            </a:lnTo>
                            <a:lnTo>
                              <a:pt x="6456736" y="9130228"/>
                            </a:lnTo>
                            <a:lnTo>
                              <a:pt x="6636090" y="9130228"/>
                            </a:lnTo>
                            <a:lnTo>
                              <a:pt x="6636090" y="7364715"/>
                            </a:lnTo>
                            <a:lnTo>
                              <a:pt x="9685104" y="7364715"/>
                            </a:lnTo>
                            <a:lnTo>
                              <a:pt x="9685104" y="9130228"/>
                            </a:lnTo>
                            <a:lnTo>
                              <a:pt x="9864458" y="9130228"/>
                            </a:lnTo>
                            <a:lnTo>
                              <a:pt x="9864458" y="7364715"/>
                            </a:lnTo>
                            <a:lnTo>
                              <a:pt x="12913472" y="7364715"/>
                            </a:lnTo>
                            <a:lnTo>
                              <a:pt x="12913472" y="9130228"/>
                            </a:lnTo>
                            <a:lnTo>
                              <a:pt x="13092826" y="9130228"/>
                            </a:lnTo>
                            <a:lnTo>
                              <a:pt x="13092826" y="7364715"/>
                            </a:lnTo>
                            <a:lnTo>
                              <a:pt x="16231516" y="7364715"/>
                            </a:lnTo>
                            <a:lnTo>
                              <a:pt x="16231516" y="7263828"/>
                            </a:lnTo>
                            <a:lnTo>
                              <a:pt x="13092826" y="7263828"/>
                            </a:lnTo>
                            <a:lnTo>
                              <a:pt x="13092826" y="5548757"/>
                            </a:lnTo>
                            <a:lnTo>
                              <a:pt x="16231516" y="5548757"/>
                            </a:lnTo>
                            <a:lnTo>
                              <a:pt x="16231516" y="5447871"/>
                            </a:lnTo>
                            <a:lnTo>
                              <a:pt x="13092826" y="5447871"/>
                            </a:lnTo>
                            <a:lnTo>
                              <a:pt x="13092826" y="3732800"/>
                            </a:lnTo>
                            <a:lnTo>
                              <a:pt x="16231516" y="3732800"/>
                            </a:lnTo>
                            <a:lnTo>
                              <a:pt x="16231516" y="3631914"/>
                            </a:lnTo>
                            <a:lnTo>
                              <a:pt x="13092826" y="3631914"/>
                            </a:lnTo>
                            <a:lnTo>
                              <a:pt x="13092826" y="1916843"/>
                            </a:lnTo>
                            <a:lnTo>
                              <a:pt x="16231516" y="1916843"/>
                            </a:lnTo>
                            <a:lnTo>
                              <a:pt x="16231516" y="1815957"/>
                            </a:lnTo>
                            <a:lnTo>
                              <a:pt x="13092826" y="1815957"/>
                            </a:lnTo>
                            <a:lnTo>
                              <a:pt x="13092826" y="100887"/>
                            </a:lnTo>
                            <a:lnTo>
                              <a:pt x="16231516" y="100887"/>
                            </a:lnTo>
                            <a:close/>
                            <a:moveTo>
                              <a:pt x="3407722" y="1815957"/>
                            </a:moveTo>
                            <a:lnTo>
                              <a:pt x="3407722" y="100887"/>
                            </a:lnTo>
                            <a:lnTo>
                              <a:pt x="6456736" y="100887"/>
                            </a:lnTo>
                            <a:lnTo>
                              <a:pt x="6456736" y="1815957"/>
                            </a:lnTo>
                            <a:lnTo>
                              <a:pt x="3407722" y="1815957"/>
                            </a:lnTo>
                            <a:close/>
                            <a:moveTo>
                              <a:pt x="6456736" y="1916843"/>
                            </a:moveTo>
                            <a:lnTo>
                              <a:pt x="6456736" y="3631914"/>
                            </a:lnTo>
                            <a:lnTo>
                              <a:pt x="3407722" y="3631914"/>
                            </a:lnTo>
                            <a:lnTo>
                              <a:pt x="3407722" y="1916843"/>
                            </a:lnTo>
                            <a:lnTo>
                              <a:pt x="6456736" y="1916843"/>
                            </a:lnTo>
                            <a:close/>
                            <a:moveTo>
                              <a:pt x="3228368" y="1815957"/>
                            </a:moveTo>
                            <a:lnTo>
                              <a:pt x="179354" y="1815957"/>
                            </a:lnTo>
                            <a:lnTo>
                              <a:pt x="179354" y="100887"/>
                            </a:lnTo>
                            <a:lnTo>
                              <a:pt x="3228368" y="100887"/>
                            </a:lnTo>
                            <a:lnTo>
                              <a:pt x="3228368" y="1815957"/>
                            </a:lnTo>
                            <a:close/>
                            <a:moveTo>
                              <a:pt x="3228368" y="1916843"/>
                            </a:moveTo>
                            <a:lnTo>
                              <a:pt x="3228368" y="3631914"/>
                            </a:lnTo>
                            <a:lnTo>
                              <a:pt x="179354" y="3631914"/>
                            </a:lnTo>
                            <a:lnTo>
                              <a:pt x="179354" y="1916843"/>
                            </a:lnTo>
                            <a:lnTo>
                              <a:pt x="3228368" y="1916843"/>
                            </a:lnTo>
                            <a:close/>
                            <a:moveTo>
                              <a:pt x="3228368" y="3732800"/>
                            </a:moveTo>
                            <a:lnTo>
                              <a:pt x="3228368" y="5447871"/>
                            </a:lnTo>
                            <a:lnTo>
                              <a:pt x="179354" y="5447871"/>
                            </a:lnTo>
                            <a:lnTo>
                              <a:pt x="179354" y="3732800"/>
                            </a:lnTo>
                            <a:lnTo>
                              <a:pt x="3228368" y="3732800"/>
                            </a:lnTo>
                            <a:close/>
                            <a:moveTo>
                              <a:pt x="3407722" y="3732800"/>
                            </a:moveTo>
                            <a:lnTo>
                              <a:pt x="6456736" y="3732800"/>
                            </a:lnTo>
                            <a:lnTo>
                              <a:pt x="6456736" y="5447871"/>
                            </a:lnTo>
                            <a:lnTo>
                              <a:pt x="3407722" y="5447871"/>
                            </a:lnTo>
                            <a:lnTo>
                              <a:pt x="3407722" y="3732800"/>
                            </a:lnTo>
                            <a:close/>
                            <a:moveTo>
                              <a:pt x="6636090" y="3732800"/>
                            </a:moveTo>
                            <a:lnTo>
                              <a:pt x="9685104" y="3732800"/>
                            </a:lnTo>
                            <a:lnTo>
                              <a:pt x="9685104" y="5447871"/>
                            </a:lnTo>
                            <a:lnTo>
                              <a:pt x="6636090" y="5447871"/>
                            </a:lnTo>
                            <a:lnTo>
                              <a:pt x="6636090" y="3732800"/>
                            </a:lnTo>
                            <a:close/>
                            <a:moveTo>
                              <a:pt x="6636090" y="3631914"/>
                            </a:moveTo>
                            <a:lnTo>
                              <a:pt x="6636090" y="1916843"/>
                            </a:lnTo>
                            <a:lnTo>
                              <a:pt x="9685104" y="1916843"/>
                            </a:lnTo>
                            <a:lnTo>
                              <a:pt x="9685104" y="3631914"/>
                            </a:lnTo>
                            <a:lnTo>
                              <a:pt x="6636090" y="3631914"/>
                            </a:lnTo>
                            <a:close/>
                            <a:moveTo>
                              <a:pt x="6636090" y="1815957"/>
                            </a:moveTo>
                            <a:lnTo>
                              <a:pt x="6636090" y="100887"/>
                            </a:lnTo>
                            <a:lnTo>
                              <a:pt x="9685104" y="100887"/>
                            </a:lnTo>
                            <a:lnTo>
                              <a:pt x="9685104" y="1815957"/>
                            </a:lnTo>
                            <a:lnTo>
                              <a:pt x="6636090" y="1815957"/>
                            </a:lnTo>
                            <a:close/>
                            <a:moveTo>
                              <a:pt x="179354" y="7263828"/>
                            </a:moveTo>
                            <a:lnTo>
                              <a:pt x="179354" y="5548757"/>
                            </a:lnTo>
                            <a:lnTo>
                              <a:pt x="3228368" y="5548757"/>
                            </a:lnTo>
                            <a:lnTo>
                              <a:pt x="3228368" y="7263828"/>
                            </a:lnTo>
                            <a:lnTo>
                              <a:pt x="179354" y="7263828"/>
                            </a:lnTo>
                            <a:close/>
                            <a:moveTo>
                              <a:pt x="3407722" y="7263828"/>
                            </a:moveTo>
                            <a:lnTo>
                              <a:pt x="3407722" y="5548757"/>
                            </a:lnTo>
                            <a:lnTo>
                              <a:pt x="6456736" y="5548757"/>
                            </a:lnTo>
                            <a:lnTo>
                              <a:pt x="6456736" y="7263828"/>
                            </a:lnTo>
                            <a:lnTo>
                              <a:pt x="3407722" y="7263828"/>
                            </a:lnTo>
                            <a:close/>
                            <a:moveTo>
                              <a:pt x="6636090" y="7263828"/>
                            </a:moveTo>
                            <a:lnTo>
                              <a:pt x="6636090" y="5548757"/>
                            </a:lnTo>
                            <a:lnTo>
                              <a:pt x="9685104" y="5548757"/>
                            </a:lnTo>
                            <a:lnTo>
                              <a:pt x="9685104" y="7263828"/>
                            </a:lnTo>
                            <a:lnTo>
                              <a:pt x="6636090" y="7263828"/>
                            </a:lnTo>
                            <a:close/>
                            <a:moveTo>
                              <a:pt x="12913472" y="7263828"/>
                            </a:moveTo>
                            <a:lnTo>
                              <a:pt x="9864458" y="7263828"/>
                            </a:lnTo>
                            <a:lnTo>
                              <a:pt x="9864458" y="5548757"/>
                            </a:lnTo>
                            <a:lnTo>
                              <a:pt x="12913472" y="5548757"/>
                            </a:lnTo>
                            <a:lnTo>
                              <a:pt x="12913472" y="7263828"/>
                            </a:lnTo>
                            <a:close/>
                            <a:moveTo>
                              <a:pt x="12913472" y="5447871"/>
                            </a:moveTo>
                            <a:lnTo>
                              <a:pt x="9864458" y="5447871"/>
                            </a:lnTo>
                            <a:lnTo>
                              <a:pt x="9864458" y="3732800"/>
                            </a:lnTo>
                            <a:lnTo>
                              <a:pt x="12913472" y="3732800"/>
                            </a:lnTo>
                            <a:lnTo>
                              <a:pt x="12913472" y="5447871"/>
                            </a:lnTo>
                            <a:close/>
                            <a:moveTo>
                              <a:pt x="12913472" y="3631914"/>
                            </a:moveTo>
                            <a:lnTo>
                              <a:pt x="9864458" y="3631914"/>
                            </a:lnTo>
                            <a:lnTo>
                              <a:pt x="9864458" y="1916843"/>
                            </a:lnTo>
                            <a:lnTo>
                              <a:pt x="12913472" y="1916843"/>
                            </a:lnTo>
                            <a:lnTo>
                              <a:pt x="12913472" y="3631914"/>
                            </a:lnTo>
                            <a:close/>
                            <a:moveTo>
                              <a:pt x="12913472" y="1815957"/>
                            </a:moveTo>
                            <a:lnTo>
                              <a:pt x="9864458" y="1815957"/>
                            </a:lnTo>
                            <a:lnTo>
                              <a:pt x="9864458" y="100887"/>
                            </a:lnTo>
                            <a:lnTo>
                              <a:pt x="12913472" y="100887"/>
                            </a:lnTo>
                            <a:lnTo>
                              <a:pt x="12913472" y="1815957"/>
                            </a:lnTo>
                            <a:close/>
                          </a:path>
                        </a:pathLst>
                      </a:custGeom>
                      <a:solidFill>
                        <a:srgbClr val="202020">
                          <a:alpha val="9803"/>
                        </a:srgbClr>
                      </a:solidFill>
                      <a:ln>
                        <a:noFill/>
                      </a:ln>
                    </p:spPr>
                    <p:txBody>
                      <a:bodyPr/>
                      <a:lstStyle/>
                      <a:p>
                        <a:pPr defTabSz="1371600">
                          <a:buClr>
                            <a:srgbClr val="000000"/>
                          </a:buClr>
                        </a:pPr>
                        <a:endParaRPr lang="en-US" sz="2100" kern="0">
                          <a:solidFill>
                            <a:srgbClr val="000000"/>
                          </a:solidFill>
                          <a:latin typeface="Arial"/>
                          <a:cs typeface="Arial"/>
                          <a:sym typeface="Arial"/>
                        </a:endParaRPr>
                      </a:p>
                    </p:txBody>
                  </p:sp>
                </p:grpSp>
              </p:grpSp>
            </p:grpSp>
          </p:grpSp>
        </p:grpSp>
      </p:grpSp>
      <p:sp>
        <p:nvSpPr>
          <p:cNvPr id="1084" name="Google Shape;1084;p34"/>
          <p:cNvSpPr/>
          <p:nvPr/>
        </p:nvSpPr>
        <p:spPr>
          <a:xfrm>
            <a:off x="2006036" y="4625525"/>
            <a:ext cx="1838486" cy="1828458"/>
          </a:xfrm>
          <a:custGeom>
            <a:avLst/>
            <a:gdLst/>
            <a:ahLst/>
            <a:cxnLst/>
            <a:rect l="l" t="t" r="r" b="b"/>
            <a:pathLst>
              <a:path w="1838486" h="1828458" extrusionOk="0">
                <a:moveTo>
                  <a:pt x="0" y="0"/>
                </a:moveTo>
                <a:lnTo>
                  <a:pt x="1838486" y="0"/>
                </a:lnTo>
                <a:lnTo>
                  <a:pt x="1838486" y="1828458"/>
                </a:lnTo>
                <a:lnTo>
                  <a:pt x="0" y="1828458"/>
                </a:lnTo>
                <a:lnTo>
                  <a:pt x="0" y="0"/>
                </a:lnTo>
                <a:close/>
              </a:path>
            </a:pathLst>
          </a:custGeom>
          <a:blipFill rotWithShape="1">
            <a:blip r:embed="rId3">
              <a:alphaModFix/>
            </a:blip>
            <a:stretch>
              <a:fillRect/>
            </a:stretch>
          </a:blip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85" name="Google Shape;1085;p34"/>
          <p:cNvSpPr txBox="1"/>
          <p:nvPr/>
        </p:nvSpPr>
        <p:spPr>
          <a:xfrm>
            <a:off x="1485901" y="7018238"/>
            <a:ext cx="2878757" cy="1019382"/>
          </a:xfrm>
          <a:prstGeom prst="rect">
            <a:avLst/>
          </a:prstGeom>
          <a:noFill/>
          <a:ln>
            <a:noFill/>
          </a:ln>
        </p:spPr>
        <p:txBody>
          <a:bodyPr spcFirstLastPara="1" wrap="square" lIns="0" tIns="0" rIns="0" bIns="0" anchor="t" anchorCtr="0">
            <a:spAutoFit/>
          </a:bodyPr>
          <a:lstStyle/>
          <a:p>
            <a:pPr algn="ctr" defTabSz="1371600">
              <a:lnSpc>
                <a:spcPct val="138125"/>
              </a:lnSpc>
              <a:buClr>
                <a:srgbClr val="000000"/>
              </a:buClr>
            </a:pPr>
            <a:r>
              <a:rPr lang="en-US" sz="4800" b="1" kern="0">
                <a:solidFill>
                  <a:srgbClr val="292929"/>
                </a:solidFill>
                <a:latin typeface="Arial"/>
                <a:ea typeface="Arial"/>
                <a:cs typeface="Arial"/>
                <a:sym typeface="Arial"/>
              </a:rPr>
              <a:t>Protein</a:t>
            </a:r>
            <a:endParaRPr sz="5100" kern="0">
              <a:solidFill>
                <a:srgbClr val="292929"/>
              </a:solidFill>
              <a:latin typeface="Dosis ExtraBold"/>
              <a:ea typeface="Dosis ExtraBold"/>
              <a:cs typeface="Dosis ExtraBold"/>
              <a:sym typeface="Dosis ExtraBold"/>
            </a:endParaRPr>
          </a:p>
        </p:txBody>
      </p:sp>
      <p:sp>
        <p:nvSpPr>
          <p:cNvPr id="1086" name="Google Shape;1086;p34"/>
          <p:cNvSpPr txBox="1"/>
          <p:nvPr/>
        </p:nvSpPr>
        <p:spPr>
          <a:xfrm>
            <a:off x="1028700" y="2820308"/>
            <a:ext cx="16449516" cy="2038763"/>
          </a:xfrm>
          <a:prstGeom prst="rect">
            <a:avLst/>
          </a:prstGeom>
          <a:noFill/>
          <a:ln>
            <a:noFill/>
          </a:ln>
        </p:spPr>
        <p:txBody>
          <a:bodyPr spcFirstLastPara="1" wrap="square" lIns="0" tIns="0" rIns="0" bIns="0" anchor="t" anchorCtr="0">
            <a:spAutoFit/>
          </a:bodyPr>
          <a:lstStyle/>
          <a:p>
            <a:pPr algn="ctr" defTabSz="1371600">
              <a:lnSpc>
                <a:spcPct val="138166"/>
              </a:lnSpc>
              <a:buClr>
                <a:srgbClr val="000000"/>
              </a:buClr>
            </a:pPr>
            <a:r>
              <a:rPr lang="en-US" sz="4800" b="1" kern="0">
                <a:solidFill>
                  <a:srgbClr val="292929"/>
                </a:solidFill>
                <a:latin typeface="Arial"/>
                <a:ea typeface="Arial"/>
                <a:cs typeface="Arial"/>
                <a:sym typeface="Arial"/>
              </a:rPr>
              <a:t>Thành tế bào vi khuẩn được cấu tạo bởi hợp chất nào?</a:t>
            </a:r>
            <a:endParaRPr sz="2000" kern="0">
              <a:solidFill>
                <a:srgbClr val="000000"/>
              </a:solidFill>
              <a:latin typeface="Arial"/>
              <a:cs typeface="Arial"/>
              <a:sym typeface="Arial"/>
            </a:endParaRPr>
          </a:p>
          <a:p>
            <a:pPr algn="ctr" defTabSz="1371600">
              <a:lnSpc>
                <a:spcPct val="138166"/>
              </a:lnSpc>
              <a:buClr>
                <a:srgbClr val="000000"/>
              </a:buClr>
            </a:pPr>
            <a:endParaRPr sz="4800" b="1" kern="0">
              <a:solidFill>
                <a:srgbClr val="292929"/>
              </a:solidFill>
              <a:latin typeface="Arial"/>
              <a:ea typeface="Arial"/>
              <a:cs typeface="Arial"/>
              <a:sym typeface="Arial"/>
            </a:endParaRPr>
          </a:p>
        </p:txBody>
      </p:sp>
      <p:sp>
        <p:nvSpPr>
          <p:cNvPr id="1087" name="Google Shape;1087;p34"/>
          <p:cNvSpPr/>
          <p:nvPr/>
        </p:nvSpPr>
        <p:spPr>
          <a:xfrm>
            <a:off x="14392115" y="4625525"/>
            <a:ext cx="1838486" cy="1828458"/>
          </a:xfrm>
          <a:custGeom>
            <a:avLst/>
            <a:gdLst/>
            <a:ahLst/>
            <a:cxnLst/>
            <a:rect l="l" t="t" r="r" b="b"/>
            <a:pathLst>
              <a:path w="1838486" h="1828458" extrusionOk="0">
                <a:moveTo>
                  <a:pt x="0" y="0"/>
                </a:moveTo>
                <a:lnTo>
                  <a:pt x="1838486" y="0"/>
                </a:lnTo>
                <a:lnTo>
                  <a:pt x="1838486" y="1828458"/>
                </a:lnTo>
                <a:lnTo>
                  <a:pt x="0" y="1828458"/>
                </a:lnTo>
                <a:lnTo>
                  <a:pt x="0" y="0"/>
                </a:lnTo>
                <a:close/>
              </a:path>
            </a:pathLst>
          </a:custGeom>
          <a:blipFill rotWithShape="1">
            <a:blip r:embed="rId4">
              <a:alphaModFix/>
            </a:blip>
            <a:stretch>
              <a:fillRect/>
            </a:stretch>
          </a:blip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88" name="Google Shape;1088;p34"/>
          <p:cNvSpPr txBox="1"/>
          <p:nvPr/>
        </p:nvSpPr>
        <p:spPr>
          <a:xfrm>
            <a:off x="13411200" y="6894171"/>
            <a:ext cx="4186761" cy="1144929"/>
          </a:xfrm>
          <a:prstGeom prst="rect">
            <a:avLst/>
          </a:prstGeom>
          <a:noFill/>
          <a:ln>
            <a:noFill/>
          </a:ln>
        </p:spPr>
        <p:txBody>
          <a:bodyPr spcFirstLastPara="1" wrap="square" lIns="0" tIns="0" rIns="0" bIns="0" anchor="t" anchorCtr="0">
            <a:spAutoFit/>
          </a:bodyPr>
          <a:lstStyle/>
          <a:p>
            <a:pPr algn="ctr" defTabSz="1371600">
              <a:lnSpc>
                <a:spcPct val="155437"/>
              </a:lnSpc>
              <a:buClr>
                <a:srgbClr val="000000"/>
              </a:buClr>
            </a:pPr>
            <a:r>
              <a:rPr lang="en-US" sz="4800" b="1" kern="0">
                <a:solidFill>
                  <a:srgbClr val="292929"/>
                </a:solidFill>
                <a:latin typeface="Arial"/>
                <a:ea typeface="Arial"/>
                <a:cs typeface="Arial"/>
                <a:sym typeface="Arial"/>
              </a:rPr>
              <a:t>Phospholipid</a:t>
            </a:r>
            <a:endParaRPr sz="4800" b="1" kern="0">
              <a:solidFill>
                <a:srgbClr val="292929"/>
              </a:solidFill>
              <a:latin typeface="Arial"/>
              <a:ea typeface="Arial"/>
              <a:cs typeface="Arial"/>
              <a:sym typeface="Arial"/>
            </a:endParaRPr>
          </a:p>
        </p:txBody>
      </p:sp>
      <p:sp>
        <p:nvSpPr>
          <p:cNvPr id="1089" name="Google Shape;1089;p34"/>
          <p:cNvSpPr/>
          <p:nvPr/>
        </p:nvSpPr>
        <p:spPr>
          <a:xfrm>
            <a:off x="9820115" y="4625525"/>
            <a:ext cx="1838486" cy="1828458"/>
          </a:xfrm>
          <a:custGeom>
            <a:avLst/>
            <a:gdLst/>
            <a:ahLst/>
            <a:cxnLst/>
            <a:rect l="l" t="t" r="r" b="b"/>
            <a:pathLst>
              <a:path w="1838486" h="1828458" extrusionOk="0">
                <a:moveTo>
                  <a:pt x="0" y="0"/>
                </a:moveTo>
                <a:lnTo>
                  <a:pt x="1838486" y="0"/>
                </a:lnTo>
                <a:lnTo>
                  <a:pt x="1838486" y="1828458"/>
                </a:lnTo>
                <a:lnTo>
                  <a:pt x="0" y="1828458"/>
                </a:lnTo>
                <a:lnTo>
                  <a:pt x="0" y="0"/>
                </a:lnTo>
                <a:close/>
              </a:path>
            </a:pathLst>
          </a:custGeom>
          <a:blipFill rotWithShape="1">
            <a:blip r:embed="rId5">
              <a:alphaModFix/>
            </a:blip>
            <a:stretch>
              <a:fillRect/>
            </a:stretch>
          </a:blip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90" name="Google Shape;1090;p34"/>
          <p:cNvSpPr txBox="1"/>
          <p:nvPr/>
        </p:nvSpPr>
        <p:spPr>
          <a:xfrm>
            <a:off x="8686801" y="7017995"/>
            <a:ext cx="4186761" cy="1019382"/>
          </a:xfrm>
          <a:prstGeom prst="rect">
            <a:avLst/>
          </a:prstGeom>
          <a:noFill/>
          <a:ln>
            <a:noFill/>
          </a:ln>
        </p:spPr>
        <p:txBody>
          <a:bodyPr spcFirstLastPara="1" wrap="square" lIns="0" tIns="0" rIns="0" bIns="0" anchor="t" anchorCtr="0">
            <a:spAutoFit/>
          </a:bodyPr>
          <a:lstStyle/>
          <a:p>
            <a:pPr algn="ctr" defTabSz="1371600">
              <a:lnSpc>
                <a:spcPct val="138125"/>
              </a:lnSpc>
              <a:buClr>
                <a:srgbClr val="000000"/>
              </a:buClr>
            </a:pPr>
            <a:r>
              <a:rPr lang="en-US" sz="4800" b="1" kern="0">
                <a:solidFill>
                  <a:srgbClr val="292929"/>
                </a:solidFill>
                <a:latin typeface="Arial"/>
                <a:ea typeface="Arial"/>
                <a:cs typeface="Arial"/>
                <a:sym typeface="Arial"/>
              </a:rPr>
              <a:t>Peptidoglycan</a:t>
            </a:r>
            <a:endParaRPr sz="5100" kern="0">
              <a:solidFill>
                <a:srgbClr val="292929"/>
              </a:solidFill>
              <a:latin typeface="Dosis ExtraBold"/>
              <a:ea typeface="Dosis ExtraBold"/>
              <a:cs typeface="Dosis ExtraBold"/>
              <a:sym typeface="Dosis ExtraBold"/>
            </a:endParaRPr>
          </a:p>
        </p:txBody>
      </p:sp>
      <p:sp>
        <p:nvSpPr>
          <p:cNvPr id="1091" name="Google Shape;1091;p34"/>
          <p:cNvSpPr/>
          <p:nvPr/>
        </p:nvSpPr>
        <p:spPr>
          <a:xfrm>
            <a:off x="5715001" y="4625525"/>
            <a:ext cx="1838486" cy="1828458"/>
          </a:xfrm>
          <a:custGeom>
            <a:avLst/>
            <a:gdLst/>
            <a:ahLst/>
            <a:cxnLst/>
            <a:rect l="l" t="t" r="r" b="b"/>
            <a:pathLst>
              <a:path w="1838486" h="1828458" extrusionOk="0">
                <a:moveTo>
                  <a:pt x="0" y="0"/>
                </a:moveTo>
                <a:lnTo>
                  <a:pt x="1838485" y="0"/>
                </a:lnTo>
                <a:lnTo>
                  <a:pt x="1838485" y="1828458"/>
                </a:lnTo>
                <a:lnTo>
                  <a:pt x="0" y="1828458"/>
                </a:lnTo>
                <a:lnTo>
                  <a:pt x="0" y="0"/>
                </a:lnTo>
                <a:close/>
              </a:path>
            </a:pathLst>
          </a:custGeom>
          <a:blipFill rotWithShape="1">
            <a:blip r:embed="rId6">
              <a:alphaModFix/>
            </a:blip>
            <a:stretch>
              <a:fillRect/>
            </a:stretch>
          </a:blipFill>
          <a:ln>
            <a:noFill/>
          </a:ln>
        </p:spPr>
        <p:txBody>
          <a:bodyPr/>
          <a:lstStyle/>
          <a:p>
            <a:pPr defTabSz="1371600">
              <a:buClr>
                <a:srgbClr val="000000"/>
              </a:buClr>
            </a:pPr>
            <a:endParaRPr lang="en-US" sz="2100" kern="0">
              <a:solidFill>
                <a:srgbClr val="000000"/>
              </a:solidFill>
              <a:latin typeface="Arial"/>
              <a:cs typeface="Arial"/>
              <a:sym typeface="Arial"/>
            </a:endParaRPr>
          </a:p>
        </p:txBody>
      </p:sp>
      <p:sp>
        <p:nvSpPr>
          <p:cNvPr id="1092" name="Google Shape;1092;p34"/>
          <p:cNvSpPr txBox="1"/>
          <p:nvPr/>
        </p:nvSpPr>
        <p:spPr>
          <a:xfrm>
            <a:off x="4953000" y="7017995"/>
            <a:ext cx="3267879" cy="1019382"/>
          </a:xfrm>
          <a:prstGeom prst="rect">
            <a:avLst/>
          </a:prstGeom>
          <a:noFill/>
          <a:ln>
            <a:noFill/>
          </a:ln>
        </p:spPr>
        <p:txBody>
          <a:bodyPr spcFirstLastPara="1" wrap="square" lIns="0" tIns="0" rIns="0" bIns="0" anchor="t" anchorCtr="0">
            <a:spAutoFit/>
          </a:bodyPr>
          <a:lstStyle/>
          <a:p>
            <a:pPr algn="ctr" defTabSz="1371600">
              <a:lnSpc>
                <a:spcPct val="138125"/>
              </a:lnSpc>
              <a:buClr>
                <a:srgbClr val="000000"/>
              </a:buClr>
            </a:pPr>
            <a:r>
              <a:rPr lang="en-US" sz="4800" b="1" kern="0">
                <a:solidFill>
                  <a:srgbClr val="292929"/>
                </a:solidFill>
                <a:latin typeface="Arial"/>
                <a:ea typeface="Arial"/>
                <a:cs typeface="Arial"/>
                <a:sym typeface="Arial"/>
              </a:rPr>
              <a:t>Lipid</a:t>
            </a:r>
            <a:endParaRPr sz="5100" kern="0">
              <a:solidFill>
                <a:srgbClr val="292929"/>
              </a:solidFill>
              <a:latin typeface="Dosis ExtraBold"/>
              <a:ea typeface="Dosis ExtraBold"/>
              <a:cs typeface="Dosis ExtraBold"/>
              <a:sym typeface="Dosis ExtraBold"/>
            </a:endParaRPr>
          </a:p>
        </p:txBody>
      </p:sp>
      <p:sp>
        <p:nvSpPr>
          <p:cNvPr id="1093" name="Google Shape;1093;p34"/>
          <p:cNvSpPr txBox="1"/>
          <p:nvPr/>
        </p:nvSpPr>
        <p:spPr>
          <a:xfrm>
            <a:off x="2286001" y="5076827"/>
            <a:ext cx="1302299" cy="1020279"/>
          </a:xfrm>
          <a:prstGeom prst="rect">
            <a:avLst/>
          </a:prstGeom>
          <a:noFill/>
          <a:ln>
            <a:noFill/>
          </a:ln>
        </p:spPr>
        <p:txBody>
          <a:bodyPr spcFirstLastPara="1" wrap="square" lIns="0" tIns="0" rIns="0" bIns="0" anchor="t" anchorCtr="0">
            <a:spAutoFit/>
          </a:bodyPr>
          <a:lstStyle/>
          <a:p>
            <a:pPr algn="ctr" defTabSz="1371600">
              <a:lnSpc>
                <a:spcPct val="130000"/>
              </a:lnSpc>
              <a:buClr>
                <a:srgbClr val="000000"/>
              </a:buClr>
            </a:pPr>
            <a:r>
              <a:rPr lang="en-US" sz="5100" kern="0">
                <a:solidFill>
                  <a:srgbClr val="292929"/>
                </a:solidFill>
                <a:latin typeface="Dosis ExtraBold"/>
                <a:ea typeface="Dosis ExtraBold"/>
                <a:cs typeface="Dosis ExtraBold"/>
                <a:sym typeface="Dosis ExtraBold"/>
              </a:rPr>
              <a:t>A.</a:t>
            </a:r>
            <a:endParaRPr sz="2100" kern="0">
              <a:solidFill>
                <a:srgbClr val="000000"/>
              </a:solidFill>
              <a:latin typeface="Arial"/>
              <a:cs typeface="Arial"/>
              <a:sym typeface="Arial"/>
            </a:endParaRPr>
          </a:p>
        </p:txBody>
      </p:sp>
      <p:sp>
        <p:nvSpPr>
          <p:cNvPr id="1094" name="Google Shape;1094;p34"/>
          <p:cNvSpPr txBox="1"/>
          <p:nvPr/>
        </p:nvSpPr>
        <p:spPr>
          <a:xfrm>
            <a:off x="5983094" y="5076827"/>
            <a:ext cx="1302299" cy="1020279"/>
          </a:xfrm>
          <a:prstGeom prst="rect">
            <a:avLst/>
          </a:prstGeom>
          <a:noFill/>
          <a:ln>
            <a:noFill/>
          </a:ln>
        </p:spPr>
        <p:txBody>
          <a:bodyPr spcFirstLastPara="1" wrap="square" lIns="0" tIns="0" rIns="0" bIns="0" anchor="t" anchorCtr="0">
            <a:spAutoFit/>
          </a:bodyPr>
          <a:lstStyle/>
          <a:p>
            <a:pPr algn="ctr" defTabSz="1371600">
              <a:lnSpc>
                <a:spcPct val="130000"/>
              </a:lnSpc>
              <a:buClr>
                <a:srgbClr val="000000"/>
              </a:buClr>
            </a:pPr>
            <a:r>
              <a:rPr lang="en-US" sz="5100" kern="0">
                <a:solidFill>
                  <a:srgbClr val="292929"/>
                </a:solidFill>
                <a:latin typeface="Dosis ExtraBold"/>
                <a:ea typeface="Dosis ExtraBold"/>
                <a:cs typeface="Dosis ExtraBold"/>
                <a:sym typeface="Dosis ExtraBold"/>
              </a:rPr>
              <a:t>B.</a:t>
            </a:r>
            <a:endParaRPr sz="2100" kern="0">
              <a:solidFill>
                <a:srgbClr val="000000"/>
              </a:solidFill>
              <a:latin typeface="Arial"/>
              <a:cs typeface="Arial"/>
              <a:sym typeface="Arial"/>
            </a:endParaRPr>
          </a:p>
        </p:txBody>
      </p:sp>
      <p:sp>
        <p:nvSpPr>
          <p:cNvPr id="1095" name="Google Shape;1095;p34"/>
          <p:cNvSpPr txBox="1"/>
          <p:nvPr/>
        </p:nvSpPr>
        <p:spPr>
          <a:xfrm>
            <a:off x="10092742" y="5084896"/>
            <a:ext cx="1302299" cy="1020279"/>
          </a:xfrm>
          <a:prstGeom prst="rect">
            <a:avLst/>
          </a:prstGeom>
          <a:noFill/>
          <a:ln>
            <a:noFill/>
          </a:ln>
        </p:spPr>
        <p:txBody>
          <a:bodyPr spcFirstLastPara="1" wrap="square" lIns="0" tIns="0" rIns="0" bIns="0" anchor="t" anchorCtr="0">
            <a:spAutoFit/>
          </a:bodyPr>
          <a:lstStyle/>
          <a:p>
            <a:pPr algn="ctr" defTabSz="1371600">
              <a:lnSpc>
                <a:spcPct val="130000"/>
              </a:lnSpc>
              <a:buClr>
                <a:srgbClr val="000000"/>
              </a:buClr>
            </a:pPr>
            <a:r>
              <a:rPr lang="en-US" sz="5100" kern="0">
                <a:solidFill>
                  <a:srgbClr val="292929"/>
                </a:solidFill>
                <a:latin typeface="Dosis ExtraBold"/>
                <a:ea typeface="Dosis ExtraBold"/>
                <a:cs typeface="Dosis ExtraBold"/>
                <a:sym typeface="Dosis ExtraBold"/>
              </a:rPr>
              <a:t>C.</a:t>
            </a:r>
            <a:endParaRPr sz="2100" kern="0">
              <a:solidFill>
                <a:srgbClr val="000000"/>
              </a:solidFill>
              <a:latin typeface="Arial"/>
              <a:cs typeface="Arial"/>
              <a:sym typeface="Arial"/>
            </a:endParaRPr>
          </a:p>
        </p:txBody>
      </p:sp>
      <p:sp>
        <p:nvSpPr>
          <p:cNvPr id="1096" name="Google Shape;1096;p34"/>
          <p:cNvSpPr txBox="1"/>
          <p:nvPr/>
        </p:nvSpPr>
        <p:spPr>
          <a:xfrm>
            <a:off x="14664743" y="5076827"/>
            <a:ext cx="1302299" cy="1020279"/>
          </a:xfrm>
          <a:prstGeom prst="rect">
            <a:avLst/>
          </a:prstGeom>
          <a:noFill/>
          <a:ln>
            <a:noFill/>
          </a:ln>
        </p:spPr>
        <p:txBody>
          <a:bodyPr spcFirstLastPara="1" wrap="square" lIns="0" tIns="0" rIns="0" bIns="0" anchor="t" anchorCtr="0">
            <a:spAutoFit/>
          </a:bodyPr>
          <a:lstStyle/>
          <a:p>
            <a:pPr algn="ctr" defTabSz="1371600">
              <a:lnSpc>
                <a:spcPct val="130000"/>
              </a:lnSpc>
              <a:buClr>
                <a:srgbClr val="000000"/>
              </a:buClr>
            </a:pPr>
            <a:r>
              <a:rPr lang="en-US" sz="5100" kern="0">
                <a:solidFill>
                  <a:srgbClr val="292929"/>
                </a:solidFill>
                <a:latin typeface="Dosis ExtraBold"/>
                <a:ea typeface="Dosis ExtraBold"/>
                <a:cs typeface="Dosis ExtraBold"/>
                <a:sym typeface="Dosis ExtraBold"/>
              </a:rPr>
              <a:t>D.</a:t>
            </a:r>
            <a:endParaRPr sz="2100" kern="0">
              <a:solidFill>
                <a:srgbClr val="000000"/>
              </a:solidFill>
              <a:latin typeface="Arial"/>
              <a:cs typeface="Arial"/>
              <a:sym typeface="Arial"/>
            </a:endParaRPr>
          </a:p>
        </p:txBody>
      </p:sp>
      <p:pic>
        <p:nvPicPr>
          <p:cNvPr id="1097" name="Google Shape;1097;p34" descr="Shape, circle&#10;&#10;Description automatically generated"/>
          <p:cNvPicPr preferRelativeResize="0"/>
          <p:nvPr/>
        </p:nvPicPr>
        <p:blipFill rotWithShape="1">
          <a:blip r:embed="rId7">
            <a:alphaModFix/>
          </a:blip>
          <a:srcRect/>
          <a:stretch/>
        </p:blipFill>
        <p:spPr>
          <a:xfrm>
            <a:off x="5943600" y="571500"/>
            <a:ext cx="1600200" cy="1913838"/>
          </a:xfrm>
          <a:prstGeom prst="rect">
            <a:avLst/>
          </a:prstGeom>
          <a:noFill/>
          <a:ln>
            <a:noFill/>
          </a:ln>
        </p:spPr>
      </p:pic>
      <p:sp>
        <p:nvSpPr>
          <p:cNvPr id="1098" name="Google Shape;1098;p34"/>
          <p:cNvSpPr txBox="1"/>
          <p:nvPr/>
        </p:nvSpPr>
        <p:spPr>
          <a:xfrm>
            <a:off x="7953551" y="1366050"/>
            <a:ext cx="5076649" cy="1154102"/>
          </a:xfrm>
          <a:prstGeom prst="rect">
            <a:avLst/>
          </a:prstGeom>
          <a:noFill/>
          <a:ln>
            <a:noFill/>
          </a:ln>
        </p:spPr>
        <p:txBody>
          <a:bodyPr spcFirstLastPara="1" wrap="square" lIns="137138" tIns="68550" rIns="137138" bIns="68550" anchor="ctr" anchorCtr="0">
            <a:spAutoFit/>
          </a:bodyPr>
          <a:lstStyle/>
          <a:p>
            <a:pPr defTabSz="1371600">
              <a:lnSpc>
                <a:spcPct val="110000"/>
              </a:lnSpc>
              <a:buClr>
                <a:srgbClr val="000000"/>
              </a:buClr>
            </a:pPr>
            <a:r>
              <a:rPr lang="en-US" sz="6000" b="1" kern="0">
                <a:solidFill>
                  <a:srgbClr val="FF0000"/>
                </a:solidFill>
                <a:latin typeface="Arial"/>
                <a:ea typeface="Arial"/>
                <a:cs typeface="Arial"/>
                <a:sym typeface="Arial"/>
              </a:rPr>
              <a:t>LUYỆN TẬP</a:t>
            </a:r>
            <a:endParaRPr sz="2100" kern="0">
              <a:solidFill>
                <a:srgbClr val="000000"/>
              </a:solidFill>
              <a:latin typeface="Arial"/>
              <a:cs typeface="Arial"/>
              <a:sym typeface="Arial"/>
            </a:endParaRPr>
          </a:p>
        </p:txBody>
      </p:sp>
      <p:pic>
        <p:nvPicPr>
          <p:cNvPr id="1099" name="Google Shape;1099;p34"/>
          <p:cNvPicPr preferRelativeResize="0"/>
          <p:nvPr/>
        </p:nvPicPr>
        <p:blipFill rotWithShape="1">
          <a:blip r:embed="rId8">
            <a:alphaModFix/>
          </a:blip>
          <a:srcRect/>
          <a:stretch/>
        </p:blipFill>
        <p:spPr>
          <a:xfrm>
            <a:off x="7010400" y="8496300"/>
            <a:ext cx="3333071" cy="87152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35"/>
          <p:cNvSpPr txBox="1"/>
          <p:nvPr/>
        </p:nvSpPr>
        <p:spPr>
          <a:xfrm>
            <a:off x="1371600" y="2400300"/>
            <a:ext cx="16116300" cy="5724583"/>
          </a:xfrm>
          <a:prstGeom prst="rect">
            <a:avLst/>
          </a:prstGeom>
          <a:noFill/>
          <a:ln>
            <a:noFill/>
          </a:ln>
        </p:spPr>
        <p:txBody>
          <a:bodyPr spcFirstLastPara="1" wrap="square" lIns="137138" tIns="68550" rIns="137138" bIns="68550" anchor="t" anchorCtr="0">
            <a:spAutoFit/>
          </a:bodyPr>
          <a:lstStyle/>
          <a:p>
            <a:pPr algn="just" defTabSz="1371600">
              <a:buClr>
                <a:srgbClr val="000000"/>
              </a:buClr>
            </a:pPr>
            <a:r>
              <a:rPr lang="en-US" sz="4800" b="1" kern="0">
                <a:solidFill>
                  <a:srgbClr val="FF0000"/>
                </a:solidFill>
                <a:latin typeface="Calibri"/>
                <a:ea typeface="Calibri"/>
                <a:cs typeface="Calibri"/>
                <a:sym typeface="Calibri"/>
              </a:rPr>
              <a:t>Tick chọn vào ý đúng khi nói về đặc điểm của tế bào nhân sơ?</a:t>
            </a:r>
            <a:endParaRPr sz="2100" kern="0">
              <a:solidFill>
                <a:srgbClr val="000000"/>
              </a:solidFill>
              <a:latin typeface="Arial"/>
              <a:cs typeface="Arial"/>
              <a:sym typeface="Arial"/>
            </a:endParaRPr>
          </a:p>
          <a:p>
            <a:pPr algn="just" defTabSz="1371600">
              <a:spcBef>
                <a:spcPts val="1800"/>
              </a:spcBef>
              <a:buClr>
                <a:srgbClr val="000000"/>
              </a:buClr>
            </a:pPr>
            <a:r>
              <a:rPr lang="en-US" sz="4800" kern="0">
                <a:solidFill>
                  <a:srgbClr val="000000"/>
                </a:solidFill>
                <a:latin typeface="Calibri"/>
                <a:ea typeface="Calibri"/>
                <a:cs typeface="Calibri"/>
                <a:sym typeface="Calibri"/>
              </a:rPr>
              <a:t> 	Sinh sản nhanh.</a:t>
            </a:r>
            <a:endParaRPr sz="2100" kern="0">
              <a:solidFill>
                <a:srgbClr val="000000"/>
              </a:solidFill>
              <a:latin typeface="Arial"/>
              <a:cs typeface="Arial"/>
              <a:sym typeface="Arial"/>
            </a:endParaRPr>
          </a:p>
          <a:p>
            <a:pPr algn="just" defTabSz="1371600">
              <a:spcBef>
                <a:spcPts val="1800"/>
              </a:spcBef>
              <a:buClr>
                <a:srgbClr val="000000"/>
              </a:buClr>
            </a:pPr>
            <a:r>
              <a:rPr lang="en-US" sz="4800" kern="0">
                <a:solidFill>
                  <a:srgbClr val="000000"/>
                </a:solidFill>
                <a:latin typeface="Calibri"/>
                <a:ea typeface="Calibri"/>
                <a:cs typeface="Calibri"/>
                <a:sym typeface="Calibri"/>
              </a:rPr>
              <a:t>	Kích thước rất nhỏ, từ 1 μm đến 5 μm.</a:t>
            </a:r>
            <a:endParaRPr sz="2100" kern="0">
              <a:solidFill>
                <a:srgbClr val="000000"/>
              </a:solidFill>
              <a:latin typeface="Arial"/>
              <a:cs typeface="Arial"/>
              <a:sym typeface="Arial"/>
            </a:endParaRPr>
          </a:p>
          <a:p>
            <a:pPr algn="just" defTabSz="1371600">
              <a:spcBef>
                <a:spcPts val="1800"/>
              </a:spcBef>
              <a:buClr>
                <a:srgbClr val="000000"/>
              </a:buClr>
            </a:pPr>
            <a:r>
              <a:rPr lang="en-US" sz="4800" kern="0">
                <a:solidFill>
                  <a:srgbClr val="000000"/>
                </a:solidFill>
                <a:latin typeface="Calibri"/>
                <a:ea typeface="Calibri"/>
                <a:cs typeface="Calibri"/>
                <a:sym typeface="Calibri"/>
              </a:rPr>
              <a:t>	Tỉ lệ S/V nhỏ.</a:t>
            </a:r>
            <a:endParaRPr sz="2100" kern="0">
              <a:solidFill>
                <a:srgbClr val="000000"/>
              </a:solidFill>
              <a:latin typeface="Arial"/>
              <a:cs typeface="Arial"/>
              <a:sym typeface="Arial"/>
            </a:endParaRPr>
          </a:p>
          <a:p>
            <a:pPr algn="just" defTabSz="1371600">
              <a:spcBef>
                <a:spcPts val="1800"/>
              </a:spcBef>
              <a:buClr>
                <a:srgbClr val="000000"/>
              </a:buClr>
            </a:pPr>
            <a:r>
              <a:rPr lang="en-US" sz="4800" kern="0">
                <a:solidFill>
                  <a:srgbClr val="000000"/>
                </a:solidFill>
                <a:latin typeface="Calibri"/>
                <a:ea typeface="Calibri"/>
                <a:cs typeface="Calibri"/>
                <a:sym typeface="Calibri"/>
              </a:rPr>
              <a:t>	Có hệ thống nội màng.</a:t>
            </a:r>
            <a:endParaRPr sz="2100" kern="0">
              <a:solidFill>
                <a:srgbClr val="000000"/>
              </a:solidFill>
              <a:latin typeface="Arial"/>
              <a:cs typeface="Arial"/>
              <a:sym typeface="Arial"/>
            </a:endParaRPr>
          </a:p>
          <a:p>
            <a:pPr algn="just" defTabSz="1371600">
              <a:spcBef>
                <a:spcPts val="1800"/>
              </a:spcBef>
              <a:buClr>
                <a:srgbClr val="000000"/>
              </a:buClr>
            </a:pPr>
            <a:r>
              <a:rPr lang="en-US" sz="4800" kern="0">
                <a:solidFill>
                  <a:srgbClr val="000000"/>
                </a:solidFill>
                <a:latin typeface="Calibri"/>
                <a:ea typeface="Calibri"/>
                <a:cs typeface="Calibri"/>
                <a:sym typeface="Calibri"/>
              </a:rPr>
              <a:t>	Chưa có màng nhân ngăn cách giữa chất và tế bào chất.</a:t>
            </a:r>
            <a:endParaRPr sz="2100" kern="0">
              <a:solidFill>
                <a:srgbClr val="000000"/>
              </a:solidFill>
              <a:latin typeface="Arial"/>
              <a:cs typeface="Arial"/>
              <a:sym typeface="Arial"/>
            </a:endParaRPr>
          </a:p>
        </p:txBody>
      </p:sp>
      <p:pic>
        <p:nvPicPr>
          <p:cNvPr id="1105" name="Google Shape;1105;p35" descr="Shape, circle&#10;&#10;Description automatically generated"/>
          <p:cNvPicPr preferRelativeResize="0"/>
          <p:nvPr/>
        </p:nvPicPr>
        <p:blipFill rotWithShape="1">
          <a:blip r:embed="rId4">
            <a:alphaModFix/>
          </a:blip>
          <a:srcRect/>
          <a:stretch/>
        </p:blipFill>
        <p:spPr>
          <a:xfrm>
            <a:off x="5943600" y="114300"/>
            <a:ext cx="1600200" cy="1913838"/>
          </a:xfrm>
          <a:prstGeom prst="rect">
            <a:avLst/>
          </a:prstGeom>
          <a:noFill/>
          <a:ln>
            <a:noFill/>
          </a:ln>
        </p:spPr>
      </p:pic>
      <p:sp>
        <p:nvSpPr>
          <p:cNvPr id="1106" name="Google Shape;1106;p35"/>
          <p:cNvSpPr txBox="1"/>
          <p:nvPr/>
        </p:nvSpPr>
        <p:spPr>
          <a:xfrm>
            <a:off x="7953551" y="908850"/>
            <a:ext cx="4771849" cy="1154102"/>
          </a:xfrm>
          <a:prstGeom prst="rect">
            <a:avLst/>
          </a:prstGeom>
          <a:noFill/>
          <a:ln>
            <a:noFill/>
          </a:ln>
        </p:spPr>
        <p:txBody>
          <a:bodyPr spcFirstLastPara="1" wrap="square" lIns="137138" tIns="68550" rIns="137138" bIns="68550" anchor="ctr" anchorCtr="0">
            <a:spAutoFit/>
          </a:bodyPr>
          <a:lstStyle/>
          <a:p>
            <a:pPr defTabSz="1371600">
              <a:lnSpc>
                <a:spcPct val="110000"/>
              </a:lnSpc>
              <a:buClr>
                <a:srgbClr val="000000"/>
              </a:buClr>
            </a:pPr>
            <a:r>
              <a:rPr lang="en-US" sz="6000" b="1" kern="0">
                <a:solidFill>
                  <a:srgbClr val="FF0000"/>
                </a:solidFill>
                <a:latin typeface="Arial"/>
                <a:ea typeface="Arial"/>
                <a:cs typeface="Arial"/>
                <a:sym typeface="Arial"/>
              </a:rPr>
              <a:t>LUYỆN TẬP</a:t>
            </a:r>
            <a:endParaRPr sz="2100" kern="0">
              <a:solidFill>
                <a:srgbClr val="000000"/>
              </a:solidFill>
              <a:latin typeface="Arial"/>
              <a:cs typeface="Arial"/>
              <a:sym typeface="Arial"/>
            </a:endParaRPr>
          </a:p>
        </p:txBody>
      </p:sp>
      <p:sp>
        <p:nvSpPr>
          <p:cNvPr id="1107" name="Google Shape;1107;p35"/>
          <p:cNvSpPr/>
          <p:nvPr/>
        </p:nvSpPr>
        <p:spPr>
          <a:xfrm>
            <a:off x="2119613" y="3525938"/>
            <a:ext cx="571500"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137138" tIns="68550" rIns="137138" bIns="68550" anchor="ctr" anchorCtr="0">
            <a:noAutofit/>
          </a:bodyPr>
          <a:lstStyle/>
          <a:p>
            <a:pPr algn="ctr" defTabSz="1371600">
              <a:buClr>
                <a:srgbClr val="000000"/>
              </a:buClr>
            </a:pPr>
            <a:endParaRPr sz="2700" kern="0">
              <a:solidFill>
                <a:srgbClr val="000000"/>
              </a:solidFill>
              <a:latin typeface="Calibri"/>
              <a:ea typeface="Calibri"/>
              <a:cs typeface="Calibri"/>
              <a:sym typeface="Calibri"/>
            </a:endParaRPr>
          </a:p>
        </p:txBody>
      </p:sp>
      <p:sp>
        <p:nvSpPr>
          <p:cNvPr id="1108" name="Google Shape;1108;p35"/>
          <p:cNvSpPr/>
          <p:nvPr/>
        </p:nvSpPr>
        <p:spPr>
          <a:xfrm>
            <a:off x="2109488" y="4457700"/>
            <a:ext cx="571500"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137138" tIns="68550" rIns="137138" bIns="68550" anchor="ctr" anchorCtr="0">
            <a:noAutofit/>
          </a:bodyPr>
          <a:lstStyle/>
          <a:p>
            <a:pPr algn="ctr" defTabSz="1371600">
              <a:buClr>
                <a:srgbClr val="000000"/>
              </a:buClr>
            </a:pPr>
            <a:endParaRPr sz="2700" kern="0">
              <a:solidFill>
                <a:srgbClr val="000000"/>
              </a:solidFill>
              <a:latin typeface="Calibri"/>
              <a:ea typeface="Calibri"/>
              <a:cs typeface="Calibri"/>
              <a:sym typeface="Calibri"/>
            </a:endParaRPr>
          </a:p>
        </p:txBody>
      </p:sp>
      <p:sp>
        <p:nvSpPr>
          <p:cNvPr id="1109" name="Google Shape;1109;p35"/>
          <p:cNvSpPr/>
          <p:nvPr/>
        </p:nvSpPr>
        <p:spPr>
          <a:xfrm>
            <a:off x="2099363" y="5389463"/>
            <a:ext cx="571500"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137138" tIns="68550" rIns="137138" bIns="68550" anchor="ctr" anchorCtr="0">
            <a:noAutofit/>
          </a:bodyPr>
          <a:lstStyle/>
          <a:p>
            <a:pPr algn="ctr" defTabSz="1371600">
              <a:buClr>
                <a:srgbClr val="000000"/>
              </a:buClr>
            </a:pPr>
            <a:endParaRPr sz="2700" kern="0">
              <a:solidFill>
                <a:srgbClr val="000000"/>
              </a:solidFill>
              <a:latin typeface="Calibri"/>
              <a:ea typeface="Calibri"/>
              <a:cs typeface="Calibri"/>
              <a:sym typeface="Calibri"/>
            </a:endParaRPr>
          </a:p>
        </p:txBody>
      </p:sp>
      <p:sp>
        <p:nvSpPr>
          <p:cNvPr id="1110" name="Google Shape;1110;p35"/>
          <p:cNvSpPr/>
          <p:nvPr/>
        </p:nvSpPr>
        <p:spPr>
          <a:xfrm>
            <a:off x="2089238" y="6400800"/>
            <a:ext cx="571500"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137138" tIns="68550" rIns="137138" bIns="68550" anchor="ctr" anchorCtr="0">
            <a:noAutofit/>
          </a:bodyPr>
          <a:lstStyle/>
          <a:p>
            <a:pPr algn="ctr" defTabSz="1371600">
              <a:buClr>
                <a:srgbClr val="000000"/>
              </a:buClr>
            </a:pPr>
            <a:endParaRPr sz="2700" kern="0">
              <a:solidFill>
                <a:srgbClr val="000000"/>
              </a:solidFill>
              <a:latin typeface="Calibri"/>
              <a:ea typeface="Calibri"/>
              <a:cs typeface="Calibri"/>
              <a:sym typeface="Calibri"/>
            </a:endParaRPr>
          </a:p>
        </p:txBody>
      </p:sp>
      <p:sp>
        <p:nvSpPr>
          <p:cNvPr id="1111" name="Google Shape;1111;p35"/>
          <p:cNvSpPr/>
          <p:nvPr/>
        </p:nvSpPr>
        <p:spPr>
          <a:xfrm>
            <a:off x="2079113" y="7315200"/>
            <a:ext cx="571500" cy="5715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137138" tIns="68550" rIns="137138" bIns="68550" anchor="ctr" anchorCtr="0">
            <a:noAutofit/>
          </a:bodyPr>
          <a:lstStyle/>
          <a:p>
            <a:pPr algn="ctr" defTabSz="1371600">
              <a:buClr>
                <a:srgbClr val="000000"/>
              </a:buClr>
            </a:pPr>
            <a:endParaRPr sz="2700" kern="0">
              <a:solidFill>
                <a:srgbClr val="000000"/>
              </a:solidFill>
              <a:latin typeface="Calibri"/>
              <a:ea typeface="Calibri"/>
              <a:cs typeface="Calibri"/>
              <a:sym typeface="Calibri"/>
            </a:endParaRPr>
          </a:p>
        </p:txBody>
      </p:sp>
      <p:pic>
        <p:nvPicPr>
          <p:cNvPr id="9" name="btnInknoeActivityCp2">
            <a:extLst>
              <a:ext uri="{FF2B5EF4-FFF2-40B4-BE49-F238E27FC236}">
                <a16:creationId xmlns:a16="http://schemas.microsoft.com/office/drawing/2014/main" id="{DF6F6C0C-BD3D-7796-05A2-926A2507F37C}"/>
              </a:ext>
            </a:extLst>
          </p:cNvPr>
          <p:cNvPicPr>
            <a:picLocks noChangeAspect="1"/>
          </p:cNvPicPr>
          <p:nvPr>
            <p:custDataLst>
              <p:tags r:id="rId1"/>
            </p:custDataLst>
          </p:nvPr>
        </p:nvPicPr>
        <p:blipFill>
          <a:blip r:embed="rId5" r:link="rId6" cstate="print">
            <a:extLst>
              <a:ext uri="{28A0092B-C50C-407E-A947-70E740481C1C}">
                <a14:useLocalDpi xmlns:a14="http://schemas.microsoft.com/office/drawing/2010/main" val="0"/>
              </a:ext>
            </a:extLst>
          </a:blip>
          <a:stretch>
            <a:fillRect/>
          </a:stretch>
        </p:blipFill>
        <p:spPr>
          <a:xfrm>
            <a:off x="7477465" y="8310578"/>
            <a:ext cx="3333071" cy="87152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2"/>
          <p:cNvGrpSpPr/>
          <p:nvPr/>
        </p:nvGrpSpPr>
        <p:grpSpPr>
          <a:xfrm>
            <a:off x="838200" y="1866900"/>
            <a:ext cx="16535400" cy="7772400"/>
            <a:chOff x="0" y="0"/>
            <a:chExt cx="4018876" cy="4290507"/>
          </a:xfrm>
          <a:solidFill>
            <a:srgbClr val="FABB17"/>
          </a:solidFill>
        </p:grpSpPr>
        <p:sp>
          <p:nvSpPr>
            <p:cNvPr id="12" name="Freeform 3"/>
            <p:cNvSpPr/>
            <p:nvPr/>
          </p:nvSpPr>
          <p:spPr>
            <a:xfrm>
              <a:off x="0" y="0"/>
              <a:ext cx="4018876" cy="4290507"/>
            </a:xfrm>
            <a:custGeom>
              <a:avLst/>
              <a:gdLst/>
              <a:ahLst/>
              <a:cxnLst/>
              <a:rect l="l" t="t" r="r" b="b"/>
              <a:pathLst>
                <a:path w="4018876" h="4290507">
                  <a:moveTo>
                    <a:pt x="3894416" y="4290507"/>
                  </a:moveTo>
                  <a:lnTo>
                    <a:pt x="124460" y="4290507"/>
                  </a:lnTo>
                  <a:cubicBezTo>
                    <a:pt x="55880" y="4290507"/>
                    <a:pt x="0" y="4234627"/>
                    <a:pt x="0" y="4166047"/>
                  </a:cubicBezTo>
                  <a:lnTo>
                    <a:pt x="0" y="124460"/>
                  </a:lnTo>
                  <a:cubicBezTo>
                    <a:pt x="0" y="55880"/>
                    <a:pt x="55880" y="0"/>
                    <a:pt x="124460" y="0"/>
                  </a:cubicBezTo>
                  <a:lnTo>
                    <a:pt x="3894416" y="0"/>
                  </a:lnTo>
                  <a:cubicBezTo>
                    <a:pt x="3962996" y="0"/>
                    <a:pt x="4018876" y="55880"/>
                    <a:pt x="4018876" y="124460"/>
                  </a:cubicBezTo>
                  <a:lnTo>
                    <a:pt x="4018876" y="4166047"/>
                  </a:lnTo>
                  <a:cubicBezTo>
                    <a:pt x="4018876" y="4234627"/>
                    <a:pt x="3962996" y="4290507"/>
                    <a:pt x="3894416" y="4290507"/>
                  </a:cubicBezTo>
                  <a:close/>
                </a:path>
              </a:pathLst>
            </a:custGeom>
            <a:grp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952" y="7943007"/>
            <a:ext cx="2671161" cy="2530925"/>
          </a:xfrm>
          <a:prstGeom prst="rect">
            <a:avLst/>
          </a:prstGeom>
        </p:spPr>
      </p:pic>
      <p:pic>
        <p:nvPicPr>
          <p:cNvPr id="9"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63800" y="267822"/>
            <a:ext cx="3410952" cy="2707443"/>
          </a:xfrm>
          <a:prstGeom prst="rect">
            <a:avLst/>
          </a:prstGeom>
        </p:spPr>
      </p:pic>
      <p:pic>
        <p:nvPicPr>
          <p:cNvPr id="1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56806">
            <a:off x="329688" y="463729"/>
            <a:ext cx="2456972" cy="2536230"/>
          </a:xfrm>
          <a:prstGeom prst="rect">
            <a:avLst/>
          </a:prstGeom>
        </p:spPr>
      </p:pic>
      <p:sp>
        <p:nvSpPr>
          <p:cNvPr id="14" name="TextBox 13">
            <a:extLst>
              <a:ext uri="{FF2B5EF4-FFF2-40B4-BE49-F238E27FC236}">
                <a16:creationId xmlns:a16="http://schemas.microsoft.com/office/drawing/2014/main" id="{2F6D078F-FA04-C1CD-88EA-75263540A923}"/>
              </a:ext>
            </a:extLst>
          </p:cNvPr>
          <p:cNvSpPr txBox="1"/>
          <p:nvPr/>
        </p:nvSpPr>
        <p:spPr>
          <a:xfrm>
            <a:off x="-5080" y="650909"/>
            <a:ext cx="18288000" cy="989502"/>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202F5A"/>
                </a:solidFill>
                <a:latin typeface="Calibri" panose="020F0502020204030204" pitchFamily="34" charset="0"/>
                <a:cs typeface="Calibri" panose="020F0502020204030204" pitchFamily="34" charset="0"/>
              </a:rPr>
              <a:t>VẬN DỤNG</a:t>
            </a:r>
          </a:p>
        </p:txBody>
      </p:sp>
      <p:pic>
        <p:nvPicPr>
          <p:cNvPr id="15" name="Picture 5"/>
          <p:cNvPicPr>
            <a:picLocks noChangeAspect="1"/>
          </p:cNvPicPr>
          <p:nvPr/>
        </p:nvPicPr>
        <p:blipFill>
          <a:blip r:embed="rId8">
            <a:lum bright="70000" contras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11524" y="2041086"/>
            <a:ext cx="11988751" cy="7424028"/>
          </a:xfrm>
          <a:prstGeom prst="rect">
            <a:avLst/>
          </a:prstGeom>
        </p:spPr>
      </p:pic>
      <p:sp>
        <p:nvSpPr>
          <p:cNvPr id="2" name="Rectangle 1"/>
          <p:cNvSpPr/>
          <p:nvPr/>
        </p:nvSpPr>
        <p:spPr>
          <a:xfrm>
            <a:off x="4260532" y="4152900"/>
            <a:ext cx="10065068" cy="3301801"/>
          </a:xfrm>
          <a:prstGeom prst="rect">
            <a:avLst/>
          </a:prstGeom>
        </p:spPr>
        <p:txBody>
          <a:bodyPr wrap="square">
            <a:spAutoFit/>
          </a:bodyPr>
          <a:lstStyle/>
          <a:p>
            <a:pPr algn="ctr">
              <a:lnSpc>
                <a:spcPct val="150000"/>
              </a:lnSpc>
            </a:pPr>
            <a:r>
              <a:rPr lang="vi-VN" sz="4800" dirty="0">
                <a:latin typeface="Calibri" panose="020F0502020204030204" pitchFamily="34" charset="0"/>
              </a:rPr>
              <a:t>Em hãy tìm hiểu và kể tên một số bệnh do vi khuẩn gây ra. Đề xuất phương pháp phòng tránh các bệnh đó.</a:t>
            </a:r>
            <a:endParaRPr lang="en-US" sz="4800" dirty="0"/>
          </a:p>
        </p:txBody>
      </p:sp>
      <p:pic>
        <p:nvPicPr>
          <p:cNvPr id="16"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458200" y="7669279"/>
            <a:ext cx="8023667" cy="2617721"/>
          </a:xfrm>
          <a:prstGeom prst="rect">
            <a:avLst/>
          </a:prstGeom>
        </p:spPr>
      </p:pic>
    </p:spTree>
    <p:extLst>
      <p:ext uri="{BB962C8B-B14F-4D97-AF65-F5344CB8AC3E}">
        <p14:creationId xmlns:p14="http://schemas.microsoft.com/office/powerpoint/2010/main" val="105681624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36"/>
          <p:cNvSpPr txBox="1"/>
          <p:nvPr/>
        </p:nvSpPr>
        <p:spPr>
          <a:xfrm>
            <a:off x="697706" y="440264"/>
            <a:ext cx="16861631" cy="969436"/>
          </a:xfrm>
          <a:prstGeom prst="rect">
            <a:avLst/>
          </a:prstGeom>
          <a:noFill/>
          <a:ln>
            <a:noFill/>
          </a:ln>
        </p:spPr>
        <p:txBody>
          <a:bodyPr spcFirstLastPara="1" wrap="square" lIns="137138" tIns="68550" rIns="137138" bIns="68550" anchor="t" anchorCtr="0">
            <a:spAutoFit/>
          </a:bodyPr>
          <a:lstStyle/>
          <a:p>
            <a:pPr marL="0" marR="19050" lvl="0" indent="0" algn="ctr" defTabSz="914400" rtl="0" eaLnBrk="1" fontAlgn="auto" latinLnBrk="0" hangingPunct="1">
              <a:lnSpc>
                <a:spcPct val="100000"/>
              </a:lnSpc>
              <a:spcBef>
                <a:spcPts val="0"/>
              </a:spcBef>
              <a:spcAft>
                <a:spcPts val="0"/>
              </a:spcAft>
              <a:buClr>
                <a:srgbClr val="000000"/>
              </a:buClr>
              <a:buSzPts val="1150"/>
              <a:buFontTx/>
              <a:buNone/>
              <a:tabLst/>
              <a:defRPr/>
            </a:pPr>
            <a:r>
              <a:rPr kumimoji="0" lang="en-US" sz="5400" b="1" i="0" u="none" strike="noStrike" kern="1200" cap="none" spc="0" normalizeH="0" baseline="0" noProof="0">
                <a:ln>
                  <a:noFill/>
                </a:ln>
                <a:solidFill>
                  <a:srgbClr val="FF0000"/>
                </a:solidFill>
                <a:effectLst/>
                <a:uLnTx/>
                <a:uFillTx/>
                <a:latin typeface="Calibri"/>
                <a:ea typeface="Calibri"/>
                <a:cs typeface="Calibri"/>
                <a:sym typeface="Calibri"/>
              </a:rPr>
              <a:t>GỢI Ý TRẢ LỜI</a:t>
            </a:r>
          </a:p>
        </p:txBody>
      </p:sp>
      <p:graphicFrame>
        <p:nvGraphicFramePr>
          <p:cNvPr id="1118" name="Google Shape;1118;p36"/>
          <p:cNvGraphicFramePr/>
          <p:nvPr>
            <p:extLst>
              <p:ext uri="{D42A27DB-BD31-4B8C-83A1-F6EECF244321}">
                <p14:modId xmlns:p14="http://schemas.microsoft.com/office/powerpoint/2010/main" val="420569185"/>
              </p:ext>
            </p:extLst>
          </p:nvPr>
        </p:nvGraphicFramePr>
        <p:xfrm>
          <a:off x="685800" y="1638300"/>
          <a:ext cx="16873557" cy="7391400"/>
        </p:xfrm>
        <a:graphic>
          <a:graphicData uri="http://schemas.openxmlformats.org/drawingml/2006/table">
            <a:tbl>
              <a:tblPr firstRow="1" firstCol="1" bandRow="1">
                <a:tableStyleId>{5C22544A-7EE6-4342-B048-85BDC9FD1C3A}</a:tableStyleId>
              </a:tblPr>
              <a:tblGrid>
                <a:gridCol w="3810000">
                  <a:extLst>
                    <a:ext uri="{9D8B030D-6E8A-4147-A177-3AD203B41FA5}">
                      <a16:colId xmlns:a16="http://schemas.microsoft.com/office/drawing/2014/main" val="20000"/>
                    </a:ext>
                  </a:extLst>
                </a:gridCol>
                <a:gridCol w="6147619">
                  <a:extLst>
                    <a:ext uri="{9D8B030D-6E8A-4147-A177-3AD203B41FA5}">
                      <a16:colId xmlns:a16="http://schemas.microsoft.com/office/drawing/2014/main" val="20001"/>
                    </a:ext>
                  </a:extLst>
                </a:gridCol>
                <a:gridCol w="6915938">
                  <a:extLst>
                    <a:ext uri="{9D8B030D-6E8A-4147-A177-3AD203B41FA5}">
                      <a16:colId xmlns:a16="http://schemas.microsoft.com/office/drawing/2014/main" val="20002"/>
                    </a:ext>
                  </a:extLst>
                </a:gridCol>
              </a:tblGrid>
              <a:tr h="1140011">
                <a:tc>
                  <a:txBody>
                    <a:bodyPr/>
                    <a:lstStyle/>
                    <a:p>
                      <a:pPr marL="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Tên bệnh</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a:txBody>
                    <a:bodyPr/>
                    <a:lstStyle/>
                    <a:p>
                      <a:pPr marL="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Vi khuẩn gây bệnh</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a:txBody>
                    <a:bodyPr/>
                    <a:lstStyle/>
                    <a:p>
                      <a:pPr marL="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Biện pháp phòng tránh</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extLst>
                  <a:ext uri="{0D108BD9-81ED-4DB2-BD59-A6C34878D82A}">
                    <a16:rowId xmlns:a16="http://schemas.microsoft.com/office/drawing/2014/main" val="10000"/>
                  </a:ext>
                </a:extLst>
              </a:tr>
              <a:tr h="1700670">
                <a:tc>
                  <a:txBody>
                    <a:bodyPr/>
                    <a:lstStyle/>
                    <a:p>
                      <a:pPr marL="6350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Ngộ độc thực phẩm</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a:txBody>
                    <a:bodyPr/>
                    <a:lstStyle/>
                    <a:p>
                      <a:pPr marL="76200" marR="0" lvl="0" indent="0" algn="l"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Salmonella, Clostridium botulinum</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rowSpan="4">
                  <a:txBody>
                    <a:bodyPr/>
                    <a:lstStyle/>
                    <a:p>
                      <a:pPr marL="0" marR="0" lvl="0" indent="0" algn="just" rtl="0">
                        <a:lnSpc>
                          <a:spcPct val="100000"/>
                        </a:lnSpc>
                        <a:spcBef>
                          <a:spcPts val="0"/>
                        </a:spcBef>
                        <a:spcAft>
                          <a:spcPts val="0"/>
                        </a:spcAft>
                        <a:buClr>
                          <a:srgbClr val="000000"/>
                        </a:buClr>
                        <a:buSzPts val="1150"/>
                        <a:buFont typeface="Noto Sans Symbols"/>
                        <a:buNone/>
                      </a:pPr>
                      <a:r>
                        <a:rPr lang="en-US" sz="4400" u="none" strike="noStrike" cap="none">
                          <a:latin typeface="Calibri" panose="020F0502020204030204" pitchFamily="34" charset="0"/>
                          <a:cs typeface="Calibri" panose="020F0502020204030204" pitchFamily="34" charset="0"/>
                          <a:sym typeface="Calibri"/>
                        </a:rPr>
                        <a:t>- Ăn uống hợp vệ sinh.</a:t>
                      </a:r>
                      <a:endParaRPr sz="4400" u="none" strike="noStrike" cap="none">
                        <a:latin typeface="Calibri" panose="020F0502020204030204" pitchFamily="34" charset="0"/>
                        <a:cs typeface="Calibri" panose="020F0502020204030204" pitchFamily="34" charset="0"/>
                        <a:sym typeface="Calibri"/>
                      </a:endParaRPr>
                    </a:p>
                    <a:p>
                      <a:pPr marL="0" marR="0" lvl="0" indent="0" algn="just" rtl="0">
                        <a:lnSpc>
                          <a:spcPct val="100000"/>
                        </a:lnSpc>
                        <a:spcBef>
                          <a:spcPts val="1200"/>
                        </a:spcBef>
                        <a:spcAft>
                          <a:spcPts val="0"/>
                        </a:spcAft>
                        <a:buClr>
                          <a:srgbClr val="000000"/>
                        </a:buClr>
                        <a:buSzPts val="1150"/>
                        <a:buFont typeface="Noto Sans Symbols"/>
                        <a:buNone/>
                      </a:pPr>
                      <a:r>
                        <a:rPr lang="en-US" sz="4400" u="none" strike="noStrike" cap="none">
                          <a:latin typeface="Calibri" panose="020F0502020204030204" pitchFamily="34" charset="0"/>
                          <a:cs typeface="Calibri" panose="020F0502020204030204" pitchFamily="34" charset="0"/>
                          <a:sym typeface="Calibri"/>
                        </a:rPr>
                        <a:t>- Rửa tay sạch trước và sau khi ăn, sau khi tiếp xúc với vật dụng chứa nguồn bệnh.</a:t>
                      </a:r>
                      <a:endParaRPr sz="4400" u="none" strike="noStrike" cap="none">
                        <a:latin typeface="Calibri" panose="020F0502020204030204" pitchFamily="34" charset="0"/>
                        <a:cs typeface="Calibri" panose="020F0502020204030204" pitchFamily="34" charset="0"/>
                        <a:sym typeface="Calibri"/>
                      </a:endParaRPr>
                    </a:p>
                    <a:p>
                      <a:pPr marL="0" marR="0" lvl="0" indent="0" algn="just" rtl="0">
                        <a:lnSpc>
                          <a:spcPct val="100000"/>
                        </a:lnSpc>
                        <a:spcBef>
                          <a:spcPts val="1200"/>
                        </a:spcBef>
                        <a:spcAft>
                          <a:spcPts val="0"/>
                        </a:spcAft>
                        <a:buClr>
                          <a:srgbClr val="000000"/>
                        </a:buClr>
                        <a:buSzPts val="1150"/>
                        <a:buFont typeface="Noto Sans Symbols"/>
                        <a:buNone/>
                      </a:pPr>
                      <a:r>
                        <a:rPr lang="en-US" sz="4400" u="none" strike="noStrike" cap="none">
                          <a:latin typeface="Calibri" panose="020F0502020204030204" pitchFamily="34" charset="0"/>
                          <a:cs typeface="Calibri" panose="020F0502020204030204" pitchFamily="34" charset="0"/>
                          <a:sym typeface="Calibri"/>
                        </a:rPr>
                        <a:t>- Đeo khẩu trang khi ra đường, ở những nơi đông người.</a:t>
                      </a:r>
                      <a:endParaRPr sz="4400" u="none" strike="noStrike" cap="none">
                        <a:latin typeface="Calibri" panose="020F0502020204030204" pitchFamily="34" charset="0"/>
                        <a:ea typeface="Calibri"/>
                        <a:cs typeface="Calibri" panose="020F0502020204030204" pitchFamily="34" charset="0"/>
                        <a:sym typeface="Calibri"/>
                      </a:endParaRPr>
                    </a:p>
                  </a:txBody>
                  <a:tcPr marL="137175" marR="137175" marT="137175" marB="137175" anchor="ctr"/>
                </a:tc>
                <a:extLst>
                  <a:ext uri="{0D108BD9-81ED-4DB2-BD59-A6C34878D82A}">
                    <a16:rowId xmlns:a16="http://schemas.microsoft.com/office/drawing/2014/main" val="10001"/>
                  </a:ext>
                </a:extLst>
              </a:tr>
              <a:tr h="1121319">
                <a:tc>
                  <a:txBody>
                    <a:bodyPr/>
                    <a:lstStyle/>
                    <a:p>
                      <a:pPr marL="6350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Tiêu chảy</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a:txBody>
                    <a:bodyPr/>
                    <a:lstStyle/>
                    <a:p>
                      <a:pPr marL="76200" marR="0" lvl="0" indent="0" algn="l"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Vibrio cholerae</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vMerge="1">
                  <a:txBody>
                    <a:bodyPr/>
                    <a:lstStyle/>
                    <a:p>
                      <a:endParaRPr lang="en-US"/>
                    </a:p>
                  </a:txBody>
                  <a:tcPr/>
                </a:tc>
                <a:extLst>
                  <a:ext uri="{0D108BD9-81ED-4DB2-BD59-A6C34878D82A}">
                    <a16:rowId xmlns:a16="http://schemas.microsoft.com/office/drawing/2014/main" val="10002"/>
                  </a:ext>
                </a:extLst>
              </a:tr>
              <a:tr h="1700670">
                <a:tc>
                  <a:txBody>
                    <a:bodyPr/>
                    <a:lstStyle/>
                    <a:p>
                      <a:pPr marL="6350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Viêm phổi, viêm phế quản</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a:txBody>
                    <a:bodyPr/>
                    <a:lstStyle/>
                    <a:p>
                      <a:pPr marL="76200" marR="0" lvl="0" indent="0" algn="l"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Streptococcus pneumoniae</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vMerge="1">
                  <a:txBody>
                    <a:bodyPr/>
                    <a:lstStyle/>
                    <a:p>
                      <a:endParaRPr lang="en-US"/>
                    </a:p>
                  </a:txBody>
                  <a:tcPr/>
                </a:tc>
                <a:extLst>
                  <a:ext uri="{0D108BD9-81ED-4DB2-BD59-A6C34878D82A}">
                    <a16:rowId xmlns:a16="http://schemas.microsoft.com/office/drawing/2014/main" val="10003"/>
                  </a:ext>
                </a:extLst>
              </a:tr>
              <a:tr h="1728730">
                <a:tc>
                  <a:txBody>
                    <a:bodyPr/>
                    <a:lstStyle/>
                    <a:p>
                      <a:pPr marL="63500" marR="0" lvl="0" indent="0" algn="ctr"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Nhiễm trùng tiết niệu</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a:txBody>
                    <a:bodyPr/>
                    <a:lstStyle/>
                    <a:p>
                      <a:pPr marL="76200" marR="0" lvl="0" indent="0" algn="l" rtl="0">
                        <a:lnSpc>
                          <a:spcPct val="100000"/>
                        </a:lnSpc>
                        <a:spcBef>
                          <a:spcPts val="0"/>
                        </a:spcBef>
                        <a:spcAft>
                          <a:spcPts val="0"/>
                        </a:spcAft>
                        <a:buNone/>
                      </a:pPr>
                      <a:r>
                        <a:rPr lang="en-US" sz="4400" u="none" strike="noStrike" cap="none">
                          <a:latin typeface="Calibri" panose="020F0502020204030204" pitchFamily="34" charset="0"/>
                          <a:cs typeface="Calibri" panose="020F0502020204030204" pitchFamily="34" charset="0"/>
                          <a:sym typeface="Calibri"/>
                        </a:rPr>
                        <a:t>Escherichia coli</a:t>
                      </a:r>
                      <a:endParaRPr sz="4400" u="none" strike="noStrike" cap="none">
                        <a:latin typeface="Calibri" panose="020F0502020204030204" pitchFamily="34" charset="0"/>
                        <a:ea typeface="Calibri"/>
                        <a:cs typeface="Calibri" panose="020F0502020204030204" pitchFamily="34" charset="0"/>
                        <a:sym typeface="Calibri"/>
                      </a:endParaRPr>
                    </a:p>
                  </a:txBody>
                  <a:tcPr marL="9525" marR="9525" marT="0" marB="0" anchor="ctr"/>
                </a:tc>
                <a:tc vMerge="1">
                  <a:txBody>
                    <a:bodyPr/>
                    <a:lstStyle/>
                    <a:p>
                      <a:endParaRPr 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376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8"/>
                                        </p:tgtEl>
                                        <p:attrNameLst>
                                          <p:attrName>style.visibility</p:attrName>
                                        </p:attrNameLst>
                                      </p:cBhvr>
                                      <p:to>
                                        <p:strVal val="visible"/>
                                      </p:to>
                                    </p:set>
                                    <p:animEffect transition="in" filter="fade">
                                      <p:cBhvr>
                                        <p:cTn id="7" dur="500"/>
                                        <p:tgtEl>
                                          <p:spTgt spid="1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6878626" y="-234160"/>
            <a:ext cx="9721198" cy="1018951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77135" y="-222405"/>
            <a:ext cx="3456085" cy="3274641"/>
          </a:xfrm>
          <a:prstGeom prst="rect">
            <a:avLst/>
          </a:prstGeom>
        </p:spPr>
      </p:pic>
      <p:sp>
        <p:nvSpPr>
          <p:cNvPr id="8" name="TextBox 18">
            <a:extLst>
              <a:ext uri="{FF2B5EF4-FFF2-40B4-BE49-F238E27FC236}">
                <a16:creationId xmlns:a16="http://schemas.microsoft.com/office/drawing/2014/main" id="{2F6D078F-FA04-C1CD-88EA-75263540A923}"/>
              </a:ext>
            </a:extLst>
          </p:cNvPr>
          <p:cNvSpPr txBox="1"/>
          <p:nvPr/>
        </p:nvSpPr>
        <p:spPr>
          <a:xfrm>
            <a:off x="0" y="4000500"/>
            <a:ext cx="7391400" cy="2495683"/>
          </a:xfrm>
          <a:prstGeom prst="rect">
            <a:avLst/>
          </a:prstGeom>
        </p:spPr>
        <p:txBody>
          <a:bodyPr wrap="square" lIns="0" tIns="0" rIns="0" bIns="0" rtlCol="0" anchor="t">
            <a:spAutoFit/>
          </a:bodyPr>
          <a:lstStyle/>
          <a:p>
            <a:pPr marL="0" lvl="0" indent="0" algn="ctr">
              <a:lnSpc>
                <a:spcPct val="130000"/>
              </a:lnSpc>
              <a:spcBef>
                <a:spcPct val="0"/>
              </a:spcBef>
            </a:pPr>
            <a:r>
              <a:rPr lang="en-US" sz="6500" b="1" dirty="0">
                <a:solidFill>
                  <a:schemeClr val="bg1"/>
                </a:solidFill>
                <a:latin typeface="+mj-lt"/>
                <a:cs typeface="Calibri" panose="020F0502020204030204" pitchFamily="34" charset="0"/>
              </a:rPr>
              <a:t>HƯỚNG DẪN </a:t>
            </a:r>
          </a:p>
          <a:p>
            <a:pPr marL="0" lvl="0" indent="0" algn="ctr">
              <a:lnSpc>
                <a:spcPct val="130000"/>
              </a:lnSpc>
              <a:spcBef>
                <a:spcPct val="0"/>
              </a:spcBef>
            </a:pPr>
            <a:r>
              <a:rPr lang="en-US" sz="6500" b="1" dirty="0">
                <a:solidFill>
                  <a:schemeClr val="bg1"/>
                </a:solidFill>
                <a:latin typeface="+mj-lt"/>
                <a:cs typeface="Calibri" panose="020F0502020204030204" pitchFamily="34" charset="0"/>
              </a:rPr>
              <a:t>VỀ NHÀ</a:t>
            </a:r>
          </a:p>
        </p:txBody>
      </p:sp>
      <p:sp>
        <p:nvSpPr>
          <p:cNvPr id="9" name="Rectangle 8"/>
          <p:cNvSpPr/>
          <p:nvPr/>
        </p:nvSpPr>
        <p:spPr>
          <a:xfrm>
            <a:off x="7827712" y="2290475"/>
            <a:ext cx="8479088" cy="5748625"/>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4800" dirty="0">
                <a:latin typeface="Calibri" panose="020F0502020204030204" pitchFamily="34" charset="0"/>
                <a:ea typeface="Times New Roman" panose="02020603050405020304" pitchFamily="18" charset="0"/>
                <a:cs typeface="Calibri" panose="020F0502020204030204" pitchFamily="34" charset="0"/>
              </a:rPr>
              <a:t>Ôn lại kiến thức đã học.</a:t>
            </a:r>
            <a:endParaRPr lang="en-US" sz="4800" dirty="0">
              <a:latin typeface="Calibri" panose="020F0502020204030204" pitchFamily="34" charset="0"/>
              <a:ea typeface="Times New Roman" panose="02020603050405020304" pitchFamily="18" charset="0"/>
              <a:cs typeface="Calibri" panose="020F050202020403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4800" dirty="0">
                <a:latin typeface="Calibri" panose="020F0502020204030204" pitchFamily="34" charset="0"/>
                <a:ea typeface="Times New Roman" panose="02020603050405020304" pitchFamily="18" charset="0"/>
                <a:cs typeface="Calibri" panose="020F0502020204030204" pitchFamily="34" charset="0"/>
              </a:rPr>
              <a:t>Làm bài tập trong Sách bài </a:t>
            </a:r>
            <a:r>
              <a:rPr lang="vi-VN" sz="4800">
                <a:latin typeface="Calibri" panose="020F0502020204030204" pitchFamily="34" charset="0"/>
                <a:ea typeface="Times New Roman" panose="02020603050405020304" pitchFamily="18" charset="0"/>
                <a:cs typeface="Calibri" panose="020F0502020204030204" pitchFamily="34" charset="0"/>
              </a:rPr>
              <a:t>tập </a:t>
            </a:r>
            <a:r>
              <a:rPr lang="en-US" sz="4800">
                <a:latin typeface="Calibri" panose="020F0502020204030204" pitchFamily="34" charset="0"/>
                <a:ea typeface="Times New Roman" panose="02020603050405020304" pitchFamily="18" charset="0"/>
                <a:cs typeface="Calibri" panose="020F0502020204030204" pitchFamily="34" charset="0"/>
              </a:rPr>
              <a:t>Sinh </a:t>
            </a:r>
            <a:r>
              <a:rPr lang="en-US" sz="4800" dirty="0" err="1">
                <a:latin typeface="Calibri" panose="020F0502020204030204" pitchFamily="34" charset="0"/>
                <a:ea typeface="Times New Roman" panose="02020603050405020304" pitchFamily="18" charset="0"/>
                <a:cs typeface="Calibri" panose="020F0502020204030204" pitchFamily="34" charset="0"/>
              </a:rPr>
              <a:t>học</a:t>
            </a:r>
            <a:r>
              <a:rPr lang="vi-VN" sz="4800" dirty="0">
                <a:latin typeface="Calibri" panose="020F0502020204030204" pitchFamily="34" charset="0"/>
                <a:ea typeface="Times New Roman" panose="02020603050405020304" pitchFamily="18" charset="0"/>
                <a:cs typeface="Calibri" panose="020F0502020204030204" pitchFamily="34" charset="0"/>
              </a:rPr>
              <a:t> 10.</a:t>
            </a:r>
            <a:endParaRPr lang="en-US" sz="4800" dirty="0">
              <a:latin typeface="Calibri" panose="020F0502020204030204" pitchFamily="34" charset="0"/>
              <a:ea typeface="Times New Roman" panose="02020603050405020304" pitchFamily="18" charset="0"/>
              <a:cs typeface="Calibri" panose="020F050202020403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4800" dirty="0">
                <a:latin typeface="Calibri" panose="020F0502020204030204" pitchFamily="34" charset="0"/>
                <a:ea typeface="Times New Roman" panose="02020603050405020304" pitchFamily="18" charset="0"/>
                <a:cs typeface="Calibri" panose="020F0502020204030204" pitchFamily="34" charset="0"/>
              </a:rPr>
              <a:t>Đọc và tìm hiểu trước </a:t>
            </a:r>
            <a:r>
              <a:rPr lang="vi-VN" sz="4800" i="1" dirty="0">
                <a:latin typeface="Calibri" panose="020F0502020204030204" pitchFamily="34" charset="0"/>
                <a:ea typeface="Times New Roman" panose="02020603050405020304" pitchFamily="18" charset="0"/>
                <a:cs typeface="Calibri" panose="020F0502020204030204" pitchFamily="34" charset="0"/>
              </a:rPr>
              <a:t>Bài </a:t>
            </a:r>
            <a:r>
              <a:rPr lang="en-US" sz="4800" i="1">
                <a:latin typeface="Calibri" panose="020F0502020204030204" pitchFamily="34" charset="0"/>
                <a:ea typeface="Times New Roman" panose="02020603050405020304" pitchFamily="18" charset="0"/>
                <a:cs typeface="Calibri" panose="020F0502020204030204" pitchFamily="34" charset="0"/>
              </a:rPr>
              <a:t>9:</a:t>
            </a:r>
          </a:p>
          <a:p>
            <a:pPr algn="just">
              <a:lnSpc>
                <a:spcPct val="150000"/>
              </a:lnSpc>
              <a:spcBef>
                <a:spcPts val="300"/>
              </a:spcBef>
              <a:spcAft>
                <a:spcPts val="300"/>
              </a:spcAft>
            </a:pPr>
            <a:r>
              <a:rPr lang="en-US" sz="4800" i="1">
                <a:latin typeface="Calibri" panose="020F0502020204030204" pitchFamily="34" charset="0"/>
                <a:ea typeface="Times New Roman" panose="02020603050405020304" pitchFamily="18" charset="0"/>
                <a:cs typeface="Calibri" panose="020F0502020204030204" pitchFamily="34" charset="0"/>
              </a:rPr>
              <a:t>    Tế </a:t>
            </a:r>
            <a:r>
              <a:rPr lang="en-US" sz="4800" i="1" dirty="0" err="1">
                <a:latin typeface="Calibri" panose="020F0502020204030204" pitchFamily="34" charset="0"/>
                <a:ea typeface="Times New Roman" panose="02020603050405020304" pitchFamily="18" charset="0"/>
                <a:cs typeface="Calibri" panose="020F0502020204030204" pitchFamily="34" charset="0"/>
              </a:rPr>
              <a:t>bào</a:t>
            </a:r>
            <a:r>
              <a:rPr lang="en-US" sz="4800" i="1" dirty="0">
                <a:latin typeface="Calibri" panose="020F0502020204030204" pitchFamily="34" charset="0"/>
                <a:ea typeface="Times New Roman" panose="02020603050405020304" pitchFamily="18" charset="0"/>
                <a:cs typeface="Calibri" panose="020F0502020204030204" pitchFamily="34" charset="0"/>
              </a:rPr>
              <a:t> </a:t>
            </a:r>
            <a:r>
              <a:rPr lang="en-US" sz="4800" i="1" dirty="0" err="1">
                <a:latin typeface="Calibri" panose="020F0502020204030204" pitchFamily="34" charset="0"/>
                <a:ea typeface="Times New Roman" panose="02020603050405020304" pitchFamily="18" charset="0"/>
                <a:cs typeface="Calibri" panose="020F0502020204030204" pitchFamily="34" charset="0"/>
              </a:rPr>
              <a:t>nhân</a:t>
            </a:r>
            <a:r>
              <a:rPr lang="en-US" sz="4800" i="1" dirty="0">
                <a:latin typeface="Calibri" panose="020F0502020204030204" pitchFamily="34" charset="0"/>
                <a:ea typeface="Times New Roman" panose="02020603050405020304" pitchFamily="18" charset="0"/>
                <a:cs typeface="Calibri" panose="020F0502020204030204" pitchFamily="34" charset="0"/>
              </a:rPr>
              <a:t> </a:t>
            </a:r>
            <a:r>
              <a:rPr lang="en-US" sz="4800" i="1" dirty="0" err="1">
                <a:latin typeface="Calibri" panose="020F0502020204030204" pitchFamily="34" charset="0"/>
                <a:ea typeface="Times New Roman" panose="02020603050405020304" pitchFamily="18" charset="0"/>
                <a:cs typeface="Calibri" panose="020F0502020204030204" pitchFamily="34" charset="0"/>
              </a:rPr>
              <a:t>thực</a:t>
            </a:r>
            <a:r>
              <a:rPr lang="en-US" sz="4800" i="1" dirty="0">
                <a:latin typeface="Calibri" panose="020F0502020204030204" pitchFamily="34" charset="0"/>
                <a:ea typeface="Times New Roman" panose="02020603050405020304" pitchFamily="18" charset="0"/>
                <a:cs typeface="Calibri" panose="020F0502020204030204" pitchFamily="34" charset="0"/>
              </a:rPr>
              <a:t>.</a:t>
            </a:r>
            <a:endParaRPr lang="en-US" sz="48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000" y="7201535"/>
            <a:ext cx="2215925" cy="3085465"/>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47951"/>
            <a:ext cx="16230600" cy="82103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970" y="7519993"/>
            <a:ext cx="18715925" cy="6329386"/>
          </a:xfrm>
          <a:prstGeom prst="rect">
            <a:avLst/>
          </a:prstGeom>
        </p:spPr>
      </p:pic>
      <p:sp>
        <p:nvSpPr>
          <p:cNvPr id="10" name="TextBox 15">
            <a:extLst>
              <a:ext uri="{FF2B5EF4-FFF2-40B4-BE49-F238E27FC236}">
                <a16:creationId xmlns:a16="http://schemas.microsoft.com/office/drawing/2014/main" id="{DCAF2297-A388-73BD-8AA0-2D2FC6F2664C}"/>
              </a:ext>
            </a:extLst>
          </p:cNvPr>
          <p:cNvSpPr txBox="1"/>
          <p:nvPr/>
        </p:nvSpPr>
        <p:spPr>
          <a:xfrm>
            <a:off x="1028700" y="3749727"/>
            <a:ext cx="16230600" cy="2879634"/>
          </a:xfrm>
          <a:prstGeom prst="rect">
            <a:avLst/>
          </a:prstGeom>
        </p:spPr>
        <p:txBody>
          <a:bodyPr wrap="square" lIns="0" tIns="0" rIns="0" bIns="0" rtlCol="0" anchor="t">
            <a:spAutoFit/>
          </a:bodyPr>
          <a:lstStyle/>
          <a:p>
            <a:pPr algn="ctr">
              <a:lnSpc>
                <a:spcPct val="130000"/>
              </a:lnSpc>
            </a:pPr>
            <a:r>
              <a:rPr lang="en-US" sz="7500" b="1" dirty="0">
                <a:solidFill>
                  <a:srgbClr val="202F5A"/>
                </a:solidFill>
                <a:latin typeface="+mj-lt"/>
                <a:cs typeface="Calibri" panose="020F0502020204030204" pitchFamily="34" charset="0"/>
              </a:rPr>
              <a:t>BÀI HỌC KẾT THÚC, CẢM ƠN</a:t>
            </a:r>
          </a:p>
          <a:p>
            <a:pPr algn="ctr">
              <a:lnSpc>
                <a:spcPct val="130000"/>
              </a:lnSpc>
            </a:pPr>
            <a:r>
              <a:rPr lang="en-US" sz="7500" b="1" dirty="0">
                <a:solidFill>
                  <a:srgbClr val="202F5A"/>
                </a:solidFill>
                <a:latin typeface="+mj-lt"/>
                <a:cs typeface="Calibri" panose="020F0502020204030204" pitchFamily="34" charset="0"/>
              </a:rPr>
              <a:t>CÁC EM ĐÃ LẮNG NGHE!</a:t>
            </a:r>
          </a:p>
        </p:txBody>
      </p:sp>
      <p:pic>
        <p:nvPicPr>
          <p:cNvPr id="8" name="Picture 10"/>
          <p:cNvPicPr>
            <a:picLocks noChangeAspect="1"/>
          </p:cNvPicPr>
          <p:nvPr/>
        </p:nvPicPr>
        <p:blipFill>
          <a:blip r:embed="rId4"/>
          <a:srcRect/>
          <a:stretch>
            <a:fillRect/>
          </a:stretch>
        </p:blipFill>
        <p:spPr>
          <a:xfrm>
            <a:off x="381000" y="424562"/>
            <a:ext cx="2241127" cy="2240193"/>
          </a:xfrm>
          <a:prstGeom prst="rect">
            <a:avLst/>
          </a:prstGeom>
        </p:spPr>
      </p:pic>
      <p:pic>
        <p:nvPicPr>
          <p:cNvPr id="9"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97000" y="633945"/>
            <a:ext cx="3989092" cy="2030810"/>
          </a:xfrm>
          <a:prstGeom prst="rect">
            <a:avLst/>
          </a:prstGeom>
        </p:spPr>
      </p:pic>
    </p:spTree>
    <p:extLst>
      <p:ext uri="{BB962C8B-B14F-4D97-AF65-F5344CB8AC3E}">
        <p14:creationId xmlns:p14="http://schemas.microsoft.com/office/powerpoint/2010/main" val="5437039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2" descr="Vi khuẩn Ecoli là gì? Nhiễm khuẩn Ecoli là gì? - Máy lọc nước nano, máy lọc  nước nhập khẩu Nga"/>
          <p:cNvPicPr preferRelativeResize="0"/>
          <p:nvPr/>
        </p:nvPicPr>
        <p:blipFill rotWithShape="1">
          <a:blip r:embed="rId3">
            <a:alphaModFix/>
          </a:blip>
          <a:srcRect l="15833"/>
          <a:stretch/>
        </p:blipFill>
        <p:spPr>
          <a:xfrm>
            <a:off x="2179523" y="3495080"/>
            <a:ext cx="5985105" cy="3555507"/>
          </a:xfrm>
          <a:prstGeom prst="rect">
            <a:avLst/>
          </a:prstGeom>
          <a:noFill/>
          <a:ln>
            <a:noFill/>
          </a:ln>
        </p:spPr>
      </p:pic>
      <p:pic>
        <p:nvPicPr>
          <p:cNvPr id="480" name="Google Shape;480;p2" descr="Đặc điểm trực khuẩn uốn ván | Vinmec"/>
          <p:cNvPicPr preferRelativeResize="0"/>
          <p:nvPr/>
        </p:nvPicPr>
        <p:blipFill rotWithShape="1">
          <a:blip r:embed="rId4">
            <a:alphaModFix/>
          </a:blip>
          <a:srcRect l="30000" t="12644" r="43332" b="14107"/>
          <a:stretch/>
        </p:blipFill>
        <p:spPr>
          <a:xfrm>
            <a:off x="11315700" y="3480792"/>
            <a:ext cx="2171700" cy="3325416"/>
          </a:xfrm>
          <a:prstGeom prst="rect">
            <a:avLst/>
          </a:prstGeom>
          <a:noFill/>
          <a:ln>
            <a:noFill/>
          </a:ln>
        </p:spPr>
      </p:pic>
      <p:sp>
        <p:nvSpPr>
          <p:cNvPr id="481" name="Google Shape;481;p2"/>
          <p:cNvSpPr/>
          <p:nvPr/>
        </p:nvSpPr>
        <p:spPr>
          <a:xfrm>
            <a:off x="5172075" y="685800"/>
            <a:ext cx="7943850" cy="1600200"/>
          </a:xfrm>
          <a:prstGeom prst="rect">
            <a:avLst/>
          </a:prstGeom>
          <a:noFill/>
          <a:ln>
            <a:noFill/>
          </a:ln>
        </p:spPr>
        <p:txBody>
          <a:bodyPr spcFirstLastPara="1" wrap="square" lIns="137138" tIns="68550" rIns="137138" bIns="68550" anchor="ctr" anchorCtr="0">
            <a:noAutofit/>
          </a:bodyPr>
          <a:lstStyle/>
          <a:p>
            <a:pPr algn="ctr">
              <a:lnSpc>
                <a:spcPct val="120000"/>
              </a:lnSpc>
            </a:pPr>
            <a:r>
              <a:rPr lang="en-US" sz="4200" b="1">
                <a:solidFill>
                  <a:srgbClr val="FF0000"/>
                </a:solidFill>
                <a:latin typeface="Arial"/>
                <a:ea typeface="Arial"/>
                <a:cs typeface="Arial"/>
                <a:sym typeface="Arial"/>
              </a:rPr>
              <a:t>TẾ BÀO NHÂN SƠ</a:t>
            </a:r>
            <a:endParaRPr sz="2700">
              <a:solidFill>
                <a:srgbClr val="FF0000"/>
              </a:solidFill>
            </a:endParaRPr>
          </a:p>
          <a:p>
            <a:pPr algn="ctr">
              <a:lnSpc>
                <a:spcPct val="120000"/>
              </a:lnSpc>
            </a:pPr>
            <a:r>
              <a:rPr lang="en-US" sz="4200" b="1">
                <a:solidFill>
                  <a:srgbClr val="FF0000"/>
                </a:solidFill>
                <a:latin typeface="Arial"/>
                <a:ea typeface="Arial"/>
                <a:cs typeface="Arial"/>
                <a:sym typeface="Arial"/>
              </a:rPr>
              <a:t>(Vi khuẩn)</a:t>
            </a:r>
            <a:endParaRPr sz="4200">
              <a:solidFill>
                <a:srgbClr val="FF0000"/>
              </a:solidFill>
              <a:latin typeface="Arial"/>
              <a:ea typeface="Arial"/>
              <a:cs typeface="Arial"/>
              <a:sym typeface="Arial"/>
            </a:endParaRPr>
          </a:p>
        </p:txBody>
      </p:sp>
      <p:sp>
        <p:nvSpPr>
          <p:cNvPr id="482" name="Google Shape;482;p2"/>
          <p:cNvSpPr/>
          <p:nvPr/>
        </p:nvSpPr>
        <p:spPr>
          <a:xfrm>
            <a:off x="4588452" y="7115432"/>
            <a:ext cx="4250748" cy="847468"/>
          </a:xfrm>
          <a:prstGeom prst="rect">
            <a:avLst/>
          </a:prstGeom>
          <a:noFill/>
          <a:ln>
            <a:noFill/>
          </a:ln>
        </p:spPr>
        <p:txBody>
          <a:bodyPr spcFirstLastPara="1" wrap="square" lIns="137138" tIns="68550" rIns="137138" bIns="68550" anchor="t" anchorCtr="0">
            <a:noAutofit/>
          </a:bodyPr>
          <a:lstStyle/>
          <a:p>
            <a:pPr marL="405408" indent="-405408" algn="ctr"/>
            <a:r>
              <a:rPr lang="en-US" sz="3600" b="1">
                <a:solidFill>
                  <a:srgbClr val="002060"/>
                </a:solidFill>
                <a:latin typeface="Arial"/>
                <a:ea typeface="Arial"/>
                <a:cs typeface="Arial"/>
                <a:sym typeface="Arial"/>
              </a:rPr>
              <a:t>Vi khuẩn E.coli</a:t>
            </a:r>
            <a:endParaRPr sz="3600" b="1">
              <a:solidFill>
                <a:srgbClr val="002060"/>
              </a:solidFill>
              <a:latin typeface="Arial"/>
              <a:ea typeface="Arial"/>
              <a:cs typeface="Arial"/>
              <a:sym typeface="Arial"/>
            </a:endParaRPr>
          </a:p>
        </p:txBody>
      </p:sp>
      <p:sp>
        <p:nvSpPr>
          <p:cNvPr id="483" name="Google Shape;483;p2"/>
          <p:cNvSpPr/>
          <p:nvPr/>
        </p:nvSpPr>
        <p:spPr>
          <a:xfrm>
            <a:off x="10058400" y="7101144"/>
            <a:ext cx="4544721" cy="847468"/>
          </a:xfrm>
          <a:prstGeom prst="rect">
            <a:avLst/>
          </a:prstGeom>
          <a:noFill/>
          <a:ln>
            <a:noFill/>
          </a:ln>
        </p:spPr>
        <p:txBody>
          <a:bodyPr spcFirstLastPara="1" wrap="square" lIns="137138" tIns="68550" rIns="137138" bIns="68550" anchor="t" anchorCtr="0">
            <a:noAutofit/>
          </a:bodyPr>
          <a:lstStyle/>
          <a:p>
            <a:pPr marL="405408" indent="-405408" algn="ctr"/>
            <a:r>
              <a:rPr lang="en-US" sz="3600" b="1">
                <a:solidFill>
                  <a:srgbClr val="002060"/>
                </a:solidFill>
                <a:latin typeface="Arial"/>
                <a:ea typeface="Arial"/>
                <a:cs typeface="Arial"/>
                <a:sym typeface="Arial"/>
              </a:rPr>
              <a:t>Vi khuẩn uốn ván</a:t>
            </a:r>
            <a:endParaRPr sz="3600" b="1">
              <a:solidFill>
                <a:srgbClr val="00206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500"/>
                                        <p:tgtEl>
                                          <p:spTgt spid="479"/>
                                        </p:tgtEl>
                                      </p:cBhvr>
                                    </p:animEffect>
                                  </p:childTnLst>
                                </p:cTn>
                              </p:par>
                              <p:par>
                                <p:cTn id="8" presetID="10" presetClass="entr" presetSubtype="0" fill="hold" nodeType="withEffect">
                                  <p:stCondLst>
                                    <p:cond delay="0"/>
                                  </p:stCondLst>
                                  <p:childTnLst>
                                    <p:set>
                                      <p:cBhvr>
                                        <p:cTn id="9" dur="1" fill="hold">
                                          <p:stCondLst>
                                            <p:cond delay="0"/>
                                          </p:stCondLst>
                                        </p:cTn>
                                        <p:tgtEl>
                                          <p:spTgt spid="482"/>
                                        </p:tgtEl>
                                        <p:attrNameLst>
                                          <p:attrName>style.visibility</p:attrName>
                                        </p:attrNameLst>
                                      </p:cBhvr>
                                      <p:to>
                                        <p:strVal val="visible"/>
                                      </p:to>
                                    </p:set>
                                    <p:animEffect transition="in" filter="fade">
                                      <p:cBhvr>
                                        <p:cTn id="10" dur="500"/>
                                        <p:tgtEl>
                                          <p:spTgt spid="4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0"/>
                                        </p:tgtEl>
                                        <p:attrNameLst>
                                          <p:attrName>style.visibility</p:attrName>
                                        </p:attrNameLst>
                                      </p:cBhvr>
                                      <p:to>
                                        <p:strVal val="visible"/>
                                      </p:to>
                                    </p:set>
                                    <p:animEffect transition="in" filter="fade">
                                      <p:cBhvr>
                                        <p:cTn id="15" dur="500"/>
                                        <p:tgtEl>
                                          <p:spTgt spid="480"/>
                                        </p:tgtEl>
                                      </p:cBhvr>
                                    </p:animEffect>
                                  </p:childTnLst>
                                </p:cTn>
                              </p:par>
                              <p:par>
                                <p:cTn id="16" presetID="10" presetClass="entr" presetSubtype="0" fill="hold" nodeType="withEffect">
                                  <p:stCondLst>
                                    <p:cond delay="0"/>
                                  </p:stCondLst>
                                  <p:childTnLst>
                                    <p:set>
                                      <p:cBhvr>
                                        <p:cTn id="17" dur="1" fill="hold">
                                          <p:stCondLst>
                                            <p:cond delay="0"/>
                                          </p:stCondLst>
                                        </p:cTn>
                                        <p:tgtEl>
                                          <p:spTgt spid="483"/>
                                        </p:tgtEl>
                                        <p:attrNameLst>
                                          <p:attrName>style.visibility</p:attrName>
                                        </p:attrNameLst>
                                      </p:cBhvr>
                                      <p:to>
                                        <p:strVal val="visible"/>
                                      </p:to>
                                    </p:set>
                                    <p:animEffect transition="in" filter="fade">
                                      <p:cBhvr>
                                        <p:cTn id="18" dur="500"/>
                                        <p:tgtEl>
                                          <p:spTgt spid="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2"/>
          <p:cNvGrpSpPr/>
          <p:nvPr/>
        </p:nvGrpSpPr>
        <p:grpSpPr>
          <a:xfrm>
            <a:off x="838200" y="1485900"/>
            <a:ext cx="16535400" cy="7722570"/>
            <a:chOff x="0" y="0"/>
            <a:chExt cx="4018876" cy="4290507"/>
          </a:xfrm>
          <a:solidFill>
            <a:srgbClr val="FABB17"/>
          </a:solidFill>
        </p:grpSpPr>
        <p:sp>
          <p:nvSpPr>
            <p:cNvPr id="12" name="Freeform 3"/>
            <p:cNvSpPr/>
            <p:nvPr/>
          </p:nvSpPr>
          <p:spPr>
            <a:xfrm>
              <a:off x="0" y="0"/>
              <a:ext cx="4018876" cy="4290507"/>
            </a:xfrm>
            <a:custGeom>
              <a:avLst/>
              <a:gdLst/>
              <a:ahLst/>
              <a:cxnLst/>
              <a:rect l="l" t="t" r="r" b="b"/>
              <a:pathLst>
                <a:path w="4018876" h="4290507">
                  <a:moveTo>
                    <a:pt x="3894416" y="4290507"/>
                  </a:moveTo>
                  <a:lnTo>
                    <a:pt x="124460" y="4290507"/>
                  </a:lnTo>
                  <a:cubicBezTo>
                    <a:pt x="55880" y="4290507"/>
                    <a:pt x="0" y="4234627"/>
                    <a:pt x="0" y="4166047"/>
                  </a:cubicBezTo>
                  <a:lnTo>
                    <a:pt x="0" y="124460"/>
                  </a:lnTo>
                  <a:cubicBezTo>
                    <a:pt x="0" y="55880"/>
                    <a:pt x="55880" y="0"/>
                    <a:pt x="124460" y="0"/>
                  </a:cubicBezTo>
                  <a:lnTo>
                    <a:pt x="3894416" y="0"/>
                  </a:lnTo>
                  <a:cubicBezTo>
                    <a:pt x="3962996" y="0"/>
                    <a:pt x="4018876" y="55880"/>
                    <a:pt x="4018876" y="124460"/>
                  </a:cubicBezTo>
                  <a:lnTo>
                    <a:pt x="4018876" y="4166047"/>
                  </a:lnTo>
                  <a:cubicBezTo>
                    <a:pt x="4018876" y="4234627"/>
                    <a:pt x="3962996" y="4290507"/>
                    <a:pt x="3894416" y="4290507"/>
                  </a:cubicBezTo>
                  <a:close/>
                </a:path>
              </a:pathLst>
            </a:custGeom>
            <a:grpFill/>
          </p:spPr>
          <p:txBody>
            <a:bodyPr/>
            <a:lstStyle/>
            <a:p>
              <a:endParaRPr lang="en-US"/>
            </a:p>
          </p:txBody>
        </p:sp>
      </p:grpSp>
      <p:pic>
        <p:nvPicPr>
          <p:cNvPr id="9"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63800" y="267822"/>
            <a:ext cx="3410952" cy="2707443"/>
          </a:xfrm>
          <a:prstGeom prst="rect">
            <a:avLst/>
          </a:prstGeom>
        </p:spPr>
      </p:pic>
      <p:pic>
        <p:nvPicPr>
          <p:cNvPr id="10"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556806">
            <a:off x="329688" y="463729"/>
            <a:ext cx="2456972" cy="2536230"/>
          </a:xfrm>
          <a:prstGeom prst="rect">
            <a:avLst/>
          </a:prstGeom>
        </p:spPr>
      </p:pic>
      <p:sp>
        <p:nvSpPr>
          <p:cNvPr id="13" name="TextBox 12">
            <a:extLst>
              <a:ext uri="{FF2B5EF4-FFF2-40B4-BE49-F238E27FC236}">
                <a16:creationId xmlns:a16="http://schemas.microsoft.com/office/drawing/2014/main" id="{8101ADB2-CEA9-66DA-3D92-EEEA6C294A39}"/>
              </a:ext>
            </a:extLst>
          </p:cNvPr>
          <p:cNvSpPr txBox="1"/>
          <p:nvPr/>
        </p:nvSpPr>
        <p:spPr>
          <a:xfrm>
            <a:off x="991150" y="4433226"/>
            <a:ext cx="16229500" cy="1471557"/>
          </a:xfrm>
          <a:prstGeom prst="rect">
            <a:avLst/>
          </a:prstGeom>
          <a:noFill/>
        </p:spPr>
        <p:txBody>
          <a:bodyPr wrap="square">
            <a:spAutoFit/>
          </a:bodyPr>
          <a:lstStyle/>
          <a:p>
            <a:pPr algn="ctr">
              <a:lnSpc>
                <a:spcPct val="130000"/>
              </a:lnSpc>
            </a:pPr>
            <a:r>
              <a:rPr lang="nl-NL" sz="7500" b="1" dirty="0">
                <a:solidFill>
                  <a:schemeClr val="bg1"/>
                </a:solidFill>
                <a:effectLst/>
                <a:latin typeface="+mj-lt"/>
                <a:ea typeface="DengXian Light" panose="02010600030101010101" pitchFamily="2" charset="-122"/>
                <a:cs typeface="Calibri" panose="020F0502020204030204" pitchFamily="34" charset="0"/>
              </a:rPr>
              <a:t>BÀI </a:t>
            </a:r>
            <a:r>
              <a:rPr lang="en-US" sz="7500" b="1" dirty="0">
                <a:solidFill>
                  <a:schemeClr val="bg1"/>
                </a:solidFill>
                <a:effectLst/>
                <a:latin typeface="+mj-lt"/>
                <a:ea typeface="DengXian Light" panose="02010600030101010101" pitchFamily="2" charset="-122"/>
                <a:cs typeface="Calibri" panose="020F0502020204030204" pitchFamily="34" charset="0"/>
              </a:rPr>
              <a:t>8: TẾ BÀO NHÂN SƠ</a:t>
            </a:r>
            <a:endParaRPr lang="en-US" sz="7500" b="1" dirty="0">
              <a:solidFill>
                <a:schemeClr val="bg1"/>
              </a:solidFill>
              <a:latin typeface="+mj-lt"/>
              <a:cs typeface="Calibri" panose="020F0502020204030204" pitchFamily="34" charset="0"/>
            </a:endParaRPr>
          </a:p>
        </p:txBody>
      </p:sp>
      <p:pic>
        <p:nvPicPr>
          <p:cNvPr id="15"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16200" y="7327799"/>
            <a:ext cx="2418312" cy="2418312"/>
          </a:xfrm>
          <a:prstGeom prst="rect">
            <a:avLst/>
          </a:prstGeom>
        </p:spPr>
      </p:pic>
      <p:pic>
        <p:nvPicPr>
          <p:cNvPr id="1026" name="Picture 2" descr="https://o.remove.bg/downloads/c9e843f6-6680-4cad-8f6f-747545f7618d/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28600" y="6059852"/>
            <a:ext cx="3998622" cy="436669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491;p3">
            <a:extLst>
              <a:ext uri="{FF2B5EF4-FFF2-40B4-BE49-F238E27FC236}">
                <a16:creationId xmlns:a16="http://schemas.microsoft.com/office/drawing/2014/main" id="{765FB456-6B94-FA2F-83AC-BA23E40E195C}"/>
              </a:ext>
            </a:extLst>
          </p:cNvPr>
          <p:cNvSpPr txBox="1"/>
          <p:nvPr/>
        </p:nvSpPr>
        <p:spPr>
          <a:xfrm>
            <a:off x="3124200" y="3035813"/>
            <a:ext cx="12040297" cy="142188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7200" b="1">
                <a:solidFill>
                  <a:schemeClr val="bg1"/>
                </a:solidFill>
                <a:latin typeface="+mj-lt"/>
                <a:ea typeface="Arial"/>
                <a:cs typeface="Arial"/>
                <a:sym typeface="Arial"/>
              </a:rPr>
              <a:t>CHƯƠNG 2: CẤU TRÚC TẾ BÀO</a:t>
            </a:r>
            <a:endParaRPr sz="4400">
              <a:solidFill>
                <a:schemeClr val="bg1"/>
              </a:solidFill>
              <a:latin typeface="+mj-lt"/>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381000" y="319217"/>
            <a:ext cx="17602200" cy="9665278"/>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latin typeface="+mj-lt"/>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66031" y="7958316"/>
            <a:ext cx="2247649" cy="2287683"/>
          </a:xfrm>
          <a:prstGeom prst="rect">
            <a:avLst/>
          </a:prstGeom>
        </p:spPr>
      </p:pic>
      <p:pic>
        <p:nvPicPr>
          <p:cNvPr id="24"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6276" y="12700"/>
            <a:ext cx="1832842" cy="2167877"/>
          </a:xfrm>
          <a:prstGeom prst="rect">
            <a:avLst/>
          </a:prstGeom>
        </p:spPr>
      </p:pic>
      <p:sp>
        <p:nvSpPr>
          <p:cNvPr id="20" name="TextBox 19">
            <a:extLst>
              <a:ext uri="{FF2B5EF4-FFF2-40B4-BE49-F238E27FC236}">
                <a16:creationId xmlns:a16="http://schemas.microsoft.com/office/drawing/2014/main" id="{2F6D078F-FA04-C1CD-88EA-75263540A923}"/>
              </a:ext>
            </a:extLst>
          </p:cNvPr>
          <p:cNvSpPr txBox="1"/>
          <p:nvPr/>
        </p:nvSpPr>
        <p:spPr>
          <a:xfrm>
            <a:off x="38099" y="953598"/>
            <a:ext cx="18288000" cy="989502"/>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925C39"/>
                </a:solidFill>
                <a:latin typeface="+mj-lt"/>
                <a:cs typeface="Calibri" panose="020F0502020204030204" pitchFamily="34" charset="0"/>
              </a:rPr>
              <a:t>NỘI DUNG </a:t>
            </a:r>
            <a:r>
              <a:rPr lang="en-US" sz="6500" b="1" dirty="0">
                <a:solidFill>
                  <a:srgbClr val="925C39"/>
                </a:solidFill>
                <a:latin typeface="+mj-lt"/>
                <a:cs typeface="Calibri" panose="020F0502020204030204" pitchFamily="34" charset="0"/>
              </a:rPr>
              <a:t>BÀI HỌC</a:t>
            </a:r>
          </a:p>
        </p:txBody>
      </p:sp>
      <p:sp>
        <p:nvSpPr>
          <p:cNvPr id="4" name="Rounded Rectangle 3"/>
          <p:cNvSpPr/>
          <p:nvPr/>
        </p:nvSpPr>
        <p:spPr>
          <a:xfrm>
            <a:off x="2247899" y="2731061"/>
            <a:ext cx="13868400" cy="2209800"/>
          </a:xfrm>
          <a:prstGeom prst="roundRect">
            <a:avLst/>
          </a:prstGeom>
          <a:solidFill>
            <a:schemeClr val="accent5">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500" b="1" dirty="0">
                <a:latin typeface="+mj-lt"/>
                <a:cs typeface="Calibri" panose="020F0502020204030204" pitchFamily="34" charset="0"/>
              </a:rPr>
              <a:t>I. </a:t>
            </a:r>
            <a:r>
              <a:rPr lang="en-US" sz="5500" b="1" dirty="0" err="1">
                <a:latin typeface="+mj-lt"/>
                <a:cs typeface="Calibri" panose="020F0502020204030204" pitchFamily="34" charset="0"/>
              </a:rPr>
              <a:t>Đặc</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điểm</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chung</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của</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tế</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bào</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nhân</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sơ</a:t>
            </a:r>
            <a:endParaRPr lang="en-US" sz="5500" b="1" dirty="0">
              <a:latin typeface="+mj-lt"/>
              <a:cs typeface="Calibri" panose="020F0502020204030204" pitchFamily="34" charset="0"/>
            </a:endParaRPr>
          </a:p>
        </p:txBody>
      </p:sp>
      <p:sp>
        <p:nvSpPr>
          <p:cNvPr id="23" name="Rounded Rectangle 22"/>
          <p:cNvSpPr/>
          <p:nvPr/>
        </p:nvSpPr>
        <p:spPr>
          <a:xfrm>
            <a:off x="2247899" y="5981700"/>
            <a:ext cx="13868400" cy="2209800"/>
          </a:xfrm>
          <a:prstGeom prst="roundRect">
            <a:avLst/>
          </a:prstGeom>
          <a:solidFill>
            <a:schemeClr val="accent5">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500" b="1" dirty="0">
                <a:latin typeface="+mj-lt"/>
                <a:cs typeface="Calibri" panose="020F0502020204030204" pitchFamily="34" charset="0"/>
              </a:rPr>
              <a:t>II. </a:t>
            </a:r>
            <a:r>
              <a:rPr lang="en-US" sz="5500" b="1" dirty="0" err="1">
                <a:latin typeface="+mj-lt"/>
                <a:cs typeface="Calibri" panose="020F0502020204030204" pitchFamily="34" charset="0"/>
              </a:rPr>
              <a:t>Cấu</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tạo</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tế</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bào</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nhân</a:t>
            </a:r>
            <a:r>
              <a:rPr lang="en-US" sz="5500" b="1" dirty="0">
                <a:latin typeface="+mj-lt"/>
                <a:cs typeface="Calibri" panose="020F0502020204030204" pitchFamily="34" charset="0"/>
              </a:rPr>
              <a:t> </a:t>
            </a:r>
            <a:r>
              <a:rPr lang="en-US" sz="5500" b="1" dirty="0" err="1">
                <a:latin typeface="+mj-lt"/>
                <a:cs typeface="Calibri" panose="020F0502020204030204" pitchFamily="34" charset="0"/>
              </a:rPr>
              <a:t>sơ</a:t>
            </a:r>
            <a:endParaRPr lang="en-US" sz="5500" b="1" dirty="0">
              <a:latin typeface="+mj-lt"/>
              <a:cs typeface="Calibri" panose="020F0502020204030204" pitchFamily="34" charset="0"/>
            </a:endParaRPr>
          </a:p>
        </p:txBody>
      </p:sp>
    </p:spTree>
    <p:extLst>
      <p:ext uri="{BB962C8B-B14F-4D97-AF65-F5344CB8AC3E}">
        <p14:creationId xmlns:p14="http://schemas.microsoft.com/office/powerpoint/2010/main" val="898786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2937444" y="2013501"/>
            <a:ext cx="12413113" cy="62792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60892" y="95227"/>
            <a:ext cx="2106564" cy="230856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1868">
            <a:off x="1892283" y="1946440"/>
            <a:ext cx="1373695" cy="4040277"/>
          </a:xfrm>
          <a:prstGeom prst="rect">
            <a:avLst/>
          </a:prstGeom>
        </p:spPr>
      </p:pic>
      <p:sp>
        <p:nvSpPr>
          <p:cNvPr id="9" name="Rectangle 8"/>
          <p:cNvSpPr/>
          <p:nvPr/>
        </p:nvSpPr>
        <p:spPr>
          <a:xfrm>
            <a:off x="4019550" y="3808155"/>
            <a:ext cx="10229850" cy="2554545"/>
          </a:xfrm>
          <a:prstGeom prst="rect">
            <a:avLst/>
          </a:prstGeom>
        </p:spPr>
        <p:txBody>
          <a:bodyPr wrap="square">
            <a:spAutoFit/>
          </a:bodyPr>
          <a:lstStyle/>
          <a:p>
            <a:pPr algn="ctr"/>
            <a:r>
              <a:rPr lang="en-US" sz="8000" b="1" dirty="0">
                <a:solidFill>
                  <a:srgbClr val="202F5A"/>
                </a:solidFill>
                <a:latin typeface="+mj-lt"/>
                <a:cs typeface="Calibri" panose="020F0502020204030204" pitchFamily="34" charset="0"/>
              </a:rPr>
              <a:t>I. </a:t>
            </a:r>
            <a:r>
              <a:rPr lang="en-US" sz="8000" b="1" dirty="0" err="1">
                <a:solidFill>
                  <a:srgbClr val="202F5A"/>
                </a:solidFill>
                <a:latin typeface="+mj-lt"/>
                <a:cs typeface="Calibri" panose="020F0502020204030204" pitchFamily="34" charset="0"/>
              </a:rPr>
              <a:t>Đặc</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điểm</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chung</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của</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tế</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bào</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nhân</a:t>
            </a:r>
            <a:r>
              <a:rPr lang="en-US" sz="8000" b="1" dirty="0">
                <a:solidFill>
                  <a:srgbClr val="202F5A"/>
                </a:solidFill>
                <a:latin typeface="+mj-lt"/>
                <a:cs typeface="Calibri" panose="020F0502020204030204" pitchFamily="34" charset="0"/>
              </a:rPr>
              <a:t> </a:t>
            </a:r>
            <a:r>
              <a:rPr lang="en-US" sz="8000" b="1" dirty="0" err="1">
                <a:solidFill>
                  <a:srgbClr val="202F5A"/>
                </a:solidFill>
                <a:latin typeface="+mj-lt"/>
                <a:cs typeface="Calibri" panose="020F0502020204030204" pitchFamily="34" charset="0"/>
              </a:rPr>
              <a:t>sơ</a:t>
            </a:r>
            <a:endParaRPr lang="en-US" sz="8000" b="1" dirty="0">
              <a:solidFill>
                <a:srgbClr val="202F5A"/>
              </a:solidFill>
              <a:latin typeface="+mj-lt"/>
              <a:cs typeface="Calibri" panose="020F0502020204030204" pitchFamily="34" charset="0"/>
            </a:endParaRPr>
          </a:p>
        </p:txBody>
      </p:sp>
      <p:pic>
        <p:nvPicPr>
          <p:cNvPr id="8"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5379" y="6972300"/>
            <a:ext cx="3782077" cy="2321249"/>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grpSp>
        <p:nvGrpSpPr>
          <p:cNvPr id="529" name="Google Shape;529;p7"/>
          <p:cNvGrpSpPr/>
          <p:nvPr/>
        </p:nvGrpSpPr>
        <p:grpSpPr>
          <a:xfrm>
            <a:off x="0" y="0"/>
            <a:ext cx="18288000" cy="10287000"/>
            <a:chOff x="0" y="685800"/>
            <a:chExt cx="12064146" cy="5730468"/>
          </a:xfrm>
        </p:grpSpPr>
        <p:pic>
          <p:nvPicPr>
            <p:cNvPr id="530" name="Google Shape;530;p7" descr="A diagram of two people&#10;&#10;Description automatically generated"/>
            <p:cNvPicPr preferRelativeResize="0"/>
            <p:nvPr/>
          </p:nvPicPr>
          <p:blipFill rotWithShape="1">
            <a:blip r:embed="rId3">
              <a:alphaModFix/>
            </a:blip>
            <a:srcRect/>
            <a:stretch/>
          </p:blipFill>
          <p:spPr>
            <a:xfrm>
              <a:off x="0" y="685800"/>
              <a:ext cx="12064146" cy="5730468"/>
            </a:xfrm>
            <a:prstGeom prst="rect">
              <a:avLst/>
            </a:prstGeom>
            <a:noFill/>
            <a:ln>
              <a:noFill/>
            </a:ln>
          </p:spPr>
        </p:pic>
        <p:sp>
          <p:nvSpPr>
            <p:cNvPr id="531" name="Google Shape;531;p7"/>
            <p:cNvSpPr txBox="1"/>
            <p:nvPr/>
          </p:nvSpPr>
          <p:spPr>
            <a:xfrm>
              <a:off x="2819400" y="5577093"/>
              <a:ext cx="1219200" cy="308576"/>
            </a:xfrm>
            <a:prstGeom prst="rect">
              <a:avLst/>
            </a:prstGeom>
            <a:solidFill>
              <a:schemeClr val="lt1"/>
            </a:solidFill>
            <a:ln>
              <a:noFill/>
            </a:ln>
          </p:spPr>
          <p:txBody>
            <a:bodyPr spcFirstLastPara="1" wrap="square" lIns="137138" tIns="68550" rIns="137138" bIns="68550" anchor="t" anchorCtr="0">
              <a:spAutoFit/>
            </a:bodyPr>
            <a:lstStyle/>
            <a:p>
              <a:endParaRPr sz="2700">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F6D078F-FA04-C1CD-88EA-75263540A923}"/>
              </a:ext>
            </a:extLst>
          </p:cNvPr>
          <p:cNvSpPr txBox="1"/>
          <p:nvPr/>
        </p:nvSpPr>
        <p:spPr>
          <a:xfrm>
            <a:off x="-5080" y="419100"/>
            <a:ext cx="18288000" cy="989502"/>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FF0000"/>
                </a:solidFill>
                <a:latin typeface="Calibri" panose="020F0502020204030204" pitchFamily="34" charset="0"/>
                <a:cs typeface="Calibri" panose="020F0502020204030204" pitchFamily="34" charset="0"/>
              </a:rPr>
              <a:t>PHIẾU HỌC TẬP 1</a:t>
            </a:r>
            <a:endParaRPr lang="en-US" sz="6500" b="1" dirty="0">
              <a:solidFill>
                <a:srgbClr val="FF0000"/>
              </a:solidFill>
              <a:latin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411093860"/>
              </p:ext>
            </p:extLst>
          </p:nvPr>
        </p:nvGraphicFramePr>
        <p:xfrm>
          <a:off x="990600" y="2397100"/>
          <a:ext cx="16459199" cy="7166000"/>
        </p:xfrm>
        <a:graphic>
          <a:graphicData uri="http://schemas.openxmlformats.org/drawingml/2006/table">
            <a:tbl>
              <a:tblPr firstRow="1" firstCol="1" bandRow="1">
                <a:tableStyleId>{BDBED569-4797-4DF1-A0F4-6AAB3CD982D8}</a:tableStyleId>
              </a:tblPr>
              <a:tblGrid>
                <a:gridCol w="11887201">
                  <a:extLst>
                    <a:ext uri="{9D8B030D-6E8A-4147-A177-3AD203B41FA5}">
                      <a16:colId xmlns:a16="http://schemas.microsoft.com/office/drawing/2014/main" val="221512289"/>
                    </a:ext>
                  </a:extLst>
                </a:gridCol>
                <a:gridCol w="2044047">
                  <a:extLst>
                    <a:ext uri="{9D8B030D-6E8A-4147-A177-3AD203B41FA5}">
                      <a16:colId xmlns:a16="http://schemas.microsoft.com/office/drawing/2014/main" val="3413958870"/>
                    </a:ext>
                  </a:extLst>
                </a:gridCol>
                <a:gridCol w="2527951">
                  <a:extLst>
                    <a:ext uri="{9D8B030D-6E8A-4147-A177-3AD203B41FA5}">
                      <a16:colId xmlns:a16="http://schemas.microsoft.com/office/drawing/2014/main" val="4087965437"/>
                    </a:ext>
                  </a:extLst>
                </a:gridCol>
              </a:tblGrid>
              <a:tr h="990915">
                <a:tc>
                  <a:txBody>
                    <a:bodyPr/>
                    <a:lstStyle/>
                    <a:p>
                      <a:pPr algn="ctr">
                        <a:lnSpc>
                          <a:spcPct val="100000"/>
                        </a:lnSpc>
                        <a:spcBef>
                          <a:spcPts val="600"/>
                        </a:spcBef>
                        <a:spcAft>
                          <a:spcPts val="600"/>
                        </a:spcAft>
                      </a:pPr>
                      <a:r>
                        <a:rPr lang="en-US" sz="4000" spc="10" dirty="0" err="1">
                          <a:effectLst/>
                        </a:rPr>
                        <a:t>Đặc</a:t>
                      </a:r>
                      <a:r>
                        <a:rPr lang="en-US" sz="4000" spc="10" dirty="0">
                          <a:effectLst/>
                        </a:rPr>
                        <a:t> </a:t>
                      </a:r>
                      <a:r>
                        <a:rPr lang="en-US" sz="4000" spc="10" dirty="0" err="1">
                          <a:effectLst/>
                        </a:rPr>
                        <a:t>điểm</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dirty="0" err="1">
                          <a:effectLst/>
                        </a:rPr>
                        <a:t>Có</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dirty="0" err="1">
                          <a:effectLst/>
                        </a:rPr>
                        <a:t>Không</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72299785"/>
                  </a:ext>
                </a:extLst>
              </a:tr>
              <a:tr h="905176">
                <a:tc>
                  <a:txBody>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en-US" sz="4000" spc="10">
                          <a:effectLst/>
                        </a:rPr>
                        <a:t>  Kích thước nhỏ</a:t>
                      </a:r>
                      <a:endParaRPr lang="en-US" sz="40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Bef>
                          <a:spcPts val="600"/>
                        </a:spcBef>
                        <a:spcAft>
                          <a:spcPts val="600"/>
                        </a:spcAft>
                      </a:pPr>
                      <a:r>
                        <a:rPr lang="en-US" sz="4000" spc="10">
                          <a:effectLst/>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Bef>
                          <a:spcPts val="600"/>
                        </a:spcBef>
                        <a:spcAft>
                          <a:spcPts val="600"/>
                        </a:spcAft>
                      </a:pPr>
                      <a:r>
                        <a:rPr lang="en-US" sz="4000" spc="10">
                          <a:effectLst/>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0740143"/>
                  </a:ext>
                </a:extLst>
              </a:tr>
              <a:tr h="854491">
                <a:tc>
                  <a:txBody>
                    <a:bodyPr/>
                    <a:lstStyle/>
                    <a:p>
                      <a:pPr algn="just">
                        <a:lnSpc>
                          <a:spcPct val="100000"/>
                        </a:lnSpc>
                        <a:spcBef>
                          <a:spcPts val="600"/>
                        </a:spcBef>
                        <a:spcAft>
                          <a:spcPts val="600"/>
                        </a:spcAft>
                      </a:pPr>
                      <a:r>
                        <a:rPr lang="en-US" sz="4000" spc="10">
                          <a:effectLst/>
                        </a:rPr>
                        <a:t>  Màng nhân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Bef>
                          <a:spcPts val="600"/>
                        </a:spcBef>
                        <a:spcAft>
                          <a:spcPts val="600"/>
                        </a:spcAft>
                      </a:pPr>
                      <a:r>
                        <a:rPr lang="en-US" sz="4000" spc="10" dirty="0">
                          <a:effectLst/>
                        </a:rPr>
                        <a:t>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Bef>
                          <a:spcPts val="600"/>
                        </a:spcBef>
                        <a:spcAft>
                          <a:spcPts val="600"/>
                        </a:spcAft>
                      </a:pPr>
                      <a:r>
                        <a:rPr lang="en-US" sz="4000" spc="10">
                          <a:effectLst/>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92156190"/>
                  </a:ext>
                </a:extLst>
              </a:tr>
              <a:tr h="1120427">
                <a:tc>
                  <a:txBody>
                    <a:bodyPr/>
                    <a:lstStyle/>
                    <a:p>
                      <a:pPr algn="just">
                        <a:lnSpc>
                          <a:spcPct val="100000"/>
                        </a:lnSpc>
                        <a:spcBef>
                          <a:spcPts val="600"/>
                        </a:spcBef>
                        <a:spcAft>
                          <a:spcPts val="600"/>
                        </a:spcAft>
                      </a:pPr>
                      <a:r>
                        <a:rPr lang="en-US" sz="4000" spc="10">
                          <a:effectLst/>
                        </a:rPr>
                        <a:t>  Các </a:t>
                      </a:r>
                      <a:r>
                        <a:rPr lang="en-US" sz="4000" spc="10" dirty="0" err="1">
                          <a:effectLst/>
                        </a:rPr>
                        <a:t>hệ</a:t>
                      </a:r>
                      <a:r>
                        <a:rPr lang="en-US" sz="4000" spc="10" dirty="0">
                          <a:effectLst/>
                        </a:rPr>
                        <a:t> </a:t>
                      </a:r>
                      <a:r>
                        <a:rPr lang="en-US" sz="4000" spc="10" dirty="0" err="1">
                          <a:effectLst/>
                        </a:rPr>
                        <a:t>thống</a:t>
                      </a:r>
                      <a:r>
                        <a:rPr lang="en-US" sz="4000" spc="10" dirty="0">
                          <a:effectLst/>
                        </a:rPr>
                        <a:t> </a:t>
                      </a:r>
                      <a:r>
                        <a:rPr lang="en-US" sz="4000" spc="10" dirty="0" err="1">
                          <a:effectLst/>
                        </a:rPr>
                        <a:t>nội</a:t>
                      </a:r>
                      <a:r>
                        <a:rPr lang="en-US" sz="4000" spc="10" dirty="0">
                          <a:effectLst/>
                        </a:rPr>
                        <a:t> </a:t>
                      </a:r>
                      <a:r>
                        <a:rPr lang="en-US" sz="4000" spc="10" dirty="0" err="1">
                          <a:effectLst/>
                        </a:rPr>
                        <a:t>màng</a:t>
                      </a:r>
                      <a:r>
                        <a:rPr lang="en-US" sz="4000" spc="10" dirty="0">
                          <a:effectLst/>
                        </a:rPr>
                        <a:t> </a:t>
                      </a:r>
                      <a:r>
                        <a:rPr lang="en-US" sz="4000" spc="10" err="1">
                          <a:effectLst/>
                        </a:rPr>
                        <a:t>và</a:t>
                      </a:r>
                      <a:r>
                        <a:rPr lang="en-US" sz="4000" spc="10">
                          <a:effectLst/>
                        </a:rPr>
                        <a:t> bào </a:t>
                      </a:r>
                      <a:r>
                        <a:rPr lang="en-US" sz="4000" spc="10" dirty="0" err="1">
                          <a:effectLst/>
                        </a:rPr>
                        <a:t>quan</a:t>
                      </a:r>
                      <a:r>
                        <a:rPr lang="en-US" sz="4000" spc="10" dirty="0">
                          <a:effectLst/>
                        </a:rPr>
                        <a:t> </a:t>
                      </a:r>
                      <a:r>
                        <a:rPr lang="en-US" sz="4000" spc="10" dirty="0" err="1">
                          <a:effectLst/>
                        </a:rPr>
                        <a:t>có</a:t>
                      </a:r>
                      <a:r>
                        <a:rPr lang="en-US" sz="4000" spc="10" dirty="0">
                          <a:effectLst/>
                        </a:rPr>
                        <a:t> </a:t>
                      </a:r>
                      <a:r>
                        <a:rPr lang="en-US" sz="4000" spc="10" dirty="0" err="1">
                          <a:effectLst/>
                        </a:rPr>
                        <a:t>màng</a:t>
                      </a:r>
                      <a:r>
                        <a:rPr lang="en-US" sz="4000" spc="10" dirty="0">
                          <a:effectLst/>
                        </a:rPr>
                        <a:t> </a:t>
                      </a:r>
                      <a:r>
                        <a:rPr lang="en-US" sz="4000" spc="10" dirty="0" err="1">
                          <a:effectLst/>
                        </a:rPr>
                        <a:t>bao</a:t>
                      </a:r>
                      <a:r>
                        <a:rPr lang="en-US" sz="4000" spc="10" dirty="0">
                          <a:effectLst/>
                        </a:rPr>
                        <a:t> </a:t>
                      </a:r>
                      <a:r>
                        <a:rPr lang="en-US" sz="4000" spc="10" dirty="0" err="1">
                          <a:effectLst/>
                        </a:rPr>
                        <a:t>bọc</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Bef>
                          <a:spcPts val="600"/>
                        </a:spcBef>
                        <a:spcAft>
                          <a:spcPts val="600"/>
                        </a:spcAft>
                      </a:pPr>
                      <a:r>
                        <a:rPr lang="en-US" sz="4000" spc="10">
                          <a:effectLst/>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Bef>
                          <a:spcPts val="600"/>
                        </a:spcBef>
                        <a:spcAft>
                          <a:spcPts val="600"/>
                        </a:spcAft>
                      </a:pPr>
                      <a:r>
                        <a:rPr lang="en-US" sz="4000" spc="10" dirty="0">
                          <a:effectLst/>
                        </a:rPr>
                        <a:t>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5107002"/>
                  </a:ext>
                </a:extLst>
              </a:tr>
              <a:tr h="3294991">
                <a:tc gridSpan="3">
                  <a:txBody>
                    <a:bodyPr/>
                    <a:lstStyle/>
                    <a:p>
                      <a:pPr marL="0" indent="0">
                        <a:lnSpc>
                          <a:spcPct val="100000"/>
                        </a:lnSpc>
                        <a:spcBef>
                          <a:spcPts val="600"/>
                        </a:spcBef>
                        <a:spcAft>
                          <a:spcPts val="600"/>
                        </a:spcAft>
                        <a:buNone/>
                      </a:pPr>
                      <a:r>
                        <a:rPr lang="en-US" sz="4000" b="1" kern="1200">
                          <a:solidFill>
                            <a:srgbClr val="C00000"/>
                          </a:solidFill>
                          <a:effectLst/>
                        </a:rPr>
                        <a:t>  1. Kích thước nhỏ mang lại lợi thế gì cho vi khuẩn?</a:t>
                      </a:r>
                    </a:p>
                    <a:p>
                      <a:pPr marL="0" indent="0">
                        <a:lnSpc>
                          <a:spcPct val="100000"/>
                        </a:lnSpc>
                        <a:spcBef>
                          <a:spcPts val="600"/>
                        </a:spcBef>
                        <a:spcAft>
                          <a:spcPts val="600"/>
                        </a:spcAft>
                        <a:buNone/>
                      </a:pPr>
                      <a:endParaRPr lang="en-US" sz="4000" b="1" kern="1200">
                        <a:solidFill>
                          <a:srgbClr val="C00000"/>
                        </a:solidFill>
                        <a:effectLst/>
                      </a:endParaRPr>
                    </a:p>
                    <a:p>
                      <a:pPr>
                        <a:lnSpc>
                          <a:spcPct val="100000"/>
                        </a:lnSpc>
                        <a:spcBef>
                          <a:spcPts val="600"/>
                        </a:spcBef>
                        <a:spcAft>
                          <a:spcPts val="600"/>
                        </a:spcAft>
                      </a:pPr>
                      <a:r>
                        <a:rPr lang="en-US" sz="4000" b="1" kern="1200">
                          <a:solidFill>
                            <a:srgbClr val="C00000"/>
                          </a:solidFill>
                          <a:effectLst/>
                        </a:rPr>
                        <a:t>  2. Tại sao tế bào vi khuẩn gọi là tế bào nhân sơ?</a:t>
                      </a:r>
                      <a:endParaRPr lang="en-US" sz="4000" dirty="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8567227"/>
                  </a:ext>
                </a:extLst>
              </a:tr>
            </a:tbl>
          </a:graphicData>
        </a:graphic>
      </p:graphicFrame>
      <p:sp>
        <p:nvSpPr>
          <p:cNvPr id="10" name="TextBox 9">
            <a:extLst>
              <a:ext uri="{FF2B5EF4-FFF2-40B4-BE49-F238E27FC236}">
                <a16:creationId xmlns:a16="http://schemas.microsoft.com/office/drawing/2014/main" id="{B769546A-9793-1002-851B-F5CD8BE4D36E}"/>
              </a:ext>
            </a:extLst>
          </p:cNvPr>
          <p:cNvSpPr txBox="1"/>
          <p:nvPr/>
        </p:nvSpPr>
        <p:spPr>
          <a:xfrm>
            <a:off x="1066800" y="1562100"/>
            <a:ext cx="16078199" cy="769441"/>
          </a:xfrm>
          <a:prstGeom prst="rect">
            <a:avLst/>
          </a:prstGeom>
          <a:noFill/>
        </p:spPr>
        <p:txBody>
          <a:bodyPr wrap="square">
            <a:spAutoFit/>
          </a:bodyPr>
          <a:lstStyle/>
          <a:p>
            <a:pPr algn="ctr">
              <a:lnSpc>
                <a:spcPct val="100000"/>
              </a:lnSpc>
              <a:spcBef>
                <a:spcPts val="600"/>
              </a:spcBef>
              <a:spcAft>
                <a:spcPts val="600"/>
              </a:spcAft>
            </a:pPr>
            <a:r>
              <a:rPr lang="en-US" sz="4400" spc="10">
                <a:effectLst/>
                <a:latin typeface="+mj-lt"/>
                <a:cs typeface="Times New Roman" panose="02020603050405020304" pitchFamily="18" charset="0"/>
              </a:rPr>
              <a:t>HS thảo luận nhóm, đánh dấu X vào cột tương ứng sao cho phù hợp</a:t>
            </a:r>
            <a:endParaRPr lang="en-US" sz="4400" dirty="0">
              <a:effectLst/>
              <a:latin typeface="+mj-lt"/>
              <a:ea typeface="Calibri" panose="020F0502020204030204" pitchFamily="34" charset="0"/>
              <a:cs typeface="Times New Roman" panose="02020603050405020304" pitchFamily="18" charset="0"/>
            </a:endParaRPr>
          </a:p>
        </p:txBody>
      </p:sp>
    </p:spTree>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F6D078F-FA04-C1CD-88EA-75263540A923}"/>
              </a:ext>
            </a:extLst>
          </p:cNvPr>
          <p:cNvSpPr txBox="1"/>
          <p:nvPr/>
        </p:nvSpPr>
        <p:spPr>
          <a:xfrm>
            <a:off x="-5080" y="419100"/>
            <a:ext cx="18288000" cy="989502"/>
          </a:xfrm>
          <a:prstGeom prst="rect">
            <a:avLst/>
          </a:prstGeom>
        </p:spPr>
        <p:txBody>
          <a:bodyPr wrap="square" lIns="0" tIns="0" rIns="0" bIns="0" rtlCol="0" anchor="t">
            <a:spAutoFit/>
          </a:bodyPr>
          <a:lstStyle/>
          <a:p>
            <a:pPr marL="0" lvl="0" indent="0" algn="ctr">
              <a:lnSpc>
                <a:spcPts val="8000"/>
              </a:lnSpc>
              <a:spcBef>
                <a:spcPct val="0"/>
              </a:spcBef>
            </a:pPr>
            <a:r>
              <a:rPr lang="en-US" sz="6500" b="1">
                <a:solidFill>
                  <a:srgbClr val="FF0000"/>
                </a:solidFill>
                <a:latin typeface="Calibri" panose="020F0502020204030204" pitchFamily="34" charset="0"/>
                <a:cs typeface="Calibri" panose="020F0502020204030204" pitchFamily="34" charset="0"/>
              </a:rPr>
              <a:t>PHIẾU HỌC TẬP 1</a:t>
            </a:r>
            <a:endParaRPr lang="en-US" sz="6500" b="1" dirty="0">
              <a:solidFill>
                <a:srgbClr val="FF0000"/>
              </a:solidFill>
              <a:latin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12413254"/>
              </p:ext>
            </p:extLst>
          </p:nvPr>
        </p:nvGraphicFramePr>
        <p:xfrm>
          <a:off x="990600" y="2397100"/>
          <a:ext cx="16459199" cy="7166000"/>
        </p:xfrm>
        <a:graphic>
          <a:graphicData uri="http://schemas.openxmlformats.org/drawingml/2006/table">
            <a:tbl>
              <a:tblPr firstRow="1" firstCol="1" bandRow="1">
                <a:tableStyleId>{BDBED569-4797-4DF1-A0F4-6AAB3CD982D8}</a:tableStyleId>
              </a:tblPr>
              <a:tblGrid>
                <a:gridCol w="11887201">
                  <a:extLst>
                    <a:ext uri="{9D8B030D-6E8A-4147-A177-3AD203B41FA5}">
                      <a16:colId xmlns:a16="http://schemas.microsoft.com/office/drawing/2014/main" val="221512289"/>
                    </a:ext>
                  </a:extLst>
                </a:gridCol>
                <a:gridCol w="2044047">
                  <a:extLst>
                    <a:ext uri="{9D8B030D-6E8A-4147-A177-3AD203B41FA5}">
                      <a16:colId xmlns:a16="http://schemas.microsoft.com/office/drawing/2014/main" val="3413958870"/>
                    </a:ext>
                  </a:extLst>
                </a:gridCol>
                <a:gridCol w="2527951">
                  <a:extLst>
                    <a:ext uri="{9D8B030D-6E8A-4147-A177-3AD203B41FA5}">
                      <a16:colId xmlns:a16="http://schemas.microsoft.com/office/drawing/2014/main" val="4087965437"/>
                    </a:ext>
                  </a:extLst>
                </a:gridCol>
              </a:tblGrid>
              <a:tr h="990915">
                <a:tc>
                  <a:txBody>
                    <a:bodyPr/>
                    <a:lstStyle/>
                    <a:p>
                      <a:pPr algn="ctr">
                        <a:lnSpc>
                          <a:spcPct val="100000"/>
                        </a:lnSpc>
                        <a:spcBef>
                          <a:spcPts val="600"/>
                        </a:spcBef>
                        <a:spcAft>
                          <a:spcPts val="600"/>
                        </a:spcAft>
                      </a:pPr>
                      <a:r>
                        <a:rPr lang="en-US" sz="4000" spc="10" dirty="0" err="1">
                          <a:effectLst/>
                        </a:rPr>
                        <a:t>Đặc</a:t>
                      </a:r>
                      <a:r>
                        <a:rPr lang="en-US" sz="4000" spc="10" dirty="0">
                          <a:effectLst/>
                        </a:rPr>
                        <a:t> </a:t>
                      </a:r>
                      <a:r>
                        <a:rPr lang="en-US" sz="4000" spc="10" dirty="0" err="1">
                          <a:effectLst/>
                        </a:rPr>
                        <a:t>điểm</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dirty="0" err="1">
                          <a:effectLst/>
                        </a:rPr>
                        <a:t>Có</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dirty="0" err="1">
                          <a:effectLst/>
                        </a:rPr>
                        <a:t>Không</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72299785"/>
                  </a:ext>
                </a:extLst>
              </a:tr>
              <a:tr h="905176">
                <a:tc>
                  <a:txBody>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en-US" sz="4000" spc="10">
                          <a:effectLst/>
                        </a:rPr>
                        <a:t>  Kích thước nhỏ</a:t>
                      </a:r>
                      <a:endParaRPr lang="en-US" sz="40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a:effectLst/>
                        </a:rPr>
                        <a:t> X</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a:effectLst/>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0740143"/>
                  </a:ext>
                </a:extLst>
              </a:tr>
              <a:tr h="854491">
                <a:tc>
                  <a:txBody>
                    <a:bodyPr/>
                    <a:lstStyle/>
                    <a:p>
                      <a:pPr algn="just">
                        <a:lnSpc>
                          <a:spcPct val="100000"/>
                        </a:lnSpc>
                        <a:spcBef>
                          <a:spcPts val="600"/>
                        </a:spcBef>
                        <a:spcAft>
                          <a:spcPts val="600"/>
                        </a:spcAft>
                      </a:pPr>
                      <a:r>
                        <a:rPr lang="en-US" sz="4000" spc="10">
                          <a:effectLst/>
                        </a:rPr>
                        <a:t>  Màng nhân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dirty="0">
                          <a:effectLst/>
                        </a:rPr>
                        <a:t>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a:effectLst/>
                        </a:rPr>
                        <a:t> X</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92156190"/>
                  </a:ext>
                </a:extLst>
              </a:tr>
              <a:tr h="1120427">
                <a:tc>
                  <a:txBody>
                    <a:bodyPr/>
                    <a:lstStyle/>
                    <a:p>
                      <a:pPr algn="just">
                        <a:lnSpc>
                          <a:spcPct val="100000"/>
                        </a:lnSpc>
                        <a:spcBef>
                          <a:spcPts val="600"/>
                        </a:spcBef>
                        <a:spcAft>
                          <a:spcPts val="600"/>
                        </a:spcAft>
                      </a:pPr>
                      <a:r>
                        <a:rPr lang="en-US" sz="4000" spc="10">
                          <a:effectLst/>
                        </a:rPr>
                        <a:t>  Các </a:t>
                      </a:r>
                      <a:r>
                        <a:rPr lang="en-US" sz="4000" spc="10" dirty="0" err="1">
                          <a:effectLst/>
                        </a:rPr>
                        <a:t>hệ</a:t>
                      </a:r>
                      <a:r>
                        <a:rPr lang="en-US" sz="4000" spc="10" dirty="0">
                          <a:effectLst/>
                        </a:rPr>
                        <a:t> </a:t>
                      </a:r>
                      <a:r>
                        <a:rPr lang="en-US" sz="4000" spc="10" dirty="0" err="1">
                          <a:effectLst/>
                        </a:rPr>
                        <a:t>thống</a:t>
                      </a:r>
                      <a:r>
                        <a:rPr lang="en-US" sz="4000" spc="10" dirty="0">
                          <a:effectLst/>
                        </a:rPr>
                        <a:t> </a:t>
                      </a:r>
                      <a:r>
                        <a:rPr lang="en-US" sz="4000" spc="10" dirty="0" err="1">
                          <a:effectLst/>
                        </a:rPr>
                        <a:t>nội</a:t>
                      </a:r>
                      <a:r>
                        <a:rPr lang="en-US" sz="4000" spc="10" dirty="0">
                          <a:effectLst/>
                        </a:rPr>
                        <a:t> </a:t>
                      </a:r>
                      <a:r>
                        <a:rPr lang="en-US" sz="4000" spc="10" dirty="0" err="1">
                          <a:effectLst/>
                        </a:rPr>
                        <a:t>màng</a:t>
                      </a:r>
                      <a:r>
                        <a:rPr lang="en-US" sz="4000" spc="10" dirty="0">
                          <a:effectLst/>
                        </a:rPr>
                        <a:t> </a:t>
                      </a:r>
                      <a:r>
                        <a:rPr lang="en-US" sz="4000" spc="10" err="1">
                          <a:effectLst/>
                        </a:rPr>
                        <a:t>và</a:t>
                      </a:r>
                      <a:r>
                        <a:rPr lang="en-US" sz="4000" spc="10">
                          <a:effectLst/>
                        </a:rPr>
                        <a:t> bào </a:t>
                      </a:r>
                      <a:r>
                        <a:rPr lang="en-US" sz="4000" spc="10" dirty="0" err="1">
                          <a:effectLst/>
                        </a:rPr>
                        <a:t>quan</a:t>
                      </a:r>
                      <a:r>
                        <a:rPr lang="en-US" sz="4000" spc="10" dirty="0">
                          <a:effectLst/>
                        </a:rPr>
                        <a:t> </a:t>
                      </a:r>
                      <a:r>
                        <a:rPr lang="en-US" sz="4000" spc="10" dirty="0" err="1">
                          <a:effectLst/>
                        </a:rPr>
                        <a:t>có</a:t>
                      </a:r>
                      <a:r>
                        <a:rPr lang="en-US" sz="4000" spc="10" dirty="0">
                          <a:effectLst/>
                        </a:rPr>
                        <a:t> </a:t>
                      </a:r>
                      <a:r>
                        <a:rPr lang="en-US" sz="4000" spc="10" dirty="0" err="1">
                          <a:effectLst/>
                        </a:rPr>
                        <a:t>màng</a:t>
                      </a:r>
                      <a:r>
                        <a:rPr lang="en-US" sz="4000" spc="10" dirty="0">
                          <a:effectLst/>
                        </a:rPr>
                        <a:t> </a:t>
                      </a:r>
                      <a:r>
                        <a:rPr lang="en-US" sz="4000" spc="10" dirty="0" err="1">
                          <a:effectLst/>
                        </a:rPr>
                        <a:t>bao</a:t>
                      </a:r>
                      <a:r>
                        <a:rPr lang="en-US" sz="4000" spc="10" dirty="0">
                          <a:effectLst/>
                        </a:rPr>
                        <a:t> </a:t>
                      </a:r>
                      <a:r>
                        <a:rPr lang="en-US" sz="4000" spc="10" dirty="0" err="1">
                          <a:effectLst/>
                        </a:rPr>
                        <a:t>bọc</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a:effectLst/>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600"/>
                        </a:spcAft>
                      </a:pPr>
                      <a:r>
                        <a:rPr lang="en-US" sz="4000" spc="10">
                          <a:effectLst/>
                        </a:rPr>
                        <a:t>X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5107002"/>
                  </a:ext>
                </a:extLst>
              </a:tr>
              <a:tr h="3294991">
                <a:tc gridSpan="3">
                  <a:txBody>
                    <a:bodyPr/>
                    <a:lstStyle/>
                    <a:p>
                      <a:pPr marL="0" indent="0">
                        <a:lnSpc>
                          <a:spcPct val="100000"/>
                        </a:lnSpc>
                        <a:spcBef>
                          <a:spcPts val="600"/>
                        </a:spcBef>
                        <a:spcAft>
                          <a:spcPts val="600"/>
                        </a:spcAft>
                        <a:buNone/>
                      </a:pPr>
                      <a:r>
                        <a:rPr lang="en-US" sz="4000" b="1" kern="1200">
                          <a:solidFill>
                            <a:srgbClr val="C00000"/>
                          </a:solidFill>
                          <a:effectLst/>
                        </a:rPr>
                        <a:t>  1. Kích thước nhỏ mang lại lợi thế gì cho vi khuẩn?</a:t>
                      </a:r>
                    </a:p>
                    <a:p>
                      <a:pPr marL="0" indent="0">
                        <a:lnSpc>
                          <a:spcPct val="100000"/>
                        </a:lnSpc>
                        <a:spcBef>
                          <a:spcPts val="600"/>
                        </a:spcBef>
                        <a:spcAft>
                          <a:spcPts val="600"/>
                        </a:spcAft>
                        <a:buNone/>
                      </a:pPr>
                      <a:r>
                        <a:rPr lang="en-US" sz="4000" b="0" kern="1200">
                          <a:solidFill>
                            <a:schemeClr val="tx1"/>
                          </a:solidFill>
                          <a:effectLst/>
                          <a:latin typeface="Calibri" panose="020F0502020204030204" pitchFamily="34" charset="0"/>
                          <a:ea typeface="+mn-ea"/>
                          <a:cs typeface="Calibri" panose="020F0502020204030204" pitchFamily="34" charset="0"/>
                        </a:rPr>
                        <a:t>      </a:t>
                      </a:r>
                      <a:r>
                        <a:rPr lang="vi-VN" sz="4000" b="0" kern="1200">
                          <a:solidFill>
                            <a:schemeClr val="tx1"/>
                          </a:solidFill>
                          <a:effectLst/>
                          <a:latin typeface="Calibri" panose="020F0502020204030204" pitchFamily="34" charset="0"/>
                          <a:ea typeface="+mn-ea"/>
                          <a:cs typeface="Calibri" panose="020F0502020204030204" pitchFamily="34" charset="0"/>
                        </a:rPr>
                        <a:t>Tỉ lệ S/V lớn =&gt; vi khuẩn trao đổi chất, sinh trưởng và sinh sản nhanh</a:t>
                      </a:r>
                      <a:endParaRPr lang="en-US" sz="4000" b="0" kern="1200">
                        <a:solidFill>
                          <a:schemeClr val="tx1"/>
                        </a:solidFill>
                        <a:effectLst/>
                        <a:latin typeface="Calibri" panose="020F0502020204030204" pitchFamily="34" charset="0"/>
                        <a:ea typeface="+mn-ea"/>
                        <a:cs typeface="Calibri" panose="020F0502020204030204" pitchFamily="34" charset="0"/>
                      </a:endParaRPr>
                    </a:p>
                    <a:p>
                      <a:pPr>
                        <a:lnSpc>
                          <a:spcPct val="100000"/>
                        </a:lnSpc>
                        <a:spcBef>
                          <a:spcPts val="600"/>
                        </a:spcBef>
                        <a:spcAft>
                          <a:spcPts val="600"/>
                        </a:spcAft>
                      </a:pPr>
                      <a:r>
                        <a:rPr lang="en-US" sz="4000" b="1" kern="1200">
                          <a:solidFill>
                            <a:srgbClr val="C00000"/>
                          </a:solidFill>
                          <a:effectLst/>
                        </a:rPr>
                        <a:t>  2. Tại sao tế bào vi khuẩn gọi là tế bào nhân sơ?</a:t>
                      </a:r>
                    </a:p>
                    <a:p>
                      <a:pPr>
                        <a:lnSpc>
                          <a:spcPct val="100000"/>
                        </a:lnSpc>
                        <a:spcBef>
                          <a:spcPts val="600"/>
                        </a:spcBef>
                        <a:spcAft>
                          <a:spcPts val="600"/>
                        </a:spcAft>
                      </a:pPr>
                      <a:r>
                        <a:rPr lang="en-US" sz="4000" b="0" kern="1200">
                          <a:solidFill>
                            <a:schemeClr val="tx1"/>
                          </a:solidFill>
                          <a:effectLst/>
                          <a:latin typeface="+mj-lt"/>
                          <a:ea typeface="Calibri" panose="020F0502020204030204" pitchFamily="34" charset="0"/>
                          <a:cs typeface="Times New Roman" panose="02020603050405020304" pitchFamily="18" charset="0"/>
                        </a:rPr>
                        <a:t>     Vi khuẩn chưa có màng nhân</a:t>
                      </a:r>
                      <a:endParaRPr lang="en-US" sz="4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8567227"/>
                  </a:ext>
                </a:extLst>
              </a:tr>
            </a:tbl>
          </a:graphicData>
        </a:graphic>
      </p:graphicFrame>
      <p:sp>
        <p:nvSpPr>
          <p:cNvPr id="10" name="TextBox 9">
            <a:extLst>
              <a:ext uri="{FF2B5EF4-FFF2-40B4-BE49-F238E27FC236}">
                <a16:creationId xmlns:a16="http://schemas.microsoft.com/office/drawing/2014/main" id="{B769546A-9793-1002-851B-F5CD8BE4D36E}"/>
              </a:ext>
            </a:extLst>
          </p:cNvPr>
          <p:cNvSpPr txBox="1"/>
          <p:nvPr/>
        </p:nvSpPr>
        <p:spPr>
          <a:xfrm>
            <a:off x="1066800" y="1562100"/>
            <a:ext cx="16078199" cy="769441"/>
          </a:xfrm>
          <a:prstGeom prst="rect">
            <a:avLst/>
          </a:prstGeom>
          <a:noFill/>
        </p:spPr>
        <p:txBody>
          <a:bodyPr wrap="square">
            <a:spAutoFit/>
          </a:bodyPr>
          <a:lstStyle/>
          <a:p>
            <a:pPr algn="ctr">
              <a:lnSpc>
                <a:spcPct val="100000"/>
              </a:lnSpc>
              <a:spcBef>
                <a:spcPts val="600"/>
              </a:spcBef>
              <a:spcAft>
                <a:spcPts val="600"/>
              </a:spcAft>
            </a:pPr>
            <a:r>
              <a:rPr lang="en-US" sz="4400" spc="10">
                <a:effectLst/>
                <a:latin typeface="+mj-lt"/>
                <a:cs typeface="Times New Roman" panose="02020603050405020304" pitchFamily="18" charset="0"/>
              </a:rPr>
              <a:t>HS thảo luận nhóm, đánh dấu X vào cột tương ứng sao cho phù hợp</a:t>
            </a:r>
            <a:endParaRPr lang="en-US" sz="4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3119838"/>
      </p:ext>
    </p:extLst>
  </p:cSld>
  <p:clrMapOvr>
    <a:masterClrMapping/>
  </p:clrMapOvr>
  <p:transition>
    <p:circle/>
  </p:transition>
</p:sld>
</file>

<file path=ppt/tags/tag1.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lideDrawing&quot;,&quot;ActivityType&quot;:3,&quot;Width&quot;:0.0,&quot;Height&quot;:0.0,&quot;Graphics&quot;:null,&quot;ActivityBase&quot;:{&quot;$type&quot;:&quot;ClassPoint2.Core.DTO.Activities.SlideDrawingActivity, ClassPoint2.Core&quot;,&quot;isNamesHidden&quot;:false,&quot;activityId&quot;:null,&quot;activityType&quot;:&quot;Slide Drawing&quot;,&quot;countdown&quot;:60,&quot;StartWithSlide&quot;:false,&quot;CanMinimize&quot;:false,&quot;CanCountDown&quot;:true},&quot;IsLocked&quot;:false,&quot;IsMappedFromCp1&quot;:false,&quot;IsQuizMode&quot;: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984</TotalTime>
  <Words>1079</Words>
  <Application>Microsoft Office PowerPoint</Application>
  <PresentationFormat>Custom</PresentationFormat>
  <Paragraphs>191</Paragraphs>
  <Slides>26</Slides>
  <Notes>10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Noto Sans Symbols</vt:lpstr>
      <vt:lpstr>Calibri</vt:lpstr>
      <vt:lpstr>Arial</vt:lpstr>
      <vt:lpstr>Dosis ExtraBold</vt:lpstr>
      <vt:lpstr>#9Slide02 Tieu de rat dai 01</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Châu Văn Sâu</cp:lastModifiedBy>
  <cp:revision>101</cp:revision>
  <dcterms:created xsi:type="dcterms:W3CDTF">2006-08-16T00:00:00Z</dcterms:created>
  <dcterms:modified xsi:type="dcterms:W3CDTF">2024-08-15T15:44:20Z</dcterms:modified>
  <dc:identifier>DAFCwTW-n-I</dc:identifier>
</cp:coreProperties>
</file>