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96" r:id="rId3"/>
    <p:sldId id="258" r:id="rId4"/>
    <p:sldId id="257" r:id="rId5"/>
    <p:sldId id="261" r:id="rId6"/>
    <p:sldId id="280" r:id="rId7"/>
    <p:sldId id="281" r:id="rId8"/>
    <p:sldId id="260" r:id="rId9"/>
    <p:sldId id="276" r:id="rId10"/>
    <p:sldId id="262" r:id="rId11"/>
    <p:sldId id="263" r:id="rId12"/>
    <p:sldId id="282" r:id="rId13"/>
    <p:sldId id="264" r:id="rId14"/>
    <p:sldId id="265" r:id="rId15"/>
    <p:sldId id="295" r:id="rId16"/>
  </p:sldIdLst>
  <p:sldSz cx="18288000" cy="10287000"/>
  <p:notesSz cx="6858000" cy="9144000"/>
  <p:embeddedFontLst>
    <p:embeddedFont>
      <p:font typeface="Calibri" panose="020F050202020403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66FF"/>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4959" autoAdjust="0"/>
  </p:normalViewPr>
  <p:slideViewPr>
    <p:cSldViewPr>
      <p:cViewPr varScale="1">
        <p:scale>
          <a:sx n="47" d="100"/>
          <a:sy n="47" d="100"/>
        </p:scale>
        <p:origin x="60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2FD1D5-5836-4BC2-AC72-22398AD61765}" type="datetimeFigureOut">
              <a:rPr lang="en-US" smtClean="0"/>
              <a:t>24/7/2024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48AEBC-6385-4C92-B1C1-7BBBB6853B74}" type="slidenum">
              <a:rPr lang="en-US" smtClean="0"/>
              <a:t>‹#›</a:t>
            </a:fld>
            <a:endParaRPr lang="en-US"/>
          </a:p>
        </p:txBody>
      </p:sp>
    </p:spTree>
    <p:extLst>
      <p:ext uri="{BB962C8B-B14F-4D97-AF65-F5344CB8AC3E}">
        <p14:creationId xmlns:p14="http://schemas.microsoft.com/office/powerpoint/2010/main" val="1547483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48AEBC-6385-4C92-B1C1-7BBBB6853B74}" type="slidenum">
              <a:rPr lang="en-US" smtClean="0"/>
              <a:t>1</a:t>
            </a:fld>
            <a:endParaRPr lang="en-US"/>
          </a:p>
        </p:txBody>
      </p:sp>
    </p:spTree>
    <p:extLst>
      <p:ext uri="{BB962C8B-B14F-4D97-AF65-F5344CB8AC3E}">
        <p14:creationId xmlns:p14="http://schemas.microsoft.com/office/powerpoint/2010/main" val="2429393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48AEBC-6385-4C92-B1C1-7BBBB6853B74}" type="slidenum">
              <a:rPr lang="en-US" smtClean="0"/>
              <a:t>6</a:t>
            </a:fld>
            <a:endParaRPr lang="en-US"/>
          </a:p>
        </p:txBody>
      </p:sp>
    </p:spTree>
    <p:extLst>
      <p:ext uri="{BB962C8B-B14F-4D97-AF65-F5344CB8AC3E}">
        <p14:creationId xmlns:p14="http://schemas.microsoft.com/office/powerpoint/2010/main" val="3054910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48AEBC-6385-4C92-B1C1-7BBBB6853B74}" type="slidenum">
              <a:rPr lang="en-US" smtClean="0"/>
              <a:t>10</a:t>
            </a:fld>
            <a:endParaRPr lang="en-US"/>
          </a:p>
        </p:txBody>
      </p:sp>
    </p:spTree>
    <p:extLst>
      <p:ext uri="{BB962C8B-B14F-4D97-AF65-F5344CB8AC3E}">
        <p14:creationId xmlns:p14="http://schemas.microsoft.com/office/powerpoint/2010/main" val="111432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48AEBC-6385-4C92-B1C1-7BBBB6853B74}" type="slidenum">
              <a:rPr lang="en-US" smtClean="0"/>
              <a:t>12</a:t>
            </a:fld>
            <a:endParaRPr lang="en-US"/>
          </a:p>
        </p:txBody>
      </p:sp>
    </p:spTree>
    <p:extLst>
      <p:ext uri="{BB962C8B-B14F-4D97-AF65-F5344CB8AC3E}">
        <p14:creationId xmlns:p14="http://schemas.microsoft.com/office/powerpoint/2010/main" val="3241685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0.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3" name="AutoShape 3"/>
          <p:cNvSpPr/>
          <p:nvPr/>
        </p:nvSpPr>
        <p:spPr>
          <a:xfrm>
            <a:off x="1219200" y="6144908"/>
            <a:ext cx="16230600" cy="0"/>
          </a:xfrm>
          <a:prstGeom prst="line">
            <a:avLst/>
          </a:prstGeom>
          <a:ln w="9525" cap="flat">
            <a:solidFill>
              <a:schemeClr val="accent6"/>
            </a:solidFill>
            <a:prstDash val="solid"/>
            <a:headEnd type="none" w="sm" len="sm"/>
            <a:tailEnd type="none" w="sm" len="sm"/>
          </a:ln>
        </p:spPr>
      </p:sp>
      <p:sp>
        <p:nvSpPr>
          <p:cNvPr id="4" name="TextBox 4"/>
          <p:cNvSpPr txBox="1"/>
          <p:nvPr/>
        </p:nvSpPr>
        <p:spPr>
          <a:xfrm>
            <a:off x="1019289" y="3481006"/>
            <a:ext cx="16684747" cy="2267993"/>
          </a:xfrm>
          <a:prstGeom prst="rect">
            <a:avLst/>
          </a:prstGeom>
        </p:spPr>
        <p:txBody>
          <a:bodyPr lIns="0" tIns="0" rIns="0" bIns="0" rtlCol="0" anchor="t">
            <a:spAutoFit/>
          </a:bodyPr>
          <a:lstStyle/>
          <a:p>
            <a:pPr algn="ctr">
              <a:lnSpc>
                <a:spcPts val="6122"/>
              </a:lnSpc>
            </a:pP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THỰC</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HÀNH</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THIẾT</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KẾ</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LẮP</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RÁP</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KIỂM</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TRA</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MẠCH</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TỰ</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ĐỘNG</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ĐIỀU</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CHỈNH</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CƯỜNG</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ĐỘ</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SÁNG</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CỦA</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LED THEO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MÔI</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TRƯỜNG</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XUNG</a:t>
            </a:r>
            <a:r>
              <a:rPr lang="en-US" sz="4400" b="1" dirty="0">
                <a:solidFill>
                  <a:srgbClr val="000000"/>
                </a:solidFill>
                <a:latin typeface="Arial" panose="020B0604020202020204" pitchFamily="34" charset="0"/>
                <a:ea typeface="Faustina Medium"/>
                <a:cs typeface="Arial" panose="020B0604020202020204" pitchFamily="34" charset="0"/>
                <a:sym typeface="Faustina Medium"/>
              </a:rPr>
              <a:t> </a:t>
            </a:r>
            <a:r>
              <a:rPr lang="en-US" sz="4400" b="1" dirty="0" err="1">
                <a:solidFill>
                  <a:srgbClr val="000000"/>
                </a:solidFill>
                <a:latin typeface="Arial" panose="020B0604020202020204" pitchFamily="34" charset="0"/>
                <a:ea typeface="Faustina Medium"/>
                <a:cs typeface="Arial" panose="020B0604020202020204" pitchFamily="34" charset="0"/>
                <a:sym typeface="Faustina Medium"/>
              </a:rPr>
              <a:t>QUANH</a:t>
            </a:r>
            <a:endParaRPr lang="en-US" sz="4400" b="1" dirty="0">
              <a:solidFill>
                <a:srgbClr val="000000"/>
              </a:solidFill>
              <a:latin typeface="Arial" panose="020B0604020202020204" pitchFamily="34" charset="0"/>
              <a:ea typeface="Faustina Medium"/>
              <a:cs typeface="Arial" panose="020B0604020202020204" pitchFamily="34" charset="0"/>
              <a:sym typeface="Faustina Medium"/>
            </a:endParaRPr>
          </a:p>
        </p:txBody>
      </p:sp>
      <p:grpSp>
        <p:nvGrpSpPr>
          <p:cNvPr id="5" name="Group 5"/>
          <p:cNvGrpSpPr/>
          <p:nvPr/>
        </p:nvGrpSpPr>
        <p:grpSpPr>
          <a:xfrm>
            <a:off x="1458196" y="2083175"/>
            <a:ext cx="4922788" cy="692497"/>
            <a:chOff x="-114915" y="-76200"/>
            <a:chExt cx="6563718" cy="923330"/>
          </a:xfrm>
        </p:grpSpPr>
        <p:sp>
          <p:nvSpPr>
            <p:cNvPr id="6" name="TextBox 6"/>
            <p:cNvSpPr txBox="1"/>
            <p:nvPr/>
          </p:nvSpPr>
          <p:spPr>
            <a:xfrm>
              <a:off x="1026394" y="-76200"/>
              <a:ext cx="5422409" cy="923330"/>
            </a:xfrm>
            <a:prstGeom prst="rect">
              <a:avLst/>
            </a:prstGeom>
          </p:spPr>
          <p:txBody>
            <a:bodyPr lIns="0" tIns="0" rIns="0" bIns="0" rtlCol="0" anchor="t">
              <a:spAutoFit/>
            </a:bodyPr>
            <a:lstStyle/>
            <a:p>
              <a:pPr algn="l">
                <a:lnSpc>
                  <a:spcPts val="5424"/>
                </a:lnSpc>
              </a:pPr>
              <a:r>
                <a:rPr lang="en-US" sz="6000" b="1" spc="77" dirty="0" err="1">
                  <a:solidFill>
                    <a:srgbClr val="002060"/>
                  </a:solidFill>
                  <a:latin typeface="Arial" panose="020B0604020202020204" pitchFamily="34" charset="0"/>
                  <a:ea typeface="Cabin Medium"/>
                  <a:cs typeface="Arial" panose="020B0604020202020204" pitchFamily="34" charset="0"/>
                  <a:sym typeface="Cabin Medium"/>
                </a:rPr>
                <a:t>BÀI</a:t>
              </a:r>
              <a:r>
                <a:rPr lang="en-US" sz="6000" b="1" spc="77" dirty="0">
                  <a:solidFill>
                    <a:srgbClr val="002060"/>
                  </a:solidFill>
                  <a:latin typeface="Arial" panose="020B0604020202020204" pitchFamily="34" charset="0"/>
                  <a:ea typeface="Cabin Medium"/>
                  <a:cs typeface="Arial" panose="020B0604020202020204" pitchFamily="34" charset="0"/>
                  <a:sym typeface="Cabin Medium"/>
                </a:rPr>
                <a:t> 26</a:t>
              </a:r>
            </a:p>
          </p:txBody>
        </p:sp>
        <p:sp>
          <p:nvSpPr>
            <p:cNvPr id="7" name="Freeform 7"/>
            <p:cNvSpPr/>
            <p:nvPr/>
          </p:nvSpPr>
          <p:spPr>
            <a:xfrm>
              <a:off x="-114915" y="54952"/>
              <a:ext cx="586209" cy="597065"/>
            </a:xfrm>
            <a:custGeom>
              <a:avLst/>
              <a:gdLst/>
              <a:ahLst/>
              <a:cxnLst/>
              <a:rect l="l" t="t" r="r" b="b"/>
              <a:pathLst>
                <a:path w="586209" h="597065">
                  <a:moveTo>
                    <a:pt x="0" y="0"/>
                  </a:moveTo>
                  <a:lnTo>
                    <a:pt x="586209" y="0"/>
                  </a:lnTo>
                  <a:lnTo>
                    <a:pt x="586209" y="597065"/>
                  </a:lnTo>
                  <a:lnTo>
                    <a:pt x="0" y="5970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sp>
        <p:nvSpPr>
          <p:cNvPr id="14" name="Freeform 4">
            <a:extLst>
              <a:ext uri="{FF2B5EF4-FFF2-40B4-BE49-F238E27FC236}">
                <a16:creationId xmlns:a16="http://schemas.microsoft.com/office/drawing/2014/main" id="{C421D56B-2C5B-E900-C9E3-C8A162081063}"/>
              </a:ext>
            </a:extLst>
          </p:cNvPr>
          <p:cNvSpPr/>
          <p:nvPr/>
        </p:nvSpPr>
        <p:spPr>
          <a:xfrm rot="16200000">
            <a:off x="-10001" y="6555581"/>
            <a:ext cx="3733800" cy="3713798"/>
          </a:xfrm>
          <a:custGeom>
            <a:avLst/>
            <a:gdLst/>
            <a:ahLst/>
            <a:cxnLst/>
            <a:rect l="l" t="t" r="r" b="b"/>
            <a:pathLst>
              <a:path w="4623371" h="4114800">
                <a:moveTo>
                  <a:pt x="0" y="0"/>
                </a:moveTo>
                <a:lnTo>
                  <a:pt x="4623371" y="0"/>
                </a:lnTo>
                <a:lnTo>
                  <a:pt x="4623371"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dirty="0"/>
          </a:p>
        </p:txBody>
      </p:sp>
      <p:sp>
        <p:nvSpPr>
          <p:cNvPr id="15" name="Freeform 19">
            <a:extLst>
              <a:ext uri="{FF2B5EF4-FFF2-40B4-BE49-F238E27FC236}">
                <a16:creationId xmlns:a16="http://schemas.microsoft.com/office/drawing/2014/main" id="{57A6E2BA-FCD4-7AC0-9816-5517D14D039B}"/>
              </a:ext>
            </a:extLst>
          </p:cNvPr>
          <p:cNvSpPr/>
          <p:nvPr/>
        </p:nvSpPr>
        <p:spPr>
          <a:xfrm>
            <a:off x="11963400" y="9096756"/>
            <a:ext cx="6477000" cy="1182624"/>
          </a:xfrm>
          <a:custGeom>
            <a:avLst/>
            <a:gdLst/>
            <a:ahLst/>
            <a:cxnLst/>
            <a:rect l="l" t="t" r="r" b="b"/>
            <a:pathLst>
              <a:path w="7315200" h="1182624">
                <a:moveTo>
                  <a:pt x="0" y="0"/>
                </a:moveTo>
                <a:lnTo>
                  <a:pt x="7315200" y="0"/>
                </a:lnTo>
                <a:lnTo>
                  <a:pt x="7315200" y="1182624"/>
                </a:lnTo>
                <a:lnTo>
                  <a:pt x="0" y="118262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Freeform 19">
            <a:extLst>
              <a:ext uri="{FF2B5EF4-FFF2-40B4-BE49-F238E27FC236}">
                <a16:creationId xmlns:a16="http://schemas.microsoft.com/office/drawing/2014/main" id="{04615846-B39A-FD2F-FDAF-F541BB9488A4}"/>
              </a:ext>
            </a:extLst>
          </p:cNvPr>
          <p:cNvSpPr/>
          <p:nvPr/>
        </p:nvSpPr>
        <p:spPr>
          <a:xfrm>
            <a:off x="5638800" y="9104376"/>
            <a:ext cx="6477000" cy="1182624"/>
          </a:xfrm>
          <a:custGeom>
            <a:avLst/>
            <a:gdLst/>
            <a:ahLst/>
            <a:cxnLst/>
            <a:rect l="l" t="t" r="r" b="b"/>
            <a:pathLst>
              <a:path w="7315200" h="1182624">
                <a:moveTo>
                  <a:pt x="0" y="0"/>
                </a:moveTo>
                <a:lnTo>
                  <a:pt x="7315200" y="0"/>
                </a:lnTo>
                <a:lnTo>
                  <a:pt x="7315200" y="1182624"/>
                </a:lnTo>
                <a:lnTo>
                  <a:pt x="0" y="118262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9">
            <a:extLst>
              <a:ext uri="{FF2B5EF4-FFF2-40B4-BE49-F238E27FC236}">
                <a16:creationId xmlns:a16="http://schemas.microsoft.com/office/drawing/2014/main" id="{8D02F574-6FD3-8633-3497-FC794732598B}"/>
              </a:ext>
            </a:extLst>
          </p:cNvPr>
          <p:cNvSpPr/>
          <p:nvPr/>
        </p:nvSpPr>
        <p:spPr>
          <a:xfrm>
            <a:off x="-1" y="9104376"/>
            <a:ext cx="5865302" cy="1182624"/>
          </a:xfrm>
          <a:custGeom>
            <a:avLst/>
            <a:gdLst/>
            <a:ahLst/>
            <a:cxnLst/>
            <a:rect l="l" t="t" r="r" b="b"/>
            <a:pathLst>
              <a:path w="7315200" h="1182624">
                <a:moveTo>
                  <a:pt x="0" y="0"/>
                </a:moveTo>
                <a:lnTo>
                  <a:pt x="7315200" y="0"/>
                </a:lnTo>
                <a:lnTo>
                  <a:pt x="7315200" y="1182624"/>
                </a:lnTo>
                <a:lnTo>
                  <a:pt x="0" y="118262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1" name="Rectangle 1">
            <a:extLst>
              <a:ext uri="{FF2B5EF4-FFF2-40B4-BE49-F238E27FC236}">
                <a16:creationId xmlns:a16="http://schemas.microsoft.com/office/drawing/2014/main" id="{4D1100EA-4E3A-0323-CE80-D6D49450BA90}"/>
              </a:ext>
            </a:extLst>
          </p:cNvPr>
          <p:cNvSpPr>
            <a:spLocks noChangeArrowheads="1"/>
          </p:cNvSpPr>
          <p:nvPr/>
        </p:nvSpPr>
        <p:spPr bwMode="auto">
          <a:xfrm>
            <a:off x="3619500" y="32226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2">
            <a:extLst>
              <a:ext uri="{FF2B5EF4-FFF2-40B4-BE49-F238E27FC236}">
                <a16:creationId xmlns:a16="http://schemas.microsoft.com/office/drawing/2014/main" id="{9E0D724B-A797-94CC-1AC3-67F6CB202B9F}"/>
              </a:ext>
            </a:extLst>
          </p:cNvPr>
          <p:cNvSpPr>
            <a:spLocks noChangeArrowheads="1"/>
          </p:cNvSpPr>
          <p:nvPr/>
        </p:nvSpPr>
        <p:spPr bwMode="auto">
          <a:xfrm>
            <a:off x="3619500" y="32226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3">
            <a:extLst>
              <a:ext uri="{FF2B5EF4-FFF2-40B4-BE49-F238E27FC236}">
                <a16:creationId xmlns:a16="http://schemas.microsoft.com/office/drawing/2014/main" id="{0C0ED802-108D-9CC9-0B61-2E203CE4A124}"/>
              </a:ext>
            </a:extLst>
          </p:cNvPr>
          <p:cNvSpPr>
            <a:spLocks noChangeArrowheads="1"/>
          </p:cNvSpPr>
          <p:nvPr/>
        </p:nvSpPr>
        <p:spPr bwMode="auto">
          <a:xfrm>
            <a:off x="3619500" y="32226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Flowchart: Decision 25">
            <a:extLst>
              <a:ext uri="{FF2B5EF4-FFF2-40B4-BE49-F238E27FC236}">
                <a16:creationId xmlns:a16="http://schemas.microsoft.com/office/drawing/2014/main" id="{83795D26-7C52-6094-FBB9-A882D1C5588B}"/>
              </a:ext>
            </a:extLst>
          </p:cNvPr>
          <p:cNvSpPr/>
          <p:nvPr/>
        </p:nvSpPr>
        <p:spPr>
          <a:xfrm>
            <a:off x="501554" y="794272"/>
            <a:ext cx="527143" cy="353186"/>
          </a:xfrm>
          <a:prstGeom prst="flowChartDecisi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8891445-BA4F-CA15-FD2C-D7709A92B69F}"/>
              </a:ext>
            </a:extLst>
          </p:cNvPr>
          <p:cNvPicPr>
            <a:picLocks noChangeAspect="1"/>
          </p:cNvPicPr>
          <p:nvPr/>
        </p:nvPicPr>
        <p:blipFill>
          <a:blip r:embed="rId3"/>
          <a:stretch>
            <a:fillRect/>
          </a:stretch>
        </p:blipFill>
        <p:spPr>
          <a:xfrm>
            <a:off x="1147930" y="2860712"/>
            <a:ext cx="12761905" cy="5171429"/>
          </a:xfrm>
          <a:prstGeom prst="rect">
            <a:avLst/>
          </a:prstGeom>
        </p:spPr>
      </p:pic>
      <p:grpSp>
        <p:nvGrpSpPr>
          <p:cNvPr id="4" name="Group 3">
            <a:extLst>
              <a:ext uri="{FF2B5EF4-FFF2-40B4-BE49-F238E27FC236}">
                <a16:creationId xmlns:a16="http://schemas.microsoft.com/office/drawing/2014/main" id="{C58B1B2A-E279-AA2F-533B-5DCA4EB8418B}"/>
              </a:ext>
            </a:extLst>
          </p:cNvPr>
          <p:cNvGrpSpPr/>
          <p:nvPr/>
        </p:nvGrpSpPr>
        <p:grpSpPr>
          <a:xfrm>
            <a:off x="13492485" y="2717776"/>
            <a:ext cx="5171429" cy="6154571"/>
            <a:chOff x="13492485" y="2717776"/>
            <a:chExt cx="5171429" cy="6154571"/>
          </a:xfrm>
        </p:grpSpPr>
        <p:sp>
          <p:nvSpPr>
            <p:cNvPr id="27" name="Flowchart: Off-page Connector 26">
              <a:extLst>
                <a:ext uri="{FF2B5EF4-FFF2-40B4-BE49-F238E27FC236}">
                  <a16:creationId xmlns:a16="http://schemas.microsoft.com/office/drawing/2014/main" id="{AB5BFBC2-2B61-2711-4B03-03025429AF45}"/>
                </a:ext>
              </a:extLst>
            </p:cNvPr>
            <p:cNvSpPr/>
            <p:nvPr/>
          </p:nvSpPr>
          <p:spPr>
            <a:xfrm>
              <a:off x="14706600" y="4381500"/>
              <a:ext cx="2743200" cy="3886200"/>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lumMod val="95000"/>
                    </a:schemeClr>
                  </a:solidFill>
                  <a:latin typeface="Arial" panose="020B0604020202020204" pitchFamily="34" charset="0"/>
                  <a:cs typeface="Arial" panose="020B0604020202020204" pitchFamily="34" charset="0"/>
                </a:rPr>
                <a:t>B</a:t>
              </a:r>
              <a:r>
                <a:rPr lang="en-US" sz="2400" b="0" i="0" dirty="0" err="1">
                  <a:solidFill>
                    <a:schemeClr val="bg1">
                      <a:lumMod val="95000"/>
                    </a:schemeClr>
                  </a:solidFill>
                  <a:effectLst/>
                  <a:latin typeface="Arial" panose="020B0604020202020204" pitchFamily="34" charset="0"/>
                  <a:cs typeface="Arial" panose="020B0604020202020204" pitchFamily="34" charset="0"/>
                </a:rPr>
                <a:t>áo</a:t>
              </a:r>
              <a:r>
                <a:rPr lang="en-US" sz="2400" b="0" i="0" dirty="0">
                  <a:solidFill>
                    <a:schemeClr val="bg1">
                      <a:lumMod val="95000"/>
                    </a:schemeClr>
                  </a:solidFill>
                  <a:effectLst/>
                  <a:latin typeface="Arial" panose="020B0604020202020204" pitchFamily="34" charset="0"/>
                  <a:cs typeface="Arial" panose="020B0604020202020204" pitchFamily="34" charset="0"/>
                </a:rPr>
                <a:t> </a:t>
              </a:r>
              <a:r>
                <a:rPr lang="en-US" sz="2400" b="0" i="0" dirty="0" err="1">
                  <a:solidFill>
                    <a:schemeClr val="bg1">
                      <a:lumMod val="95000"/>
                    </a:schemeClr>
                  </a:solidFill>
                  <a:effectLst/>
                  <a:latin typeface="Arial" panose="020B0604020202020204" pitchFamily="34" charset="0"/>
                  <a:cs typeface="Arial" panose="020B0604020202020204" pitchFamily="34" charset="0"/>
                </a:rPr>
                <a:t>cáo</a:t>
              </a:r>
              <a:r>
                <a:rPr lang="en-US" sz="2400" b="0" i="0" dirty="0">
                  <a:solidFill>
                    <a:schemeClr val="bg1">
                      <a:lumMod val="95000"/>
                    </a:schemeClr>
                  </a:solidFill>
                  <a:effectLst/>
                  <a:latin typeface="Arial" panose="020B0604020202020204" pitchFamily="34" charset="0"/>
                  <a:cs typeface="Arial" panose="020B0604020202020204" pitchFamily="34" charset="0"/>
                </a:rPr>
                <a:t> </a:t>
              </a:r>
              <a:r>
                <a:rPr lang="en-US" sz="2400" b="0" i="0" dirty="0" err="1">
                  <a:solidFill>
                    <a:schemeClr val="bg1">
                      <a:lumMod val="95000"/>
                    </a:schemeClr>
                  </a:solidFill>
                  <a:effectLst/>
                  <a:latin typeface="Arial" panose="020B0604020202020204" pitchFamily="34" charset="0"/>
                  <a:cs typeface="Arial" panose="020B0604020202020204" pitchFamily="34" charset="0"/>
                </a:rPr>
                <a:t>thảo</a:t>
              </a:r>
              <a:r>
                <a:rPr lang="en-US" sz="2400" b="0" i="0" dirty="0">
                  <a:solidFill>
                    <a:schemeClr val="bg1">
                      <a:lumMod val="95000"/>
                    </a:schemeClr>
                  </a:solidFill>
                  <a:effectLst/>
                  <a:latin typeface="Arial" panose="020B0604020202020204" pitchFamily="34" charset="0"/>
                  <a:cs typeface="Arial" panose="020B0604020202020204" pitchFamily="34" charset="0"/>
                </a:rPr>
                <a:t> </a:t>
              </a:r>
              <a:r>
                <a:rPr lang="en-US" sz="2400" b="0" i="0" dirty="0" err="1">
                  <a:solidFill>
                    <a:schemeClr val="bg1">
                      <a:lumMod val="95000"/>
                    </a:schemeClr>
                  </a:solidFill>
                  <a:effectLst/>
                  <a:latin typeface="Arial" panose="020B0604020202020204" pitchFamily="34" charset="0"/>
                  <a:cs typeface="Arial" panose="020B0604020202020204" pitchFamily="34" charset="0"/>
                </a:rPr>
                <a:t>luận</a:t>
              </a:r>
              <a:r>
                <a:rPr lang="en-US" sz="2400" b="0" i="0" dirty="0">
                  <a:solidFill>
                    <a:schemeClr val="bg1">
                      <a:lumMod val="95000"/>
                    </a:schemeClr>
                  </a:solidFill>
                  <a:effectLst/>
                  <a:latin typeface="Arial" panose="020B0604020202020204" pitchFamily="34" charset="0"/>
                  <a:cs typeface="Arial" panose="020B0604020202020204" pitchFamily="34" charset="0"/>
                </a:rPr>
                <a:t>: </a:t>
              </a:r>
            </a:p>
            <a:p>
              <a:pPr algn="ctr"/>
              <a:r>
                <a:rPr lang="en-US" sz="2400" b="0" i="0" dirty="0">
                  <a:solidFill>
                    <a:schemeClr val="bg1">
                      <a:lumMod val="95000"/>
                    </a:schemeClr>
                  </a:solidFill>
                  <a:effectLst/>
                  <a:latin typeface="Arial" panose="020B0604020202020204" pitchFamily="34" charset="0"/>
                  <a:cs typeface="Arial" panose="020B0604020202020204" pitchFamily="34" charset="0"/>
                </a:rPr>
                <a:t>-</a:t>
              </a:r>
              <a:r>
                <a:rPr lang="en-US" sz="2400" b="0" i="0" dirty="0" err="1">
                  <a:solidFill>
                    <a:schemeClr val="bg1">
                      <a:lumMod val="95000"/>
                    </a:schemeClr>
                  </a:solidFill>
                  <a:effectLst/>
                  <a:latin typeface="Arial" panose="020B0604020202020204" pitchFamily="34" charset="0"/>
                  <a:cs typeface="Arial" panose="020B0604020202020204" pitchFamily="34" charset="0"/>
                </a:rPr>
                <a:t>gọi</a:t>
              </a:r>
              <a:r>
                <a:rPr lang="en-US" sz="2400" b="0" i="0" dirty="0">
                  <a:solidFill>
                    <a:schemeClr val="bg1">
                      <a:lumMod val="95000"/>
                    </a:schemeClr>
                  </a:solidFill>
                  <a:effectLst/>
                  <a:latin typeface="Arial" panose="020B0604020202020204" pitchFamily="34" charset="0"/>
                  <a:cs typeface="Arial" panose="020B0604020202020204" pitchFamily="34" charset="0"/>
                </a:rPr>
                <a:t> 1 – 2 </a:t>
              </a:r>
              <a:r>
                <a:rPr lang="en-US" sz="2400" b="0" i="0" dirty="0" err="1">
                  <a:solidFill>
                    <a:schemeClr val="bg1">
                      <a:lumMod val="95000"/>
                    </a:schemeClr>
                  </a:solidFill>
                  <a:effectLst/>
                  <a:latin typeface="Arial" panose="020B0604020202020204" pitchFamily="34" charset="0"/>
                  <a:cs typeface="Arial" panose="020B0604020202020204" pitchFamily="34" charset="0"/>
                </a:rPr>
                <a:t>nhóm</a:t>
              </a:r>
              <a:r>
                <a:rPr lang="en-US" sz="2400" b="0" i="0" dirty="0">
                  <a:solidFill>
                    <a:schemeClr val="bg1">
                      <a:lumMod val="95000"/>
                    </a:schemeClr>
                  </a:solidFill>
                  <a:effectLst/>
                  <a:latin typeface="Arial" panose="020B0604020202020204" pitchFamily="34" charset="0"/>
                  <a:cs typeface="Arial" panose="020B0604020202020204" pitchFamily="34" charset="0"/>
                </a:rPr>
                <a:t> HS </a:t>
              </a:r>
              <a:r>
                <a:rPr lang="en-US" sz="2400" b="0" i="0" dirty="0" err="1">
                  <a:solidFill>
                    <a:schemeClr val="bg1">
                      <a:lumMod val="95000"/>
                    </a:schemeClr>
                  </a:solidFill>
                  <a:effectLst/>
                  <a:latin typeface="Arial" panose="020B0604020202020204" pitchFamily="34" charset="0"/>
                  <a:cs typeface="Arial" panose="020B0604020202020204" pitchFamily="34" charset="0"/>
                </a:rPr>
                <a:t>trao</a:t>
              </a:r>
              <a:r>
                <a:rPr lang="en-US" sz="2400" b="0" i="0" dirty="0">
                  <a:solidFill>
                    <a:schemeClr val="bg1">
                      <a:lumMod val="95000"/>
                    </a:schemeClr>
                  </a:solidFill>
                  <a:effectLst/>
                  <a:latin typeface="Arial" panose="020B0604020202020204" pitchFamily="34" charset="0"/>
                  <a:cs typeface="Arial" panose="020B0604020202020204" pitchFamily="34" charset="0"/>
                </a:rPr>
                <a:t> </a:t>
              </a:r>
              <a:r>
                <a:rPr lang="en-US" sz="2400" b="0" i="0" dirty="0" err="1">
                  <a:solidFill>
                    <a:schemeClr val="bg1">
                      <a:lumMod val="95000"/>
                    </a:schemeClr>
                  </a:solidFill>
                  <a:effectLst/>
                  <a:latin typeface="Arial" panose="020B0604020202020204" pitchFamily="34" charset="0"/>
                  <a:cs typeface="Arial" panose="020B0604020202020204" pitchFamily="34" charset="0"/>
                </a:rPr>
                <a:t>đổi</a:t>
              </a:r>
              <a:r>
                <a:rPr lang="en-US" sz="2400" b="0" i="0" dirty="0">
                  <a:solidFill>
                    <a:schemeClr val="bg1">
                      <a:lumMod val="95000"/>
                    </a:schemeClr>
                  </a:solidFill>
                  <a:effectLst/>
                  <a:latin typeface="Arial" panose="020B0604020202020204" pitchFamily="34" charset="0"/>
                  <a:cs typeface="Arial" panose="020B0604020202020204" pitchFamily="34" charset="0"/>
                </a:rPr>
                <a:t>, chia </a:t>
              </a:r>
              <a:r>
                <a:rPr lang="en-US" sz="2400" b="0" i="0" dirty="0" err="1">
                  <a:solidFill>
                    <a:schemeClr val="bg1">
                      <a:lumMod val="95000"/>
                    </a:schemeClr>
                  </a:solidFill>
                  <a:effectLst/>
                  <a:latin typeface="Arial" panose="020B0604020202020204" pitchFamily="34" charset="0"/>
                  <a:cs typeface="Arial" panose="020B0604020202020204" pitchFamily="34" charset="0"/>
                </a:rPr>
                <a:t>sẻ</a:t>
              </a:r>
              <a:r>
                <a:rPr lang="en-US" sz="2400" b="0" i="0" dirty="0">
                  <a:solidFill>
                    <a:schemeClr val="bg1">
                      <a:lumMod val="95000"/>
                    </a:schemeClr>
                  </a:solidFill>
                  <a:effectLst/>
                  <a:latin typeface="Arial" panose="020B0604020202020204" pitchFamily="34" charset="0"/>
                  <a:cs typeface="Arial" panose="020B0604020202020204" pitchFamily="34" charset="0"/>
                </a:rPr>
                <a:t> </a:t>
              </a:r>
              <a:r>
                <a:rPr lang="en-US" sz="2400" b="0" i="0" dirty="0" err="1">
                  <a:solidFill>
                    <a:schemeClr val="bg1">
                      <a:lumMod val="95000"/>
                    </a:schemeClr>
                  </a:solidFill>
                  <a:effectLst/>
                  <a:latin typeface="Arial" panose="020B0604020202020204" pitchFamily="34" charset="0"/>
                  <a:cs typeface="Arial" panose="020B0604020202020204" pitchFamily="34" charset="0"/>
                </a:rPr>
                <a:t>kết</a:t>
              </a:r>
              <a:r>
                <a:rPr lang="en-US" sz="2400" b="0" i="0" dirty="0">
                  <a:solidFill>
                    <a:schemeClr val="bg1">
                      <a:lumMod val="95000"/>
                    </a:schemeClr>
                  </a:solidFill>
                  <a:effectLst/>
                  <a:latin typeface="Arial" panose="020B0604020202020204" pitchFamily="34" charset="0"/>
                  <a:cs typeface="Arial" panose="020B0604020202020204" pitchFamily="34" charset="0"/>
                </a:rPr>
                <a:t> </a:t>
              </a:r>
              <a:r>
                <a:rPr lang="en-US" sz="2400" b="0" i="0" dirty="0" err="1">
                  <a:solidFill>
                    <a:schemeClr val="bg1">
                      <a:lumMod val="95000"/>
                    </a:schemeClr>
                  </a:solidFill>
                  <a:effectLst/>
                  <a:latin typeface="Arial" panose="020B0604020202020204" pitchFamily="34" charset="0"/>
                  <a:cs typeface="Arial" panose="020B0604020202020204" pitchFamily="34" charset="0"/>
                </a:rPr>
                <a:t>quả</a:t>
              </a:r>
              <a:r>
                <a:rPr lang="en-US" sz="2400" b="0" i="0" dirty="0">
                  <a:solidFill>
                    <a:schemeClr val="bg1">
                      <a:lumMod val="95000"/>
                    </a:schemeClr>
                  </a:solidFill>
                  <a:effectLst/>
                  <a:latin typeface="Arial" panose="020B0604020202020204" pitchFamily="34" charset="0"/>
                  <a:cs typeface="Arial" panose="020B0604020202020204" pitchFamily="34" charset="0"/>
                </a:rPr>
                <a:t> </a:t>
              </a:r>
              <a:r>
                <a:rPr lang="en-US" sz="2400" b="0" i="0" dirty="0" err="1">
                  <a:solidFill>
                    <a:schemeClr val="bg1">
                      <a:lumMod val="95000"/>
                    </a:schemeClr>
                  </a:solidFill>
                  <a:effectLst/>
                  <a:latin typeface="Arial" panose="020B0604020202020204" pitchFamily="34" charset="0"/>
                  <a:cs typeface="Arial" panose="020B0604020202020204" pitchFamily="34" charset="0"/>
                </a:rPr>
                <a:t>thảo</a:t>
              </a:r>
              <a:r>
                <a:rPr lang="en-US" sz="2400" b="0" i="0" dirty="0">
                  <a:solidFill>
                    <a:schemeClr val="bg1">
                      <a:lumMod val="95000"/>
                    </a:schemeClr>
                  </a:solidFill>
                  <a:effectLst/>
                  <a:latin typeface="Arial" panose="020B0604020202020204" pitchFamily="34" charset="0"/>
                  <a:cs typeface="Arial" panose="020B0604020202020204" pitchFamily="34" charset="0"/>
                </a:rPr>
                <a:t/>
              </a:r>
              <a:br>
                <a:rPr lang="en-US" sz="2400" b="0" i="0" dirty="0">
                  <a:solidFill>
                    <a:schemeClr val="bg1">
                      <a:lumMod val="95000"/>
                    </a:schemeClr>
                  </a:solidFill>
                  <a:effectLst/>
                  <a:latin typeface="Arial" panose="020B0604020202020204" pitchFamily="34" charset="0"/>
                  <a:cs typeface="Arial" panose="020B0604020202020204" pitchFamily="34" charset="0"/>
                </a:rPr>
              </a:br>
              <a:r>
                <a:rPr lang="en-US" sz="2400" b="0" i="0" dirty="0" err="1">
                  <a:solidFill>
                    <a:schemeClr val="bg1">
                      <a:lumMod val="95000"/>
                    </a:schemeClr>
                  </a:solidFill>
                  <a:effectLst/>
                  <a:latin typeface="Arial" panose="020B0604020202020204" pitchFamily="34" charset="0"/>
                  <a:cs typeface="Arial" panose="020B0604020202020204" pitchFamily="34" charset="0"/>
                </a:rPr>
                <a:t>luận</a:t>
              </a:r>
              <a:r>
                <a:rPr lang="en-US" sz="2400" b="0" i="0" dirty="0">
                  <a:solidFill>
                    <a:schemeClr val="bg1">
                      <a:lumMod val="95000"/>
                    </a:schemeClr>
                  </a:solidFill>
                  <a:effectLst/>
                  <a:latin typeface="Arial" panose="020B0604020202020204" pitchFamily="34" charset="0"/>
                  <a:cs typeface="Arial" panose="020B0604020202020204" pitchFamily="34" charset="0"/>
                </a:rPr>
                <a:t> </a:t>
              </a:r>
              <a:r>
                <a:rPr lang="en-US" sz="2400" b="0" i="0" dirty="0" err="1">
                  <a:solidFill>
                    <a:schemeClr val="bg1">
                      <a:lumMod val="95000"/>
                    </a:schemeClr>
                  </a:solidFill>
                  <a:effectLst/>
                  <a:latin typeface="Arial" panose="020B0604020202020204" pitchFamily="34" charset="0"/>
                  <a:cs typeface="Arial" panose="020B0604020202020204" pitchFamily="34" charset="0"/>
                </a:rPr>
                <a:t>nhóm</a:t>
              </a:r>
              <a:r>
                <a:rPr lang="en-US" sz="2400" dirty="0">
                  <a:solidFill>
                    <a:schemeClr val="bg1">
                      <a:lumMod val="95000"/>
                    </a:schemeClr>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3" name="Graphic 2" descr="Clipboard outline">
              <a:extLst>
                <a:ext uri="{FF2B5EF4-FFF2-40B4-BE49-F238E27FC236}">
                  <a16:creationId xmlns:a16="http://schemas.microsoft.com/office/drawing/2014/main" id="{7D7F654B-6671-3868-D70B-991002A1B9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3492485" y="2717776"/>
              <a:ext cx="5171429" cy="6154571"/>
            </a:xfrm>
            <a:prstGeom prst="rect">
              <a:avLst/>
            </a:prstGeom>
          </p:spPr>
        </p:pic>
      </p:grpSp>
      <p:pic>
        <p:nvPicPr>
          <p:cNvPr id="2" name="Picture 1"/>
          <p:cNvPicPr>
            <a:picLocks noChangeAspect="1"/>
          </p:cNvPicPr>
          <p:nvPr/>
        </p:nvPicPr>
        <p:blipFill>
          <a:blip r:embed="rId6"/>
          <a:stretch>
            <a:fillRect/>
          </a:stretch>
        </p:blipFill>
        <p:spPr>
          <a:xfrm>
            <a:off x="0" y="9250842"/>
            <a:ext cx="18288000" cy="1036158"/>
          </a:xfrm>
          <a:prstGeom prst="rect">
            <a:avLst/>
          </a:prstGeom>
        </p:spPr>
      </p:pic>
      <p:sp>
        <p:nvSpPr>
          <p:cNvPr id="5" name="Rectangle 4"/>
          <p:cNvSpPr/>
          <p:nvPr/>
        </p:nvSpPr>
        <p:spPr>
          <a:xfrm>
            <a:off x="1600200" y="564794"/>
            <a:ext cx="15316200" cy="1077218"/>
          </a:xfrm>
          <a:prstGeom prst="rect">
            <a:avLst/>
          </a:prstGeom>
        </p:spPr>
        <p:txBody>
          <a:bodyPr wrap="square">
            <a:spAutoFit/>
          </a:bodyPr>
          <a:lstStyle/>
          <a:p>
            <a:r>
              <a:rPr lang="en-US" sz="3200" b="1" smtClean="0">
                <a:solidFill>
                  <a:srgbClr val="0070C0"/>
                </a:solidFill>
                <a:ea typeface="Arial" panose="020B0604020202020204" pitchFamily="34" charset="0"/>
              </a:rPr>
              <a:t>4. </a:t>
            </a:r>
            <a:r>
              <a:rPr lang="vi-VN" sz="3200" b="1" smtClean="0">
                <a:solidFill>
                  <a:srgbClr val="0070C0"/>
                </a:solidFill>
                <a:ea typeface="Arial" panose="020B0604020202020204" pitchFamily="34" charset="0"/>
              </a:rPr>
              <a:t>Lắp </a:t>
            </a:r>
            <a:r>
              <a:rPr lang="vi-VN" sz="3200" b="1">
                <a:solidFill>
                  <a:srgbClr val="0070C0"/>
                </a:solidFill>
                <a:ea typeface="Arial" panose="020B0604020202020204" pitchFamily="34" charset="0"/>
              </a:rPr>
              <a:t>ráp các linh kiện lên mạch thử và kết nối bo mạch lập trình vi điều khiển với máy tính qua cổng USB.</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250"/>
                                  </p:stCondLst>
                                  <p:childTnLst>
                                    <p:set>
                                      <p:cBhvr>
                                        <p:cTn id="11" dur="1" fill="hold">
                                          <p:stCondLst>
                                            <p:cond delay="0"/>
                                          </p:stCondLst>
                                        </p:cTn>
                                        <p:tgtEl>
                                          <p:spTgt spid="2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47304EE-0F2D-D3CE-5CA9-C4942A7BF494}"/>
              </a:ext>
            </a:extLst>
          </p:cNvPr>
          <p:cNvSpPr txBox="1"/>
          <p:nvPr/>
        </p:nvSpPr>
        <p:spPr>
          <a:xfrm>
            <a:off x="5486400" y="1186940"/>
            <a:ext cx="9144000" cy="10772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4400" b="0" i="1" dirty="0">
                <a:solidFill>
                  <a:srgbClr val="242021"/>
                </a:solidFill>
                <a:effectLst/>
                <a:latin typeface="Arial" panose="020B0604020202020204" pitchFamily="34" charset="0"/>
                <a:cs typeface="Arial" panose="020B0604020202020204" pitchFamily="34" charset="0"/>
              </a:rPr>
              <a:t> </a:t>
            </a:r>
            <a:r>
              <a:rPr lang="en-US" sz="4400" b="0" i="1" dirty="0" err="1">
                <a:solidFill>
                  <a:srgbClr val="242021"/>
                </a:solidFill>
                <a:effectLst/>
                <a:latin typeface="Arial" panose="020B0604020202020204" pitchFamily="34" charset="0"/>
                <a:cs typeface="Arial" panose="020B0604020202020204" pitchFamily="34" charset="0"/>
              </a:rPr>
              <a:t>Lập</a:t>
            </a:r>
            <a:r>
              <a:rPr lang="en-US" sz="4400" b="0" i="1" dirty="0">
                <a:solidFill>
                  <a:srgbClr val="242021"/>
                </a:solidFill>
                <a:effectLst/>
                <a:latin typeface="Arial" panose="020B0604020202020204" pitchFamily="34" charset="0"/>
                <a:cs typeface="Arial" panose="020B0604020202020204" pitchFamily="34" charset="0"/>
              </a:rPr>
              <a:t> </a:t>
            </a:r>
            <a:r>
              <a:rPr lang="en-US" sz="4400" b="0" i="1" dirty="0" err="1">
                <a:solidFill>
                  <a:srgbClr val="242021"/>
                </a:solidFill>
                <a:effectLst/>
                <a:latin typeface="Arial" panose="020B0604020202020204" pitchFamily="34" charset="0"/>
                <a:cs typeface="Arial" panose="020B0604020202020204" pitchFamily="34" charset="0"/>
              </a:rPr>
              <a:t>trình</a:t>
            </a:r>
            <a:r>
              <a:rPr lang="en-US" sz="4400" b="0" i="1" dirty="0">
                <a:solidFill>
                  <a:srgbClr val="242021"/>
                </a:solidFill>
                <a:effectLst/>
                <a:latin typeface="Arial" panose="020B0604020202020204" pitchFamily="34" charset="0"/>
                <a:cs typeface="Arial" panose="020B0604020202020204" pitchFamily="34" charset="0"/>
              </a:rPr>
              <a:t> </a:t>
            </a:r>
            <a:r>
              <a:rPr lang="en-US" sz="4400" b="0" i="1" dirty="0" err="1">
                <a:solidFill>
                  <a:srgbClr val="242021"/>
                </a:solidFill>
                <a:effectLst/>
                <a:latin typeface="Arial" panose="020B0604020202020204" pitchFamily="34" charset="0"/>
                <a:cs typeface="Arial" panose="020B0604020202020204" pitchFamily="34" charset="0"/>
              </a:rPr>
              <a:t>cho</a:t>
            </a:r>
            <a:r>
              <a:rPr lang="en-US" sz="4400" b="0" i="1" dirty="0">
                <a:solidFill>
                  <a:srgbClr val="242021"/>
                </a:solidFill>
                <a:effectLst/>
                <a:latin typeface="Arial" panose="020B0604020202020204" pitchFamily="34" charset="0"/>
                <a:cs typeface="Arial" panose="020B0604020202020204" pitchFamily="34" charset="0"/>
              </a:rPr>
              <a:t> vi </a:t>
            </a:r>
            <a:r>
              <a:rPr lang="en-US" sz="4400" b="0" i="1" dirty="0" err="1">
                <a:solidFill>
                  <a:srgbClr val="242021"/>
                </a:solidFill>
                <a:effectLst/>
                <a:latin typeface="Arial" panose="020B0604020202020204" pitchFamily="34" charset="0"/>
                <a:cs typeface="Arial" panose="020B0604020202020204" pitchFamily="34" charset="0"/>
              </a:rPr>
              <a:t>điều</a:t>
            </a:r>
            <a:r>
              <a:rPr lang="en-US" sz="4400" b="0" i="1" dirty="0">
                <a:solidFill>
                  <a:srgbClr val="242021"/>
                </a:solidFill>
                <a:effectLst/>
                <a:latin typeface="Arial" panose="020B0604020202020204" pitchFamily="34" charset="0"/>
                <a:cs typeface="Arial" panose="020B0604020202020204" pitchFamily="34" charset="0"/>
              </a:rPr>
              <a:t> </a:t>
            </a:r>
            <a:r>
              <a:rPr lang="en-US" sz="4400" b="0" i="1" dirty="0" err="1">
                <a:solidFill>
                  <a:srgbClr val="242021"/>
                </a:solidFill>
                <a:effectLst/>
                <a:latin typeface="Arial" panose="020B0604020202020204" pitchFamily="34" charset="0"/>
                <a:cs typeface="Arial" panose="020B0604020202020204" pitchFamily="34" charset="0"/>
              </a:rPr>
              <a:t>khiển</a:t>
            </a:r>
            <a:r>
              <a:rPr lang="en-US" sz="4400" b="0" i="1" dirty="0">
                <a:solidFill>
                  <a:srgbClr val="242021"/>
                </a:solidFill>
                <a:effectLst/>
                <a:latin typeface="Arial" panose="020B0604020202020204" pitchFamily="34" charset="0"/>
                <a:cs typeface="Arial" panose="020B0604020202020204" pitchFamily="34" charset="0"/>
              </a:rPr>
              <a:t> </a:t>
            </a:r>
            <a:r>
              <a:rPr lang="en-US" sz="4400" b="0" i="1" dirty="0" err="1">
                <a:solidFill>
                  <a:srgbClr val="242021"/>
                </a:solidFill>
                <a:effectLst/>
                <a:latin typeface="Arial" panose="020B0604020202020204" pitchFamily="34" charset="0"/>
                <a:cs typeface="Arial" panose="020B0604020202020204" pitchFamily="34" charset="0"/>
              </a:rPr>
              <a:t>trên</a:t>
            </a:r>
            <a:r>
              <a:rPr lang="en-US" sz="4400" b="0" i="1" dirty="0">
                <a:solidFill>
                  <a:srgbClr val="242021"/>
                </a:solidFill>
                <a:effectLst/>
                <a:latin typeface="Arial" panose="020B0604020202020204" pitchFamily="34" charset="0"/>
                <a:cs typeface="Arial" panose="020B0604020202020204" pitchFamily="34" charset="0"/>
              </a:rPr>
              <a:t> IDE</a:t>
            </a:r>
            <a:r>
              <a:rPr lang="en-US" sz="44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23" name="Rectangle 2">
            <a:extLst>
              <a:ext uri="{FF2B5EF4-FFF2-40B4-BE49-F238E27FC236}">
                <a16:creationId xmlns:a16="http://schemas.microsoft.com/office/drawing/2014/main" id="{2793817E-6297-F951-9BF9-FD78A94A2B12}"/>
              </a:ext>
            </a:extLst>
          </p:cNvPr>
          <p:cNvSpPr>
            <a:spLocks noChangeArrowheads="1"/>
          </p:cNvSpPr>
          <p:nvPr/>
        </p:nvSpPr>
        <p:spPr bwMode="auto">
          <a:xfrm>
            <a:off x="7467600" y="7280897"/>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5" name="Graphic 24" descr="Alarm clock outline">
            <a:extLst>
              <a:ext uri="{FF2B5EF4-FFF2-40B4-BE49-F238E27FC236}">
                <a16:creationId xmlns:a16="http://schemas.microsoft.com/office/drawing/2014/main" id="{78190D60-49F8-A532-E695-B7563E980D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648200" y="1181100"/>
            <a:ext cx="914400" cy="914400"/>
          </a:xfrm>
          <a:prstGeom prst="rect">
            <a:avLst/>
          </a:prstGeom>
        </p:spPr>
      </p:pic>
      <p:sp>
        <p:nvSpPr>
          <p:cNvPr id="3" name="Flowchart: Off-page Connector 2">
            <a:extLst>
              <a:ext uri="{FF2B5EF4-FFF2-40B4-BE49-F238E27FC236}">
                <a16:creationId xmlns:a16="http://schemas.microsoft.com/office/drawing/2014/main" id="{8EB319C7-3AAB-2DC8-B6BC-AC31DBD13EEE}"/>
              </a:ext>
            </a:extLst>
          </p:cNvPr>
          <p:cNvSpPr/>
          <p:nvPr/>
        </p:nvSpPr>
        <p:spPr>
          <a:xfrm rot="16200000">
            <a:off x="2164326" y="1135626"/>
            <a:ext cx="2019300" cy="5615448"/>
          </a:xfrm>
          <a:prstGeom prst="flowChartOffpageConnector">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algn="ctr"/>
            <a:r>
              <a:rPr lang="en-US" sz="3200" dirty="0">
                <a:latin typeface="Arial" panose="020B0604020202020204" pitchFamily="34" charset="0"/>
                <a:cs typeface="Arial" panose="020B0604020202020204" pitchFamily="34" charset="0"/>
              </a:rPr>
              <a:t>HS </a:t>
            </a:r>
            <a:r>
              <a:rPr lang="en-US" sz="3200" dirty="0" err="1">
                <a:latin typeface="Arial" panose="020B0604020202020204" pitchFamily="34" charset="0"/>
                <a:cs typeface="Arial" panose="020B0604020202020204" pitchFamily="34" charset="0"/>
              </a:rPr>
              <a:t>thực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nhiệm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vụ</a:t>
            </a:r>
            <a:r>
              <a:rPr lang="en-US" sz="3200">
                <a:latin typeface="Arial" panose="020B0604020202020204" pitchFamily="34" charset="0"/>
                <a:cs typeface="Arial" panose="020B0604020202020204" pitchFamily="34" charset="0"/>
              </a:rPr>
              <a:t>: L</a:t>
            </a:r>
            <a:r>
              <a:rPr lang="en-US" sz="3200" smtClean="0">
                <a:latin typeface="Arial" panose="020B0604020202020204" pitchFamily="34" charset="0"/>
                <a:cs typeface="Arial" panose="020B0604020202020204" pitchFamily="34" charset="0"/>
              </a:rPr>
              <a:t>àm </a:t>
            </a:r>
            <a:r>
              <a:rPr lang="en-US" sz="3200" dirty="0" err="1">
                <a:latin typeface="Arial" panose="020B0604020202020204" pitchFamily="34" charset="0"/>
                <a:cs typeface="Arial" panose="020B0604020202020204" pitchFamily="34" charset="0"/>
              </a:rPr>
              <a:t>việc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theo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a:t>
            </a:r>
          </a:p>
        </p:txBody>
      </p:sp>
      <p:sp>
        <p:nvSpPr>
          <p:cNvPr id="4" name="Rectangle: Rounded Corners 3">
            <a:extLst>
              <a:ext uri="{FF2B5EF4-FFF2-40B4-BE49-F238E27FC236}">
                <a16:creationId xmlns:a16="http://schemas.microsoft.com/office/drawing/2014/main" id="{74A08977-40CD-32DC-1AB9-E5428B791785}"/>
              </a:ext>
            </a:extLst>
          </p:cNvPr>
          <p:cNvSpPr/>
          <p:nvPr/>
        </p:nvSpPr>
        <p:spPr>
          <a:xfrm>
            <a:off x="6172200" y="2857375"/>
            <a:ext cx="11506200" cy="201929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mn-lt"/>
              </a:rPr>
              <a:t>G</a:t>
            </a:r>
            <a:r>
              <a:rPr lang="vi-VN" sz="3200" dirty="0">
                <a:latin typeface="+mn-lt"/>
              </a:rPr>
              <a:t>õ đoạn mã nguồn dựa theo mẫu</a:t>
            </a:r>
            <a:r>
              <a:rPr lang="en-US" sz="3200" dirty="0">
                <a:latin typeface="+mn-lt"/>
              </a:rPr>
              <a:t> </a:t>
            </a:r>
            <a:r>
              <a:rPr lang="vi-VN" sz="3200" dirty="0">
                <a:latin typeface="+mn-lt"/>
              </a:rPr>
              <a:t>chương trình đã cho trong SGK. Nạp đoạn chương trình đó vào vi điều khiển và kiểm</a:t>
            </a:r>
            <a:r>
              <a:rPr lang="en-US" sz="3200" dirty="0">
                <a:latin typeface="+mn-lt"/>
              </a:rPr>
              <a:t> </a:t>
            </a:r>
            <a:r>
              <a:rPr lang="vi-VN" sz="3200" dirty="0">
                <a:latin typeface="+mn-lt"/>
              </a:rPr>
              <a:t>tra hoạt động </a:t>
            </a:r>
            <a:endParaRPr lang="en-US" sz="3200" dirty="0">
              <a:latin typeface="+mn-lt"/>
            </a:endParaRPr>
          </a:p>
        </p:txBody>
      </p:sp>
      <p:sp>
        <p:nvSpPr>
          <p:cNvPr id="5" name="Flowchart: Off-page Connector 4">
            <a:extLst>
              <a:ext uri="{FF2B5EF4-FFF2-40B4-BE49-F238E27FC236}">
                <a16:creationId xmlns:a16="http://schemas.microsoft.com/office/drawing/2014/main" id="{D2D57224-AB5F-7A59-E99B-74B7EED60B42}"/>
              </a:ext>
            </a:extLst>
          </p:cNvPr>
          <p:cNvSpPr/>
          <p:nvPr/>
        </p:nvSpPr>
        <p:spPr>
          <a:xfrm rot="16200000">
            <a:off x="2179074" y="3881157"/>
            <a:ext cx="2019300" cy="5615448"/>
          </a:xfrm>
          <a:prstGeom prst="flowChartOffpageConnector">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algn="ctr"/>
            <a:r>
              <a:rPr lang="en-US" sz="3200" dirty="0" err="1">
                <a:latin typeface="Arial" panose="020B0604020202020204" pitchFamily="34" charset="0"/>
                <a:ea typeface="Cabin Medium"/>
                <a:cs typeface="Arial" panose="020B0604020202020204" pitchFamily="34" charset="0"/>
                <a:sym typeface="Cabin Medium"/>
              </a:rPr>
              <a:t>Sản</a:t>
            </a:r>
            <a:r>
              <a:rPr lang="en-US" sz="3200" dirty="0">
                <a:latin typeface="Arial" panose="020B0604020202020204" pitchFamily="34" charset="0"/>
                <a:ea typeface="Cabin Medium"/>
                <a:cs typeface="Arial" panose="020B0604020202020204" pitchFamily="34" charset="0"/>
                <a:sym typeface="Cabin Medium"/>
              </a:rPr>
              <a:t> </a:t>
            </a:r>
            <a:r>
              <a:rPr lang="en-US" sz="3200" dirty="0" err="1">
                <a:latin typeface="Arial" panose="020B0604020202020204" pitchFamily="34" charset="0"/>
                <a:ea typeface="Cabin Medium"/>
                <a:cs typeface="Arial" panose="020B0604020202020204" pitchFamily="34" charset="0"/>
                <a:sym typeface="Cabin Medium"/>
              </a:rPr>
              <a:t>phẩm</a:t>
            </a:r>
            <a:endParaRPr lang="en-US" sz="3200"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E73691DC-2BD3-A02C-D119-7B8DEC97859B}"/>
              </a:ext>
            </a:extLst>
          </p:cNvPr>
          <p:cNvSpPr/>
          <p:nvPr/>
        </p:nvSpPr>
        <p:spPr>
          <a:xfrm>
            <a:off x="6186948" y="5602906"/>
            <a:ext cx="11506200" cy="201929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0" i="0" dirty="0">
                <a:effectLst/>
                <a:latin typeface="+mn-lt"/>
              </a:rPr>
              <a:t>Chương trình lập trình của các nhóm trên máy tín</a:t>
            </a:r>
            <a:r>
              <a:rPr lang="en-US" sz="3200" b="0" i="0" dirty="0">
                <a:effectLst/>
                <a:latin typeface="+mn-lt"/>
              </a:rPr>
              <a:t>h</a:t>
            </a:r>
            <a:endParaRPr lang="en-US" sz="3200" dirty="0">
              <a:latin typeface="+mn-lt"/>
            </a:endParaRPr>
          </a:p>
          <a:p>
            <a:pPr algn="ctr"/>
            <a:endParaRPr lang="en-US" sz="3200" dirty="0"/>
          </a:p>
        </p:txBody>
      </p:sp>
      <p:pic>
        <p:nvPicPr>
          <p:cNvPr id="12" name="Picture 11"/>
          <p:cNvPicPr>
            <a:picLocks noChangeAspect="1"/>
          </p:cNvPicPr>
          <p:nvPr/>
        </p:nvPicPr>
        <p:blipFill>
          <a:blip r:embed="rId4"/>
          <a:stretch>
            <a:fillRect/>
          </a:stretch>
        </p:blipFill>
        <p:spPr>
          <a:xfrm>
            <a:off x="0" y="9250842"/>
            <a:ext cx="18288000" cy="10361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6" presetClass="entr" presetSubtype="16"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47304EE-0F2D-D3CE-5CA9-C4942A7BF494}"/>
              </a:ext>
            </a:extLst>
          </p:cNvPr>
          <p:cNvSpPr txBox="1"/>
          <p:nvPr/>
        </p:nvSpPr>
        <p:spPr>
          <a:xfrm>
            <a:off x="4608871" y="294513"/>
            <a:ext cx="9144000" cy="707886"/>
          </a:xfrm>
          <a:prstGeom prst="rect">
            <a:avLst/>
          </a:prstGeom>
          <a:noFill/>
          <a:ln>
            <a:solidFill>
              <a:schemeClr val="tx1">
                <a:lumMod val="50000"/>
                <a:lumOff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4000" b="0" i="1" dirty="0">
                <a:solidFill>
                  <a:srgbClr val="242021"/>
                </a:solidFill>
                <a:effectLst/>
                <a:latin typeface="Arial" panose="020B0604020202020204" pitchFamily="34" charset="0"/>
                <a:cs typeface="Arial" panose="020B0604020202020204" pitchFamily="34" charset="0"/>
              </a:rPr>
              <a:t> </a:t>
            </a:r>
            <a:r>
              <a:rPr lang="en-US" sz="4000" b="0" i="1" dirty="0" err="1">
                <a:solidFill>
                  <a:srgbClr val="242021"/>
                </a:solidFill>
                <a:effectLst/>
                <a:latin typeface="Arial" panose="020B0604020202020204" pitchFamily="34" charset="0"/>
                <a:cs typeface="Arial" panose="020B0604020202020204" pitchFamily="34" charset="0"/>
              </a:rPr>
              <a:t>Lập</a:t>
            </a:r>
            <a:r>
              <a:rPr lang="en-US" sz="4000" b="0" i="1" dirty="0">
                <a:solidFill>
                  <a:srgbClr val="242021"/>
                </a:solidFill>
                <a:effectLst/>
                <a:latin typeface="Arial" panose="020B0604020202020204" pitchFamily="34" charset="0"/>
                <a:cs typeface="Arial" panose="020B0604020202020204" pitchFamily="34" charset="0"/>
              </a:rPr>
              <a:t> </a:t>
            </a:r>
            <a:r>
              <a:rPr lang="en-US" sz="4000" b="0" i="1" dirty="0" err="1">
                <a:solidFill>
                  <a:srgbClr val="242021"/>
                </a:solidFill>
                <a:effectLst/>
                <a:latin typeface="Arial" panose="020B0604020202020204" pitchFamily="34" charset="0"/>
                <a:cs typeface="Arial" panose="020B0604020202020204" pitchFamily="34" charset="0"/>
              </a:rPr>
              <a:t>trình</a:t>
            </a:r>
            <a:r>
              <a:rPr lang="en-US" sz="4000" b="0" i="1" dirty="0">
                <a:solidFill>
                  <a:srgbClr val="242021"/>
                </a:solidFill>
                <a:effectLst/>
                <a:latin typeface="Arial" panose="020B0604020202020204" pitchFamily="34" charset="0"/>
                <a:cs typeface="Arial" panose="020B0604020202020204" pitchFamily="34" charset="0"/>
              </a:rPr>
              <a:t> </a:t>
            </a:r>
            <a:r>
              <a:rPr lang="en-US" sz="4000" b="0" i="1" dirty="0" err="1">
                <a:solidFill>
                  <a:srgbClr val="242021"/>
                </a:solidFill>
                <a:effectLst/>
                <a:latin typeface="Arial" panose="020B0604020202020204" pitchFamily="34" charset="0"/>
                <a:cs typeface="Arial" panose="020B0604020202020204" pitchFamily="34" charset="0"/>
              </a:rPr>
              <a:t>cho</a:t>
            </a:r>
            <a:r>
              <a:rPr lang="en-US" sz="4000" b="0" i="1" dirty="0">
                <a:solidFill>
                  <a:srgbClr val="242021"/>
                </a:solidFill>
                <a:effectLst/>
                <a:latin typeface="Arial" panose="020B0604020202020204" pitchFamily="34" charset="0"/>
                <a:cs typeface="Arial" panose="020B0604020202020204" pitchFamily="34" charset="0"/>
              </a:rPr>
              <a:t> vi </a:t>
            </a:r>
            <a:r>
              <a:rPr lang="en-US" sz="4000" b="0" i="1" dirty="0" err="1">
                <a:solidFill>
                  <a:srgbClr val="242021"/>
                </a:solidFill>
                <a:effectLst/>
                <a:latin typeface="Arial" panose="020B0604020202020204" pitchFamily="34" charset="0"/>
                <a:cs typeface="Arial" panose="020B0604020202020204" pitchFamily="34" charset="0"/>
              </a:rPr>
              <a:t>điều</a:t>
            </a:r>
            <a:r>
              <a:rPr lang="en-US" sz="4000" b="0" i="1" dirty="0">
                <a:solidFill>
                  <a:srgbClr val="242021"/>
                </a:solidFill>
                <a:effectLst/>
                <a:latin typeface="Arial" panose="020B0604020202020204" pitchFamily="34" charset="0"/>
                <a:cs typeface="Arial" panose="020B0604020202020204" pitchFamily="34" charset="0"/>
              </a:rPr>
              <a:t> </a:t>
            </a:r>
            <a:r>
              <a:rPr lang="en-US" sz="4000" b="0" i="1" dirty="0" err="1">
                <a:solidFill>
                  <a:srgbClr val="242021"/>
                </a:solidFill>
                <a:effectLst/>
                <a:latin typeface="Arial" panose="020B0604020202020204" pitchFamily="34" charset="0"/>
                <a:cs typeface="Arial" panose="020B0604020202020204" pitchFamily="34" charset="0"/>
              </a:rPr>
              <a:t>khiển</a:t>
            </a:r>
            <a:r>
              <a:rPr lang="en-US" sz="4000" b="0" i="1" dirty="0">
                <a:solidFill>
                  <a:srgbClr val="242021"/>
                </a:solidFill>
                <a:effectLst/>
                <a:latin typeface="Arial" panose="020B0604020202020204" pitchFamily="34" charset="0"/>
                <a:cs typeface="Arial" panose="020B0604020202020204" pitchFamily="34" charset="0"/>
              </a:rPr>
              <a:t> </a:t>
            </a:r>
            <a:r>
              <a:rPr lang="en-US" sz="4000" b="0" i="1" dirty="0" err="1">
                <a:solidFill>
                  <a:srgbClr val="242021"/>
                </a:solidFill>
                <a:effectLst/>
                <a:latin typeface="Arial" panose="020B0604020202020204" pitchFamily="34" charset="0"/>
                <a:cs typeface="Arial" panose="020B0604020202020204" pitchFamily="34" charset="0"/>
              </a:rPr>
              <a:t>trên</a:t>
            </a:r>
            <a:r>
              <a:rPr lang="en-US" sz="4000" b="0" i="1" dirty="0">
                <a:solidFill>
                  <a:srgbClr val="242021"/>
                </a:solidFill>
                <a:effectLst/>
                <a:latin typeface="Arial" panose="020B0604020202020204" pitchFamily="34" charset="0"/>
                <a:cs typeface="Arial" panose="020B0604020202020204" pitchFamily="34" charset="0"/>
              </a:rPr>
              <a:t> IDE</a:t>
            </a:r>
            <a:r>
              <a:rPr lang="en-US" sz="400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23" name="Rectangle 2">
            <a:extLst>
              <a:ext uri="{FF2B5EF4-FFF2-40B4-BE49-F238E27FC236}">
                <a16:creationId xmlns:a16="http://schemas.microsoft.com/office/drawing/2014/main" id="{2793817E-6297-F951-9BF9-FD78A94A2B12}"/>
              </a:ext>
            </a:extLst>
          </p:cNvPr>
          <p:cNvSpPr>
            <a:spLocks noChangeArrowheads="1"/>
          </p:cNvSpPr>
          <p:nvPr/>
        </p:nvSpPr>
        <p:spPr bwMode="auto">
          <a:xfrm>
            <a:off x="7467600" y="7280897"/>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5" name="Graphic 24" descr="Alarm clock outline">
            <a:extLst>
              <a:ext uri="{FF2B5EF4-FFF2-40B4-BE49-F238E27FC236}">
                <a16:creationId xmlns:a16="http://schemas.microsoft.com/office/drawing/2014/main" id="{78190D60-49F8-A532-E695-B7563E980D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771900" y="89228"/>
            <a:ext cx="914400" cy="914400"/>
          </a:xfrm>
          <a:prstGeom prst="rect">
            <a:avLst/>
          </a:prstGeom>
        </p:spPr>
      </p:pic>
      <p:sp>
        <p:nvSpPr>
          <p:cNvPr id="3" name="TextBox 2">
            <a:extLst>
              <a:ext uri="{FF2B5EF4-FFF2-40B4-BE49-F238E27FC236}">
                <a16:creationId xmlns:a16="http://schemas.microsoft.com/office/drawing/2014/main" id="{48C33BD9-D06A-5056-83CF-FBCEDAAC7A0A}"/>
              </a:ext>
            </a:extLst>
          </p:cNvPr>
          <p:cNvSpPr txBox="1"/>
          <p:nvPr/>
        </p:nvSpPr>
        <p:spPr>
          <a:xfrm>
            <a:off x="762000" y="1264280"/>
            <a:ext cx="16916400" cy="8710077"/>
          </a:xfrm>
          <a:prstGeom prst="rect">
            <a:avLst/>
          </a:prstGeom>
          <a:noFill/>
        </p:spPr>
        <p:txBody>
          <a:bodyPr wrap="square" rtlCol="0">
            <a:spAutoFit/>
          </a:bodyPr>
          <a:lstStyle/>
          <a:p>
            <a:r>
              <a:rPr lang="vi-VN" sz="2800" dirty="0"/>
              <a:t>const int LDRPin = A0; // Chân analog kết nối với LDR</a:t>
            </a:r>
          </a:p>
          <a:p>
            <a:r>
              <a:rPr lang="vi-VN" sz="2800" dirty="0"/>
              <a:t>const int LEDPin = 9;  // Chân PWM kết nối với LED</a:t>
            </a:r>
          </a:p>
          <a:p>
            <a:endParaRPr lang="vi-VN" sz="2800" dirty="0"/>
          </a:p>
          <a:p>
            <a:r>
              <a:rPr lang="vi-VN" sz="2800" dirty="0"/>
              <a:t>void setup() {</a:t>
            </a:r>
          </a:p>
          <a:p>
            <a:r>
              <a:rPr lang="vi-VN" sz="2800" dirty="0"/>
              <a:t>  pinMode(LEDPin, OUTPUT); // Thiết lập chân LED là ngõ ra</a:t>
            </a:r>
          </a:p>
          <a:p>
            <a:r>
              <a:rPr lang="vi-VN" sz="2800" dirty="0"/>
              <a:t>  Serial.begin(9600); // Bắt đầu giao tiếp serial để theo dõi giá trị LDR</a:t>
            </a:r>
          </a:p>
          <a:p>
            <a:r>
              <a:rPr lang="vi-VN" sz="2800" dirty="0"/>
              <a:t>}</a:t>
            </a:r>
          </a:p>
          <a:p>
            <a:r>
              <a:rPr lang="vi-VN" sz="2800" dirty="0"/>
              <a:t>void loop() {</a:t>
            </a:r>
          </a:p>
          <a:p>
            <a:r>
              <a:rPr lang="vi-VN" sz="2800" dirty="0"/>
              <a:t>  int LDRValue = analogRead(LDRPin); // Đọc giá trị từ LDR</a:t>
            </a:r>
          </a:p>
          <a:p>
            <a:r>
              <a:rPr lang="vi-VN" sz="2800" dirty="0"/>
              <a:t>  int LEDBrightness = map(LDRValue, 0, 1023, 255, 0); // Chuyển đổi giá trị từ LDR sang giá trị PWM (đảo ngược)</a:t>
            </a:r>
          </a:p>
          <a:p>
            <a:r>
              <a:rPr lang="vi-VN" sz="2800" dirty="0"/>
              <a:t>  analogWrite(LEDPin, LEDBrightness); // Điều chỉnh độ sáng của LED</a:t>
            </a:r>
          </a:p>
          <a:p>
            <a:endParaRPr lang="vi-VN" sz="2800" dirty="0"/>
          </a:p>
          <a:p>
            <a:r>
              <a:rPr lang="vi-VN" sz="2800" dirty="0"/>
              <a:t>  // In giá trị LDR và độ sáng của LED lên Serial Monitor</a:t>
            </a:r>
          </a:p>
          <a:p>
            <a:r>
              <a:rPr lang="vi-VN" sz="2800" dirty="0"/>
              <a:t>  Serial.print("LDR Value: ");</a:t>
            </a:r>
          </a:p>
          <a:p>
            <a:r>
              <a:rPr lang="vi-VN" sz="2800" dirty="0"/>
              <a:t>  Serial.print(LDRValue);</a:t>
            </a:r>
          </a:p>
          <a:p>
            <a:r>
              <a:rPr lang="vi-VN" sz="2800" dirty="0"/>
              <a:t>  Serial.print(" - LED Brightness: ");</a:t>
            </a:r>
          </a:p>
          <a:p>
            <a:r>
              <a:rPr lang="vi-VN" sz="2800" dirty="0"/>
              <a:t>  Serial.println(LEDBrightness);</a:t>
            </a:r>
          </a:p>
          <a:p>
            <a:r>
              <a:rPr lang="vi-VN" sz="2800" dirty="0"/>
              <a:t>  delay(100); // Đợi 100ms trước khi đọc lại giá trị</a:t>
            </a:r>
          </a:p>
          <a:p>
            <a:r>
              <a:rPr lang="vi-VN" sz="2800" dirty="0"/>
              <a:t>}</a:t>
            </a:r>
            <a:endParaRPr lang="en-US" sz="2800" dirty="0"/>
          </a:p>
        </p:txBody>
      </p:sp>
      <p:sp>
        <p:nvSpPr>
          <p:cNvPr id="4" name="TextBox 3">
            <a:extLst>
              <a:ext uri="{FF2B5EF4-FFF2-40B4-BE49-F238E27FC236}">
                <a16:creationId xmlns:a16="http://schemas.microsoft.com/office/drawing/2014/main" id="{291741A5-1746-AE47-B23A-D1146CE214DA}"/>
              </a:ext>
            </a:extLst>
          </p:cNvPr>
          <p:cNvSpPr txBox="1"/>
          <p:nvPr/>
        </p:nvSpPr>
        <p:spPr>
          <a:xfrm>
            <a:off x="432619" y="679233"/>
            <a:ext cx="3733800" cy="646331"/>
          </a:xfrm>
          <a:prstGeom prst="rect">
            <a:avLst/>
          </a:prstGeom>
          <a:noFill/>
        </p:spPr>
        <p:txBody>
          <a:bodyPr wrap="square" rtlCol="0">
            <a:spAutoFit/>
          </a:bodyPr>
          <a:lstStyle/>
          <a:p>
            <a:r>
              <a:rPr lang="en-US" sz="3600" b="1" dirty="0" err="1">
                <a:solidFill>
                  <a:srgbClr val="FF0000"/>
                </a:solidFill>
              </a:rPr>
              <a:t>Chương</a:t>
            </a:r>
            <a:r>
              <a:rPr lang="en-US" sz="3600" b="1" dirty="0">
                <a:solidFill>
                  <a:srgbClr val="FF0000"/>
                </a:solidFill>
              </a:rPr>
              <a:t> </a:t>
            </a:r>
            <a:r>
              <a:rPr lang="en-US" sz="3600" b="1" dirty="0" err="1">
                <a:solidFill>
                  <a:srgbClr val="FF0000"/>
                </a:solidFill>
              </a:rPr>
              <a:t>trình</a:t>
            </a:r>
            <a:endParaRPr lang="en-US" sz="3600" b="1" dirty="0">
              <a:solidFill>
                <a:srgbClr val="FF0000"/>
              </a:solidFill>
            </a:endParaRPr>
          </a:p>
        </p:txBody>
      </p:sp>
      <p:sp>
        <p:nvSpPr>
          <p:cNvPr id="2" name="Freeform 16">
            <a:extLst>
              <a:ext uri="{FF2B5EF4-FFF2-40B4-BE49-F238E27FC236}">
                <a16:creationId xmlns:a16="http://schemas.microsoft.com/office/drawing/2014/main" id="{4016D2CB-842E-85C3-ED32-342B6ECB0F53}"/>
              </a:ext>
            </a:extLst>
          </p:cNvPr>
          <p:cNvSpPr/>
          <p:nvPr/>
        </p:nvSpPr>
        <p:spPr>
          <a:xfrm flipH="1">
            <a:off x="10369335" y="1773948"/>
            <a:ext cx="7901459" cy="8229600"/>
          </a:xfrm>
          <a:custGeom>
            <a:avLst/>
            <a:gdLst/>
            <a:ahLst/>
            <a:cxnLst/>
            <a:rect l="l" t="t" r="r" b="b"/>
            <a:pathLst>
              <a:path w="8484124" h="8229600">
                <a:moveTo>
                  <a:pt x="0" y="0"/>
                </a:moveTo>
                <a:lnTo>
                  <a:pt x="8484124" y="0"/>
                </a:lnTo>
                <a:lnTo>
                  <a:pt x="8484124"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256225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2152296">
            <a:off x="10569673" y="-3796403"/>
            <a:ext cx="10173187" cy="10147754"/>
          </a:xfrm>
          <a:custGeom>
            <a:avLst/>
            <a:gdLst/>
            <a:ahLst/>
            <a:cxnLst/>
            <a:rect l="l" t="t" r="r" b="b"/>
            <a:pathLst>
              <a:path w="10173187" h="10147754">
                <a:moveTo>
                  <a:pt x="0" y="0"/>
                </a:moveTo>
                <a:lnTo>
                  <a:pt x="10173187" y="0"/>
                </a:lnTo>
                <a:lnTo>
                  <a:pt x="10173187" y="10147754"/>
                </a:lnTo>
                <a:lnTo>
                  <a:pt x="0" y="10147754"/>
                </a:lnTo>
                <a:lnTo>
                  <a:pt x="0" y="0"/>
                </a:lnTo>
                <a:close/>
              </a:path>
            </a:pathLst>
          </a:custGeom>
          <a:blipFill>
            <a:blip r:embed="rId2"/>
            <a:stretch>
              <a:fillRect/>
            </a:stretch>
          </a:blipFill>
        </p:spPr>
      </p:sp>
      <p:graphicFrame>
        <p:nvGraphicFramePr>
          <p:cNvPr id="9" name="Table 8">
            <a:extLst>
              <a:ext uri="{FF2B5EF4-FFF2-40B4-BE49-F238E27FC236}">
                <a16:creationId xmlns:a16="http://schemas.microsoft.com/office/drawing/2014/main" id="{35C4ACB5-BDB6-3BFA-D305-BEEE9960DA13}"/>
              </a:ext>
            </a:extLst>
          </p:cNvPr>
          <p:cNvGraphicFramePr>
            <a:graphicFrameLocks noGrp="1"/>
          </p:cNvGraphicFramePr>
          <p:nvPr>
            <p:extLst>
              <p:ext uri="{D42A27DB-BD31-4B8C-83A1-F6EECF244321}">
                <p14:modId xmlns:p14="http://schemas.microsoft.com/office/powerpoint/2010/main" val="1191495189"/>
              </p:ext>
            </p:extLst>
          </p:nvPr>
        </p:nvGraphicFramePr>
        <p:xfrm>
          <a:off x="3417794" y="8093003"/>
          <a:ext cx="1905000" cy="365760"/>
        </p:xfrm>
        <a:graphic>
          <a:graphicData uri="http://schemas.openxmlformats.org/drawingml/2006/table">
            <a:tbl>
              <a:tblPr/>
              <a:tblGrid>
                <a:gridCol w="1905000">
                  <a:extLst>
                    <a:ext uri="{9D8B030D-6E8A-4147-A177-3AD203B41FA5}">
                      <a16:colId xmlns:a16="http://schemas.microsoft.com/office/drawing/2014/main" val="1918725430"/>
                    </a:ext>
                  </a:extLst>
                </a:gridCol>
              </a:tblGrid>
              <a:tr h="0">
                <a:tc>
                  <a:txBody>
                    <a:bodyPr/>
                    <a:lstStyle/>
                    <a:p>
                      <a:endParaRPr lang="vi-VN" dirty="0">
                        <a:effectLst/>
                      </a:endParaRPr>
                    </a:p>
                  </a:txBody>
                  <a:tcPr anchor="ctr">
                    <a:lnL>
                      <a:noFill/>
                    </a:lnL>
                    <a:lnR>
                      <a:noFill/>
                    </a:lnR>
                    <a:lnT>
                      <a:noFill/>
                    </a:lnT>
                    <a:lnB>
                      <a:noFill/>
                    </a:lnB>
                  </a:tcPr>
                </a:tc>
                <a:extLst>
                  <a:ext uri="{0D108BD9-81ED-4DB2-BD59-A6C34878D82A}">
                    <a16:rowId xmlns:a16="http://schemas.microsoft.com/office/drawing/2014/main" val="880730010"/>
                  </a:ext>
                </a:extLst>
              </a:tr>
            </a:tbl>
          </a:graphicData>
        </a:graphic>
      </p:graphicFrame>
      <p:sp>
        <p:nvSpPr>
          <p:cNvPr id="10" name="Rectangle 1">
            <a:extLst>
              <a:ext uri="{FF2B5EF4-FFF2-40B4-BE49-F238E27FC236}">
                <a16:creationId xmlns:a16="http://schemas.microsoft.com/office/drawing/2014/main" id="{027AA6F7-3E41-FFE8-19A9-8F0D4F0F05EE}"/>
              </a:ext>
            </a:extLst>
          </p:cNvPr>
          <p:cNvSpPr>
            <a:spLocks noChangeArrowheads="1"/>
          </p:cNvSpPr>
          <p:nvPr/>
        </p:nvSpPr>
        <p:spPr bwMode="auto">
          <a:xfrm>
            <a:off x="3619500" y="32226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Hexagon 2">
            <a:extLst>
              <a:ext uri="{FF2B5EF4-FFF2-40B4-BE49-F238E27FC236}">
                <a16:creationId xmlns:a16="http://schemas.microsoft.com/office/drawing/2014/main" id="{6153D2A5-0794-0161-D853-74A28443267E}"/>
              </a:ext>
            </a:extLst>
          </p:cNvPr>
          <p:cNvSpPr/>
          <p:nvPr/>
        </p:nvSpPr>
        <p:spPr>
          <a:xfrm>
            <a:off x="887506" y="2095500"/>
            <a:ext cx="3722594" cy="3153103"/>
          </a:xfrm>
          <a:prstGeom prst="hexagon">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t>Kiểm tra và đánh giá được hoạt động của mạch điện khi nạp chương trình vào mạch</a:t>
            </a:r>
            <a:r>
              <a:rPr lang="en-US" sz="2800" b="0" i="0" dirty="0"/>
              <a:t> </a:t>
            </a:r>
            <a:r>
              <a:rPr lang="vi-VN" sz="2800" b="0" i="0"/>
              <a:t>điện</a:t>
            </a:r>
            <a:r>
              <a:rPr lang="vi-VN" sz="2800"/>
              <a:t> </a:t>
            </a:r>
            <a:endParaRPr lang="en-US" sz="2800" dirty="0"/>
          </a:p>
        </p:txBody>
      </p:sp>
      <p:sp>
        <p:nvSpPr>
          <p:cNvPr id="4" name="Hexagon 3">
            <a:extLst>
              <a:ext uri="{FF2B5EF4-FFF2-40B4-BE49-F238E27FC236}">
                <a16:creationId xmlns:a16="http://schemas.microsoft.com/office/drawing/2014/main" id="{7CDDE307-95E5-7CBE-417C-2ACF2F3682F7}"/>
              </a:ext>
            </a:extLst>
          </p:cNvPr>
          <p:cNvSpPr/>
          <p:nvPr/>
        </p:nvSpPr>
        <p:spPr>
          <a:xfrm>
            <a:off x="887506" y="5676900"/>
            <a:ext cx="3722594" cy="3121718"/>
          </a:xfrm>
          <a:prstGeom prst="hexagon">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t>Biên dịch </a:t>
            </a:r>
            <a:r>
              <a:rPr lang="vi-VN" sz="2800" b="0" i="0"/>
              <a:t>và </a:t>
            </a:r>
            <a:r>
              <a:rPr lang="en-US" sz="2800" b="0" i="0" smtClean="0"/>
              <a:t>N</a:t>
            </a:r>
            <a:r>
              <a:rPr lang="vi-VN" sz="2800" b="0" i="0" smtClean="0"/>
              <a:t>ạp </a:t>
            </a:r>
            <a:r>
              <a:rPr lang="vi-VN" sz="2800" b="0" i="0" dirty="0"/>
              <a:t>lại chương trình vào vi điều khiển. Hiểu chuẩn điện trở</a:t>
            </a:r>
            <a:r>
              <a:rPr lang="en-US" sz="2800" b="0" i="0" dirty="0"/>
              <a:t> </a:t>
            </a:r>
            <a:r>
              <a:rPr lang="vi-VN" sz="2800" b="0" i="0" dirty="0"/>
              <a:t>quang và hoàn </a:t>
            </a:r>
            <a:r>
              <a:rPr lang="vi-VN" sz="2800" b="0" i="0"/>
              <a:t>thiện </a:t>
            </a:r>
            <a:r>
              <a:rPr lang="en-US" sz="2800" b="0" i="0" smtClean="0"/>
              <a:t>b</a:t>
            </a:r>
            <a:r>
              <a:rPr lang="vi-VN" sz="2800" b="0" i="0" smtClean="0"/>
              <a:t>áo </a:t>
            </a:r>
            <a:r>
              <a:rPr lang="vi-VN" sz="2800" b="0" i="0" dirty="0"/>
              <a:t>cáo thực hành</a:t>
            </a:r>
            <a:endParaRPr lang="en-US" sz="2800" dirty="0"/>
          </a:p>
        </p:txBody>
      </p:sp>
      <p:sp>
        <p:nvSpPr>
          <p:cNvPr id="5" name="Flowchart: Preparation 4">
            <a:extLst>
              <a:ext uri="{FF2B5EF4-FFF2-40B4-BE49-F238E27FC236}">
                <a16:creationId xmlns:a16="http://schemas.microsoft.com/office/drawing/2014/main" id="{B3A67855-57C6-3E5D-2EFF-3AEF9B9F7A9D}"/>
              </a:ext>
            </a:extLst>
          </p:cNvPr>
          <p:cNvSpPr/>
          <p:nvPr/>
        </p:nvSpPr>
        <p:spPr>
          <a:xfrm>
            <a:off x="4739640" y="2181453"/>
            <a:ext cx="12801600" cy="2981195"/>
          </a:xfrm>
          <a:prstGeom prst="flowChartPreparation">
            <a:avLst/>
          </a:prstGeom>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0" i="0" dirty="0"/>
              <a:t>Xác minh rằng mạch hoạt động đúng như thiết </a:t>
            </a:r>
            <a:r>
              <a:rPr lang="en-US" sz="3200" b="0" i="0" dirty="0" err="1"/>
              <a:t>kế</a:t>
            </a:r>
            <a:endParaRPr lang="en-US" sz="3200" b="0" i="0" dirty="0"/>
          </a:p>
          <a:p>
            <a:r>
              <a:rPr lang="vi-VN" sz="3200" b="0" i="0" dirty="0"/>
              <a:t>Tìm và sửa lỗi trong chương trình hoặc mạch để đảm bảo rằng hệ thống hoạt động đúng cách.</a:t>
            </a:r>
            <a:endParaRPr lang="en-US" sz="3200" b="0" i="0" dirty="0"/>
          </a:p>
        </p:txBody>
      </p:sp>
      <p:sp>
        <p:nvSpPr>
          <p:cNvPr id="6" name="Flowchart: Preparation 5">
            <a:extLst>
              <a:ext uri="{FF2B5EF4-FFF2-40B4-BE49-F238E27FC236}">
                <a16:creationId xmlns:a16="http://schemas.microsoft.com/office/drawing/2014/main" id="{8E030C87-9DD4-6D3D-C176-27E32F60FFE3}"/>
              </a:ext>
            </a:extLst>
          </p:cNvPr>
          <p:cNvSpPr/>
          <p:nvPr/>
        </p:nvSpPr>
        <p:spPr>
          <a:xfrm>
            <a:off x="4770120" y="5728971"/>
            <a:ext cx="12801600" cy="3044955"/>
          </a:xfrm>
          <a:prstGeom prst="flowChartPreparation">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t>Sử dụng phần mềm để mô phỏng hoạt động của mạch và chương trình trước khi nạp lên mạch thật.</a:t>
            </a:r>
          </a:p>
          <a:p>
            <a:r>
              <a:rPr lang="vi-VN" sz="2800" b="0" i="0" dirty="0"/>
              <a:t>Nạp chương trình lên mạch thật và kiểm tra hoạt động của mạch trong môi trường thực tế.</a:t>
            </a:r>
          </a:p>
          <a:p>
            <a:r>
              <a:rPr lang="en-US" sz="2800" b="0" i="0" dirty="0"/>
              <a:t> </a:t>
            </a:r>
            <a:r>
              <a:rPr lang="vi-VN" sz="2800" b="0" i="0" dirty="0"/>
              <a:t>Điều chỉnh các thông số của mạch và chương trình để đạt được hiệu suất mong muốn.</a:t>
            </a:r>
            <a:endParaRPr lang="en-US" sz="2800" dirty="0"/>
          </a:p>
        </p:txBody>
      </p:sp>
      <p:sp>
        <p:nvSpPr>
          <p:cNvPr id="7" name="Flowchart: Decision 6">
            <a:extLst>
              <a:ext uri="{FF2B5EF4-FFF2-40B4-BE49-F238E27FC236}">
                <a16:creationId xmlns:a16="http://schemas.microsoft.com/office/drawing/2014/main" id="{B5E48AA3-1689-CB06-1C89-3BBB566C8936}"/>
              </a:ext>
            </a:extLst>
          </p:cNvPr>
          <p:cNvSpPr/>
          <p:nvPr/>
        </p:nvSpPr>
        <p:spPr>
          <a:xfrm>
            <a:off x="685800" y="628217"/>
            <a:ext cx="527143" cy="353186"/>
          </a:xfrm>
          <a:prstGeom prst="flowChartDecisi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C2736D1-B002-EF4B-53C0-8D803CB420A8}"/>
              </a:ext>
            </a:extLst>
          </p:cNvPr>
          <p:cNvSpPr txBox="1"/>
          <p:nvPr/>
        </p:nvSpPr>
        <p:spPr>
          <a:xfrm>
            <a:off x="3048000" y="240591"/>
            <a:ext cx="6477000" cy="923330"/>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5400" b="1" i="0" dirty="0">
                <a:latin typeface="Arial" panose="020B0604020202020204" pitchFamily="34" charset="0"/>
                <a:cs typeface="Arial" panose="020B0604020202020204" pitchFamily="34" charset="0"/>
              </a:rPr>
              <a:t>3. </a:t>
            </a:r>
            <a:r>
              <a:rPr lang="en-US" sz="5400" b="1" i="0" dirty="0" err="1">
                <a:latin typeface="Arial" panose="020B0604020202020204" pitchFamily="34" charset="0"/>
                <a:cs typeface="Arial" panose="020B0604020202020204" pitchFamily="34" charset="0"/>
              </a:rPr>
              <a:t>Luyện</a:t>
            </a:r>
            <a:r>
              <a:rPr lang="en-US" sz="5400" b="1" i="0" dirty="0">
                <a:latin typeface="Arial" panose="020B0604020202020204" pitchFamily="34" charset="0"/>
                <a:cs typeface="Arial" panose="020B0604020202020204" pitchFamily="34" charset="0"/>
              </a:rPr>
              <a:t> </a:t>
            </a:r>
            <a:r>
              <a:rPr lang="en-US" sz="5400" b="1" i="0" dirty="0" err="1">
                <a:latin typeface="Arial" panose="020B0604020202020204" pitchFamily="34" charset="0"/>
                <a:cs typeface="Arial" panose="020B0604020202020204" pitchFamily="34" charset="0"/>
              </a:rPr>
              <a:t>tập</a:t>
            </a:r>
            <a:endParaRPr lang="en-US" sz="5400" dirty="0">
              <a:latin typeface="Arial" panose="020B0604020202020204" pitchFamily="34" charset="0"/>
              <a:cs typeface="Arial" panose="020B0604020202020204" pitchFamily="34" charset="0"/>
            </a:endParaRPr>
          </a:p>
        </p:txBody>
      </p:sp>
      <p:sp>
        <p:nvSpPr>
          <p:cNvPr id="11" name="Freeform 16">
            <a:extLst>
              <a:ext uri="{FF2B5EF4-FFF2-40B4-BE49-F238E27FC236}">
                <a16:creationId xmlns:a16="http://schemas.microsoft.com/office/drawing/2014/main" id="{CCD1E9AD-05E1-E17C-F465-B1D719766E32}"/>
              </a:ext>
            </a:extLst>
          </p:cNvPr>
          <p:cNvSpPr/>
          <p:nvPr/>
        </p:nvSpPr>
        <p:spPr>
          <a:xfrm flipH="1">
            <a:off x="9235886" y="1925025"/>
            <a:ext cx="9021634" cy="8229600"/>
          </a:xfrm>
          <a:custGeom>
            <a:avLst/>
            <a:gdLst/>
            <a:ahLst/>
            <a:cxnLst/>
            <a:rect l="l" t="t" r="r" b="b"/>
            <a:pathLst>
              <a:path w="8484124" h="8229600">
                <a:moveTo>
                  <a:pt x="0" y="0"/>
                </a:moveTo>
                <a:lnTo>
                  <a:pt x="8484124" y="0"/>
                </a:lnTo>
                <a:lnTo>
                  <a:pt x="8484124" y="8229600"/>
                </a:lnTo>
                <a:lnTo>
                  <a:pt x="0" y="8229600"/>
                </a:lnTo>
                <a:lnTo>
                  <a:pt x="0" y="0"/>
                </a:lnTo>
                <a:close/>
              </a:path>
            </a:pathLst>
          </a:custGeom>
          <a:blipFill>
            <a:blip r:embed="rId3"/>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179607F-B4BE-1C8A-D661-021381AB109E}"/>
              </a:ext>
            </a:extLst>
          </p:cNvPr>
          <p:cNvGrpSpPr/>
          <p:nvPr/>
        </p:nvGrpSpPr>
        <p:grpSpPr>
          <a:xfrm>
            <a:off x="838200" y="419100"/>
            <a:ext cx="16564957" cy="1084835"/>
            <a:chOff x="0" y="97716"/>
            <a:chExt cx="17198398" cy="1084835"/>
          </a:xfrm>
        </p:grpSpPr>
        <p:sp>
          <p:nvSpPr>
            <p:cNvPr id="18" name="Rectangle: Rounded Corners 17">
              <a:extLst>
                <a:ext uri="{FF2B5EF4-FFF2-40B4-BE49-F238E27FC236}">
                  <a16:creationId xmlns:a16="http://schemas.microsoft.com/office/drawing/2014/main" id="{653256DD-773B-9BA6-1046-8351D5F37567}"/>
                </a:ext>
              </a:extLst>
            </p:cNvPr>
            <p:cNvSpPr/>
            <p:nvPr/>
          </p:nvSpPr>
          <p:spPr>
            <a:xfrm>
              <a:off x="0" y="97716"/>
              <a:ext cx="17171894" cy="1084835"/>
            </a:xfrm>
            <a:prstGeom prst="roundRect">
              <a:avLst/>
            </a:prstGeom>
            <a:ln>
              <a:solidFill>
                <a:schemeClr val="tx1">
                  <a:lumMod val="75000"/>
                  <a:lumOff val="25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D02E0406-68BC-11A3-6CA0-CFE52648B5E0}"/>
                </a:ext>
              </a:extLst>
            </p:cNvPr>
            <p:cNvSpPr txBox="1"/>
            <p:nvPr/>
          </p:nvSpPr>
          <p:spPr>
            <a:xfrm>
              <a:off x="132418" y="97716"/>
              <a:ext cx="17065980" cy="9789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4000" b="1" i="0" dirty="0">
                  <a:solidFill>
                    <a:schemeClr val="bg1"/>
                  </a:solidFill>
                  <a:effectLst/>
                  <a:latin typeface="Arial" panose="020B0604020202020204" pitchFamily="34" charset="0"/>
                  <a:cs typeface="Arial" panose="020B0604020202020204" pitchFamily="34" charset="0"/>
                </a:rPr>
                <a:t> </a:t>
              </a:r>
              <a:r>
                <a:rPr lang="en-US" sz="4000" b="1" i="0" dirty="0" err="1">
                  <a:solidFill>
                    <a:schemeClr val="bg1"/>
                  </a:solidFill>
                  <a:effectLst/>
                  <a:latin typeface="Arial" panose="020B0604020202020204" pitchFamily="34" charset="0"/>
                  <a:cs typeface="Arial" panose="020B0604020202020204" pitchFamily="34" charset="0"/>
                </a:rPr>
                <a:t>Phiếu</a:t>
              </a:r>
              <a:r>
                <a:rPr lang="en-US" sz="4000" b="1" i="0" dirty="0">
                  <a:solidFill>
                    <a:schemeClr val="bg1"/>
                  </a:solidFill>
                  <a:effectLst/>
                  <a:latin typeface="Arial" panose="020B0604020202020204" pitchFamily="34" charset="0"/>
                  <a:cs typeface="Arial" panose="020B0604020202020204" pitchFamily="34" charset="0"/>
                </a:rPr>
                <a:t> </a:t>
              </a:r>
              <a:r>
                <a:rPr lang="en-US" sz="4000" b="1" i="0" dirty="0" err="1">
                  <a:solidFill>
                    <a:schemeClr val="bg1"/>
                  </a:solidFill>
                  <a:effectLst/>
                  <a:latin typeface="Arial" panose="020B0604020202020204" pitchFamily="34" charset="0"/>
                  <a:cs typeface="Arial" panose="020B0604020202020204" pitchFamily="34" charset="0"/>
                </a:rPr>
                <a:t>báo</a:t>
              </a:r>
              <a:r>
                <a:rPr lang="en-US" sz="4000" b="1" i="0" dirty="0">
                  <a:solidFill>
                    <a:schemeClr val="bg1"/>
                  </a:solidFill>
                  <a:effectLst/>
                  <a:latin typeface="Arial" panose="020B0604020202020204" pitchFamily="34" charset="0"/>
                  <a:cs typeface="Arial" panose="020B0604020202020204" pitchFamily="34" charset="0"/>
                </a:rPr>
                <a:t> </a:t>
              </a:r>
              <a:r>
                <a:rPr lang="en-US" sz="4000" b="1" i="0" dirty="0" err="1">
                  <a:solidFill>
                    <a:schemeClr val="bg1"/>
                  </a:solidFill>
                  <a:effectLst/>
                  <a:latin typeface="Arial" panose="020B0604020202020204" pitchFamily="34" charset="0"/>
                  <a:cs typeface="Arial" panose="020B0604020202020204" pitchFamily="34" charset="0"/>
                </a:rPr>
                <a:t>cáo</a:t>
              </a:r>
              <a:r>
                <a:rPr lang="en-US" sz="4000" b="1" i="0" dirty="0">
                  <a:solidFill>
                    <a:schemeClr val="bg1"/>
                  </a:solidFill>
                  <a:effectLst/>
                  <a:latin typeface="Arial" panose="020B0604020202020204" pitchFamily="34" charset="0"/>
                  <a:cs typeface="Arial" panose="020B0604020202020204" pitchFamily="34" charset="0"/>
                </a:rPr>
                <a:t> </a:t>
              </a:r>
              <a:r>
                <a:rPr lang="en-US" sz="4000" b="1" i="0" dirty="0" err="1">
                  <a:solidFill>
                    <a:schemeClr val="bg1"/>
                  </a:solidFill>
                  <a:effectLst/>
                  <a:latin typeface="Arial" panose="020B0604020202020204" pitchFamily="34" charset="0"/>
                  <a:cs typeface="Arial" panose="020B0604020202020204" pitchFamily="34" charset="0"/>
                </a:rPr>
                <a:t>thực</a:t>
              </a:r>
              <a:r>
                <a:rPr lang="en-US" sz="4000" b="1" i="0" dirty="0">
                  <a:solidFill>
                    <a:schemeClr val="bg1"/>
                  </a:solidFill>
                  <a:effectLst/>
                  <a:latin typeface="Arial" panose="020B0604020202020204" pitchFamily="34" charset="0"/>
                  <a:cs typeface="Arial" panose="020B0604020202020204" pitchFamily="34" charset="0"/>
                </a:rPr>
                <a:t> </a:t>
              </a:r>
              <a:r>
                <a:rPr lang="en-US" sz="4000" b="1" i="0" dirty="0" err="1">
                  <a:solidFill>
                    <a:schemeClr val="bg1"/>
                  </a:solidFill>
                  <a:effectLst/>
                  <a:latin typeface="Arial" panose="020B0604020202020204" pitchFamily="34" charset="0"/>
                  <a:cs typeface="Arial" panose="020B0604020202020204" pitchFamily="34" charset="0"/>
                </a:rPr>
                <a:t>hành</a:t>
              </a:r>
              <a:r>
                <a:rPr lang="en-US" sz="4000" dirty="0">
                  <a:solidFill>
                    <a:schemeClr val="bg1"/>
                  </a:solidFill>
                  <a:latin typeface="Arial" panose="020B0604020202020204" pitchFamily="34" charset="0"/>
                  <a:cs typeface="Arial" panose="020B0604020202020204" pitchFamily="34" charset="0"/>
                </a:rPr>
                <a:t> </a:t>
              </a:r>
              <a:endParaRPr lang="en-US" sz="4000" kern="1200" dirty="0">
                <a:solidFill>
                  <a:schemeClr val="bg1"/>
                </a:solidFill>
                <a:latin typeface="Arial" panose="020B0604020202020204" pitchFamily="34" charset="0"/>
                <a:cs typeface="Arial" panose="020B0604020202020204" pitchFamily="34" charset="0"/>
              </a:endParaRPr>
            </a:p>
          </p:txBody>
        </p:sp>
      </p:grpSp>
      <p:graphicFrame>
        <p:nvGraphicFramePr>
          <p:cNvPr id="20" name="Table 20">
            <a:extLst>
              <a:ext uri="{FF2B5EF4-FFF2-40B4-BE49-F238E27FC236}">
                <a16:creationId xmlns:a16="http://schemas.microsoft.com/office/drawing/2014/main" id="{237B7E8E-E19A-EF72-4914-5A18A107518B}"/>
              </a:ext>
            </a:extLst>
          </p:cNvPr>
          <p:cNvGraphicFramePr>
            <a:graphicFrameLocks noGrp="1"/>
          </p:cNvGraphicFramePr>
          <p:nvPr>
            <p:extLst>
              <p:ext uri="{D42A27DB-BD31-4B8C-83A1-F6EECF244321}">
                <p14:modId xmlns:p14="http://schemas.microsoft.com/office/powerpoint/2010/main" val="2085859963"/>
              </p:ext>
            </p:extLst>
          </p:nvPr>
        </p:nvGraphicFramePr>
        <p:xfrm>
          <a:off x="640814" y="4503644"/>
          <a:ext cx="16535400" cy="2072640"/>
        </p:xfrm>
        <a:graphic>
          <a:graphicData uri="http://schemas.openxmlformats.org/drawingml/2006/table">
            <a:tbl>
              <a:tblPr firstRow="1" bandRow="1">
                <a:tableStyleId>{5C22544A-7EE6-4342-B048-85BDC9FD1C3A}</a:tableStyleId>
              </a:tblPr>
              <a:tblGrid>
                <a:gridCol w="5511800">
                  <a:extLst>
                    <a:ext uri="{9D8B030D-6E8A-4147-A177-3AD203B41FA5}">
                      <a16:colId xmlns:a16="http://schemas.microsoft.com/office/drawing/2014/main" val="573986142"/>
                    </a:ext>
                  </a:extLst>
                </a:gridCol>
                <a:gridCol w="5511800">
                  <a:extLst>
                    <a:ext uri="{9D8B030D-6E8A-4147-A177-3AD203B41FA5}">
                      <a16:colId xmlns:a16="http://schemas.microsoft.com/office/drawing/2014/main" val="1091891223"/>
                    </a:ext>
                  </a:extLst>
                </a:gridCol>
                <a:gridCol w="5511800">
                  <a:extLst>
                    <a:ext uri="{9D8B030D-6E8A-4147-A177-3AD203B41FA5}">
                      <a16:colId xmlns:a16="http://schemas.microsoft.com/office/drawing/2014/main" val="1665372903"/>
                    </a:ext>
                  </a:extLst>
                </a:gridCol>
              </a:tblGrid>
              <a:tr h="495300">
                <a:tc>
                  <a:txBody>
                    <a:bodyPr/>
                    <a:lstStyle/>
                    <a:p>
                      <a:pPr algn="ctr"/>
                      <a:r>
                        <a:rPr lang="en-US" sz="2800" dirty="0" err="1">
                          <a:latin typeface="Arial" panose="020B0604020202020204" pitchFamily="34" charset="0"/>
                          <a:cs typeface="Arial" panose="020B0604020202020204" pitchFamily="34" charset="0"/>
                        </a:rPr>
                        <a:t>Lần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đo</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err="1">
                          <a:latin typeface="Arial" panose="020B0604020202020204" pitchFamily="34" charset="0"/>
                          <a:cs typeface="Arial" panose="020B0604020202020204" pitchFamily="34" charset="0"/>
                        </a:rPr>
                        <a:t>Trạng</a:t>
                      </a:r>
                      <a:r>
                        <a:rPr lang="en-US" sz="2800" dirty="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thái</a:t>
                      </a:r>
                      <a:r>
                        <a:rPr lang="en-US" sz="2800">
                          <a:latin typeface="Arial" panose="020B0604020202020204" pitchFamily="34" charset="0"/>
                          <a:cs typeface="Arial" panose="020B0604020202020204" pitchFamily="34" charset="0"/>
                        </a:rPr>
                        <a:t> </a:t>
                      </a:r>
                      <a:r>
                        <a:rPr lang="en-US" sz="2800" smtClean="0">
                          <a:latin typeface="Arial" panose="020B0604020202020204" pitchFamily="34" charset="0"/>
                          <a:cs typeface="Arial" panose="020B0604020202020204" pitchFamily="34" charset="0"/>
                        </a:rPr>
                        <a:t>LED</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err="1">
                          <a:latin typeface="Arial" panose="020B0604020202020204" pitchFamily="34" charset="0"/>
                          <a:cs typeface="Arial" panose="020B0604020202020204" pitchFamily="34" charset="0"/>
                        </a:rPr>
                        <a:t>Ghi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chú</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93805035"/>
                  </a:ext>
                </a:extLst>
              </a:tr>
              <a:tr h="495300">
                <a:tc>
                  <a:txBody>
                    <a:bodyPr/>
                    <a:lstStyle/>
                    <a:p>
                      <a:r>
                        <a:rPr lang="en-US" sz="2800" dirty="0">
                          <a:latin typeface="Arial" panose="020B0604020202020204" pitchFamily="34" charset="0"/>
                          <a:cs typeface="Arial" panose="020B0604020202020204" pitchFamily="34" charset="0"/>
                        </a:rPr>
                        <a:t>1</a:t>
                      </a:r>
                    </a:p>
                  </a:txBody>
                  <a:tcPr/>
                </a:tc>
                <a:tc>
                  <a:txBody>
                    <a:bodyPr/>
                    <a:lstStyle/>
                    <a:p>
                      <a:endParaRPr lang="en-US" sz="2800" dirty="0">
                        <a:latin typeface="Arial" panose="020B0604020202020204" pitchFamily="34" charset="0"/>
                        <a:cs typeface="Arial" panose="020B0604020202020204" pitchFamily="34" charset="0"/>
                      </a:endParaRPr>
                    </a:p>
                  </a:txBody>
                  <a:tcPr/>
                </a:tc>
                <a:tc>
                  <a:txBody>
                    <a:bodyPr/>
                    <a:lstStyle/>
                    <a:p>
                      <a:endParaRPr lang="en-US"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79360646"/>
                  </a:ext>
                </a:extLst>
              </a:tr>
              <a:tr h="495300">
                <a:tc>
                  <a:txBody>
                    <a:bodyPr/>
                    <a:lstStyle/>
                    <a:p>
                      <a:r>
                        <a:rPr lang="en-US" sz="2800" dirty="0">
                          <a:latin typeface="Arial" panose="020B0604020202020204" pitchFamily="34" charset="0"/>
                          <a:cs typeface="Arial" panose="020B0604020202020204" pitchFamily="34" charset="0"/>
                        </a:rPr>
                        <a:t>2</a:t>
                      </a:r>
                    </a:p>
                  </a:txBody>
                  <a:tcPr/>
                </a:tc>
                <a:tc>
                  <a:txBody>
                    <a:bodyPr/>
                    <a:lstStyle/>
                    <a:p>
                      <a:endParaRPr lang="en-US" sz="2800">
                        <a:latin typeface="Arial" panose="020B0604020202020204" pitchFamily="34" charset="0"/>
                        <a:cs typeface="Arial" panose="020B0604020202020204" pitchFamily="34" charset="0"/>
                      </a:endParaRPr>
                    </a:p>
                  </a:txBody>
                  <a:tcPr/>
                </a:tc>
                <a:tc>
                  <a:txBody>
                    <a:bodyPr/>
                    <a:lstStyle/>
                    <a:p>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7925387"/>
                  </a:ext>
                </a:extLst>
              </a:tr>
              <a:tr h="495300">
                <a:tc>
                  <a:txBody>
                    <a:bodyPr/>
                    <a:lstStyle/>
                    <a:p>
                      <a:r>
                        <a:rPr lang="en-US" sz="2800" dirty="0">
                          <a:latin typeface="Arial" panose="020B0604020202020204" pitchFamily="34" charset="0"/>
                          <a:cs typeface="Arial" panose="020B0604020202020204" pitchFamily="34" charset="0"/>
                        </a:rPr>
                        <a:t>3</a:t>
                      </a:r>
                    </a:p>
                  </a:txBody>
                  <a:tcPr/>
                </a:tc>
                <a:tc>
                  <a:txBody>
                    <a:bodyPr/>
                    <a:lstStyle/>
                    <a:p>
                      <a:endParaRPr lang="en-US" sz="2800" dirty="0">
                        <a:latin typeface="Arial" panose="020B0604020202020204" pitchFamily="34" charset="0"/>
                        <a:cs typeface="Arial" panose="020B0604020202020204" pitchFamily="34" charset="0"/>
                      </a:endParaRPr>
                    </a:p>
                  </a:txBody>
                  <a:tcPr/>
                </a:tc>
                <a:tc>
                  <a:txBody>
                    <a:bodyPr/>
                    <a:lstStyle/>
                    <a:p>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34051965"/>
                  </a:ext>
                </a:extLst>
              </a:tr>
            </a:tbl>
          </a:graphicData>
        </a:graphic>
      </p:graphicFrame>
      <p:sp>
        <p:nvSpPr>
          <p:cNvPr id="22" name="Rectangle 1">
            <a:extLst>
              <a:ext uri="{FF2B5EF4-FFF2-40B4-BE49-F238E27FC236}">
                <a16:creationId xmlns:a16="http://schemas.microsoft.com/office/drawing/2014/main" id="{DD5309A6-EC8C-BB5D-F194-60C654540734}"/>
              </a:ext>
            </a:extLst>
          </p:cNvPr>
          <p:cNvSpPr>
            <a:spLocks noChangeArrowheads="1"/>
          </p:cNvSpPr>
          <p:nvPr/>
        </p:nvSpPr>
        <p:spPr bwMode="auto">
          <a:xfrm>
            <a:off x="1143000" y="4075907"/>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TextBox 25">
            <a:extLst>
              <a:ext uri="{FF2B5EF4-FFF2-40B4-BE49-F238E27FC236}">
                <a16:creationId xmlns:a16="http://schemas.microsoft.com/office/drawing/2014/main" id="{618EA0A3-EA2C-E79A-6F56-FF4C25EDC4AB}"/>
              </a:ext>
            </a:extLst>
          </p:cNvPr>
          <p:cNvSpPr txBox="1"/>
          <p:nvPr/>
        </p:nvSpPr>
        <p:spPr>
          <a:xfrm>
            <a:off x="696816" y="6615152"/>
            <a:ext cx="16522148" cy="2185214"/>
          </a:xfrm>
          <a:prstGeom prst="rect">
            <a:avLst/>
          </a:prstGeom>
          <a:noFill/>
        </p:spPr>
        <p:txBody>
          <a:bodyPr wrap="square" rtlCol="0">
            <a:spAutoFit/>
          </a:bodyPr>
          <a:lstStyle/>
          <a:p>
            <a:r>
              <a:rPr lang="en-US" sz="2800" b="0" i="0" dirty="0" err="1">
                <a:solidFill>
                  <a:srgbClr val="242021"/>
                </a:solidFill>
                <a:effectLst/>
                <a:latin typeface="Arial" panose="020B0604020202020204" pitchFamily="34" charset="0"/>
                <a:cs typeface="Arial" panose="020B0604020202020204" pitchFamily="34" charset="0"/>
              </a:rPr>
              <a:t>Nhận</a:t>
            </a:r>
            <a:r>
              <a:rPr lang="en-US" sz="2800" b="0" i="0" dirty="0">
                <a:solidFill>
                  <a:srgbClr val="242021"/>
                </a:solidFill>
                <a:effectLst/>
                <a:latin typeface="Arial" panose="020B0604020202020204" pitchFamily="34" charset="0"/>
                <a:cs typeface="Arial" panose="020B0604020202020204" pitchFamily="34" charset="0"/>
              </a:rPr>
              <a:t> </a:t>
            </a:r>
            <a:r>
              <a:rPr lang="en-US" sz="2800" b="0" i="0" dirty="0" err="1">
                <a:solidFill>
                  <a:srgbClr val="242021"/>
                </a:solidFill>
                <a:effectLst/>
                <a:latin typeface="Arial" panose="020B0604020202020204" pitchFamily="34" charset="0"/>
                <a:cs typeface="Arial" panose="020B0604020202020204" pitchFamily="34" charset="0"/>
              </a:rPr>
              <a:t>xét</a:t>
            </a:r>
            <a:r>
              <a:rPr lang="en-US" sz="2800" b="0" i="0" dirty="0">
                <a:solidFill>
                  <a:srgbClr val="242021"/>
                </a:solidFill>
                <a:effectLst/>
                <a:latin typeface="Arial" panose="020B0604020202020204" pitchFamily="34" charset="0"/>
                <a:cs typeface="Arial" panose="020B0604020202020204" pitchFamily="34" charset="0"/>
              </a:rPr>
              <a:t>:</a:t>
            </a:r>
          </a:p>
          <a:p>
            <a:endParaRPr lang="en-US" sz="2800" dirty="0">
              <a:solidFill>
                <a:srgbClr val="242021"/>
              </a:solidFill>
              <a:latin typeface="Arial" panose="020B0604020202020204" pitchFamily="34" charset="0"/>
              <a:cs typeface="Arial" panose="020B0604020202020204" pitchFamily="34" charset="0"/>
            </a:endParaRPr>
          </a:p>
          <a:p>
            <a:r>
              <a:rPr lang="en-US" sz="2800" dirty="0">
                <a:solidFill>
                  <a:srgbClr val="242021"/>
                </a:solidFill>
                <a:latin typeface="Arial" panose="020B0604020202020204" pitchFamily="34" charset="0"/>
                <a:cs typeface="Arial" panose="020B0604020202020204" pitchFamily="34" charset="0"/>
              </a:rPr>
              <a:t>………………………………………………………………………………………………………………………</a:t>
            </a:r>
          </a:p>
          <a:p>
            <a:r>
              <a:rPr lang="en-US" sz="2800" b="1" i="0" dirty="0">
                <a:solidFill>
                  <a:srgbClr val="242021"/>
                </a:solidFill>
                <a:effectLst/>
                <a:latin typeface="Arial" panose="020B0604020202020204" pitchFamily="34" charset="0"/>
                <a:cs typeface="Arial" panose="020B0604020202020204" pitchFamily="34" charset="0"/>
              </a:rPr>
              <a:t>3. </a:t>
            </a:r>
            <a:r>
              <a:rPr lang="en-US" sz="2800" b="1" i="0" dirty="0" err="1">
                <a:solidFill>
                  <a:srgbClr val="242021"/>
                </a:solidFill>
                <a:effectLst/>
                <a:latin typeface="Arial" panose="020B0604020202020204" pitchFamily="34" charset="0"/>
                <a:cs typeface="Arial" panose="020B0604020202020204" pitchFamily="34" charset="0"/>
              </a:rPr>
              <a:t>Đánh</a:t>
            </a:r>
            <a:r>
              <a:rPr lang="en-US" sz="2800" b="1" i="0" dirty="0">
                <a:solidFill>
                  <a:srgbClr val="242021"/>
                </a:solidFill>
                <a:effectLst/>
                <a:latin typeface="Arial" panose="020B0604020202020204" pitchFamily="34" charset="0"/>
                <a:cs typeface="Arial" panose="020B0604020202020204" pitchFamily="34" charset="0"/>
              </a:rPr>
              <a:t> </a:t>
            </a:r>
            <a:r>
              <a:rPr lang="en-US" sz="2800" b="1" i="0" dirty="0" err="1">
                <a:solidFill>
                  <a:srgbClr val="242021"/>
                </a:solidFill>
                <a:effectLst/>
                <a:latin typeface="Arial" panose="020B0604020202020204" pitchFamily="34" charset="0"/>
                <a:cs typeface="Arial" panose="020B0604020202020204" pitchFamily="34" charset="0"/>
              </a:rPr>
              <a:t>giá</a:t>
            </a:r>
            <a:r>
              <a:rPr lang="en-US" sz="2800" b="1" i="0" dirty="0">
                <a:solidFill>
                  <a:srgbClr val="242021"/>
                </a:solidFill>
                <a:effectLst/>
                <a:latin typeface="Arial" panose="020B0604020202020204" pitchFamily="34" charset="0"/>
                <a:cs typeface="Arial" panose="020B0604020202020204" pitchFamily="34" charset="0"/>
              </a:rPr>
              <a:t> </a:t>
            </a:r>
            <a:r>
              <a:rPr lang="en-US" sz="2800" b="1" i="0" dirty="0" err="1">
                <a:solidFill>
                  <a:srgbClr val="242021"/>
                </a:solidFill>
                <a:effectLst/>
                <a:latin typeface="Arial" panose="020B0604020202020204" pitchFamily="34" charset="0"/>
                <a:cs typeface="Arial" panose="020B0604020202020204" pitchFamily="34" charset="0"/>
              </a:rPr>
              <a:t>kết</a:t>
            </a:r>
            <a:r>
              <a:rPr lang="en-US" sz="2800" b="1" i="0" dirty="0">
                <a:solidFill>
                  <a:srgbClr val="242021"/>
                </a:solidFill>
                <a:effectLst/>
                <a:latin typeface="Arial" panose="020B0604020202020204" pitchFamily="34" charset="0"/>
                <a:cs typeface="Arial" panose="020B0604020202020204" pitchFamily="34" charset="0"/>
              </a:rPr>
              <a:t> </a:t>
            </a:r>
            <a:r>
              <a:rPr lang="en-US" sz="2800" b="1" i="0" dirty="0" err="1">
                <a:solidFill>
                  <a:srgbClr val="242021"/>
                </a:solidFill>
                <a:effectLst/>
                <a:latin typeface="Arial" panose="020B0604020202020204" pitchFamily="34" charset="0"/>
                <a:cs typeface="Arial" panose="020B0604020202020204" pitchFamily="34" charset="0"/>
              </a:rPr>
              <a:t>quả</a:t>
            </a:r>
            <a:r>
              <a:rPr lang="en-US" sz="2800" b="1" i="0" dirty="0">
                <a:solidFill>
                  <a:srgbClr val="242021"/>
                </a:solidFill>
                <a:effectLst/>
                <a:latin typeface="Arial" panose="020B0604020202020204" pitchFamily="34" charset="0"/>
                <a:cs typeface="Arial" panose="020B0604020202020204" pitchFamily="34" charset="0"/>
              </a:rPr>
              <a:t> </a:t>
            </a:r>
            <a:r>
              <a:rPr lang="en-US" sz="2800" b="1" i="0" dirty="0" err="1">
                <a:solidFill>
                  <a:srgbClr val="242021"/>
                </a:solidFill>
                <a:effectLst/>
                <a:latin typeface="Arial" panose="020B0604020202020204" pitchFamily="34" charset="0"/>
                <a:cs typeface="Arial" panose="020B0604020202020204" pitchFamily="34" charset="0"/>
              </a:rPr>
              <a:t>và</a:t>
            </a:r>
            <a:r>
              <a:rPr lang="en-US" sz="2800" b="1" i="0" dirty="0">
                <a:solidFill>
                  <a:srgbClr val="242021"/>
                </a:solidFill>
                <a:effectLst/>
                <a:latin typeface="Arial" panose="020B0604020202020204" pitchFamily="34" charset="0"/>
                <a:cs typeface="Arial" panose="020B0604020202020204" pitchFamily="34" charset="0"/>
              </a:rPr>
              <a:t> </a:t>
            </a:r>
            <a:r>
              <a:rPr lang="en-US" sz="2800" b="1" i="0" dirty="0" err="1">
                <a:solidFill>
                  <a:srgbClr val="242021"/>
                </a:solidFill>
                <a:effectLst/>
                <a:latin typeface="Arial" panose="020B0604020202020204" pitchFamily="34" charset="0"/>
                <a:cs typeface="Arial" panose="020B0604020202020204" pitchFamily="34" charset="0"/>
              </a:rPr>
              <a:t>kết</a:t>
            </a:r>
            <a:r>
              <a:rPr lang="en-US" sz="2800" b="1" i="0" dirty="0">
                <a:solidFill>
                  <a:srgbClr val="242021"/>
                </a:solidFill>
                <a:effectLst/>
                <a:latin typeface="Arial" panose="020B0604020202020204" pitchFamily="34" charset="0"/>
                <a:cs typeface="Arial" panose="020B0604020202020204" pitchFamily="34" charset="0"/>
              </a:rPr>
              <a:t> </a:t>
            </a:r>
            <a:r>
              <a:rPr lang="en-US" sz="2800" b="1" i="0" dirty="0" err="1">
                <a:solidFill>
                  <a:srgbClr val="242021"/>
                </a:solidFill>
                <a:effectLst/>
                <a:latin typeface="Arial" panose="020B0604020202020204" pitchFamily="34" charset="0"/>
                <a:cs typeface="Arial" panose="020B0604020202020204" pitchFamily="34" charset="0"/>
              </a:rPr>
              <a:t>luận</a:t>
            </a:r>
            <a:endParaRPr lang="en-US" sz="2800" b="1" i="0" dirty="0">
              <a:solidFill>
                <a:srgbClr val="242021"/>
              </a:solidFill>
              <a:effectLst/>
              <a:latin typeface="Arial" panose="020B0604020202020204" pitchFamily="34" charset="0"/>
              <a:cs typeface="Arial" panose="020B0604020202020204" pitchFamily="34" charset="0"/>
            </a:endParaRPr>
          </a:p>
          <a:p>
            <a:r>
              <a:rPr lang="en-US" sz="2400" b="1" dirty="0">
                <a:solidFill>
                  <a:srgbClr val="242021"/>
                </a:solidFill>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28" name="Rectangle 3">
            <a:extLst>
              <a:ext uri="{FF2B5EF4-FFF2-40B4-BE49-F238E27FC236}">
                <a16:creationId xmlns:a16="http://schemas.microsoft.com/office/drawing/2014/main" id="{22BACF83-3D81-C64F-B525-262467C5E85D}"/>
              </a:ext>
            </a:extLst>
          </p:cNvPr>
          <p:cNvSpPr>
            <a:spLocks noChangeArrowheads="1"/>
          </p:cNvSpPr>
          <p:nvPr/>
        </p:nvSpPr>
        <p:spPr bwMode="auto">
          <a:xfrm>
            <a:off x="3619500" y="252888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4">
            <a:extLst>
              <a:ext uri="{FF2B5EF4-FFF2-40B4-BE49-F238E27FC236}">
                <a16:creationId xmlns:a16="http://schemas.microsoft.com/office/drawing/2014/main" id="{D4F7A599-81BB-15FA-21B4-3D2696C94E2B}"/>
              </a:ext>
            </a:extLst>
          </p:cNvPr>
          <p:cNvSpPr>
            <a:spLocks noChangeArrowheads="1"/>
          </p:cNvSpPr>
          <p:nvPr/>
        </p:nvSpPr>
        <p:spPr bwMode="auto">
          <a:xfrm>
            <a:off x="3619500" y="252888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Box 30">
            <a:extLst>
              <a:ext uri="{FF2B5EF4-FFF2-40B4-BE49-F238E27FC236}">
                <a16:creationId xmlns:a16="http://schemas.microsoft.com/office/drawing/2014/main" id="{C9FB39F7-6549-FD79-4BA4-189AD5310FE5}"/>
              </a:ext>
            </a:extLst>
          </p:cNvPr>
          <p:cNvSpPr txBox="1"/>
          <p:nvPr/>
        </p:nvSpPr>
        <p:spPr>
          <a:xfrm>
            <a:off x="576719" y="2634802"/>
            <a:ext cx="16762343" cy="1815882"/>
          </a:xfrm>
          <a:prstGeom prst="rect">
            <a:avLst/>
          </a:prstGeom>
          <a:noFill/>
        </p:spPr>
        <p:txBody>
          <a:bodyPr wrap="square" rtlCol="0">
            <a:spAutoFit/>
          </a:bodyPr>
          <a:lstStyle/>
          <a:p>
            <a:pPr marL="342900" indent="-342900">
              <a:buAutoNum type="arabicPeriod"/>
            </a:pPr>
            <a:r>
              <a:rPr lang="vi-VN" sz="2800" b="1" i="0" dirty="0">
                <a:solidFill>
                  <a:srgbClr val="242021"/>
                </a:solidFill>
                <a:effectLst/>
                <a:latin typeface="Arial" panose="020B0604020202020204" pitchFamily="34" charset="0"/>
                <a:cs typeface="Arial" panose="020B0604020202020204" pitchFamily="34" charset="0"/>
              </a:rPr>
              <a:t>Phân tích cơ chế hoạt động của mạch</a:t>
            </a:r>
            <a:br>
              <a:rPr lang="vi-VN" sz="2800" b="1" i="0" dirty="0">
                <a:solidFill>
                  <a:srgbClr val="242021"/>
                </a:solidFill>
                <a:effectLst/>
                <a:latin typeface="Arial" panose="020B0604020202020204" pitchFamily="34" charset="0"/>
                <a:cs typeface="Arial" panose="020B0604020202020204" pitchFamily="34" charset="0"/>
              </a:rPr>
            </a:br>
            <a:r>
              <a:rPr lang="en-US" sz="2800" b="0" i="0" dirty="0">
                <a:solidFill>
                  <a:srgbClr val="242021"/>
                </a:solidFill>
                <a:effectLst/>
                <a:latin typeface="Arial" panose="020B0604020202020204" pitchFamily="34" charset="0"/>
                <a:cs typeface="Arial" panose="020B0604020202020204" pitchFamily="34" charset="0"/>
              </a:rPr>
              <a:t>………………………………………………………………..</a:t>
            </a:r>
            <a:r>
              <a:rPr lang="vi-VN" sz="2800" b="0" i="0" dirty="0">
                <a:solidFill>
                  <a:srgbClr val="242021"/>
                </a:solidFill>
                <a:effectLst/>
                <a:latin typeface="Arial" panose="020B0604020202020204" pitchFamily="34" charset="0"/>
                <a:cs typeface="Arial" panose="020B0604020202020204" pitchFamily="34" charset="0"/>
              </a:rPr>
              <a:t>.</a:t>
            </a:r>
            <a:r>
              <a:rPr lang="en-US" sz="2800" b="0" i="0" dirty="0">
                <a:solidFill>
                  <a:srgbClr val="242021"/>
                </a:solidFill>
                <a:effectLst/>
                <a:latin typeface="Arial" panose="020B0604020202020204" pitchFamily="34" charset="0"/>
                <a:cs typeface="Arial" panose="020B0604020202020204" pitchFamily="34" charset="0"/>
              </a:rPr>
              <a:t>............................................................................................................</a:t>
            </a:r>
          </a:p>
          <a:p>
            <a:pPr marL="342900" indent="-342900">
              <a:buAutoNum type="arabicPeriod"/>
            </a:pPr>
            <a:r>
              <a:rPr lang="vi-VN" sz="2800" b="1" i="0" dirty="0">
                <a:solidFill>
                  <a:srgbClr val="242021"/>
                </a:solidFill>
                <a:effectLst/>
                <a:latin typeface="Arial" panose="020B0604020202020204" pitchFamily="34" charset="0"/>
                <a:cs typeface="Arial" panose="020B0604020202020204" pitchFamily="34" charset="0"/>
              </a:rPr>
              <a:t>Đo lường, kiểm tra hoạt động của mạch</a:t>
            </a:r>
            <a:endParaRPr lang="en-US" sz="2800" b="1" i="0" dirty="0">
              <a:solidFill>
                <a:srgbClr val="242021"/>
              </a:solidFill>
              <a:effectLst/>
              <a:latin typeface="Arial" panose="020B0604020202020204" pitchFamily="34" charset="0"/>
              <a:cs typeface="Arial" panose="020B0604020202020204" pitchFamily="34" charset="0"/>
            </a:endParaRPr>
          </a:p>
        </p:txBody>
      </p:sp>
      <p:sp>
        <p:nvSpPr>
          <p:cNvPr id="33" name="Rectangle 5">
            <a:extLst>
              <a:ext uri="{FF2B5EF4-FFF2-40B4-BE49-F238E27FC236}">
                <a16:creationId xmlns:a16="http://schemas.microsoft.com/office/drawing/2014/main" id="{56481522-690D-9320-681B-F20F77459379}"/>
              </a:ext>
            </a:extLst>
          </p:cNvPr>
          <p:cNvSpPr>
            <a:spLocks noChangeArrowheads="1"/>
          </p:cNvSpPr>
          <p:nvPr/>
        </p:nvSpPr>
        <p:spPr bwMode="auto">
          <a:xfrm>
            <a:off x="3619500" y="292576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TextBox 37">
            <a:extLst>
              <a:ext uri="{FF2B5EF4-FFF2-40B4-BE49-F238E27FC236}">
                <a16:creationId xmlns:a16="http://schemas.microsoft.com/office/drawing/2014/main" id="{4173068B-9928-FEBC-BD8D-8A26F93F2C76}"/>
              </a:ext>
            </a:extLst>
          </p:cNvPr>
          <p:cNvSpPr txBox="1"/>
          <p:nvPr/>
        </p:nvSpPr>
        <p:spPr>
          <a:xfrm>
            <a:off x="640814" y="1627735"/>
            <a:ext cx="16762343" cy="954107"/>
          </a:xfrm>
          <a:prstGeom prst="rect">
            <a:avLst/>
          </a:prstGeom>
          <a:noFill/>
        </p:spPr>
        <p:txBody>
          <a:bodyPr wrap="square" rtlCol="0">
            <a:spAutoFit/>
          </a:bodyPr>
          <a:lstStyle/>
          <a:p>
            <a:r>
              <a:rPr lang="en-US" sz="2800" dirty="0">
                <a:solidFill>
                  <a:srgbClr val="242021"/>
                </a:solidFill>
                <a:latin typeface="Arial" panose="020B0604020202020204" pitchFamily="34" charset="0"/>
                <a:cs typeface="Arial" panose="020B0604020202020204" pitchFamily="34" charset="0"/>
              </a:rPr>
              <a:t> </a:t>
            </a:r>
            <a:r>
              <a:rPr lang="en-US" sz="2800" dirty="0" err="1">
                <a:solidFill>
                  <a:srgbClr val="242021"/>
                </a:solidFill>
                <a:latin typeface="Arial" panose="020B0604020202020204" pitchFamily="34" charset="0"/>
                <a:cs typeface="Arial" panose="020B0604020202020204" pitchFamily="34" charset="0"/>
              </a:rPr>
              <a:t>Họ</a:t>
            </a:r>
            <a:r>
              <a:rPr lang="en-US" sz="2800" dirty="0">
                <a:solidFill>
                  <a:srgbClr val="242021"/>
                </a:solidFill>
                <a:latin typeface="Arial" panose="020B0604020202020204" pitchFamily="34" charset="0"/>
                <a:cs typeface="Arial" panose="020B0604020202020204" pitchFamily="34" charset="0"/>
              </a:rPr>
              <a:t> </a:t>
            </a:r>
            <a:r>
              <a:rPr lang="en-US" sz="2800" dirty="0" err="1">
                <a:solidFill>
                  <a:srgbClr val="242021"/>
                </a:solidFill>
                <a:latin typeface="Arial" panose="020B0604020202020204" pitchFamily="34" charset="0"/>
                <a:cs typeface="Arial" panose="020B0604020202020204" pitchFamily="34" charset="0"/>
              </a:rPr>
              <a:t>và</a:t>
            </a:r>
            <a:r>
              <a:rPr lang="en-US" sz="2800" dirty="0">
                <a:solidFill>
                  <a:srgbClr val="242021"/>
                </a:solidFill>
                <a:latin typeface="Arial" panose="020B0604020202020204" pitchFamily="34" charset="0"/>
                <a:cs typeface="Arial" panose="020B0604020202020204" pitchFamily="34" charset="0"/>
              </a:rPr>
              <a:t> </a:t>
            </a:r>
            <a:r>
              <a:rPr lang="en-US" sz="2800" dirty="0" err="1">
                <a:solidFill>
                  <a:srgbClr val="242021"/>
                </a:solidFill>
                <a:latin typeface="Arial" panose="020B0604020202020204" pitchFamily="34" charset="0"/>
                <a:cs typeface="Arial" panose="020B0604020202020204" pitchFamily="34" charset="0"/>
              </a:rPr>
              <a:t>tên</a:t>
            </a:r>
            <a:r>
              <a:rPr lang="en-US" sz="2800" dirty="0">
                <a:solidFill>
                  <a:srgbClr val="242021"/>
                </a:solidFill>
                <a:latin typeface="Arial" panose="020B0604020202020204" pitchFamily="34" charset="0"/>
                <a:cs typeface="Arial" panose="020B0604020202020204" pitchFamily="34" charset="0"/>
              </a:rPr>
              <a:t>:……………………………….</a:t>
            </a:r>
            <a:r>
              <a:rPr lang="vi-VN" sz="2800" b="1" i="0" dirty="0">
                <a:solidFill>
                  <a:srgbClr val="242021"/>
                </a:solidFill>
                <a:effectLst/>
                <a:latin typeface="Arial" panose="020B0604020202020204" pitchFamily="34" charset="0"/>
                <a:cs typeface="Arial" panose="020B0604020202020204" pitchFamily="34" charset="0"/>
              </a:rPr>
              <a:t/>
            </a:r>
            <a:br>
              <a:rPr lang="vi-VN" sz="2800" b="1" i="0" dirty="0">
                <a:solidFill>
                  <a:srgbClr val="242021"/>
                </a:solidFill>
                <a:effectLst/>
                <a:latin typeface="Arial" panose="020B0604020202020204" pitchFamily="34" charset="0"/>
                <a:cs typeface="Arial" panose="020B0604020202020204" pitchFamily="34" charset="0"/>
              </a:rPr>
            </a:br>
            <a:r>
              <a:rPr lang="en-US" sz="2800" b="0" i="0" dirty="0">
                <a:solidFill>
                  <a:srgbClr val="242021"/>
                </a:solidFill>
                <a:effectLst/>
                <a:latin typeface="Arial" panose="020B0604020202020204" pitchFamily="34" charset="0"/>
                <a:cs typeface="Arial" panose="020B0604020202020204" pitchFamily="34" charset="0"/>
              </a:rPr>
              <a:t> </a:t>
            </a:r>
            <a:r>
              <a:rPr lang="en-US" sz="2800" b="0" i="0" dirty="0" err="1">
                <a:solidFill>
                  <a:srgbClr val="242021"/>
                </a:solidFill>
                <a:effectLst/>
                <a:latin typeface="Arial" panose="020B0604020202020204" pitchFamily="34" charset="0"/>
                <a:cs typeface="Arial" panose="020B0604020202020204" pitchFamily="34" charset="0"/>
              </a:rPr>
              <a:t>Lớp</a:t>
            </a:r>
            <a:r>
              <a:rPr lang="en-US" sz="2800" dirty="0">
                <a:solidFill>
                  <a:srgbClr val="242021"/>
                </a:solidFill>
                <a:latin typeface="Arial" panose="020B0604020202020204" pitchFamily="34" charset="0"/>
                <a:cs typeface="Arial" panose="020B0604020202020204" pitchFamily="34" charset="0"/>
              </a:rPr>
              <a:t>: 12</a:t>
            </a:r>
            <a:endParaRPr lang="en-US" sz="2800" b="0" i="0" dirty="0">
              <a:solidFill>
                <a:srgbClr val="242021"/>
              </a:solidFill>
              <a:effectLst/>
              <a:latin typeface="Arial" panose="020B0604020202020204" pitchFamily="34" charset="0"/>
              <a:cs typeface="Arial" panose="020B0604020202020204" pitchFamily="34" charset="0"/>
            </a:endParaRPr>
          </a:p>
        </p:txBody>
      </p:sp>
      <p:sp>
        <p:nvSpPr>
          <p:cNvPr id="2" name="Freeform 16">
            <a:extLst>
              <a:ext uri="{FF2B5EF4-FFF2-40B4-BE49-F238E27FC236}">
                <a16:creationId xmlns:a16="http://schemas.microsoft.com/office/drawing/2014/main" id="{71ACB4A9-20EC-6AE4-B6E6-D006D7FD049B}"/>
              </a:ext>
            </a:extLst>
          </p:cNvPr>
          <p:cNvSpPr/>
          <p:nvPr/>
        </p:nvSpPr>
        <p:spPr>
          <a:xfrm flipH="1">
            <a:off x="11125199" y="1832889"/>
            <a:ext cx="6987059" cy="8229600"/>
          </a:xfrm>
          <a:custGeom>
            <a:avLst/>
            <a:gdLst/>
            <a:ahLst/>
            <a:cxnLst/>
            <a:rect l="l" t="t" r="r" b="b"/>
            <a:pathLst>
              <a:path w="8484124" h="8229600">
                <a:moveTo>
                  <a:pt x="0" y="0"/>
                </a:moveTo>
                <a:lnTo>
                  <a:pt x="8484124" y="0"/>
                </a:lnTo>
                <a:lnTo>
                  <a:pt x="8484124" y="8229600"/>
                </a:lnTo>
                <a:lnTo>
                  <a:pt x="0" y="8229600"/>
                </a:lnTo>
                <a:lnTo>
                  <a:pt x="0" y="0"/>
                </a:lnTo>
                <a:close/>
              </a:path>
            </a:pathLst>
          </a:custGeom>
          <a:blipFill>
            <a:blip r:embed="rId2"/>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2">
            <a:extLst>
              <a:ext uri="{FF2B5EF4-FFF2-40B4-BE49-F238E27FC236}">
                <a16:creationId xmlns:a16="http://schemas.microsoft.com/office/drawing/2014/main" id="{FB064161-969A-B5AE-61E4-21A1F27EE3D0}"/>
              </a:ext>
            </a:extLst>
          </p:cNvPr>
          <p:cNvGrpSpPr>
            <a:grpSpLocks/>
          </p:cNvGrpSpPr>
          <p:nvPr/>
        </p:nvGrpSpPr>
        <p:grpSpPr bwMode="auto">
          <a:xfrm>
            <a:off x="946150" y="1028700"/>
            <a:ext cx="16313150" cy="8229600"/>
            <a:chOff x="0" y="0"/>
            <a:chExt cx="12509148" cy="6310855"/>
          </a:xfrm>
        </p:grpSpPr>
        <p:sp>
          <p:nvSpPr>
            <p:cNvPr id="36876" name="Freeform 3">
              <a:extLst>
                <a:ext uri="{FF2B5EF4-FFF2-40B4-BE49-F238E27FC236}">
                  <a16:creationId xmlns:a16="http://schemas.microsoft.com/office/drawing/2014/main" id="{C69ED4B1-DCB8-FF44-57A4-A8BF6AC701D9}"/>
                </a:ext>
              </a:extLst>
            </p:cNvPr>
            <p:cNvSpPr>
              <a:spLocks noChangeArrowheads="1"/>
            </p:cNvSpPr>
            <p:nvPr/>
          </p:nvSpPr>
          <p:spPr bwMode="auto">
            <a:xfrm>
              <a:off x="31750" y="31750"/>
              <a:ext cx="12445648" cy="6247355"/>
            </a:xfrm>
            <a:custGeom>
              <a:avLst/>
              <a:gdLst>
                <a:gd name="T0" fmla="*/ 12352937 w 12445648"/>
                <a:gd name="T1" fmla="*/ 6247355 h 6247355"/>
                <a:gd name="T2" fmla="*/ 92710 w 12445648"/>
                <a:gd name="T3" fmla="*/ 6247355 h 6247355"/>
                <a:gd name="T4" fmla="*/ 0 w 12445648"/>
                <a:gd name="T5" fmla="*/ 6154645 h 6247355"/>
                <a:gd name="T6" fmla="*/ 0 w 12445648"/>
                <a:gd name="T7" fmla="*/ 92710 h 6247355"/>
                <a:gd name="T8" fmla="*/ 92710 w 12445648"/>
                <a:gd name="T9" fmla="*/ 0 h 6247355"/>
                <a:gd name="T10" fmla="*/ 12351668 w 12445648"/>
                <a:gd name="T11" fmla="*/ 0 h 6247355"/>
                <a:gd name="T12" fmla="*/ 12444378 w 12445648"/>
                <a:gd name="T13" fmla="*/ 92710 h 6247355"/>
                <a:gd name="T14" fmla="*/ 12444378 w 12445648"/>
                <a:gd name="T15" fmla="*/ 6153375 h 6247355"/>
                <a:gd name="T16" fmla="*/ 12352937 w 12445648"/>
                <a:gd name="T17" fmla="*/ 6247355 h 62473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45648"/>
                <a:gd name="T28" fmla="*/ 0 h 6247355"/>
                <a:gd name="T29" fmla="*/ 12445648 w 12445648"/>
                <a:gd name="T30" fmla="*/ 6247355 h 62473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877" name="Freeform 4">
              <a:extLst>
                <a:ext uri="{FF2B5EF4-FFF2-40B4-BE49-F238E27FC236}">
                  <a16:creationId xmlns:a16="http://schemas.microsoft.com/office/drawing/2014/main" id="{1B79BE12-3003-D199-A988-C3A2BC534A39}"/>
                </a:ext>
              </a:extLst>
            </p:cNvPr>
            <p:cNvSpPr>
              <a:spLocks noChangeArrowheads="1"/>
            </p:cNvSpPr>
            <p:nvPr/>
          </p:nvSpPr>
          <p:spPr bwMode="auto">
            <a:xfrm>
              <a:off x="0" y="0"/>
              <a:ext cx="12509148" cy="6310855"/>
            </a:xfrm>
            <a:custGeom>
              <a:avLst/>
              <a:gdLst>
                <a:gd name="T0" fmla="*/ 12384687 w 12509148"/>
                <a:gd name="T1" fmla="*/ 59690 h 6310855"/>
                <a:gd name="T2" fmla="*/ 12449458 w 12509148"/>
                <a:gd name="T3" fmla="*/ 124460 h 6310855"/>
                <a:gd name="T4" fmla="*/ 12449458 w 12509148"/>
                <a:gd name="T5" fmla="*/ 6186395 h 6310855"/>
                <a:gd name="T6" fmla="*/ 12384687 w 12509148"/>
                <a:gd name="T7" fmla="*/ 6251165 h 6310855"/>
                <a:gd name="T8" fmla="*/ 124460 w 12509148"/>
                <a:gd name="T9" fmla="*/ 6251165 h 6310855"/>
                <a:gd name="T10" fmla="*/ 59690 w 12509148"/>
                <a:gd name="T11" fmla="*/ 6186395 h 6310855"/>
                <a:gd name="T12" fmla="*/ 59690 w 12509148"/>
                <a:gd name="T13" fmla="*/ 124460 h 6310855"/>
                <a:gd name="T14" fmla="*/ 124460 w 12509148"/>
                <a:gd name="T15" fmla="*/ 59690 h 6310855"/>
                <a:gd name="T16" fmla="*/ 12384687 w 12509148"/>
                <a:gd name="T17" fmla="*/ 59690 h 6310855"/>
                <a:gd name="T18" fmla="*/ 12384687 w 12509148"/>
                <a:gd name="T19" fmla="*/ 0 h 6310855"/>
                <a:gd name="T20" fmla="*/ 124460 w 12509148"/>
                <a:gd name="T21" fmla="*/ 0 h 6310855"/>
                <a:gd name="T22" fmla="*/ 0 w 12509148"/>
                <a:gd name="T23" fmla="*/ 124460 h 6310855"/>
                <a:gd name="T24" fmla="*/ 0 w 12509148"/>
                <a:gd name="T25" fmla="*/ 6186395 h 6310855"/>
                <a:gd name="T26" fmla="*/ 124460 w 12509148"/>
                <a:gd name="T27" fmla="*/ 6310855 h 6310855"/>
                <a:gd name="T28" fmla="*/ 12384687 w 12509148"/>
                <a:gd name="T29" fmla="*/ 6310855 h 6310855"/>
                <a:gd name="T30" fmla="*/ 12509148 w 12509148"/>
                <a:gd name="T31" fmla="*/ 6186395 h 6310855"/>
                <a:gd name="T32" fmla="*/ 12509148 w 12509148"/>
                <a:gd name="T33" fmla="*/ 124460 h 6310855"/>
                <a:gd name="T34" fmla="*/ 12384687 w 12509148"/>
                <a:gd name="T35" fmla="*/ 0 h 63108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509148"/>
                <a:gd name="T55" fmla="*/ 0 h 6310855"/>
                <a:gd name="T56" fmla="*/ 12509148 w 12509148"/>
                <a:gd name="T57" fmla="*/ 6310855 h 63108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9" name="TextBox 8">
            <a:extLst>
              <a:ext uri="{FF2B5EF4-FFF2-40B4-BE49-F238E27FC236}">
                <a16:creationId xmlns:a16="http://schemas.microsoft.com/office/drawing/2014/main" id="{599F4CCE-1B1E-EB34-B16E-EB30D4D272A7}"/>
              </a:ext>
            </a:extLst>
          </p:cNvPr>
          <p:cNvSpPr txBox="1"/>
          <p:nvPr/>
        </p:nvSpPr>
        <p:spPr>
          <a:xfrm>
            <a:off x="1411288" y="1409700"/>
            <a:ext cx="15319375" cy="1306255"/>
          </a:xfrm>
          <a:prstGeom prst="rect">
            <a:avLst/>
          </a:prstGeom>
          <a:noFill/>
        </p:spPr>
        <p:txBody>
          <a:bodyPr>
            <a:spAutoFit/>
          </a:bodyPr>
          <a:lstStyle/>
          <a:p>
            <a:pPr algn="ctr" eaLnBrk="1" fontAlgn="auto" hangingPunct="1">
              <a:lnSpc>
                <a:spcPct val="150000"/>
              </a:lnSpc>
              <a:spcBef>
                <a:spcPts val="0"/>
              </a:spcBef>
              <a:spcAft>
                <a:spcPts val="0"/>
              </a:spcAft>
              <a:defRPr/>
            </a:pPr>
            <a:r>
              <a:rPr lang="en-US" sz="6000" b="1" dirty="0">
                <a:solidFill>
                  <a:schemeClr val="accent5">
                    <a:lumMod val="75000"/>
                  </a:schemeClr>
                </a:solidFill>
                <a:latin typeface="Arial" panose="020B0604020202020204" pitchFamily="34" charset="0"/>
                <a:cs typeface="Arial" panose="020B0604020202020204" pitchFamily="34" charset="0"/>
              </a:rPr>
              <a:t>HƯỚNG DẪN VỀ NHÀ</a:t>
            </a:r>
            <a:endParaRPr lang="vi-VN" sz="6000" b="1" dirty="0">
              <a:solidFill>
                <a:schemeClr val="accent5">
                  <a:lumMod val="75000"/>
                </a:schemeClr>
              </a:solidFill>
              <a:latin typeface="Arial" panose="020B0604020202020204" pitchFamily="34" charset="0"/>
              <a:cs typeface="Arial" panose="020B0604020202020204" pitchFamily="34" charset="0"/>
            </a:endParaRPr>
          </a:p>
        </p:txBody>
      </p:sp>
      <p:sp>
        <p:nvSpPr>
          <p:cNvPr id="5" name="Rounded Rectangle 4">
            <a:extLst>
              <a:ext uri="{FF2B5EF4-FFF2-40B4-BE49-F238E27FC236}">
                <a16:creationId xmlns:a16="http://schemas.microsoft.com/office/drawing/2014/main" id="{F4C53AB4-7AB5-8302-227F-6D5DBEF7CA8E}"/>
              </a:ext>
            </a:extLst>
          </p:cNvPr>
          <p:cNvSpPr/>
          <p:nvPr/>
        </p:nvSpPr>
        <p:spPr>
          <a:xfrm>
            <a:off x="1356518" y="5290473"/>
            <a:ext cx="15428913" cy="3200400"/>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ts val="600"/>
              </a:spcBef>
              <a:defRPr/>
            </a:pPr>
            <a:r>
              <a:rPr lang="en-US" sz="4400">
                <a:solidFill>
                  <a:srgbClr val="231F20"/>
                </a:solidFill>
                <a:latin typeface="Arial" panose="020B0604020202020204" pitchFamily="34" charset="0"/>
                <a:ea typeface="Symbola"/>
                <a:cs typeface="Arial" panose="020B0604020202020204" pitchFamily="34" charset="0"/>
              </a:rPr>
              <a:t>- Ôn </a:t>
            </a:r>
            <a:r>
              <a:rPr lang="en-US" sz="4400" dirty="0" err="1">
                <a:solidFill>
                  <a:srgbClr val="231F20"/>
                </a:solidFill>
                <a:latin typeface="Arial" panose="020B0604020202020204" pitchFamily="34" charset="0"/>
                <a:ea typeface="Symbola"/>
                <a:cs typeface="Arial" panose="020B0604020202020204" pitchFamily="34" charset="0"/>
              </a:rPr>
              <a:t>lại</a:t>
            </a:r>
            <a:r>
              <a:rPr lang="en-US" sz="4400" dirty="0">
                <a:solidFill>
                  <a:srgbClr val="231F20"/>
                </a:solidFill>
                <a:latin typeface="Arial" panose="020B0604020202020204" pitchFamily="34" charset="0"/>
                <a:ea typeface="Symbola"/>
                <a:cs typeface="Arial" panose="020B0604020202020204" pitchFamily="34" charset="0"/>
              </a:rPr>
              <a:t> </a:t>
            </a:r>
            <a:r>
              <a:rPr lang="en-US" sz="4400" dirty="0" err="1">
                <a:solidFill>
                  <a:srgbClr val="231F20"/>
                </a:solidFill>
                <a:latin typeface="Arial" panose="020B0604020202020204" pitchFamily="34" charset="0"/>
                <a:ea typeface="Symbola"/>
                <a:cs typeface="Arial" panose="020B0604020202020204" pitchFamily="34" charset="0"/>
              </a:rPr>
              <a:t>kiến</a:t>
            </a:r>
            <a:r>
              <a:rPr lang="en-US" sz="4400" dirty="0">
                <a:solidFill>
                  <a:srgbClr val="231F20"/>
                </a:solidFill>
                <a:latin typeface="Arial" panose="020B0604020202020204" pitchFamily="34" charset="0"/>
                <a:ea typeface="Symbola"/>
                <a:cs typeface="Arial" panose="020B0604020202020204" pitchFamily="34" charset="0"/>
              </a:rPr>
              <a:t> </a:t>
            </a:r>
            <a:r>
              <a:rPr lang="en-US" sz="4400" dirty="0" err="1">
                <a:solidFill>
                  <a:srgbClr val="231F20"/>
                </a:solidFill>
                <a:latin typeface="Arial" panose="020B0604020202020204" pitchFamily="34" charset="0"/>
                <a:ea typeface="Symbola"/>
                <a:cs typeface="Arial" panose="020B0604020202020204" pitchFamily="34" charset="0"/>
              </a:rPr>
              <a:t>thức</a:t>
            </a:r>
            <a:r>
              <a:rPr lang="en-US" sz="4400" dirty="0">
                <a:solidFill>
                  <a:srgbClr val="231F20"/>
                </a:solidFill>
                <a:latin typeface="Arial" panose="020B0604020202020204" pitchFamily="34" charset="0"/>
                <a:ea typeface="Symbola"/>
                <a:cs typeface="Arial" panose="020B0604020202020204" pitchFamily="34" charset="0"/>
              </a:rPr>
              <a:t> </a:t>
            </a:r>
            <a:r>
              <a:rPr lang="en-US" sz="4400" err="1">
                <a:solidFill>
                  <a:srgbClr val="231F20"/>
                </a:solidFill>
                <a:latin typeface="Arial" panose="020B0604020202020204" pitchFamily="34" charset="0"/>
                <a:ea typeface="Symbola"/>
                <a:cs typeface="Arial" panose="020B0604020202020204" pitchFamily="34" charset="0"/>
              </a:rPr>
              <a:t>đã</a:t>
            </a:r>
            <a:r>
              <a:rPr lang="en-US" sz="4400">
                <a:solidFill>
                  <a:srgbClr val="231F20"/>
                </a:solidFill>
                <a:latin typeface="Arial" panose="020B0604020202020204" pitchFamily="34" charset="0"/>
                <a:ea typeface="Symbola"/>
                <a:cs typeface="Arial" panose="020B0604020202020204" pitchFamily="34" charset="0"/>
              </a:rPr>
              <a:t> </a:t>
            </a:r>
            <a:r>
              <a:rPr lang="en-US" sz="4400">
                <a:solidFill>
                  <a:srgbClr val="231F20"/>
                </a:solidFill>
                <a:latin typeface="Arial" panose="020B0604020202020204" pitchFamily="34" charset="0"/>
                <a:ea typeface="Symbola"/>
                <a:cs typeface="Arial" panose="020B0604020202020204" pitchFamily="34" charset="0"/>
              </a:rPr>
              <a:t>học</a:t>
            </a:r>
          </a:p>
          <a:p>
            <a:pPr eaLnBrk="1" hangingPunct="1">
              <a:spcBef>
                <a:spcPts val="600"/>
              </a:spcBef>
              <a:defRPr/>
            </a:pPr>
            <a:r>
              <a:rPr lang="en-US" altLang="en-US" sz="4400">
                <a:solidFill>
                  <a:srgbClr val="231F20"/>
                </a:solidFill>
                <a:latin typeface="Arial" panose="020B0604020202020204" pitchFamily="34" charset="0"/>
                <a:ea typeface="Symbola"/>
                <a:cs typeface="Arial" panose="020B0604020202020204" pitchFamily="34" charset="0"/>
              </a:rPr>
              <a:t>- L</a:t>
            </a:r>
            <a:r>
              <a:rPr lang="vi-VN" altLang="en-US" sz="4400">
                <a:solidFill>
                  <a:srgbClr val="231F20"/>
                </a:solidFill>
                <a:latin typeface="Arial" panose="020B0604020202020204" pitchFamily="34" charset="0"/>
                <a:ea typeface="Symbola"/>
                <a:cs typeface="Arial" panose="020B0604020202020204" pitchFamily="34" charset="0"/>
              </a:rPr>
              <a:t>ắp </a:t>
            </a:r>
            <a:r>
              <a:rPr lang="vi-VN" altLang="en-US" sz="4400">
                <a:solidFill>
                  <a:srgbClr val="231F20"/>
                </a:solidFill>
                <a:latin typeface="Arial" panose="020B0604020202020204" pitchFamily="34" charset="0"/>
                <a:ea typeface="Symbola"/>
                <a:cs typeface="Arial" panose="020B0604020202020204" pitchFamily="34" charset="0"/>
              </a:rPr>
              <a:t>đặt mạch tự động điều chỉnh cường độ sáng của LED theo môi trường xung quanh ở gia đình </a:t>
            </a:r>
            <a:r>
              <a:rPr lang="vi-VN" altLang="en-US" sz="4400">
                <a:solidFill>
                  <a:srgbClr val="231F20"/>
                </a:solidFill>
                <a:latin typeface="Arial" panose="020B0604020202020204" pitchFamily="34" charset="0"/>
                <a:ea typeface="Symbola"/>
                <a:cs typeface="Arial" panose="020B0604020202020204" pitchFamily="34" charset="0"/>
              </a:rPr>
              <a:t>em</a:t>
            </a:r>
            <a:r>
              <a:rPr lang="vi-VN" altLang="en-US" sz="4400" smtClean="0">
                <a:solidFill>
                  <a:srgbClr val="231F20"/>
                </a:solidFill>
                <a:latin typeface="Arial" panose="020B0604020202020204" pitchFamily="34" charset="0"/>
                <a:ea typeface="Symbola"/>
                <a:cs typeface="Arial" panose="020B0604020202020204" pitchFamily="34" charset="0"/>
              </a:rPr>
              <a:t>.</a:t>
            </a:r>
            <a:endParaRPr lang="vi-VN" altLang="en-US" sz="4400">
              <a:solidFill>
                <a:srgbClr val="231F20"/>
              </a:solidFill>
              <a:latin typeface="Arial" panose="020B0604020202020204" pitchFamily="34" charset="0"/>
              <a:ea typeface="Symbola"/>
              <a:cs typeface="Arial" panose="020B0604020202020204" pitchFamily="34" charset="0"/>
            </a:endParaRPr>
          </a:p>
        </p:txBody>
      </p:sp>
      <p:pic>
        <p:nvPicPr>
          <p:cNvPr id="1026" name="Picture 2" descr="School ">
            <a:extLst>
              <a:ext uri="{FF2B5EF4-FFF2-40B4-BE49-F238E27FC236}">
                <a16:creationId xmlns:a16="http://schemas.microsoft.com/office/drawing/2014/main" id="{2F7EC9F6-A955-B5A1-D1D3-5786C32AE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7813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School ">
            <a:extLst>
              <a:ext uri="{FF2B5EF4-FFF2-40B4-BE49-F238E27FC236}">
                <a16:creationId xmlns:a16="http://schemas.microsoft.com/office/drawing/2014/main" id="{4022207D-2441-4299-8CF7-CC8DDFEF2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0" y="24765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2" descr="Chevron arrows outline">
            <a:extLst>
              <a:ext uri="{FF2B5EF4-FFF2-40B4-BE49-F238E27FC236}">
                <a16:creationId xmlns:a16="http://schemas.microsoft.com/office/drawing/2014/main" id="{A4719E84-01AA-B310-A930-CFC9D3FEBB4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657600" y="1786680"/>
            <a:ext cx="914400" cy="914400"/>
          </a:xfrm>
          <a:prstGeom prst="rect">
            <a:avLst/>
          </a:prstGeom>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79927FEE-57E6-6E99-06D7-A30C73042417}"/>
              </a:ext>
            </a:extLst>
          </p:cNvPr>
          <p:cNvSpPr/>
          <p:nvPr/>
        </p:nvSpPr>
        <p:spPr>
          <a:xfrm>
            <a:off x="533400" y="2019300"/>
            <a:ext cx="17317956" cy="7467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sz="4000" b="1" i="0" dirty="0">
                <a:latin typeface="Arial" panose="020B0604020202020204" pitchFamily="34" charset="0"/>
                <a:cs typeface="Arial" panose="020B0604020202020204" pitchFamily="34" charset="0"/>
              </a:rPr>
              <a:t/>
            </a:r>
            <a:br>
              <a:rPr lang="vi-VN" sz="4000" b="1" i="0" dirty="0">
                <a:latin typeface="Arial" panose="020B0604020202020204" pitchFamily="34" charset="0"/>
                <a:cs typeface="Arial" panose="020B0604020202020204" pitchFamily="34" charset="0"/>
              </a:rPr>
            </a:br>
            <a:r>
              <a:rPr lang="vi-VN" sz="4000" b="0" i="0" dirty="0">
                <a:latin typeface="Arial" panose="020B0604020202020204" pitchFamily="34" charset="0"/>
                <a:cs typeface="Arial" panose="020B0604020202020204" pitchFamily="34" charset="0"/>
              </a:rPr>
              <a:t>– Nêu được nguyên lí hoạt động của mạch tự động điều chỉnh cường độ sáng của LED</a:t>
            </a:r>
            <a:r>
              <a:rPr lang="en-US" sz="4000" b="0" i="0" dirty="0">
                <a:latin typeface="Arial" panose="020B0604020202020204" pitchFamily="34" charset="0"/>
                <a:cs typeface="Arial" panose="020B0604020202020204" pitchFamily="34" charset="0"/>
              </a:rPr>
              <a:t> </a:t>
            </a:r>
            <a:r>
              <a:rPr lang="vi-VN" sz="4000" b="0" i="0" dirty="0">
                <a:latin typeface="Arial" panose="020B0604020202020204" pitchFamily="34" charset="0"/>
                <a:cs typeface="Arial" panose="020B0604020202020204" pitchFamily="34" charset="0"/>
              </a:rPr>
              <a:t>theo môi trường xung quanh.</a:t>
            </a:r>
            <a:br>
              <a:rPr lang="vi-VN" sz="4000" b="0" i="0" dirty="0">
                <a:latin typeface="Arial" panose="020B0604020202020204" pitchFamily="34" charset="0"/>
                <a:cs typeface="Arial" panose="020B0604020202020204" pitchFamily="34" charset="0"/>
              </a:rPr>
            </a:br>
            <a:r>
              <a:rPr lang="vi-VN" sz="4000" b="0" i="0" dirty="0">
                <a:latin typeface="Arial" panose="020B0604020202020204" pitchFamily="34" charset="0"/>
                <a:cs typeface="Arial" panose="020B0604020202020204" pitchFamily="34" charset="0"/>
              </a:rPr>
              <a:t>– Liệt kê được vật tư và linh kiện cần thiết để thực hành.</a:t>
            </a:r>
            <a:br>
              <a:rPr lang="vi-VN" sz="4000" b="0" i="0" dirty="0">
                <a:latin typeface="Arial" panose="020B0604020202020204" pitchFamily="34" charset="0"/>
                <a:cs typeface="Arial" panose="020B0604020202020204" pitchFamily="34" charset="0"/>
              </a:rPr>
            </a:br>
            <a:r>
              <a:rPr lang="vi-VN" sz="4000" b="0" i="0" dirty="0">
                <a:latin typeface="Arial" panose="020B0604020202020204" pitchFamily="34" charset="0"/>
                <a:cs typeface="Arial" panose="020B0604020202020204" pitchFamily="34" charset="0"/>
              </a:rPr>
              <a:t>– Lắp ráp được mạch điện.</a:t>
            </a:r>
            <a:br>
              <a:rPr lang="vi-VN" sz="4000" b="0" i="0" dirty="0">
                <a:latin typeface="Arial" panose="020B0604020202020204" pitchFamily="34" charset="0"/>
                <a:cs typeface="Arial" panose="020B0604020202020204" pitchFamily="34" charset="0"/>
              </a:rPr>
            </a:br>
            <a:r>
              <a:rPr lang="vi-VN" sz="4000" b="0" i="0" dirty="0">
                <a:latin typeface="Arial" panose="020B0604020202020204" pitchFamily="34" charset="0"/>
                <a:cs typeface="Arial" panose="020B0604020202020204" pitchFamily="34" charset="0"/>
              </a:rPr>
              <a:t>– Lập trình được chương trình dựa theo mẫu chương trình đã cho.</a:t>
            </a:r>
            <a:br>
              <a:rPr lang="vi-VN" sz="4000" b="0" i="0" dirty="0">
                <a:latin typeface="Arial" panose="020B0604020202020204" pitchFamily="34" charset="0"/>
                <a:cs typeface="Arial" panose="020B0604020202020204" pitchFamily="34" charset="0"/>
              </a:rPr>
            </a:br>
            <a:r>
              <a:rPr lang="vi-VN" sz="4000" b="0" i="0" dirty="0">
                <a:latin typeface="Arial" panose="020B0604020202020204" pitchFamily="34" charset="0"/>
                <a:cs typeface="Arial" panose="020B0604020202020204" pitchFamily="34" charset="0"/>
              </a:rPr>
              <a:t>– Kiểm tra và đánh giá được hoạt động của mạch điện khi nạp chương trình vào</a:t>
            </a:r>
            <a:r>
              <a:rPr lang="en-US" sz="4000" b="0" i="0" dirty="0">
                <a:latin typeface="Arial" panose="020B0604020202020204" pitchFamily="34" charset="0"/>
                <a:cs typeface="Arial" panose="020B0604020202020204" pitchFamily="34" charset="0"/>
              </a:rPr>
              <a:t> </a:t>
            </a:r>
            <a:r>
              <a:rPr lang="vi-VN" sz="4000" b="0" i="0" dirty="0">
                <a:latin typeface="Arial" panose="020B0604020202020204" pitchFamily="34" charset="0"/>
                <a:cs typeface="Arial" panose="020B0604020202020204" pitchFamily="34" charset="0"/>
              </a:rPr>
              <a:t>mạch điện.</a:t>
            </a:r>
            <a:br>
              <a:rPr lang="vi-VN" sz="4000" b="0" i="0" dirty="0">
                <a:latin typeface="Arial" panose="020B0604020202020204" pitchFamily="34" charset="0"/>
                <a:cs typeface="Arial" panose="020B0604020202020204" pitchFamily="34" charset="0"/>
              </a:rPr>
            </a:br>
            <a:r>
              <a:rPr lang="vi-VN" sz="4000" b="0" i="0" dirty="0">
                <a:latin typeface="Arial" panose="020B0604020202020204" pitchFamily="34" charset="0"/>
                <a:cs typeface="Arial" panose="020B0604020202020204" pitchFamily="34" charset="0"/>
              </a:rPr>
              <a:t>– Vận dụng được kiến thức được học từ SGK vào trong thực tiễn cuộc sống</a:t>
            </a:r>
            <a:endParaRPr lang="en-US" sz="4000" dirty="0"/>
          </a:p>
          <a:p>
            <a:pPr algn="ctr">
              <a:lnSpc>
                <a:spcPct val="120000"/>
              </a:lnSpc>
            </a:pPr>
            <a:endParaRPr lang="en-US" sz="2800" dirty="0"/>
          </a:p>
        </p:txBody>
      </p:sp>
      <p:sp>
        <p:nvSpPr>
          <p:cNvPr id="3" name="Rectangle 2"/>
          <p:cNvSpPr/>
          <p:nvPr/>
        </p:nvSpPr>
        <p:spPr>
          <a:xfrm>
            <a:off x="6242747" y="704334"/>
            <a:ext cx="3903633" cy="1015663"/>
          </a:xfrm>
          <a:prstGeom prst="rect">
            <a:avLst/>
          </a:prstGeom>
        </p:spPr>
        <p:txBody>
          <a:bodyPr wrap="none">
            <a:spAutoFit/>
          </a:bodyPr>
          <a:lstStyle/>
          <a:p>
            <a:r>
              <a:rPr lang="vi-VN" sz="6000" b="1">
                <a:solidFill>
                  <a:srgbClr val="002060"/>
                </a:solidFill>
                <a:cs typeface="Arial" panose="020B0604020202020204" pitchFamily="34" charset="0"/>
              </a:rPr>
              <a:t>MỤC TIÊU</a:t>
            </a:r>
            <a:endParaRPr lang="en-US" sz="6000">
              <a:solidFill>
                <a:srgbClr val="002060"/>
              </a:solidFill>
            </a:endParaRPr>
          </a:p>
        </p:txBody>
      </p:sp>
    </p:spTree>
    <p:extLst>
      <p:ext uri="{BB962C8B-B14F-4D97-AF65-F5344CB8AC3E}">
        <p14:creationId xmlns:p14="http://schemas.microsoft.com/office/powerpoint/2010/main" val="2259640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EE7B60-054E-0CC1-C0FF-DE47B1E68D46}"/>
              </a:ext>
            </a:extLst>
          </p:cNvPr>
          <p:cNvSpPr/>
          <p:nvPr/>
        </p:nvSpPr>
        <p:spPr>
          <a:xfrm>
            <a:off x="5334000" y="319880"/>
            <a:ext cx="9677400" cy="1766752"/>
          </a:xfrm>
          <a:prstGeom prst="rect">
            <a:avLst/>
          </a:prstGeom>
          <a:solidFill>
            <a:srgbClr val="0066CC"/>
          </a:solidFill>
        </p:spPr>
        <p:style>
          <a:lnRef idx="3">
            <a:schemeClr val="lt1"/>
          </a:lnRef>
          <a:fillRef idx="1">
            <a:schemeClr val="accent5"/>
          </a:fillRef>
          <a:effectRef idx="1">
            <a:schemeClr val="accent5"/>
          </a:effectRef>
          <a:fontRef idx="minor">
            <a:schemeClr val="lt1"/>
          </a:fontRef>
        </p:style>
        <p:txBody>
          <a:bodyPr rtlCol="0" anchor="ctr"/>
          <a:lstStyle/>
          <a:p>
            <a:r>
              <a:rPr lang="en-US" sz="3200" dirty="0">
                <a:latin typeface="Arial" panose="020B0604020202020204" pitchFamily="34" charset="0"/>
                <a:cs typeface="Arial" panose="020B0604020202020204" pitchFamily="34" charset="0"/>
              </a:rPr>
              <a:t>Khi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thấy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bóng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đèn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chưa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đáp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theo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muốn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id="{F195BBF3-4BAA-F5A7-B653-9B1AF396D977}"/>
              </a:ext>
            </a:extLst>
          </p:cNvPr>
          <p:cNvSpPr/>
          <p:nvPr/>
        </p:nvSpPr>
        <p:spPr>
          <a:xfrm>
            <a:off x="9601200" y="5316096"/>
            <a:ext cx="8540646" cy="1524000"/>
          </a:xfrm>
          <a:prstGeom prst="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lnSpc>
                <a:spcPts val="3499"/>
              </a:lnSpc>
              <a:spcBef>
                <a:spcPct val="0"/>
              </a:spcBef>
            </a:pPr>
            <a:r>
              <a:rPr lang="en-US" sz="4000" dirty="0" err="1">
                <a:solidFill>
                  <a:srgbClr val="000000"/>
                </a:solidFill>
                <a:latin typeface="Arial" panose="020B0604020202020204" pitchFamily="34" charset="0"/>
                <a:cs typeface="Arial" panose="020B0604020202020204" pitchFamily="34" charset="0"/>
                <a:sym typeface="Cabin"/>
              </a:rPr>
              <a:t>Làm</a:t>
            </a:r>
            <a:r>
              <a:rPr lang="en-US" sz="4000" dirty="0">
                <a:solidFill>
                  <a:srgbClr val="000000"/>
                </a:solidFill>
                <a:latin typeface="Arial" panose="020B0604020202020204" pitchFamily="34" charset="0"/>
                <a:cs typeface="Arial" panose="020B0604020202020204" pitchFamily="34" charset="0"/>
                <a:sym typeface="Cabin"/>
              </a:rPr>
              <a:t> </a:t>
            </a:r>
            <a:r>
              <a:rPr lang="en-US" sz="4000" dirty="0" err="1">
                <a:solidFill>
                  <a:srgbClr val="000000"/>
                </a:solidFill>
                <a:latin typeface="Arial" panose="020B0604020202020204" pitchFamily="34" charset="0"/>
                <a:cs typeface="Arial" panose="020B0604020202020204" pitchFamily="34" charset="0"/>
                <a:sym typeface="Cabin"/>
              </a:rPr>
              <a:t>thế</a:t>
            </a:r>
            <a:r>
              <a:rPr lang="en-US" sz="4000" dirty="0">
                <a:solidFill>
                  <a:srgbClr val="000000"/>
                </a:solidFill>
                <a:latin typeface="Arial" panose="020B0604020202020204" pitchFamily="34" charset="0"/>
                <a:cs typeface="Arial" panose="020B0604020202020204" pitchFamily="34" charset="0"/>
                <a:sym typeface="Cabin"/>
              </a:rPr>
              <a:t> </a:t>
            </a:r>
            <a:r>
              <a:rPr lang="en-US" sz="4000" dirty="0" err="1">
                <a:solidFill>
                  <a:srgbClr val="000000"/>
                </a:solidFill>
                <a:latin typeface="Arial" panose="020B0604020202020204" pitchFamily="34" charset="0"/>
                <a:cs typeface="Arial" panose="020B0604020202020204" pitchFamily="34" charset="0"/>
                <a:sym typeface="Cabin"/>
              </a:rPr>
              <a:t>nào</a:t>
            </a:r>
            <a:r>
              <a:rPr lang="en-US" sz="4000" dirty="0">
                <a:solidFill>
                  <a:srgbClr val="000000"/>
                </a:solidFill>
                <a:latin typeface="Arial" panose="020B0604020202020204" pitchFamily="34" charset="0"/>
                <a:cs typeface="Arial" panose="020B0604020202020204" pitchFamily="34" charset="0"/>
                <a:sym typeface="Cabin"/>
              </a:rPr>
              <a:t> </a:t>
            </a:r>
            <a:r>
              <a:rPr lang="en-US" sz="4000" dirty="0" err="1" smtClean="0">
                <a:solidFill>
                  <a:srgbClr val="000000"/>
                </a:solidFill>
                <a:latin typeface="Arial" panose="020B0604020202020204" pitchFamily="34" charset="0"/>
                <a:cs typeface="Arial" panose="020B0604020202020204" pitchFamily="34" charset="0"/>
                <a:sym typeface="Cabin"/>
              </a:rPr>
              <a:t>để</a:t>
            </a:r>
            <a:r>
              <a:rPr lang="en-US" sz="4000" dirty="0">
                <a:solidFill>
                  <a:srgbClr val="000000"/>
                </a:solidFill>
                <a:latin typeface="Arial" panose="020B0604020202020204" pitchFamily="34" charset="0"/>
                <a:cs typeface="Arial" panose="020B0604020202020204" pitchFamily="34" charset="0"/>
                <a:sym typeface="Cabin"/>
              </a:rPr>
              <a:t> </a:t>
            </a:r>
            <a:r>
              <a:rPr lang="en-US" sz="4000" dirty="0" err="1" smtClean="0">
                <a:solidFill>
                  <a:srgbClr val="000000"/>
                </a:solidFill>
                <a:latin typeface="Arial" panose="020B0604020202020204" pitchFamily="34" charset="0"/>
                <a:cs typeface="Arial" panose="020B0604020202020204" pitchFamily="34" charset="0"/>
                <a:sym typeface="Cabin"/>
              </a:rPr>
              <a:t>thực</a:t>
            </a:r>
            <a:r>
              <a:rPr lang="en-US" sz="4000" dirty="0" smtClean="0">
                <a:solidFill>
                  <a:srgbClr val="000000"/>
                </a:solidFill>
                <a:latin typeface="Arial" panose="020B0604020202020204" pitchFamily="34" charset="0"/>
                <a:cs typeface="Arial" panose="020B0604020202020204" pitchFamily="34" charset="0"/>
                <a:sym typeface="Cabin"/>
              </a:rPr>
              <a:t> </a:t>
            </a:r>
            <a:r>
              <a:rPr lang="en-US" sz="4000" dirty="0" err="1">
                <a:solidFill>
                  <a:srgbClr val="000000"/>
                </a:solidFill>
                <a:latin typeface="Arial" panose="020B0604020202020204" pitchFamily="34" charset="0"/>
                <a:cs typeface="Arial" panose="020B0604020202020204" pitchFamily="34" charset="0"/>
                <a:sym typeface="Cabin"/>
              </a:rPr>
              <a:t>hiện</a:t>
            </a:r>
            <a:r>
              <a:rPr lang="en-US" sz="4000" dirty="0">
                <a:solidFill>
                  <a:srgbClr val="000000"/>
                </a:solidFill>
                <a:latin typeface="Arial" panose="020B0604020202020204" pitchFamily="34" charset="0"/>
                <a:cs typeface="Arial" panose="020B0604020202020204" pitchFamily="34" charset="0"/>
                <a:sym typeface="Cabin"/>
              </a:rPr>
              <a:t> </a:t>
            </a:r>
            <a:r>
              <a:rPr lang="en-US" sz="4000" dirty="0" err="1">
                <a:solidFill>
                  <a:srgbClr val="000000"/>
                </a:solidFill>
                <a:latin typeface="Arial" panose="020B0604020202020204" pitchFamily="34" charset="0"/>
                <a:cs typeface="Arial" panose="020B0604020202020204" pitchFamily="34" charset="0"/>
                <a:sym typeface="Cabin"/>
              </a:rPr>
              <a:t>nó</a:t>
            </a:r>
            <a:r>
              <a:rPr lang="en-US" sz="4000" dirty="0">
                <a:solidFill>
                  <a:srgbClr val="000000"/>
                </a:solidFill>
                <a:latin typeface="Arial" panose="020B0604020202020204" pitchFamily="34" charset="0"/>
                <a:cs typeface="Arial" panose="020B0604020202020204" pitchFamily="34" charset="0"/>
                <a:sym typeface="Cabin"/>
              </a:rPr>
              <a:t>? </a:t>
            </a:r>
          </a:p>
          <a:p>
            <a:pPr algn="ctr"/>
            <a:endParaRPr lang="en-US"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16EA1A50-BDA0-507F-A486-7C9B2D763059}"/>
              </a:ext>
            </a:extLst>
          </p:cNvPr>
          <p:cNvSpPr/>
          <p:nvPr/>
        </p:nvSpPr>
        <p:spPr>
          <a:xfrm>
            <a:off x="7543800" y="2760384"/>
            <a:ext cx="8534400" cy="1881960"/>
          </a:xfrm>
          <a:prstGeom prst="rect">
            <a:avLst/>
          </a:prstGeom>
          <a:solidFill>
            <a:schemeClr val="accent2">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r>
              <a:rPr lang="en-US" sz="3200" dirty="0" err="1">
                <a:latin typeface="Arial" panose="020B0604020202020204" pitchFamily="34" charset="0"/>
                <a:cs typeface="Arial" panose="020B0604020202020204" pitchFamily="34" charset="0"/>
              </a:rPr>
              <a:t>Để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điều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chỉnh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thay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đổi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bóng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đèn</a:t>
            </a:r>
            <a:r>
              <a:rPr lang="en-US" sz="3200" dirty="0">
                <a:latin typeface="Arial" panose="020B0604020202020204" pitchFamily="34" charset="0"/>
                <a:cs typeface="Arial" panose="020B0604020202020204" pitchFamily="34" charset="0"/>
              </a:rPr>
              <a:t> ta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a:t>
            </a:r>
          </a:p>
        </p:txBody>
      </p:sp>
      <p:sp>
        <p:nvSpPr>
          <p:cNvPr id="16" name="Rectangle 15">
            <a:extLst>
              <a:ext uri="{FF2B5EF4-FFF2-40B4-BE49-F238E27FC236}">
                <a16:creationId xmlns:a16="http://schemas.microsoft.com/office/drawing/2014/main" id="{733D57DC-980A-30B6-AD36-B19715DE75FE}"/>
              </a:ext>
            </a:extLst>
          </p:cNvPr>
          <p:cNvSpPr/>
          <p:nvPr/>
        </p:nvSpPr>
        <p:spPr>
          <a:xfrm>
            <a:off x="914400" y="7810500"/>
            <a:ext cx="16459200" cy="1676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hỏi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muốn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chúng</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thay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đèn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thực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bởi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đây</a:t>
            </a:r>
            <a:r>
              <a:rPr lang="en-US" sz="36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95300"/>
            <a:ext cx="4635061" cy="39828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3647948"/>
            <a:ext cx="4391249" cy="39221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5" name="AutoShape 5"/>
          <p:cNvSpPr/>
          <p:nvPr/>
        </p:nvSpPr>
        <p:spPr>
          <a:xfrm>
            <a:off x="1981200" y="1714500"/>
            <a:ext cx="15115652" cy="0"/>
          </a:xfrm>
          <a:prstGeom prst="line">
            <a:avLst/>
          </a:prstGeom>
          <a:ln w="9525" cap="flat">
            <a:solidFill>
              <a:srgbClr val="000000"/>
            </a:solidFill>
            <a:prstDash val="solid"/>
            <a:headEnd type="none" w="sm" len="sm"/>
            <a:tailEnd type="none" w="sm" len="sm"/>
          </a:ln>
        </p:spPr>
      </p:sp>
      <p:pic>
        <p:nvPicPr>
          <p:cNvPr id="9" name="Picture 8">
            <a:extLst>
              <a:ext uri="{FF2B5EF4-FFF2-40B4-BE49-F238E27FC236}">
                <a16:creationId xmlns:a16="http://schemas.microsoft.com/office/drawing/2014/main" id="{8BC1CA09-8785-A7F4-E7BF-7F964769E6DF}"/>
              </a:ext>
            </a:extLst>
          </p:cNvPr>
          <p:cNvPicPr>
            <a:picLocks noChangeAspect="1"/>
          </p:cNvPicPr>
          <p:nvPr/>
        </p:nvPicPr>
        <p:blipFill>
          <a:blip r:embed="rId2"/>
          <a:stretch>
            <a:fillRect/>
          </a:stretch>
        </p:blipFill>
        <p:spPr>
          <a:xfrm>
            <a:off x="3962400" y="1772427"/>
            <a:ext cx="9677400" cy="640915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Rectangle: Rounded Corners 1">
            <a:extLst>
              <a:ext uri="{FF2B5EF4-FFF2-40B4-BE49-F238E27FC236}">
                <a16:creationId xmlns:a16="http://schemas.microsoft.com/office/drawing/2014/main" id="{C23AF5C9-D7C5-99A7-3A71-50D5C69F762C}"/>
              </a:ext>
            </a:extLst>
          </p:cNvPr>
          <p:cNvSpPr/>
          <p:nvPr/>
        </p:nvSpPr>
        <p:spPr>
          <a:xfrm>
            <a:off x="5334000" y="8420100"/>
            <a:ext cx="7620000" cy="838200"/>
          </a:xfrm>
          <a:prstGeom prst="roundRect">
            <a:avLst/>
          </a:prstGeom>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Arial" panose="020B0604020202020204" pitchFamily="34" charset="0"/>
                <a:ea typeface="Cabin"/>
                <a:cs typeface="Arial" panose="020B0604020202020204" pitchFamily="34" charset="0"/>
                <a:sym typeface="Cabin"/>
              </a:rPr>
              <a:t>S</a:t>
            </a:r>
            <a:r>
              <a:rPr lang="en-US" sz="4000" smtClean="0">
                <a:solidFill>
                  <a:schemeClr val="bg1"/>
                </a:solidFill>
                <a:latin typeface="Arial" panose="020B0604020202020204" pitchFamily="34" charset="0"/>
                <a:ea typeface="Cabin"/>
                <a:cs typeface="Arial" panose="020B0604020202020204" pitchFamily="34" charset="0"/>
                <a:sym typeface="Cabin"/>
              </a:rPr>
              <a:t>ơ </a:t>
            </a:r>
            <a:r>
              <a:rPr lang="en-US" sz="4000" dirty="0" err="1">
                <a:solidFill>
                  <a:schemeClr val="bg1"/>
                </a:solidFill>
                <a:latin typeface="Arial" panose="020B0604020202020204" pitchFamily="34" charset="0"/>
                <a:ea typeface="Cabin"/>
                <a:cs typeface="Arial" panose="020B0604020202020204" pitchFamily="34" charset="0"/>
                <a:sym typeface="Cabin"/>
              </a:rPr>
              <a:t>đồ</a:t>
            </a:r>
            <a:r>
              <a:rPr lang="en-US" sz="4000" dirty="0">
                <a:solidFill>
                  <a:schemeClr val="bg1"/>
                </a:solidFill>
                <a:latin typeface="Arial" panose="020B0604020202020204" pitchFamily="34" charset="0"/>
                <a:ea typeface="Cabin"/>
                <a:cs typeface="Arial" panose="020B0604020202020204" pitchFamily="34" charset="0"/>
                <a:sym typeface="Cabin"/>
              </a:rPr>
              <a:t> </a:t>
            </a:r>
            <a:r>
              <a:rPr lang="en-US" sz="4000" dirty="0" err="1">
                <a:solidFill>
                  <a:schemeClr val="bg1"/>
                </a:solidFill>
                <a:latin typeface="Arial" panose="020B0604020202020204" pitchFamily="34" charset="0"/>
                <a:ea typeface="Cabin"/>
                <a:cs typeface="Arial" panose="020B0604020202020204" pitchFamily="34" charset="0"/>
                <a:sym typeface="Cabin"/>
              </a:rPr>
              <a:t>nguyên</a:t>
            </a:r>
            <a:r>
              <a:rPr lang="en-US" sz="4000" dirty="0">
                <a:solidFill>
                  <a:schemeClr val="bg1"/>
                </a:solidFill>
                <a:latin typeface="Arial" panose="020B0604020202020204" pitchFamily="34" charset="0"/>
                <a:ea typeface="Cabin"/>
                <a:cs typeface="Arial" panose="020B0604020202020204" pitchFamily="34" charset="0"/>
                <a:sym typeface="Cabin"/>
              </a:rPr>
              <a:t> </a:t>
            </a:r>
            <a:r>
              <a:rPr lang="en-US" sz="4000" dirty="0" err="1">
                <a:solidFill>
                  <a:schemeClr val="bg1"/>
                </a:solidFill>
                <a:latin typeface="Arial" panose="020B0604020202020204" pitchFamily="34" charset="0"/>
                <a:ea typeface="Cabin"/>
                <a:cs typeface="Arial" panose="020B0604020202020204" pitchFamily="34" charset="0"/>
                <a:sym typeface="Cabin"/>
              </a:rPr>
              <a:t>lý</a:t>
            </a:r>
            <a:r>
              <a:rPr lang="en-US" sz="4000" dirty="0">
                <a:solidFill>
                  <a:schemeClr val="bg1"/>
                </a:solidFill>
                <a:latin typeface="Arial" panose="020B0604020202020204" pitchFamily="34" charset="0"/>
                <a:ea typeface="Cabin"/>
                <a:cs typeface="Arial" panose="020B0604020202020204" pitchFamily="34" charset="0"/>
                <a:sym typeface="Cabin"/>
              </a:rPr>
              <a:t> </a:t>
            </a:r>
            <a:r>
              <a:rPr lang="en-US" sz="4000" dirty="0" err="1">
                <a:solidFill>
                  <a:schemeClr val="bg1"/>
                </a:solidFill>
                <a:latin typeface="Arial" panose="020B0604020202020204" pitchFamily="34" charset="0"/>
                <a:ea typeface="Cabin"/>
                <a:cs typeface="Arial" panose="020B0604020202020204" pitchFamily="34" charset="0"/>
                <a:sym typeface="Cabin"/>
              </a:rPr>
              <a:t>mạch</a:t>
            </a:r>
            <a:r>
              <a:rPr lang="en-US" sz="4000" dirty="0">
                <a:solidFill>
                  <a:schemeClr val="bg1"/>
                </a:solidFill>
                <a:latin typeface="Arial" panose="020B0604020202020204" pitchFamily="34" charset="0"/>
                <a:ea typeface="Cabin"/>
                <a:cs typeface="Arial" panose="020B0604020202020204" pitchFamily="34" charset="0"/>
                <a:sym typeface="Cabin"/>
              </a:rPr>
              <a:t> </a:t>
            </a:r>
            <a:r>
              <a:rPr lang="en-US" sz="4000" dirty="0" err="1">
                <a:solidFill>
                  <a:schemeClr val="bg1"/>
                </a:solidFill>
                <a:latin typeface="Arial" panose="020B0604020202020204" pitchFamily="34" charset="0"/>
                <a:ea typeface="Cabin"/>
                <a:cs typeface="Arial" panose="020B0604020202020204" pitchFamily="34" charset="0"/>
                <a:sym typeface="Cabin"/>
              </a:rPr>
              <a:t>điện</a:t>
            </a:r>
            <a:endParaRPr lang="en-US" sz="4000" dirty="0">
              <a:solidFill>
                <a:schemeClr val="bg1"/>
              </a:solidFill>
              <a:latin typeface="Arial" panose="020B0604020202020204" pitchFamily="34" charset="0"/>
              <a:ea typeface="Cabin"/>
              <a:cs typeface="Arial" panose="020B0604020202020204" pitchFamily="34" charset="0"/>
              <a:sym typeface="Cabin"/>
            </a:endParaRPr>
          </a:p>
        </p:txBody>
      </p:sp>
      <p:sp>
        <p:nvSpPr>
          <p:cNvPr id="3" name="Flowchart: Decision 2">
            <a:extLst>
              <a:ext uri="{FF2B5EF4-FFF2-40B4-BE49-F238E27FC236}">
                <a16:creationId xmlns:a16="http://schemas.microsoft.com/office/drawing/2014/main" id="{3294E01A-E5EE-382A-B393-282FEA7174D0}"/>
              </a:ext>
            </a:extLst>
          </p:cNvPr>
          <p:cNvSpPr/>
          <p:nvPr/>
        </p:nvSpPr>
        <p:spPr>
          <a:xfrm>
            <a:off x="373969" y="751714"/>
            <a:ext cx="527143" cy="353186"/>
          </a:xfrm>
          <a:prstGeom prst="flowChartDecisi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6DA27B8-B6EE-E753-9D3B-D1EF6C880466}"/>
              </a:ext>
            </a:extLst>
          </p:cNvPr>
          <p:cNvGrpSpPr/>
          <p:nvPr/>
        </p:nvGrpSpPr>
        <p:grpSpPr>
          <a:xfrm>
            <a:off x="13861535" y="5295900"/>
            <a:ext cx="4426465" cy="4562178"/>
            <a:chOff x="13861535" y="5295900"/>
            <a:chExt cx="4426465" cy="4562178"/>
          </a:xfrm>
        </p:grpSpPr>
        <p:sp>
          <p:nvSpPr>
            <p:cNvPr id="10" name="Flowchart: Off-page Connector 9">
              <a:extLst>
                <a:ext uri="{FF2B5EF4-FFF2-40B4-BE49-F238E27FC236}">
                  <a16:creationId xmlns:a16="http://schemas.microsoft.com/office/drawing/2014/main" id="{86D38100-6C25-4D61-FB19-113F1C68A6EC}"/>
                </a:ext>
              </a:extLst>
            </p:cNvPr>
            <p:cNvSpPr/>
            <p:nvPr/>
          </p:nvSpPr>
          <p:spPr>
            <a:xfrm>
              <a:off x="14782800" y="6515100"/>
              <a:ext cx="2590800" cy="2895591"/>
            </a:xfrm>
            <a:prstGeom prst="flowChartOffpageConnector">
              <a:avLst/>
            </a:prstGeom>
            <a:solidFill>
              <a:schemeClr val="accent3">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Chia </a:t>
              </a:r>
              <a:r>
                <a:rPr lang="en-US" sz="2800" dirty="0" err="1">
                  <a:solidFill>
                    <a:schemeClr val="tx1"/>
                  </a:solidFill>
                  <a:latin typeface="Arial" panose="020B0604020202020204" pitchFamily="34" charset="0"/>
                  <a:cs typeface="Arial" panose="020B0604020202020204" pitchFamily="34" charset="0"/>
                </a:rPr>
                <a:t>nhóm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thực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hiện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phiếu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học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tập</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1</a:t>
              </a:r>
            </a:p>
          </p:txBody>
        </p:sp>
        <p:pic>
          <p:nvPicPr>
            <p:cNvPr id="7" name="Graphic 6" descr="Clipboard outline">
              <a:extLst>
                <a:ext uri="{FF2B5EF4-FFF2-40B4-BE49-F238E27FC236}">
                  <a16:creationId xmlns:a16="http://schemas.microsoft.com/office/drawing/2014/main" id="{C1CE49FF-16CC-A689-CC4E-814B6D6C06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3861535" y="5295900"/>
              <a:ext cx="4426465" cy="4562178"/>
            </a:xfrm>
            <a:prstGeom prst="rect">
              <a:avLst/>
            </a:prstGeom>
          </p:spPr>
        </p:pic>
      </p:grpSp>
      <p:sp>
        <p:nvSpPr>
          <p:cNvPr id="13" name="Freeform 16">
            <a:extLst>
              <a:ext uri="{FF2B5EF4-FFF2-40B4-BE49-F238E27FC236}">
                <a16:creationId xmlns:a16="http://schemas.microsoft.com/office/drawing/2014/main" id="{ECCCDA87-2B6B-9E75-4EBD-55929840EC81}"/>
              </a:ext>
            </a:extLst>
          </p:cNvPr>
          <p:cNvSpPr/>
          <p:nvPr/>
        </p:nvSpPr>
        <p:spPr>
          <a:xfrm>
            <a:off x="184403" y="1924367"/>
            <a:ext cx="8484124" cy="8229600"/>
          </a:xfrm>
          <a:custGeom>
            <a:avLst/>
            <a:gdLst/>
            <a:ahLst/>
            <a:cxnLst/>
            <a:rect l="l" t="t" r="r" b="b"/>
            <a:pathLst>
              <a:path w="8484124" h="8229600">
                <a:moveTo>
                  <a:pt x="0" y="0"/>
                </a:moveTo>
                <a:lnTo>
                  <a:pt x="8484124" y="0"/>
                </a:lnTo>
                <a:lnTo>
                  <a:pt x="8484124" y="8229600"/>
                </a:lnTo>
                <a:lnTo>
                  <a:pt x="0" y="8229600"/>
                </a:lnTo>
                <a:lnTo>
                  <a:pt x="0" y="0"/>
                </a:lnTo>
                <a:close/>
              </a:path>
            </a:pathLst>
          </a:custGeom>
          <a:blipFill>
            <a:blip r:embed="rId5"/>
            <a:stretch>
              <a:fillRect/>
            </a:stretch>
          </a:blipFill>
        </p:spPr>
      </p:sp>
      <p:sp>
        <p:nvSpPr>
          <p:cNvPr id="14" name="Freeform 14">
            <a:extLst>
              <a:ext uri="{FF2B5EF4-FFF2-40B4-BE49-F238E27FC236}">
                <a16:creationId xmlns:a16="http://schemas.microsoft.com/office/drawing/2014/main" id="{864764FC-8E0F-18C2-C799-D5852A55F4DF}"/>
              </a:ext>
            </a:extLst>
          </p:cNvPr>
          <p:cNvSpPr/>
          <p:nvPr/>
        </p:nvSpPr>
        <p:spPr>
          <a:xfrm>
            <a:off x="17235146" y="8181583"/>
            <a:ext cx="1083334" cy="2119280"/>
          </a:xfrm>
          <a:custGeom>
            <a:avLst/>
            <a:gdLst/>
            <a:ahLst/>
            <a:cxnLst/>
            <a:rect l="l" t="t" r="r" b="b"/>
            <a:pathLst>
              <a:path w="4834890" h="8229600">
                <a:moveTo>
                  <a:pt x="0" y="0"/>
                </a:moveTo>
                <a:lnTo>
                  <a:pt x="4834890" y="0"/>
                </a:lnTo>
                <a:lnTo>
                  <a:pt x="4834890" y="8229600"/>
                </a:lnTo>
                <a:lnTo>
                  <a:pt x="0" y="8229600"/>
                </a:lnTo>
                <a:lnTo>
                  <a:pt x="0" y="0"/>
                </a:lnTo>
                <a:close/>
              </a:path>
            </a:pathLst>
          </a:custGeom>
          <a:blipFill>
            <a:blip r:embed="rId6"/>
            <a:stretch>
              <a:fillRect/>
            </a:stretch>
          </a:blipFill>
        </p:spPr>
      </p:sp>
      <p:sp>
        <p:nvSpPr>
          <p:cNvPr id="4" name="Rectangle 3"/>
          <p:cNvSpPr/>
          <p:nvPr/>
        </p:nvSpPr>
        <p:spPr>
          <a:xfrm>
            <a:off x="1371600" y="605141"/>
            <a:ext cx="15863546" cy="1077218"/>
          </a:xfrm>
          <a:prstGeom prst="rect">
            <a:avLst/>
          </a:prstGeom>
        </p:spPr>
        <p:txBody>
          <a:bodyPr wrap="square">
            <a:spAutoFit/>
          </a:bodyPr>
          <a:lstStyle/>
          <a:p>
            <a:r>
              <a:rPr lang="en-US" sz="3200" b="1" smtClean="0">
                <a:solidFill>
                  <a:srgbClr val="0070C0"/>
                </a:solidFill>
                <a:latin typeface="Arial" panose="020B0604020202020204" pitchFamily="34" charset="0"/>
                <a:ea typeface="Arial" panose="020B0604020202020204" pitchFamily="34" charset="0"/>
                <a:cs typeface="Arial" panose="020B0604020202020204" pitchFamily="34" charset="0"/>
              </a:rPr>
              <a:t>1. </a:t>
            </a:r>
            <a:r>
              <a:rPr lang="vi-VN" sz="3200" b="1" smtClean="0">
                <a:solidFill>
                  <a:srgbClr val="0070C0"/>
                </a:solidFill>
                <a:latin typeface="Arial" panose="020B0604020202020204" pitchFamily="34" charset="0"/>
                <a:ea typeface="Arial" panose="020B0604020202020204" pitchFamily="34" charset="0"/>
                <a:cs typeface="Arial" panose="020B0604020202020204" pitchFamily="34" charset="0"/>
              </a:rPr>
              <a:t>Tìm </a:t>
            </a:r>
            <a:r>
              <a:rPr lang="vi-VN" sz="3200" b="1">
                <a:solidFill>
                  <a:srgbClr val="0070C0"/>
                </a:solidFill>
                <a:latin typeface="Arial" panose="020B0604020202020204" pitchFamily="34" charset="0"/>
                <a:ea typeface="Arial" panose="020B0604020202020204" pitchFamily="34" charset="0"/>
                <a:cs typeface="Arial" panose="020B0604020202020204" pitchFamily="34" charset="0"/>
              </a:rPr>
              <a:t>hiểu về sơ đồ </a:t>
            </a:r>
            <a:r>
              <a:rPr lang="en-US" sz="3200" b="1">
                <a:solidFill>
                  <a:srgbClr val="0070C0"/>
                </a:solidFill>
                <a:latin typeface="Arial" panose="020B0604020202020204" pitchFamily="34" charset="0"/>
                <a:ea typeface="Arial" panose="020B0604020202020204" pitchFamily="34" charset="0"/>
                <a:cs typeface="Arial" panose="020B0604020202020204" pitchFamily="34" charset="0"/>
              </a:rPr>
              <a:t>mạch điều khiển </a:t>
            </a:r>
            <a:r>
              <a:rPr lang="vi-VN" sz="3200" b="1">
                <a:solidFill>
                  <a:srgbClr val="0070C0"/>
                </a:solidFill>
                <a:latin typeface="Arial" panose="020B0604020202020204" pitchFamily="34" charset="0"/>
                <a:ea typeface="Arial" panose="020B0604020202020204" pitchFamily="34" charset="0"/>
                <a:cs typeface="Arial" panose="020B0604020202020204" pitchFamily="34" charset="0"/>
              </a:rPr>
              <a:t>và nguyên lí hoạt động của mạch tự động điều chỉnh cường độ ánh sáng của </a:t>
            </a:r>
            <a:r>
              <a:rPr lang="en-US" sz="3200" b="1">
                <a:solidFill>
                  <a:srgbClr val="0070C0"/>
                </a:solidFill>
                <a:latin typeface="Arial" panose="020B0604020202020204" pitchFamily="34" charset="0"/>
                <a:ea typeface="Arial" panose="020B0604020202020204" pitchFamily="34" charset="0"/>
                <a:cs typeface="Arial" panose="020B0604020202020204" pitchFamily="34" charset="0"/>
              </a:rPr>
              <a:t>Led theo môi trường xung quanh.</a:t>
            </a:r>
            <a:endParaRPr lang="en-US" sz="32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04F8DB73-88C7-0A2B-BE54-8518D42282CF}"/>
              </a:ext>
            </a:extLst>
          </p:cNvPr>
          <p:cNvSpPr>
            <a:spLocks noChangeArrowheads="1"/>
          </p:cNvSpPr>
          <p:nvPr/>
        </p:nvSpPr>
        <p:spPr bwMode="auto">
          <a:xfrm>
            <a:off x="3619500" y="292576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5" name="Table 15">
            <a:extLst>
              <a:ext uri="{FF2B5EF4-FFF2-40B4-BE49-F238E27FC236}">
                <a16:creationId xmlns:a16="http://schemas.microsoft.com/office/drawing/2014/main" id="{86EB7FF9-E3E5-556B-162F-84ED52D64B3B}"/>
              </a:ext>
            </a:extLst>
          </p:cNvPr>
          <p:cNvGraphicFramePr>
            <a:graphicFrameLocks noGrp="1"/>
          </p:cNvGraphicFramePr>
          <p:nvPr>
            <p:extLst>
              <p:ext uri="{D42A27DB-BD31-4B8C-83A1-F6EECF244321}">
                <p14:modId xmlns:p14="http://schemas.microsoft.com/office/powerpoint/2010/main" val="3428640314"/>
              </p:ext>
            </p:extLst>
          </p:nvPr>
        </p:nvGraphicFramePr>
        <p:xfrm>
          <a:off x="685800" y="419098"/>
          <a:ext cx="16992600" cy="9448802"/>
        </p:xfrm>
        <a:graphic>
          <a:graphicData uri="http://schemas.openxmlformats.org/drawingml/2006/table">
            <a:tbl>
              <a:tblPr firstRow="1" bandRow="1">
                <a:tableStyleId>{5C22544A-7EE6-4342-B048-85BDC9FD1C3A}</a:tableStyleId>
              </a:tblPr>
              <a:tblGrid>
                <a:gridCol w="16992600">
                  <a:extLst>
                    <a:ext uri="{9D8B030D-6E8A-4147-A177-3AD203B41FA5}">
                      <a16:colId xmlns:a16="http://schemas.microsoft.com/office/drawing/2014/main" val="3624040506"/>
                    </a:ext>
                  </a:extLst>
                </a:gridCol>
              </a:tblGrid>
              <a:tr h="9448802">
                <a:tc>
                  <a:txBody>
                    <a:bodyPr/>
                    <a:lstStyle/>
                    <a:p>
                      <a:pPr algn="ctr"/>
                      <a:r>
                        <a:rPr lang="vi-VN" sz="3600" b="1" i="0" dirty="0">
                          <a:solidFill>
                            <a:srgbClr val="242021"/>
                          </a:solidFill>
                          <a:effectLst/>
                          <a:latin typeface="Arial" panose="020B0604020202020204" pitchFamily="34" charset="0"/>
                          <a:cs typeface="Arial" panose="020B0604020202020204" pitchFamily="34" charset="0"/>
                        </a:rPr>
                        <a:t>PHIẾU HỌC TẬP</a:t>
                      </a:r>
                      <a:r>
                        <a:rPr lang="en-US" sz="3600" b="1" i="0" dirty="0">
                          <a:solidFill>
                            <a:srgbClr val="242021"/>
                          </a:solidFill>
                          <a:effectLst/>
                          <a:latin typeface="Arial" panose="020B0604020202020204" pitchFamily="34" charset="0"/>
                          <a:cs typeface="Arial" panose="020B0604020202020204" pitchFamily="34" charset="0"/>
                        </a:rPr>
                        <a:t> </a:t>
                      </a:r>
                      <a:r>
                        <a:rPr lang="en-US" sz="3600" b="1" i="0" dirty="0" err="1">
                          <a:solidFill>
                            <a:srgbClr val="242021"/>
                          </a:solidFill>
                          <a:effectLst/>
                          <a:latin typeface="Arial" panose="020B0604020202020204" pitchFamily="34" charset="0"/>
                          <a:cs typeface="Arial" panose="020B0604020202020204" pitchFamily="34" charset="0"/>
                        </a:rPr>
                        <a:t>SỐ</a:t>
                      </a:r>
                      <a:r>
                        <a:rPr lang="en-US" sz="3600" b="1" i="0" dirty="0">
                          <a:solidFill>
                            <a:srgbClr val="242021"/>
                          </a:solidFill>
                          <a:effectLst/>
                          <a:latin typeface="Arial" panose="020B0604020202020204" pitchFamily="34" charset="0"/>
                          <a:cs typeface="Arial" panose="020B0604020202020204" pitchFamily="34" charset="0"/>
                        </a:rPr>
                        <a:t> 1</a:t>
                      </a:r>
                      <a:r>
                        <a:rPr lang="vi-VN" sz="3600" b="1" i="0">
                          <a:solidFill>
                            <a:srgbClr val="242021"/>
                          </a:solidFill>
                          <a:effectLst/>
                          <a:latin typeface="Arial" panose="020B0604020202020204" pitchFamily="34" charset="0"/>
                          <a:cs typeface="Arial" panose="020B0604020202020204" pitchFamily="34" charset="0"/>
                        </a:rPr>
                        <a:t/>
                      </a:r>
                      <a:br>
                        <a:rPr lang="vi-VN" sz="3600" b="1" i="0">
                          <a:solidFill>
                            <a:srgbClr val="242021"/>
                          </a:solidFill>
                          <a:effectLst/>
                          <a:latin typeface="Arial" panose="020B0604020202020204" pitchFamily="34" charset="0"/>
                          <a:cs typeface="Arial" panose="020B0604020202020204" pitchFamily="34" charset="0"/>
                        </a:rPr>
                      </a:br>
                      <a:r>
                        <a:rPr lang="vi-VN" sz="3600" b="1" i="0" smtClean="0">
                          <a:solidFill>
                            <a:srgbClr val="242021"/>
                          </a:solidFill>
                          <a:effectLst/>
                          <a:latin typeface="Arial" panose="020B0604020202020204" pitchFamily="34" charset="0"/>
                          <a:cs typeface="Arial" panose="020B0604020202020204" pitchFamily="34" charset="0"/>
                        </a:rPr>
                        <a:t>Nhóm</a:t>
                      </a:r>
                      <a:r>
                        <a:rPr lang="vi-VN" sz="3600" b="1" i="0">
                          <a:solidFill>
                            <a:srgbClr val="242021"/>
                          </a:solidFill>
                          <a:effectLst/>
                          <a:latin typeface="Arial" panose="020B0604020202020204" pitchFamily="34" charset="0"/>
                          <a:cs typeface="Arial" panose="020B0604020202020204" pitchFamily="34" charset="0"/>
                        </a:rPr>
                        <a:t>: </a:t>
                      </a:r>
                      <a:r>
                        <a:rPr lang="vi-VN" sz="3600" b="0" i="1" smtClean="0">
                          <a:solidFill>
                            <a:srgbClr val="242021"/>
                          </a:solidFill>
                          <a:effectLst/>
                          <a:latin typeface="Arial" panose="020B0604020202020204" pitchFamily="34" charset="0"/>
                          <a:cs typeface="Arial" panose="020B0604020202020204" pitchFamily="34" charset="0"/>
                        </a:rPr>
                        <a:t>..............................................................................................................</a:t>
                      </a:r>
                      <a:r>
                        <a:rPr lang="vi-VN" sz="3600" b="0" i="1" dirty="0">
                          <a:solidFill>
                            <a:srgbClr val="242021"/>
                          </a:solidFill>
                          <a:effectLst/>
                          <a:latin typeface="Arial" panose="020B0604020202020204" pitchFamily="34" charset="0"/>
                          <a:cs typeface="Arial" panose="020B0604020202020204" pitchFamily="34" charset="0"/>
                        </a:rPr>
                        <a:t/>
                      </a:r>
                      <a:br>
                        <a:rPr lang="vi-VN" sz="3600" b="0" i="1" dirty="0">
                          <a:solidFill>
                            <a:srgbClr val="242021"/>
                          </a:solidFill>
                          <a:effectLst/>
                          <a:latin typeface="Arial" panose="020B0604020202020204" pitchFamily="34" charset="0"/>
                          <a:cs typeface="Arial" panose="020B0604020202020204" pitchFamily="34" charset="0"/>
                        </a:rPr>
                      </a:br>
                      <a:r>
                        <a:rPr lang="vi-VN" sz="3600" b="1" i="0" dirty="0">
                          <a:solidFill>
                            <a:srgbClr val="242021"/>
                          </a:solidFill>
                          <a:effectLst/>
                          <a:latin typeface="Arial" panose="020B0604020202020204" pitchFamily="34" charset="0"/>
                          <a:cs typeface="Arial" panose="020B0604020202020204" pitchFamily="34" charset="0"/>
                        </a:rPr>
                        <a:t>Thành viên</a:t>
                      </a:r>
                      <a:r>
                        <a:rPr lang="vi-VN" sz="3600" b="1" i="0">
                          <a:solidFill>
                            <a:srgbClr val="242021"/>
                          </a:solidFill>
                          <a:effectLst/>
                          <a:latin typeface="Arial" panose="020B0604020202020204" pitchFamily="34" charset="0"/>
                          <a:cs typeface="Arial" panose="020B0604020202020204" pitchFamily="34" charset="0"/>
                        </a:rPr>
                        <a:t>: </a:t>
                      </a:r>
                      <a:r>
                        <a:rPr lang="vi-VN" sz="3600" b="0" i="1" smtClean="0">
                          <a:solidFill>
                            <a:srgbClr val="242021"/>
                          </a:solidFill>
                          <a:effectLst/>
                          <a:latin typeface="Arial" panose="020B0604020202020204" pitchFamily="34" charset="0"/>
                          <a:cs typeface="Arial" panose="020B0604020202020204" pitchFamily="34" charset="0"/>
                        </a:rPr>
                        <a:t>......................................................................................................</a:t>
                      </a:r>
                      <a:endParaRPr lang="en-US" sz="3600" b="0" i="1" dirty="0">
                        <a:solidFill>
                          <a:srgbClr val="242021"/>
                        </a:solidFill>
                        <a:effectLst/>
                        <a:latin typeface="Arial" panose="020B0604020202020204" pitchFamily="34" charset="0"/>
                        <a:cs typeface="Arial" panose="020B0604020202020204" pitchFamily="34" charset="0"/>
                      </a:endParaRPr>
                    </a:p>
                    <a:p>
                      <a:pPr algn="l"/>
                      <a:r>
                        <a:rPr lang="vi-VN" sz="3600" b="0" i="0" smtClean="0">
                          <a:solidFill>
                            <a:schemeClr val="tx1"/>
                          </a:solidFill>
                          <a:effectLst/>
                          <a:latin typeface="Arial" panose="020B0604020202020204" pitchFamily="34" charset="0"/>
                          <a:cs typeface="Arial" panose="020B0604020202020204" pitchFamily="34" charset="0"/>
                        </a:rPr>
                        <a:t>Dựa </a:t>
                      </a:r>
                      <a:r>
                        <a:rPr lang="vi-VN" sz="3600" b="0" i="0" dirty="0">
                          <a:solidFill>
                            <a:schemeClr val="tx1"/>
                          </a:solidFill>
                          <a:effectLst/>
                          <a:latin typeface="Arial" panose="020B0604020202020204" pitchFamily="34" charset="0"/>
                          <a:cs typeface="Arial" panose="020B0604020202020204" pitchFamily="34" charset="0"/>
                        </a:rPr>
                        <a:t>vào sơ đồ mạch điều khiển dưới đây hãy nêu nguyên lí hoạt động</a:t>
                      </a:r>
                      <a:r>
                        <a:rPr lang="en-US" sz="3600" b="0" i="0" dirty="0">
                          <a:solidFill>
                            <a:schemeClr val="tx1"/>
                          </a:solidFill>
                          <a:effectLst/>
                          <a:latin typeface="Arial" panose="020B0604020202020204" pitchFamily="34" charset="0"/>
                          <a:cs typeface="Arial" panose="020B0604020202020204" pitchFamily="34" charset="0"/>
                        </a:rPr>
                        <a:t> </a:t>
                      </a:r>
                      <a:r>
                        <a:rPr lang="vi-VN" sz="3600" b="0" i="0" dirty="0">
                          <a:solidFill>
                            <a:schemeClr val="tx1"/>
                          </a:solidFill>
                          <a:effectLst/>
                          <a:latin typeface="Arial" panose="020B0604020202020204" pitchFamily="34" charset="0"/>
                          <a:cs typeface="Arial" panose="020B0604020202020204" pitchFamily="34" charset="0"/>
                        </a:rPr>
                        <a:t>của mạch tự động điều chỉnh cường độ sáng của LED theo môi trường xung quanh</a:t>
                      </a:r>
                      <a:r>
                        <a:rPr lang="vi-VN" sz="3600" b="0" i="0" dirty="0">
                          <a:solidFill>
                            <a:srgbClr val="242021"/>
                          </a:solidFill>
                          <a:effectLst/>
                          <a:latin typeface="Arial" panose="020B0604020202020204" pitchFamily="34" charset="0"/>
                          <a:cs typeface="Arial" panose="020B0604020202020204" pitchFamily="34" charset="0"/>
                        </a:rPr>
                        <a:t>.</a:t>
                      </a:r>
                      <a:endParaRPr lang="vi-VN" sz="3600" dirty="0">
                        <a:effectLst/>
                        <a:latin typeface="Arial" panose="020B0604020202020204" pitchFamily="34" charset="0"/>
                        <a:cs typeface="Arial" panose="020B0604020202020204" pitchFamily="34" charset="0"/>
                      </a:endParaRPr>
                    </a:p>
                  </a:txBody>
                  <a:tcPr>
                    <a:solidFill>
                      <a:schemeClr val="accent1">
                        <a:lumMod val="40000"/>
                        <a:lumOff val="60000"/>
                      </a:schemeClr>
                    </a:solidFill>
                  </a:tcPr>
                </a:tc>
                <a:extLst>
                  <a:ext uri="{0D108BD9-81ED-4DB2-BD59-A6C34878D82A}">
                    <a16:rowId xmlns:a16="http://schemas.microsoft.com/office/drawing/2014/main" val="3596105753"/>
                  </a:ext>
                </a:extLst>
              </a:tr>
            </a:tbl>
          </a:graphicData>
        </a:graphic>
      </p:graphicFrame>
      <p:sp>
        <p:nvSpPr>
          <p:cNvPr id="2" name="Freeform 15">
            <a:extLst>
              <a:ext uri="{FF2B5EF4-FFF2-40B4-BE49-F238E27FC236}">
                <a16:creationId xmlns:a16="http://schemas.microsoft.com/office/drawing/2014/main" id="{C1E4202A-4532-E11F-0D9A-5AE714A6C511}"/>
              </a:ext>
            </a:extLst>
          </p:cNvPr>
          <p:cNvSpPr/>
          <p:nvPr/>
        </p:nvSpPr>
        <p:spPr>
          <a:xfrm>
            <a:off x="-228600" y="8420100"/>
            <a:ext cx="3848100" cy="1859280"/>
          </a:xfrm>
          <a:custGeom>
            <a:avLst/>
            <a:gdLst/>
            <a:ahLst/>
            <a:cxnLst/>
            <a:rect l="l" t="t" r="r" b="b"/>
            <a:pathLst>
              <a:path w="6223518" h="4114800">
                <a:moveTo>
                  <a:pt x="0" y="0"/>
                </a:moveTo>
                <a:lnTo>
                  <a:pt x="6223518" y="0"/>
                </a:lnTo>
                <a:lnTo>
                  <a:pt x="622351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pic>
        <p:nvPicPr>
          <p:cNvPr id="5" name="Picture 4" descr="Nội dung về mạch tự động Công nghệ 12 sách kết nối tri thức"/>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390900"/>
            <a:ext cx="10363200" cy="6248399"/>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52E5E88-A453-CF2A-4EA1-63E694D394B9}"/>
              </a:ext>
            </a:extLst>
          </p:cNvPr>
          <p:cNvGrpSpPr/>
          <p:nvPr/>
        </p:nvGrpSpPr>
        <p:grpSpPr>
          <a:xfrm>
            <a:off x="888621" y="1714500"/>
            <a:ext cx="11125200" cy="5715000"/>
            <a:chOff x="838200" y="2628900"/>
            <a:chExt cx="10210800" cy="5583887"/>
          </a:xfrm>
        </p:grpSpPr>
        <p:sp>
          <p:nvSpPr>
            <p:cNvPr id="3" name="Rectangle: Rounded Corners 2">
              <a:extLst>
                <a:ext uri="{FF2B5EF4-FFF2-40B4-BE49-F238E27FC236}">
                  <a16:creationId xmlns:a16="http://schemas.microsoft.com/office/drawing/2014/main" id="{136F0817-343D-933F-4F32-C2228332486B}"/>
                </a:ext>
              </a:extLst>
            </p:cNvPr>
            <p:cNvSpPr/>
            <p:nvPr/>
          </p:nvSpPr>
          <p:spPr>
            <a:xfrm>
              <a:off x="838200" y="2628900"/>
              <a:ext cx="9220200" cy="1523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0" smtClean="0">
                  <a:solidFill>
                    <a:schemeClr val="bg1"/>
                  </a:solidFill>
                  <a:effectLst/>
                  <a:latin typeface="Arial" panose="020B0604020202020204" pitchFamily="34" charset="0"/>
                  <a:cs typeface="Arial" panose="020B0604020202020204" pitchFamily="34" charset="0"/>
                </a:rPr>
                <a:t>Nguyên </a:t>
              </a:r>
              <a:r>
                <a:rPr lang="en-US" sz="3600" b="1" i="0" dirty="0" err="1">
                  <a:solidFill>
                    <a:schemeClr val="bg1"/>
                  </a:solidFill>
                  <a:effectLst/>
                  <a:latin typeface="Arial" panose="020B0604020202020204" pitchFamily="34" charset="0"/>
                  <a:cs typeface="Arial" panose="020B0604020202020204" pitchFamily="34" charset="0"/>
                </a:rPr>
                <a:t>lí</a:t>
              </a:r>
              <a:r>
                <a:rPr lang="en-US" sz="3600" b="1" i="0" dirty="0">
                  <a:solidFill>
                    <a:schemeClr val="bg1"/>
                  </a:solidFill>
                  <a:effectLst/>
                  <a:latin typeface="Arial" panose="020B0604020202020204" pitchFamily="34" charset="0"/>
                  <a:cs typeface="Arial" panose="020B0604020202020204" pitchFamily="34" charset="0"/>
                </a:rPr>
                <a:t> </a:t>
              </a:r>
              <a:r>
                <a:rPr lang="en-US" sz="3600" b="1" i="0" dirty="0" err="1">
                  <a:solidFill>
                    <a:schemeClr val="bg1"/>
                  </a:solidFill>
                  <a:effectLst/>
                  <a:latin typeface="Arial" panose="020B0604020202020204" pitchFamily="34" charset="0"/>
                  <a:cs typeface="Arial" panose="020B0604020202020204" pitchFamily="34" charset="0"/>
                </a:rPr>
                <a:t>hoạt</a:t>
              </a:r>
              <a:r>
                <a:rPr lang="en-US" sz="3600" b="1" i="0" dirty="0">
                  <a:solidFill>
                    <a:schemeClr val="bg1"/>
                  </a:solidFill>
                  <a:effectLst/>
                  <a:latin typeface="Arial" panose="020B0604020202020204" pitchFamily="34" charset="0"/>
                  <a:cs typeface="Arial" panose="020B0604020202020204" pitchFamily="34" charset="0"/>
                </a:rPr>
                <a:t> </a:t>
              </a:r>
              <a:r>
                <a:rPr lang="en-US" sz="3600" b="1" i="0" dirty="0" err="1">
                  <a:solidFill>
                    <a:schemeClr val="bg1"/>
                  </a:solidFill>
                  <a:effectLst/>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của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mạch</a:t>
              </a:r>
              <a:endParaRPr lang="en-US" sz="3600" b="1" dirty="0">
                <a:solidFill>
                  <a:schemeClr val="bg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309B42C6-F507-3322-0158-2E6B1E003ED9}"/>
                </a:ext>
              </a:extLst>
            </p:cNvPr>
            <p:cNvSpPr/>
            <p:nvPr/>
          </p:nvSpPr>
          <p:spPr>
            <a:xfrm>
              <a:off x="3962400" y="6688789"/>
              <a:ext cx="7086600" cy="1523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1"/>
                  </a:solidFill>
                  <a:latin typeface="Arial" panose="020B0604020202020204" pitchFamily="34" charset="0"/>
                  <a:cs typeface="Arial" panose="020B0604020202020204" pitchFamily="34" charset="0"/>
                </a:rPr>
                <a:t>Khi </a:t>
              </a:r>
              <a:r>
                <a:rPr lang="en-US" sz="3600" dirty="0" err="1">
                  <a:solidFill>
                    <a:schemeClr val="bg1"/>
                  </a:solidFill>
                  <a:latin typeface="Arial" panose="020B0604020202020204" pitchFamily="34" charset="0"/>
                  <a:cs typeface="Arial" panose="020B0604020202020204" pitchFamily="34" charset="0"/>
                </a:rPr>
                <a:t>bị</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chiếu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sáng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mạnh</a:t>
              </a:r>
              <a:r>
                <a:rPr lang="en-US" sz="3600" dirty="0">
                  <a:solidFill>
                    <a:schemeClr val="bg1"/>
                  </a:solidFill>
                  <a:latin typeface="Arial" panose="020B0604020202020204" pitchFamily="34" charset="0"/>
                  <a:cs typeface="Arial" panose="020B0604020202020204" pitchFamily="34" charset="0"/>
                </a:rPr>
                <a:t>?</a:t>
              </a:r>
            </a:p>
            <a:p>
              <a:pPr algn="ctr"/>
              <a:endParaRPr lang="en-US" dirty="0"/>
            </a:p>
          </p:txBody>
        </p:sp>
        <p:sp>
          <p:nvSpPr>
            <p:cNvPr id="5" name="Rectangle: Rounded Corners 4">
              <a:extLst>
                <a:ext uri="{FF2B5EF4-FFF2-40B4-BE49-F238E27FC236}">
                  <a16:creationId xmlns:a16="http://schemas.microsoft.com/office/drawing/2014/main" id="{8C4404A2-B88B-F7DD-AFEE-02CBA85ED11D}"/>
                </a:ext>
              </a:extLst>
            </p:cNvPr>
            <p:cNvSpPr/>
            <p:nvPr/>
          </p:nvSpPr>
          <p:spPr>
            <a:xfrm>
              <a:off x="3962400" y="4610105"/>
              <a:ext cx="7086600" cy="1523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1"/>
                  </a:solidFill>
                  <a:latin typeface="Arial" panose="020B0604020202020204" pitchFamily="34" charset="0"/>
                  <a:cs typeface="Arial" panose="020B0604020202020204" pitchFamily="34" charset="0"/>
                </a:rPr>
                <a:t>Khi </a:t>
              </a:r>
              <a:r>
                <a:rPr lang="en-US" sz="3600" dirty="0" err="1">
                  <a:solidFill>
                    <a:schemeClr val="bg1"/>
                  </a:solidFill>
                  <a:latin typeface="Arial" panose="020B0604020202020204" pitchFamily="34" charset="0"/>
                  <a:cs typeface="Arial" panose="020B0604020202020204" pitchFamily="34" charset="0"/>
                </a:rPr>
                <a:t>bị</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chiếu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sáng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yếu</a:t>
              </a:r>
              <a:r>
                <a:rPr lang="en-US" sz="3600" dirty="0">
                  <a:solidFill>
                    <a:schemeClr val="bg1"/>
                  </a:solidFill>
                  <a:latin typeface="Arial" panose="020B0604020202020204" pitchFamily="34" charset="0"/>
                  <a:cs typeface="Arial" panose="020B0604020202020204" pitchFamily="34" charset="0"/>
                </a:rPr>
                <a:t>?</a:t>
              </a:r>
            </a:p>
            <a:p>
              <a:pPr algn="ctr"/>
              <a:endParaRPr lang="en-US" dirty="0"/>
            </a:p>
          </p:txBody>
        </p:sp>
      </p:grpSp>
      <p:grpSp>
        <p:nvGrpSpPr>
          <p:cNvPr id="12" name="Group 11">
            <a:extLst>
              <a:ext uri="{FF2B5EF4-FFF2-40B4-BE49-F238E27FC236}">
                <a16:creationId xmlns:a16="http://schemas.microsoft.com/office/drawing/2014/main" id="{8F433279-8696-7FAE-AA87-FAD328725BC0}"/>
              </a:ext>
            </a:extLst>
          </p:cNvPr>
          <p:cNvGrpSpPr/>
          <p:nvPr/>
        </p:nvGrpSpPr>
        <p:grpSpPr>
          <a:xfrm>
            <a:off x="3250821" y="3274282"/>
            <a:ext cx="1041779" cy="3676021"/>
            <a:chOff x="3276600" y="4294771"/>
            <a:chExt cx="1041779" cy="3676021"/>
          </a:xfrm>
        </p:grpSpPr>
        <p:sp>
          <p:nvSpPr>
            <p:cNvPr id="9" name="Arrow: Striped Right 8">
              <a:extLst>
                <a:ext uri="{FF2B5EF4-FFF2-40B4-BE49-F238E27FC236}">
                  <a16:creationId xmlns:a16="http://schemas.microsoft.com/office/drawing/2014/main" id="{6DA384CB-864A-B4C4-B71A-E50AE8EDEB98}"/>
                </a:ext>
              </a:extLst>
            </p:cNvPr>
            <p:cNvSpPr/>
            <p:nvPr/>
          </p:nvSpPr>
          <p:spPr>
            <a:xfrm>
              <a:off x="3681845" y="5143500"/>
              <a:ext cx="622679" cy="60138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Striped Right 9">
              <a:extLst>
                <a:ext uri="{FF2B5EF4-FFF2-40B4-BE49-F238E27FC236}">
                  <a16:creationId xmlns:a16="http://schemas.microsoft.com/office/drawing/2014/main" id="{7C7E31DD-2C45-93C8-1684-8CBE800355A8}"/>
                </a:ext>
              </a:extLst>
            </p:cNvPr>
            <p:cNvSpPr/>
            <p:nvPr/>
          </p:nvSpPr>
          <p:spPr>
            <a:xfrm>
              <a:off x="3695700" y="7369403"/>
              <a:ext cx="622679" cy="60138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10FC24-8551-3DC5-024A-39BBD10ACA6F}"/>
                </a:ext>
              </a:extLst>
            </p:cNvPr>
            <p:cNvSpPr/>
            <p:nvPr/>
          </p:nvSpPr>
          <p:spPr>
            <a:xfrm>
              <a:off x="3276600" y="4294771"/>
              <a:ext cx="405245" cy="3515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2EB1EDEE-12F4-F6C8-2C45-BDCFF48222D4}"/>
              </a:ext>
            </a:extLst>
          </p:cNvPr>
          <p:cNvGrpSpPr/>
          <p:nvPr/>
        </p:nvGrpSpPr>
        <p:grpSpPr>
          <a:xfrm>
            <a:off x="13296711" y="2402208"/>
            <a:ext cx="4965510" cy="4965510"/>
            <a:chOff x="11941222" y="3569880"/>
            <a:chExt cx="4965510" cy="4965510"/>
          </a:xfrm>
        </p:grpSpPr>
        <p:pic>
          <p:nvPicPr>
            <p:cNvPr id="13" name="Graphic 12" descr="Clipboard outline">
              <a:extLst>
                <a:ext uri="{FF2B5EF4-FFF2-40B4-BE49-F238E27FC236}">
                  <a16:creationId xmlns:a16="http://schemas.microsoft.com/office/drawing/2014/main" id="{23DABC76-034E-1E6F-993D-2EE9D558F3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941222" y="3569880"/>
              <a:ext cx="4965510" cy="4965510"/>
            </a:xfrm>
            <a:prstGeom prst="rect">
              <a:avLst/>
            </a:prstGeom>
          </p:spPr>
        </p:pic>
        <p:sp>
          <p:nvSpPr>
            <p:cNvPr id="15" name="TextBox 14">
              <a:extLst>
                <a:ext uri="{FF2B5EF4-FFF2-40B4-BE49-F238E27FC236}">
                  <a16:creationId xmlns:a16="http://schemas.microsoft.com/office/drawing/2014/main" id="{7541237E-4A1F-7837-3E2F-C79CBE700721}"/>
                </a:ext>
              </a:extLst>
            </p:cNvPr>
            <p:cNvSpPr txBox="1"/>
            <p:nvPr/>
          </p:nvSpPr>
          <p:spPr>
            <a:xfrm>
              <a:off x="12998355" y="4978956"/>
              <a:ext cx="2851245" cy="2831544"/>
            </a:xfrm>
            <a:prstGeom prst="rect">
              <a:avLst/>
            </a:prstGeom>
            <a:noFill/>
          </p:spPr>
          <p:txBody>
            <a:bodyPr wrap="square" rtlCol="0">
              <a:spAutoFit/>
            </a:bodyPr>
            <a:lstStyle/>
            <a:p>
              <a:pPr algn="ctr"/>
              <a:r>
                <a:rPr lang="en-US" sz="3200" dirty="0"/>
                <a:t>  </a:t>
              </a:r>
              <a:r>
                <a:rPr lang="en-US" sz="3200" dirty="0" err="1">
                  <a:solidFill>
                    <a:srgbClr val="002060"/>
                  </a:solidFill>
                </a:rPr>
                <a:t>Tìm</a:t>
              </a:r>
              <a:r>
                <a:rPr lang="en-US" sz="3200" dirty="0">
                  <a:solidFill>
                    <a:srgbClr val="002060"/>
                  </a:solidFill>
                </a:rPr>
                <a:t> </a:t>
              </a:r>
              <a:r>
                <a:rPr lang="en-US" sz="3200" dirty="0" err="1">
                  <a:solidFill>
                    <a:srgbClr val="002060"/>
                  </a:solidFill>
                </a:rPr>
                <a:t>hiểu</a:t>
              </a:r>
              <a:r>
                <a:rPr lang="en-US" sz="3200" dirty="0">
                  <a:solidFill>
                    <a:srgbClr val="002060"/>
                  </a:solidFill>
                </a:rPr>
                <a:t> </a:t>
              </a:r>
              <a:r>
                <a:rPr lang="en-US" sz="3200" dirty="0" err="1">
                  <a:solidFill>
                    <a:srgbClr val="002060"/>
                  </a:solidFill>
                </a:rPr>
                <a:t>nguyên</a:t>
              </a:r>
              <a:r>
                <a:rPr lang="en-US" sz="3200" dirty="0">
                  <a:solidFill>
                    <a:srgbClr val="002060"/>
                  </a:solidFill>
                </a:rPr>
                <a:t> </a:t>
              </a:r>
              <a:r>
                <a:rPr lang="en-US" sz="3200" dirty="0" err="1">
                  <a:solidFill>
                    <a:srgbClr val="002060"/>
                  </a:solidFill>
                </a:rPr>
                <a:t>lý</a:t>
              </a:r>
              <a:r>
                <a:rPr lang="en-US" sz="3200" dirty="0">
                  <a:solidFill>
                    <a:srgbClr val="002060"/>
                  </a:solidFill>
                </a:rPr>
                <a:t> </a:t>
              </a:r>
              <a:r>
                <a:rPr lang="en-US" sz="3200" dirty="0" err="1">
                  <a:solidFill>
                    <a:srgbClr val="002060"/>
                  </a:solidFill>
                </a:rPr>
                <a:t>làm</a:t>
              </a:r>
              <a:r>
                <a:rPr lang="en-US" sz="3200" dirty="0">
                  <a:solidFill>
                    <a:srgbClr val="002060"/>
                  </a:solidFill>
                </a:rPr>
                <a:t>      </a:t>
              </a:r>
              <a:r>
                <a:rPr lang="en-US" sz="3200" dirty="0" err="1">
                  <a:solidFill>
                    <a:srgbClr val="002060"/>
                  </a:solidFill>
                </a:rPr>
                <a:t>việc</a:t>
              </a:r>
              <a:r>
                <a:rPr lang="en-US" sz="3200" dirty="0">
                  <a:solidFill>
                    <a:srgbClr val="002060"/>
                  </a:solidFill>
                </a:rPr>
                <a:t> </a:t>
              </a:r>
              <a:r>
                <a:rPr lang="en-US" sz="3200" dirty="0" err="1">
                  <a:solidFill>
                    <a:srgbClr val="002060"/>
                  </a:solidFill>
                </a:rPr>
                <a:t>khi</a:t>
              </a:r>
              <a:r>
                <a:rPr lang="en-US" sz="3200" dirty="0">
                  <a:solidFill>
                    <a:srgbClr val="002060"/>
                  </a:solidFill>
                </a:rPr>
                <a:t> </a:t>
              </a:r>
              <a:r>
                <a:rPr lang="en-US" sz="3200" dirty="0" err="1">
                  <a:solidFill>
                    <a:srgbClr val="002060"/>
                  </a:solidFill>
                </a:rPr>
                <a:t>ánh</a:t>
              </a:r>
              <a:r>
                <a:rPr lang="en-US" sz="3200" dirty="0">
                  <a:solidFill>
                    <a:srgbClr val="002060"/>
                  </a:solidFill>
                </a:rPr>
                <a:t> </a:t>
              </a:r>
              <a:r>
                <a:rPr lang="en-US" sz="3200" dirty="0" err="1">
                  <a:solidFill>
                    <a:srgbClr val="002060"/>
                  </a:solidFill>
                </a:rPr>
                <a:t>sáng</a:t>
              </a:r>
              <a:r>
                <a:rPr lang="en-US" sz="3200" dirty="0">
                  <a:solidFill>
                    <a:srgbClr val="002060"/>
                  </a:solidFill>
                </a:rPr>
                <a:t> </a:t>
              </a:r>
              <a:r>
                <a:rPr lang="en-US" sz="3200" dirty="0" err="1">
                  <a:solidFill>
                    <a:srgbClr val="002060"/>
                  </a:solidFill>
                </a:rPr>
                <a:t>yếu</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khi</a:t>
              </a:r>
              <a:r>
                <a:rPr lang="en-US" sz="3200" dirty="0">
                  <a:solidFill>
                    <a:srgbClr val="002060"/>
                  </a:solidFill>
                </a:rPr>
                <a:t> </a:t>
              </a:r>
              <a:r>
                <a:rPr lang="en-US" sz="3200" dirty="0" err="1">
                  <a:solidFill>
                    <a:srgbClr val="002060"/>
                  </a:solidFill>
                </a:rPr>
                <a:t>ánh</a:t>
              </a:r>
              <a:r>
                <a:rPr lang="en-US" sz="3200" dirty="0">
                  <a:solidFill>
                    <a:srgbClr val="002060"/>
                  </a:solidFill>
                </a:rPr>
                <a:t> </a:t>
              </a:r>
              <a:r>
                <a:rPr lang="en-US" sz="3200" dirty="0" err="1">
                  <a:solidFill>
                    <a:srgbClr val="002060"/>
                  </a:solidFill>
                </a:rPr>
                <a:t>sáng</a:t>
              </a:r>
              <a:r>
                <a:rPr lang="en-US" sz="3200" dirty="0">
                  <a:solidFill>
                    <a:srgbClr val="002060"/>
                  </a:solidFill>
                </a:rPr>
                <a:t> </a:t>
              </a:r>
              <a:r>
                <a:rPr lang="en-US" sz="3200" dirty="0" err="1">
                  <a:solidFill>
                    <a:srgbClr val="002060"/>
                  </a:solidFill>
                </a:rPr>
                <a:t>mạnh</a:t>
              </a:r>
              <a:endParaRPr lang="en-US" sz="3200" dirty="0">
                <a:solidFill>
                  <a:srgbClr val="002060"/>
                </a:solidFill>
              </a:endParaRPr>
            </a:p>
            <a:p>
              <a:endParaRPr lang="en-US" dirty="0"/>
            </a:p>
          </p:txBody>
        </p:sp>
      </p:grpSp>
      <p:sp>
        <p:nvSpPr>
          <p:cNvPr id="17" name="Freeform 10">
            <a:extLst>
              <a:ext uri="{FF2B5EF4-FFF2-40B4-BE49-F238E27FC236}">
                <a16:creationId xmlns:a16="http://schemas.microsoft.com/office/drawing/2014/main" id="{E66BFD60-500E-81F3-2962-79AF1B7147D0}"/>
              </a:ext>
            </a:extLst>
          </p:cNvPr>
          <p:cNvSpPr/>
          <p:nvPr/>
        </p:nvSpPr>
        <p:spPr>
          <a:xfrm>
            <a:off x="14746861" y="8449989"/>
            <a:ext cx="3489960" cy="1682576"/>
          </a:xfrm>
          <a:custGeom>
            <a:avLst/>
            <a:gdLst/>
            <a:ahLst/>
            <a:cxnLst/>
            <a:rect l="l" t="t" r="r" b="b"/>
            <a:pathLst>
              <a:path w="7315200" h="3809612">
                <a:moveTo>
                  <a:pt x="0" y="0"/>
                </a:moveTo>
                <a:lnTo>
                  <a:pt x="7315200" y="0"/>
                </a:lnTo>
                <a:lnTo>
                  <a:pt x="7315200" y="3809612"/>
                </a:lnTo>
                <a:lnTo>
                  <a:pt x="0" y="38096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8" name="Freeform 9">
            <a:extLst>
              <a:ext uri="{FF2B5EF4-FFF2-40B4-BE49-F238E27FC236}">
                <a16:creationId xmlns:a16="http://schemas.microsoft.com/office/drawing/2014/main" id="{9549CB95-86BC-EC08-2B23-9F18F4EE9708}"/>
              </a:ext>
            </a:extLst>
          </p:cNvPr>
          <p:cNvSpPr/>
          <p:nvPr/>
        </p:nvSpPr>
        <p:spPr>
          <a:xfrm>
            <a:off x="51179" y="7670234"/>
            <a:ext cx="2361631" cy="2616766"/>
          </a:xfrm>
          <a:custGeom>
            <a:avLst/>
            <a:gdLst/>
            <a:ahLst/>
            <a:cxnLst/>
            <a:rect l="l" t="t" r="r" b="b"/>
            <a:pathLst>
              <a:path w="7427214" h="8229600">
                <a:moveTo>
                  <a:pt x="0" y="0"/>
                </a:moveTo>
                <a:lnTo>
                  <a:pt x="7427214" y="0"/>
                </a:lnTo>
                <a:lnTo>
                  <a:pt x="7427214" y="8229600"/>
                </a:lnTo>
                <a:lnTo>
                  <a:pt x="0" y="8229600"/>
                </a:lnTo>
                <a:lnTo>
                  <a:pt x="0" y="0"/>
                </a:lnTo>
                <a:close/>
              </a:path>
            </a:pathLst>
          </a:custGeom>
          <a:blipFill>
            <a:blip r:embed="rId7"/>
            <a:stretch>
              <a:fillRect/>
            </a:stretch>
          </a:blipFill>
        </p:spPr>
      </p:sp>
    </p:spTree>
    <p:extLst>
      <p:ext uri="{BB962C8B-B14F-4D97-AF65-F5344CB8AC3E}">
        <p14:creationId xmlns:p14="http://schemas.microsoft.com/office/powerpoint/2010/main" val="146506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9894F2B-6D03-D907-2334-52DCA1613D55}"/>
              </a:ext>
            </a:extLst>
          </p:cNvPr>
          <p:cNvGrpSpPr/>
          <p:nvPr/>
        </p:nvGrpSpPr>
        <p:grpSpPr>
          <a:xfrm>
            <a:off x="838200" y="1227014"/>
            <a:ext cx="9220200" cy="7095328"/>
            <a:chOff x="805757" y="1632376"/>
            <a:chExt cx="9220200" cy="7095328"/>
          </a:xfrm>
        </p:grpSpPr>
        <p:sp>
          <p:nvSpPr>
            <p:cNvPr id="3" name="Rectangle: Rounded Corners 2">
              <a:extLst>
                <a:ext uri="{FF2B5EF4-FFF2-40B4-BE49-F238E27FC236}">
                  <a16:creationId xmlns:a16="http://schemas.microsoft.com/office/drawing/2014/main" id="{136F0817-343D-933F-4F32-C2228332486B}"/>
                </a:ext>
              </a:extLst>
            </p:cNvPr>
            <p:cNvSpPr/>
            <p:nvPr/>
          </p:nvSpPr>
          <p:spPr>
            <a:xfrm>
              <a:off x="805757" y="1632376"/>
              <a:ext cx="9220200" cy="152399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0" smtClean="0">
                  <a:solidFill>
                    <a:schemeClr val="bg1"/>
                  </a:solidFill>
                  <a:effectLst/>
                  <a:latin typeface="Arial" panose="020B0604020202020204" pitchFamily="34" charset="0"/>
                  <a:cs typeface="Arial" panose="020B0604020202020204" pitchFamily="34" charset="0"/>
                </a:rPr>
                <a:t>Nguyên </a:t>
              </a:r>
              <a:r>
                <a:rPr lang="en-US" sz="3600" b="1" i="0" dirty="0" err="1">
                  <a:solidFill>
                    <a:schemeClr val="bg1"/>
                  </a:solidFill>
                  <a:effectLst/>
                  <a:latin typeface="Arial" panose="020B0604020202020204" pitchFamily="34" charset="0"/>
                  <a:cs typeface="Arial" panose="020B0604020202020204" pitchFamily="34" charset="0"/>
                </a:rPr>
                <a:t>lí</a:t>
              </a:r>
              <a:r>
                <a:rPr lang="en-US" sz="3600" b="1" i="0" dirty="0">
                  <a:solidFill>
                    <a:schemeClr val="bg1"/>
                  </a:solidFill>
                  <a:effectLst/>
                  <a:latin typeface="Arial" panose="020B0604020202020204" pitchFamily="34" charset="0"/>
                  <a:cs typeface="Arial" panose="020B0604020202020204" pitchFamily="34" charset="0"/>
                </a:rPr>
                <a:t> </a:t>
              </a:r>
              <a:r>
                <a:rPr lang="en-US" sz="3600" b="1" i="0" dirty="0" err="1">
                  <a:solidFill>
                    <a:schemeClr val="bg1"/>
                  </a:solidFill>
                  <a:effectLst/>
                  <a:latin typeface="Arial" panose="020B0604020202020204" pitchFamily="34" charset="0"/>
                  <a:cs typeface="Arial" panose="020B0604020202020204" pitchFamily="34" charset="0"/>
                </a:rPr>
                <a:t>hoạt</a:t>
              </a:r>
              <a:r>
                <a:rPr lang="en-US" sz="3600" b="1" i="0" dirty="0">
                  <a:solidFill>
                    <a:schemeClr val="bg1"/>
                  </a:solidFill>
                  <a:effectLst/>
                  <a:latin typeface="Arial" panose="020B0604020202020204" pitchFamily="34" charset="0"/>
                  <a:cs typeface="Arial" panose="020B0604020202020204" pitchFamily="34" charset="0"/>
                </a:rPr>
                <a:t> </a:t>
              </a:r>
              <a:r>
                <a:rPr lang="en-US" sz="3600" b="1" i="0" dirty="0" err="1">
                  <a:solidFill>
                    <a:schemeClr val="bg1"/>
                  </a:solidFill>
                  <a:effectLst/>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của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mạch</a:t>
              </a:r>
              <a:endParaRPr lang="en-US" sz="3600" b="1" dirty="0">
                <a:solidFill>
                  <a:schemeClr val="bg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309B42C6-F507-3322-0158-2E6B1E003ED9}"/>
                </a:ext>
              </a:extLst>
            </p:cNvPr>
            <p:cNvSpPr/>
            <p:nvPr/>
          </p:nvSpPr>
          <p:spPr>
            <a:xfrm>
              <a:off x="2611582" y="7203706"/>
              <a:ext cx="7086600" cy="152399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1"/>
                  </a:solidFill>
                  <a:latin typeface="Arial" panose="020B0604020202020204" pitchFamily="34" charset="0"/>
                  <a:cs typeface="Arial" panose="020B0604020202020204" pitchFamily="34" charset="0"/>
                </a:rPr>
                <a:t>Khi </a:t>
              </a:r>
              <a:r>
                <a:rPr lang="en-US" sz="3600" dirty="0" err="1">
                  <a:solidFill>
                    <a:schemeClr val="bg1"/>
                  </a:solidFill>
                  <a:latin typeface="Arial" panose="020B0604020202020204" pitchFamily="34" charset="0"/>
                  <a:cs typeface="Arial" panose="020B0604020202020204" pitchFamily="34" charset="0"/>
                </a:rPr>
                <a:t>bị</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chiếu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sáng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mạnh</a:t>
              </a:r>
              <a:r>
                <a:rPr lang="en-US" sz="3600" dirty="0">
                  <a:solidFill>
                    <a:schemeClr val="bg1"/>
                  </a:solidFill>
                  <a:latin typeface="Arial" panose="020B0604020202020204" pitchFamily="34" charset="0"/>
                  <a:cs typeface="Arial" panose="020B0604020202020204" pitchFamily="34" charset="0"/>
                </a:rPr>
                <a:t>?</a:t>
              </a:r>
            </a:p>
            <a:p>
              <a:pPr algn="ctr"/>
              <a:endParaRPr lang="en-US" dirty="0"/>
            </a:p>
          </p:txBody>
        </p:sp>
        <p:sp>
          <p:nvSpPr>
            <p:cNvPr id="5" name="Rectangle: Rounded Corners 4">
              <a:extLst>
                <a:ext uri="{FF2B5EF4-FFF2-40B4-BE49-F238E27FC236}">
                  <a16:creationId xmlns:a16="http://schemas.microsoft.com/office/drawing/2014/main" id="{8C4404A2-B88B-F7DD-AFEE-02CBA85ED11D}"/>
                </a:ext>
              </a:extLst>
            </p:cNvPr>
            <p:cNvSpPr/>
            <p:nvPr/>
          </p:nvSpPr>
          <p:spPr>
            <a:xfrm>
              <a:off x="2631510" y="4191528"/>
              <a:ext cx="7086600" cy="1523998"/>
            </a:xfrm>
            <a:prstGeom prst="roundRect">
              <a:avLst/>
            </a:prstGeom>
            <a:solidFill>
              <a:schemeClr val="accent5">
                <a:lumMod val="50000"/>
              </a:schemeClr>
            </a:solidFill>
          </p:spPr>
          <p:style>
            <a:lnRef idx="3">
              <a:schemeClr val="lt1"/>
            </a:lnRef>
            <a:fillRef idx="1">
              <a:schemeClr val="accent5"/>
            </a:fillRef>
            <a:effectRef idx="1">
              <a:schemeClr val="accent5"/>
            </a:effectRef>
            <a:fontRef idx="minor">
              <a:schemeClr val="lt1"/>
            </a:fontRef>
          </p:style>
          <p:txBody>
            <a:bodyPr rtlCol="0" anchor="ctr"/>
            <a:lstStyle/>
            <a:p>
              <a:r>
                <a:rPr lang="en-US" sz="3600" dirty="0">
                  <a:solidFill>
                    <a:schemeClr val="bg1"/>
                  </a:solidFill>
                  <a:latin typeface="Arial" panose="020B0604020202020204" pitchFamily="34" charset="0"/>
                  <a:cs typeface="Arial" panose="020B0604020202020204" pitchFamily="34" charset="0"/>
                </a:rPr>
                <a:t>Khi </a:t>
              </a:r>
              <a:r>
                <a:rPr lang="en-US" sz="3600" dirty="0" err="1">
                  <a:solidFill>
                    <a:schemeClr val="bg1"/>
                  </a:solidFill>
                  <a:latin typeface="Arial" panose="020B0604020202020204" pitchFamily="34" charset="0"/>
                  <a:cs typeface="Arial" panose="020B0604020202020204" pitchFamily="34" charset="0"/>
                </a:rPr>
                <a:t>bị</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chiếu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sáng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yếu</a:t>
              </a:r>
              <a:r>
                <a:rPr lang="en-US" sz="3600" dirty="0">
                  <a:solidFill>
                    <a:schemeClr val="bg1"/>
                  </a:solidFill>
                  <a:latin typeface="Arial" panose="020B0604020202020204" pitchFamily="34" charset="0"/>
                  <a:cs typeface="Arial" panose="020B0604020202020204" pitchFamily="34" charset="0"/>
                </a:rPr>
                <a:t>?</a:t>
              </a:r>
            </a:p>
            <a:p>
              <a:pPr algn="ctr"/>
              <a:endParaRPr lang="en-US" dirty="0"/>
            </a:p>
          </p:txBody>
        </p:sp>
      </p:grpSp>
      <p:sp>
        <p:nvSpPr>
          <p:cNvPr id="6" name="Rectangle: Rounded Corners 5">
            <a:extLst>
              <a:ext uri="{FF2B5EF4-FFF2-40B4-BE49-F238E27FC236}">
                <a16:creationId xmlns:a16="http://schemas.microsoft.com/office/drawing/2014/main" id="{E2A95D8D-0C3F-C323-0827-F0BE3BDB3B9D}"/>
              </a:ext>
            </a:extLst>
          </p:cNvPr>
          <p:cNvSpPr/>
          <p:nvPr/>
        </p:nvSpPr>
        <p:spPr>
          <a:xfrm>
            <a:off x="6890443" y="4821320"/>
            <a:ext cx="9829800" cy="152399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kern="1200" dirty="0">
                <a:solidFill>
                  <a:srgbClr val="242021"/>
                </a:solidFill>
                <a:effectLst/>
                <a:latin typeface="Arial" panose="020B0604020202020204" pitchFamily="34" charset="0"/>
                <a:ea typeface="+mn-ea"/>
                <a:cs typeface="Arial" panose="020B0604020202020204" pitchFamily="34" charset="0"/>
              </a:rPr>
              <a:t>Khi </a:t>
            </a:r>
            <a:r>
              <a:rPr lang="en-US" sz="3600" b="0" i="0" kern="1200" dirty="0" err="1">
                <a:solidFill>
                  <a:srgbClr val="242021"/>
                </a:solidFill>
                <a:effectLst/>
                <a:latin typeface="Arial" panose="020B0604020202020204" pitchFamily="34" charset="0"/>
                <a:ea typeface="+mn-ea"/>
                <a:cs typeface="Arial" panose="020B0604020202020204" pitchFamily="34" charset="0"/>
              </a:rPr>
              <a:t>bị</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chiếu</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sáng</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yếu</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biến</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trở</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R1</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tăng</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cao</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khiến</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cho</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điện</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áp</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vào</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cổng</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A0</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thấp</a:t>
            </a:r>
            <a:r>
              <a:rPr lang="en-US" sz="3600" b="0" i="0" kern="1200" dirty="0">
                <a:solidFill>
                  <a:srgbClr val="242021"/>
                </a:solidFill>
                <a:effectLst/>
                <a:latin typeface="Arial" panose="020B0604020202020204" pitchFamily="34" charset="0"/>
                <a:ea typeface="+mn-ea"/>
                <a:cs typeface="Arial" panose="020B0604020202020204" pitchFamily="34" charset="0"/>
              </a:rPr>
              <a:t>.</a:t>
            </a:r>
          </a:p>
          <a:p>
            <a:pPr algn="ctr"/>
            <a:endParaRPr lang="en-US" dirty="0"/>
          </a:p>
        </p:txBody>
      </p:sp>
      <p:sp>
        <p:nvSpPr>
          <p:cNvPr id="7" name="Rectangle: Rounded Corners 6">
            <a:extLst>
              <a:ext uri="{FF2B5EF4-FFF2-40B4-BE49-F238E27FC236}">
                <a16:creationId xmlns:a16="http://schemas.microsoft.com/office/drawing/2014/main" id="{56FA1571-B64E-272A-DE14-86EECC19B899}"/>
              </a:ext>
            </a:extLst>
          </p:cNvPr>
          <p:cNvSpPr/>
          <p:nvPr/>
        </p:nvSpPr>
        <p:spPr>
          <a:xfrm>
            <a:off x="6890443" y="7864671"/>
            <a:ext cx="9718110" cy="152399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kern="1200" dirty="0">
                <a:solidFill>
                  <a:srgbClr val="242021"/>
                </a:solidFill>
                <a:effectLst/>
                <a:latin typeface="Arial" panose="020B0604020202020204" pitchFamily="34" charset="0"/>
                <a:ea typeface="+mn-ea"/>
                <a:cs typeface="Arial" panose="020B0604020202020204" pitchFamily="34" charset="0"/>
              </a:rPr>
              <a:t>Khi </a:t>
            </a:r>
            <a:r>
              <a:rPr lang="en-US" sz="3600" b="0" i="0" kern="1200" dirty="0" err="1">
                <a:solidFill>
                  <a:srgbClr val="242021"/>
                </a:solidFill>
                <a:effectLst/>
                <a:latin typeface="Arial" panose="020B0604020202020204" pitchFamily="34" charset="0"/>
                <a:ea typeface="+mn-ea"/>
                <a:cs typeface="Arial" panose="020B0604020202020204" pitchFamily="34" charset="0"/>
              </a:rPr>
              <a:t>bị</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chiếu</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sáng</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mạnh</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biến</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trở</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R1</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giảm</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làm</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cho</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điện</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áp</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vào</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cổng</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A0</a:t>
            </a:r>
            <a:r>
              <a:rPr lang="en-US" sz="3600" b="0" i="0" kern="1200" dirty="0">
                <a:solidFill>
                  <a:srgbClr val="242021"/>
                </a:solidFill>
                <a:effectLst/>
                <a:latin typeface="Arial" panose="020B0604020202020204" pitchFamily="34" charset="0"/>
                <a:ea typeface="+mn-ea"/>
                <a:cs typeface="Arial" panose="020B0604020202020204" pitchFamily="34" charset="0"/>
              </a:rPr>
              <a:t> </a:t>
            </a:r>
            <a:r>
              <a:rPr lang="en-US" sz="3600" b="0" i="0" kern="1200" dirty="0" err="1">
                <a:solidFill>
                  <a:srgbClr val="242021"/>
                </a:solidFill>
                <a:effectLst/>
                <a:latin typeface="Arial" panose="020B0604020202020204" pitchFamily="34" charset="0"/>
                <a:ea typeface="+mn-ea"/>
                <a:cs typeface="Arial" panose="020B0604020202020204" pitchFamily="34" charset="0"/>
              </a:rPr>
              <a:t>tăng</a:t>
            </a:r>
            <a:endParaRPr lang="en-US" sz="3600" b="0" i="0" kern="1200" dirty="0">
              <a:solidFill>
                <a:srgbClr val="242021"/>
              </a:solidFill>
              <a:effectLst/>
              <a:latin typeface="Arial" panose="020B0604020202020204" pitchFamily="34" charset="0"/>
              <a:ea typeface="+mn-ea"/>
              <a:cs typeface="Arial" panose="020B0604020202020204" pitchFamily="34" charset="0"/>
            </a:endParaRPr>
          </a:p>
          <a:p>
            <a:pPr algn="ctr"/>
            <a:endParaRPr lang="en-US" dirty="0"/>
          </a:p>
        </p:txBody>
      </p:sp>
      <p:grpSp>
        <p:nvGrpSpPr>
          <p:cNvPr id="11" name="Group 10">
            <a:extLst>
              <a:ext uri="{FF2B5EF4-FFF2-40B4-BE49-F238E27FC236}">
                <a16:creationId xmlns:a16="http://schemas.microsoft.com/office/drawing/2014/main" id="{3E41BB5F-7859-91E0-7872-696DB6A216A3}"/>
              </a:ext>
            </a:extLst>
          </p:cNvPr>
          <p:cNvGrpSpPr/>
          <p:nvPr/>
        </p:nvGrpSpPr>
        <p:grpSpPr>
          <a:xfrm>
            <a:off x="1632643" y="2751012"/>
            <a:ext cx="1041779" cy="5113659"/>
            <a:chOff x="3276600" y="4294771"/>
            <a:chExt cx="1041779" cy="3676021"/>
          </a:xfrm>
        </p:grpSpPr>
        <p:sp>
          <p:nvSpPr>
            <p:cNvPr id="12" name="Arrow: Striped Right 11">
              <a:extLst>
                <a:ext uri="{FF2B5EF4-FFF2-40B4-BE49-F238E27FC236}">
                  <a16:creationId xmlns:a16="http://schemas.microsoft.com/office/drawing/2014/main" id="{738412CB-557A-9E3B-9F56-8F3BB47FA656}"/>
                </a:ext>
              </a:extLst>
            </p:cNvPr>
            <p:cNvSpPr/>
            <p:nvPr/>
          </p:nvSpPr>
          <p:spPr>
            <a:xfrm>
              <a:off x="3695700" y="5230698"/>
              <a:ext cx="622679" cy="601389"/>
            </a:xfrm>
            <a:prstGeom prst="striped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Striped Right 12">
              <a:extLst>
                <a:ext uri="{FF2B5EF4-FFF2-40B4-BE49-F238E27FC236}">
                  <a16:creationId xmlns:a16="http://schemas.microsoft.com/office/drawing/2014/main" id="{07EE8F96-5260-0FD9-2673-868BFAECB600}"/>
                </a:ext>
              </a:extLst>
            </p:cNvPr>
            <p:cNvSpPr/>
            <p:nvPr/>
          </p:nvSpPr>
          <p:spPr>
            <a:xfrm>
              <a:off x="3695700" y="7369403"/>
              <a:ext cx="622679" cy="601389"/>
            </a:xfrm>
            <a:prstGeom prst="striped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0B2DFEC-0C50-B3B9-DE3F-0CC55D29D77E}"/>
                </a:ext>
              </a:extLst>
            </p:cNvPr>
            <p:cNvSpPr/>
            <p:nvPr/>
          </p:nvSpPr>
          <p:spPr>
            <a:xfrm>
              <a:off x="3276600" y="4294771"/>
              <a:ext cx="405245" cy="3515729"/>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descr="Nội dung về mạch tự động Công nghệ 12 sách kết nối tri thức"/>
          <p:cNvPicPr/>
          <p:nvPr/>
        </p:nvPicPr>
        <p:blipFill>
          <a:blip r:embed="rId2">
            <a:extLst>
              <a:ext uri="{28A0092B-C50C-407E-A947-70E740481C1C}">
                <a14:useLocalDpi xmlns:a14="http://schemas.microsoft.com/office/drawing/2010/main" val="0"/>
              </a:ext>
            </a:extLst>
          </a:blip>
          <a:srcRect/>
          <a:stretch>
            <a:fillRect/>
          </a:stretch>
        </p:blipFill>
        <p:spPr bwMode="auto">
          <a:xfrm>
            <a:off x="10852843" y="571273"/>
            <a:ext cx="6096000" cy="3797021"/>
          </a:xfrm>
          <a:prstGeom prst="rect">
            <a:avLst/>
          </a:prstGeom>
          <a:noFill/>
          <a:ln>
            <a:noFill/>
          </a:ln>
        </p:spPr>
      </p:pic>
    </p:spTree>
    <p:extLst>
      <p:ext uri="{BB962C8B-B14F-4D97-AF65-F5344CB8AC3E}">
        <p14:creationId xmlns:p14="http://schemas.microsoft.com/office/powerpoint/2010/main" val="79624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pic>
        <p:nvPicPr>
          <p:cNvPr id="12" name="Picture 2" descr="Quang trở là gì? Tại sao điện trở thay đổi theo ánh sáng">
            <a:extLst>
              <a:ext uri="{FF2B5EF4-FFF2-40B4-BE49-F238E27FC236}">
                <a16:creationId xmlns:a16="http://schemas.microsoft.com/office/drawing/2014/main" id="{290E1FFA-6734-093F-FE72-CF5D55F6C4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580"/>
          <a:stretch/>
        </p:blipFill>
        <p:spPr bwMode="auto">
          <a:xfrm>
            <a:off x="9661855" y="5019515"/>
            <a:ext cx="1877397" cy="209490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2"/>
          <p:cNvSpPr/>
          <p:nvPr/>
        </p:nvSpPr>
        <p:spPr>
          <a:xfrm>
            <a:off x="11568639" y="4021970"/>
            <a:ext cx="7162800" cy="4621156"/>
          </a:xfrm>
          <a:custGeom>
            <a:avLst/>
            <a:gdLst/>
            <a:ahLst/>
            <a:cxnLst/>
            <a:rect l="l" t="t" r="r" b="b"/>
            <a:pathLst>
              <a:path w="8301727" h="4994712">
                <a:moveTo>
                  <a:pt x="0" y="0"/>
                </a:moveTo>
                <a:lnTo>
                  <a:pt x="8301727" y="0"/>
                </a:lnTo>
                <a:lnTo>
                  <a:pt x="8301727" y="4994713"/>
                </a:lnTo>
                <a:lnTo>
                  <a:pt x="0" y="4994713"/>
                </a:lnTo>
                <a:lnTo>
                  <a:pt x="0" y="0"/>
                </a:lnTo>
                <a:close/>
              </a:path>
            </a:pathLst>
          </a:custGeom>
          <a:blipFill>
            <a:blip r:embed="rId3"/>
            <a:stretch>
              <a:fillRect t="-33134" r="-639" b="-34139"/>
            </a:stretch>
          </a:blipFill>
        </p:spPr>
      </p:sp>
      <p:sp>
        <p:nvSpPr>
          <p:cNvPr id="6" name="TextBox 6"/>
          <p:cNvSpPr txBox="1"/>
          <p:nvPr/>
        </p:nvSpPr>
        <p:spPr>
          <a:xfrm>
            <a:off x="1600200" y="2222762"/>
            <a:ext cx="15697200" cy="1231106"/>
          </a:xfrm>
          <a:prstGeom prst="rect">
            <a:avLst/>
          </a:prstGeom>
          <a:effectLst>
            <a:outerShdw blurRad="50800" dist="38100" dir="16200000" rotWithShape="0">
              <a:prstClr val="black">
                <a:alpha val="40000"/>
              </a:prstClr>
            </a:outerShdw>
          </a:effectLst>
        </p:spPr>
        <p:txBody>
          <a:bodyPr wrap="square" lIns="0" tIns="0" rIns="0" bIns="0" rtlCol="0" anchor="t">
            <a:spAutoFit/>
          </a:bodyPr>
          <a:lstStyle/>
          <a:p>
            <a:pPr algn="l"/>
            <a:r>
              <a:rPr lang="en-US" sz="4000" dirty="0" err="1">
                <a:solidFill>
                  <a:srgbClr val="C00000"/>
                </a:solidFill>
                <a:latin typeface="Arial" panose="020B0604020202020204" pitchFamily="34" charset="0"/>
                <a:ea typeface="Faustina"/>
                <a:cs typeface="Arial" panose="020B0604020202020204" pitchFamily="34" charset="0"/>
                <a:sym typeface="Cabin"/>
              </a:rPr>
              <a:t>Mạch</a:t>
            </a:r>
            <a:r>
              <a:rPr lang="en-US" sz="4000" dirty="0">
                <a:solidFill>
                  <a:srgbClr val="C00000"/>
                </a:solidFill>
                <a:latin typeface="Arial" panose="020B0604020202020204" pitchFamily="34" charset="0"/>
                <a:ea typeface="Faustina"/>
                <a:cs typeface="Arial" panose="020B0604020202020204" pitchFamily="34" charset="0"/>
                <a:sym typeface="Cabin"/>
              </a:rPr>
              <a:t> Arduino Uno </a:t>
            </a:r>
            <a:r>
              <a:rPr lang="en-US" sz="4000" dirty="0" err="1">
                <a:solidFill>
                  <a:srgbClr val="C00000"/>
                </a:solidFill>
                <a:latin typeface="Arial" panose="020B0604020202020204" pitchFamily="34" charset="0"/>
                <a:ea typeface="Faustina"/>
                <a:cs typeface="Arial" panose="020B0604020202020204" pitchFamily="34" charset="0"/>
                <a:sym typeface="Cabin"/>
              </a:rPr>
              <a:t>để</a:t>
            </a:r>
            <a:r>
              <a:rPr lang="en-US" sz="4000" dirty="0">
                <a:solidFill>
                  <a:srgbClr val="C00000"/>
                </a:solidFill>
                <a:latin typeface="Arial" panose="020B0604020202020204" pitchFamily="34" charset="0"/>
                <a:ea typeface="Faustina"/>
                <a:cs typeface="Arial" panose="020B0604020202020204" pitchFamily="34" charset="0"/>
                <a:sym typeface="Cabin"/>
              </a:rPr>
              <a:t> </a:t>
            </a:r>
            <a:r>
              <a:rPr lang="en-US" sz="4000" dirty="0" err="1">
                <a:solidFill>
                  <a:srgbClr val="C00000"/>
                </a:solidFill>
                <a:latin typeface="Arial" panose="020B0604020202020204" pitchFamily="34" charset="0"/>
                <a:ea typeface="Faustina"/>
                <a:cs typeface="Arial" panose="020B0604020202020204" pitchFamily="34" charset="0"/>
                <a:sym typeface="Cabin"/>
              </a:rPr>
              <a:t>điều</a:t>
            </a:r>
            <a:r>
              <a:rPr lang="en-US" sz="4000" dirty="0">
                <a:solidFill>
                  <a:srgbClr val="C00000"/>
                </a:solidFill>
                <a:latin typeface="Arial" panose="020B0604020202020204" pitchFamily="34" charset="0"/>
                <a:ea typeface="Faustina"/>
                <a:cs typeface="Arial" panose="020B0604020202020204" pitchFamily="34" charset="0"/>
                <a:sym typeface="Cabin"/>
              </a:rPr>
              <a:t> </a:t>
            </a:r>
            <a:r>
              <a:rPr lang="en-US" sz="4000" dirty="0" err="1">
                <a:solidFill>
                  <a:srgbClr val="C00000"/>
                </a:solidFill>
                <a:latin typeface="Arial" panose="020B0604020202020204" pitchFamily="34" charset="0"/>
                <a:ea typeface="Faustina"/>
                <a:cs typeface="Arial" panose="020B0604020202020204" pitchFamily="34" charset="0"/>
                <a:sym typeface="Cabin"/>
              </a:rPr>
              <a:t>chỉnh</a:t>
            </a:r>
            <a:r>
              <a:rPr lang="en-US" sz="4000" dirty="0">
                <a:solidFill>
                  <a:srgbClr val="C00000"/>
                </a:solidFill>
                <a:latin typeface="Arial" panose="020B0604020202020204" pitchFamily="34" charset="0"/>
                <a:ea typeface="Faustina"/>
                <a:cs typeface="Arial" panose="020B0604020202020204" pitchFamily="34" charset="0"/>
                <a:sym typeface="Cabin"/>
              </a:rPr>
              <a:t> </a:t>
            </a:r>
            <a:r>
              <a:rPr lang="en-US" sz="4000" dirty="0" err="1">
                <a:solidFill>
                  <a:srgbClr val="C00000"/>
                </a:solidFill>
                <a:latin typeface="Arial" panose="020B0604020202020204" pitchFamily="34" charset="0"/>
                <a:ea typeface="Faustina"/>
                <a:cs typeface="Arial" panose="020B0604020202020204" pitchFamily="34" charset="0"/>
                <a:sym typeface="Cabin"/>
              </a:rPr>
              <a:t>cường</a:t>
            </a:r>
            <a:r>
              <a:rPr lang="en-US" sz="4000" dirty="0">
                <a:solidFill>
                  <a:srgbClr val="C00000"/>
                </a:solidFill>
                <a:latin typeface="Arial" panose="020B0604020202020204" pitchFamily="34" charset="0"/>
                <a:ea typeface="Faustina"/>
                <a:cs typeface="Arial" panose="020B0604020202020204" pitchFamily="34" charset="0"/>
                <a:sym typeface="Cabin"/>
              </a:rPr>
              <a:t> </a:t>
            </a:r>
            <a:r>
              <a:rPr lang="en-US" sz="4000" dirty="0" err="1">
                <a:solidFill>
                  <a:srgbClr val="C00000"/>
                </a:solidFill>
                <a:latin typeface="Arial" panose="020B0604020202020204" pitchFamily="34" charset="0"/>
                <a:ea typeface="Faustina"/>
                <a:cs typeface="Arial" panose="020B0604020202020204" pitchFamily="34" charset="0"/>
                <a:sym typeface="Cabin"/>
              </a:rPr>
              <a:t>độ</a:t>
            </a:r>
            <a:r>
              <a:rPr lang="en-US" sz="4000" dirty="0">
                <a:solidFill>
                  <a:srgbClr val="C00000"/>
                </a:solidFill>
                <a:latin typeface="Arial" panose="020B0604020202020204" pitchFamily="34" charset="0"/>
                <a:ea typeface="Faustina"/>
                <a:cs typeface="Arial" panose="020B0604020202020204" pitchFamily="34" charset="0"/>
                <a:sym typeface="Cabin"/>
              </a:rPr>
              <a:t> </a:t>
            </a:r>
            <a:r>
              <a:rPr lang="en-US" sz="4000" dirty="0" err="1">
                <a:solidFill>
                  <a:srgbClr val="C00000"/>
                </a:solidFill>
                <a:latin typeface="Arial" panose="020B0604020202020204" pitchFamily="34" charset="0"/>
                <a:ea typeface="Faustina"/>
                <a:cs typeface="Arial" panose="020B0604020202020204" pitchFamily="34" charset="0"/>
                <a:sym typeface="Cabin"/>
              </a:rPr>
              <a:t>sáng</a:t>
            </a:r>
            <a:r>
              <a:rPr lang="en-US" sz="4000" dirty="0">
                <a:solidFill>
                  <a:srgbClr val="C00000"/>
                </a:solidFill>
                <a:latin typeface="Arial" panose="020B0604020202020204" pitchFamily="34" charset="0"/>
                <a:ea typeface="Faustina"/>
                <a:cs typeface="Arial" panose="020B0604020202020204" pitchFamily="34" charset="0"/>
                <a:sym typeface="Cabin"/>
              </a:rPr>
              <a:t> </a:t>
            </a:r>
            <a:r>
              <a:rPr lang="en-US" sz="4000" dirty="0" err="1">
                <a:solidFill>
                  <a:srgbClr val="C00000"/>
                </a:solidFill>
                <a:latin typeface="Arial" panose="020B0604020202020204" pitchFamily="34" charset="0"/>
                <a:ea typeface="Faustina"/>
                <a:cs typeface="Arial" panose="020B0604020202020204" pitchFamily="34" charset="0"/>
                <a:sym typeface="Cabin"/>
              </a:rPr>
              <a:t>của</a:t>
            </a:r>
            <a:r>
              <a:rPr lang="en-US" sz="4000" dirty="0">
                <a:solidFill>
                  <a:srgbClr val="C00000"/>
                </a:solidFill>
                <a:latin typeface="Arial" panose="020B0604020202020204" pitchFamily="34" charset="0"/>
                <a:ea typeface="Faustina"/>
                <a:cs typeface="Arial" panose="020B0604020202020204" pitchFamily="34" charset="0"/>
                <a:sym typeface="Cabin"/>
              </a:rPr>
              <a:t> </a:t>
            </a:r>
            <a:r>
              <a:rPr lang="en-US" sz="4000" dirty="0" err="1">
                <a:solidFill>
                  <a:srgbClr val="C00000"/>
                </a:solidFill>
                <a:latin typeface="Arial" panose="020B0604020202020204" pitchFamily="34" charset="0"/>
                <a:ea typeface="Faustina"/>
                <a:cs typeface="Arial" panose="020B0604020202020204" pitchFamily="34" charset="0"/>
                <a:sym typeface="Cabin"/>
              </a:rPr>
              <a:t>đèn</a:t>
            </a:r>
            <a:r>
              <a:rPr lang="en-US" sz="4000" dirty="0">
                <a:solidFill>
                  <a:srgbClr val="C00000"/>
                </a:solidFill>
                <a:latin typeface="Arial" panose="020B0604020202020204" pitchFamily="34" charset="0"/>
                <a:ea typeface="Faustina"/>
                <a:cs typeface="Arial" panose="020B0604020202020204" pitchFamily="34" charset="0"/>
                <a:sym typeface="Cabin"/>
              </a:rPr>
              <a:t> LED </a:t>
            </a:r>
            <a:r>
              <a:rPr lang="en-US" sz="4000" dirty="0" err="1">
                <a:solidFill>
                  <a:srgbClr val="C00000"/>
                </a:solidFill>
                <a:latin typeface="Arial" panose="020B0604020202020204" pitchFamily="34" charset="0"/>
                <a:ea typeface="Faustina"/>
                <a:cs typeface="Arial" panose="020B0604020202020204" pitchFamily="34" charset="0"/>
                <a:sym typeface="Cabin"/>
              </a:rPr>
              <a:t>cần</a:t>
            </a:r>
            <a:r>
              <a:rPr lang="en-US" sz="4000" dirty="0">
                <a:solidFill>
                  <a:srgbClr val="C00000"/>
                </a:solidFill>
                <a:latin typeface="Arial" panose="020B0604020202020204" pitchFamily="34" charset="0"/>
                <a:ea typeface="Faustina"/>
                <a:cs typeface="Arial" panose="020B0604020202020204" pitchFamily="34" charset="0"/>
                <a:sym typeface="Cabin"/>
              </a:rPr>
              <a:t> </a:t>
            </a:r>
            <a:r>
              <a:rPr lang="en-US" sz="4000" dirty="0" err="1">
                <a:solidFill>
                  <a:srgbClr val="C00000"/>
                </a:solidFill>
                <a:latin typeface="Arial" panose="020B0604020202020204" pitchFamily="34" charset="0"/>
                <a:ea typeface="Faustina"/>
                <a:cs typeface="Arial" panose="020B0604020202020204" pitchFamily="34" charset="0"/>
                <a:sym typeface="Cabin"/>
              </a:rPr>
              <a:t>có</a:t>
            </a:r>
            <a:r>
              <a:rPr lang="en-US" sz="4000" dirty="0">
                <a:solidFill>
                  <a:srgbClr val="C00000"/>
                </a:solidFill>
                <a:latin typeface="Arial" panose="020B0604020202020204" pitchFamily="34" charset="0"/>
                <a:ea typeface="Faustina"/>
                <a:cs typeface="Arial" panose="020B0604020202020204" pitchFamily="34" charset="0"/>
                <a:sym typeface="Cabin"/>
              </a:rPr>
              <a:t> </a:t>
            </a:r>
            <a:r>
              <a:rPr lang="en-US" sz="4000" dirty="0" err="1">
                <a:solidFill>
                  <a:srgbClr val="C00000"/>
                </a:solidFill>
                <a:latin typeface="Arial" panose="020B0604020202020204" pitchFamily="34" charset="0"/>
                <a:ea typeface="Faustina"/>
                <a:cs typeface="Arial" panose="020B0604020202020204" pitchFamily="34" charset="0"/>
                <a:sym typeface="Cabin"/>
              </a:rPr>
              <a:t>các</a:t>
            </a:r>
            <a:r>
              <a:rPr lang="en-US" sz="4000" dirty="0">
                <a:solidFill>
                  <a:srgbClr val="C00000"/>
                </a:solidFill>
                <a:latin typeface="Arial" panose="020B0604020202020204" pitchFamily="34" charset="0"/>
                <a:ea typeface="Faustina"/>
                <a:cs typeface="Arial" panose="020B0604020202020204" pitchFamily="34" charset="0"/>
                <a:sym typeface="Cabin"/>
              </a:rPr>
              <a:t> </a:t>
            </a:r>
            <a:r>
              <a:rPr lang="en-US" sz="4000" dirty="0" err="1">
                <a:solidFill>
                  <a:srgbClr val="C00000"/>
                </a:solidFill>
                <a:latin typeface="Arial" panose="020B0604020202020204" pitchFamily="34" charset="0"/>
                <a:ea typeface="Faustina"/>
                <a:cs typeface="Arial" panose="020B0604020202020204" pitchFamily="34" charset="0"/>
                <a:sym typeface="Cabin"/>
              </a:rPr>
              <a:t>linh</a:t>
            </a:r>
            <a:r>
              <a:rPr lang="en-US" sz="4000" dirty="0">
                <a:solidFill>
                  <a:srgbClr val="C00000"/>
                </a:solidFill>
                <a:latin typeface="Arial" panose="020B0604020202020204" pitchFamily="34" charset="0"/>
                <a:ea typeface="Faustina"/>
                <a:cs typeface="Arial" panose="020B0604020202020204" pitchFamily="34" charset="0"/>
                <a:sym typeface="Cabin"/>
              </a:rPr>
              <a:t> </a:t>
            </a:r>
            <a:r>
              <a:rPr lang="en-US" sz="4000" err="1">
                <a:solidFill>
                  <a:srgbClr val="C00000"/>
                </a:solidFill>
                <a:latin typeface="Arial" panose="020B0604020202020204" pitchFamily="34" charset="0"/>
                <a:ea typeface="Faustina"/>
                <a:cs typeface="Arial" panose="020B0604020202020204" pitchFamily="34" charset="0"/>
                <a:sym typeface="Cabin"/>
              </a:rPr>
              <a:t>kiện</a:t>
            </a:r>
            <a:r>
              <a:rPr lang="en-US" sz="4000">
                <a:solidFill>
                  <a:srgbClr val="C00000"/>
                </a:solidFill>
                <a:latin typeface="Arial" panose="020B0604020202020204" pitchFamily="34" charset="0"/>
                <a:ea typeface="Faustina"/>
                <a:cs typeface="Arial" panose="020B0604020202020204" pitchFamily="34" charset="0"/>
                <a:sym typeface="Cabin"/>
              </a:rPr>
              <a:t> </a:t>
            </a:r>
            <a:r>
              <a:rPr lang="en-US" sz="4000" smtClean="0">
                <a:solidFill>
                  <a:srgbClr val="C00000"/>
                </a:solidFill>
                <a:latin typeface="Arial" panose="020B0604020202020204" pitchFamily="34" charset="0"/>
                <a:ea typeface="Faustina"/>
                <a:cs typeface="Arial" panose="020B0604020202020204" pitchFamily="34" charset="0"/>
                <a:sym typeface="Cabin"/>
              </a:rPr>
              <a:t>sau</a:t>
            </a:r>
            <a:r>
              <a:rPr lang="en-US" sz="4000" dirty="0">
                <a:solidFill>
                  <a:srgbClr val="C00000"/>
                </a:solidFill>
                <a:latin typeface="Arial" panose="020B0604020202020204" pitchFamily="34" charset="0"/>
                <a:ea typeface="Faustina"/>
                <a:cs typeface="Arial" panose="020B0604020202020204" pitchFamily="34" charset="0"/>
                <a:sym typeface="Cabin"/>
              </a:rPr>
              <a:t>:</a:t>
            </a:r>
          </a:p>
        </p:txBody>
      </p:sp>
      <p:sp>
        <p:nvSpPr>
          <p:cNvPr id="7" name="TextBox 7"/>
          <p:cNvSpPr txBox="1"/>
          <p:nvPr/>
        </p:nvSpPr>
        <p:spPr>
          <a:xfrm>
            <a:off x="1371600" y="4152900"/>
            <a:ext cx="10744200" cy="4039567"/>
          </a:xfrm>
          <a:prstGeom prst="rect">
            <a:avLst/>
          </a:prstGeom>
        </p:spPr>
        <p:txBody>
          <a:bodyPr wrap="square" lIns="0" tIns="0" rIns="0" bIns="0" rtlCol="0" anchor="t">
            <a:spAutoFit/>
          </a:bodyPr>
          <a:lstStyle/>
          <a:p>
            <a:pPr algn="l">
              <a:lnSpc>
                <a:spcPts val="4486"/>
              </a:lnSpc>
              <a:spcBef>
                <a:spcPct val="0"/>
              </a:spcBef>
            </a:pPr>
            <a:r>
              <a:rPr lang="en-US" sz="3600" dirty="0">
                <a:solidFill>
                  <a:srgbClr val="002060"/>
                </a:solidFill>
                <a:latin typeface="Arial" panose="020B0604020202020204" pitchFamily="34" charset="0"/>
                <a:ea typeface="Faustina"/>
                <a:cs typeface="Arial" panose="020B0604020202020204" pitchFamily="34" charset="0"/>
                <a:sym typeface="Faustina"/>
              </a:rPr>
              <a:t>1</a:t>
            </a:r>
            <a:r>
              <a:rPr lang="en-US" sz="3600">
                <a:solidFill>
                  <a:srgbClr val="002060"/>
                </a:solidFill>
                <a:latin typeface="Arial" panose="020B0604020202020204" pitchFamily="34" charset="0"/>
                <a:ea typeface="Faustina"/>
                <a:cs typeface="Arial" panose="020B0604020202020204" pitchFamily="34" charset="0"/>
                <a:sym typeface="Faustina"/>
              </a:rPr>
              <a:t>. </a:t>
            </a:r>
            <a:r>
              <a:rPr lang="en-US" sz="3600" smtClean="0">
                <a:solidFill>
                  <a:srgbClr val="002060"/>
                </a:solidFill>
                <a:latin typeface="Arial" panose="020B0604020202020204" pitchFamily="34" charset="0"/>
                <a:ea typeface="Faustina"/>
                <a:cs typeface="Arial" panose="020B0604020202020204" pitchFamily="34" charset="0"/>
                <a:sym typeface="Faustina"/>
              </a:rPr>
              <a:t>Arduino Uno (1 cái)</a:t>
            </a:r>
          </a:p>
          <a:p>
            <a:pPr algn="l">
              <a:lnSpc>
                <a:spcPts val="4486"/>
              </a:lnSpc>
              <a:spcBef>
                <a:spcPct val="0"/>
              </a:spcBef>
            </a:pPr>
            <a:r>
              <a:rPr lang="en-US" sz="3600" smtClean="0">
                <a:solidFill>
                  <a:srgbClr val="002060"/>
                </a:solidFill>
                <a:latin typeface="Arial" panose="020B0604020202020204" pitchFamily="34" charset="0"/>
                <a:ea typeface="Faustina"/>
                <a:cs typeface="Arial" panose="020B0604020202020204" pitchFamily="34" charset="0"/>
                <a:sym typeface="Faustina"/>
              </a:rPr>
              <a:t>2. LED (1 cái)</a:t>
            </a:r>
          </a:p>
          <a:p>
            <a:pPr algn="l">
              <a:lnSpc>
                <a:spcPts val="4486"/>
              </a:lnSpc>
              <a:spcBef>
                <a:spcPct val="0"/>
              </a:spcBef>
            </a:pPr>
            <a:r>
              <a:rPr lang="en-US" sz="3600" smtClean="0">
                <a:solidFill>
                  <a:srgbClr val="002060"/>
                </a:solidFill>
                <a:latin typeface="Arial" panose="020B0604020202020204" pitchFamily="34" charset="0"/>
                <a:ea typeface="Faustina"/>
                <a:cs typeface="Arial" panose="020B0604020202020204" pitchFamily="34" charset="0"/>
                <a:sym typeface="Faustina"/>
              </a:rPr>
              <a:t>3</a:t>
            </a:r>
            <a:r>
              <a:rPr lang="en-US" sz="3600" dirty="0">
                <a:solidFill>
                  <a:srgbClr val="002060"/>
                </a:solidFill>
                <a:latin typeface="Arial" panose="020B0604020202020204" pitchFamily="34" charset="0"/>
                <a:ea typeface="Faustina"/>
                <a:cs typeface="Arial" panose="020B0604020202020204" pitchFamily="34" charset="0"/>
                <a:sym typeface="Faustina"/>
              </a:rPr>
              <a:t>. </a:t>
            </a:r>
            <a:r>
              <a:rPr lang="en-US" sz="3600" dirty="0" err="1">
                <a:solidFill>
                  <a:srgbClr val="002060"/>
                </a:solidFill>
                <a:latin typeface="Arial" panose="020B0604020202020204" pitchFamily="34" charset="0"/>
                <a:ea typeface="Faustina"/>
                <a:cs typeface="Arial" panose="020B0604020202020204" pitchFamily="34" charset="0"/>
                <a:sym typeface="Faustina"/>
              </a:rPr>
              <a:t>Điện</a:t>
            </a:r>
            <a:r>
              <a:rPr lang="en-US" sz="3600" dirty="0">
                <a:solidFill>
                  <a:srgbClr val="002060"/>
                </a:solidFill>
                <a:latin typeface="Arial" panose="020B0604020202020204" pitchFamily="34" charset="0"/>
                <a:ea typeface="Faustina"/>
                <a:cs typeface="Arial" panose="020B0604020202020204" pitchFamily="34" charset="0"/>
                <a:sym typeface="Faustina"/>
              </a:rPr>
              <a:t> </a:t>
            </a:r>
            <a:r>
              <a:rPr lang="en-US" sz="3600" dirty="0" err="1">
                <a:solidFill>
                  <a:srgbClr val="002060"/>
                </a:solidFill>
                <a:latin typeface="Arial" panose="020B0604020202020204" pitchFamily="34" charset="0"/>
                <a:ea typeface="Faustina"/>
                <a:cs typeface="Arial" panose="020B0604020202020204" pitchFamily="34" charset="0"/>
                <a:sym typeface="Faustina"/>
              </a:rPr>
              <a:t>trở</a:t>
            </a:r>
            <a:r>
              <a:rPr lang="en-US" sz="3600" dirty="0">
                <a:solidFill>
                  <a:srgbClr val="002060"/>
                </a:solidFill>
                <a:latin typeface="Arial" panose="020B0604020202020204" pitchFamily="34" charset="0"/>
                <a:ea typeface="Faustina"/>
                <a:cs typeface="Arial" panose="020B0604020202020204" pitchFamily="34" charset="0"/>
                <a:sym typeface="Faustina"/>
              </a:rPr>
              <a:t> (1 </a:t>
            </a:r>
            <a:r>
              <a:rPr lang="en-US" sz="3600" dirty="0" err="1">
                <a:solidFill>
                  <a:srgbClr val="002060"/>
                </a:solidFill>
                <a:latin typeface="Arial" panose="020B0604020202020204" pitchFamily="34" charset="0"/>
                <a:ea typeface="Faustina"/>
                <a:cs typeface="Arial" panose="020B0604020202020204" pitchFamily="34" charset="0"/>
                <a:sym typeface="Faustina"/>
              </a:rPr>
              <a:t>cái</a:t>
            </a:r>
            <a:r>
              <a:rPr lang="en-US" sz="3600" dirty="0">
                <a:solidFill>
                  <a:srgbClr val="002060"/>
                </a:solidFill>
                <a:latin typeface="Arial" panose="020B0604020202020204" pitchFamily="34" charset="0"/>
                <a:ea typeface="Faustina"/>
                <a:cs typeface="Arial" panose="020B0604020202020204" pitchFamily="34" charset="0"/>
                <a:sym typeface="Faustina"/>
              </a:rPr>
              <a:t>, </a:t>
            </a:r>
            <a:r>
              <a:rPr lang="en-US" sz="3600" dirty="0" err="1">
                <a:solidFill>
                  <a:srgbClr val="002060"/>
                </a:solidFill>
                <a:latin typeface="Arial" panose="020B0604020202020204" pitchFamily="34" charset="0"/>
                <a:ea typeface="Faustina"/>
                <a:cs typeface="Arial" panose="020B0604020202020204" pitchFamily="34" charset="0"/>
                <a:sym typeface="Faustina"/>
              </a:rPr>
              <a:t>220Ω</a:t>
            </a:r>
            <a:r>
              <a:rPr lang="en-US" sz="3600" dirty="0">
                <a:solidFill>
                  <a:srgbClr val="002060"/>
                </a:solidFill>
                <a:latin typeface="Arial" panose="020B0604020202020204" pitchFamily="34" charset="0"/>
                <a:ea typeface="Faustina"/>
                <a:cs typeface="Arial" panose="020B0604020202020204" pitchFamily="34" charset="0"/>
                <a:sym typeface="Faustina"/>
              </a:rPr>
              <a:t>)</a:t>
            </a:r>
          </a:p>
          <a:p>
            <a:pPr algn="l">
              <a:lnSpc>
                <a:spcPts val="4486"/>
              </a:lnSpc>
              <a:spcBef>
                <a:spcPct val="0"/>
              </a:spcBef>
            </a:pPr>
            <a:r>
              <a:rPr lang="en-US" sz="3600" dirty="0">
                <a:solidFill>
                  <a:srgbClr val="002060"/>
                </a:solidFill>
                <a:latin typeface="Arial" panose="020B0604020202020204" pitchFamily="34" charset="0"/>
                <a:ea typeface="Faustina"/>
                <a:cs typeface="Arial" panose="020B0604020202020204" pitchFamily="34" charset="0"/>
                <a:sym typeface="Faustina"/>
              </a:rPr>
              <a:t>4. </a:t>
            </a:r>
            <a:r>
              <a:rPr lang="en-US" sz="3600" dirty="0" err="1">
                <a:solidFill>
                  <a:srgbClr val="002060"/>
                </a:solidFill>
                <a:latin typeface="Arial" panose="020B0604020202020204" pitchFamily="34" charset="0"/>
                <a:ea typeface="Faustina"/>
                <a:cs typeface="Arial" panose="020B0604020202020204" pitchFamily="34" charset="0"/>
                <a:sym typeface="Faustina"/>
              </a:rPr>
              <a:t>LDR</a:t>
            </a:r>
            <a:r>
              <a:rPr lang="en-US" sz="3600" dirty="0">
                <a:solidFill>
                  <a:srgbClr val="002060"/>
                </a:solidFill>
                <a:latin typeface="Arial" panose="020B0604020202020204" pitchFamily="34" charset="0"/>
                <a:ea typeface="Faustina"/>
                <a:cs typeface="Arial" panose="020B0604020202020204" pitchFamily="34" charset="0"/>
                <a:sym typeface="Faustina"/>
              </a:rPr>
              <a:t> (Light Dependent Resistor) (1 </a:t>
            </a:r>
            <a:r>
              <a:rPr lang="en-US" sz="3600" dirty="0" err="1">
                <a:solidFill>
                  <a:srgbClr val="002060"/>
                </a:solidFill>
                <a:latin typeface="Arial" panose="020B0604020202020204" pitchFamily="34" charset="0"/>
                <a:ea typeface="Faustina"/>
                <a:cs typeface="Arial" panose="020B0604020202020204" pitchFamily="34" charset="0"/>
                <a:sym typeface="Faustina"/>
              </a:rPr>
              <a:t>cái</a:t>
            </a:r>
            <a:r>
              <a:rPr lang="en-US" sz="3600" dirty="0">
                <a:solidFill>
                  <a:srgbClr val="002060"/>
                </a:solidFill>
                <a:latin typeface="Arial" panose="020B0604020202020204" pitchFamily="34" charset="0"/>
                <a:ea typeface="Faustina"/>
                <a:cs typeface="Arial" panose="020B0604020202020204" pitchFamily="34" charset="0"/>
                <a:sym typeface="Faustina"/>
              </a:rPr>
              <a:t>)</a:t>
            </a:r>
          </a:p>
          <a:p>
            <a:pPr algn="l">
              <a:lnSpc>
                <a:spcPts val="4486"/>
              </a:lnSpc>
              <a:spcBef>
                <a:spcPct val="0"/>
              </a:spcBef>
            </a:pPr>
            <a:r>
              <a:rPr lang="en-US" sz="3600" dirty="0">
                <a:solidFill>
                  <a:srgbClr val="002060"/>
                </a:solidFill>
                <a:latin typeface="Arial" panose="020B0604020202020204" pitchFamily="34" charset="0"/>
                <a:ea typeface="Faustina"/>
                <a:cs typeface="Arial" panose="020B0604020202020204" pitchFamily="34" charset="0"/>
                <a:sym typeface="Faustina"/>
              </a:rPr>
              <a:t>5. </a:t>
            </a:r>
            <a:r>
              <a:rPr lang="en-US" sz="3600" dirty="0" err="1">
                <a:solidFill>
                  <a:srgbClr val="002060"/>
                </a:solidFill>
                <a:latin typeface="Arial" panose="020B0604020202020204" pitchFamily="34" charset="0"/>
                <a:ea typeface="Faustina"/>
                <a:cs typeface="Arial" panose="020B0604020202020204" pitchFamily="34" charset="0"/>
                <a:sym typeface="Faustina"/>
              </a:rPr>
              <a:t>Điện</a:t>
            </a:r>
            <a:r>
              <a:rPr lang="en-US" sz="3600" dirty="0">
                <a:solidFill>
                  <a:srgbClr val="002060"/>
                </a:solidFill>
                <a:latin typeface="Arial" panose="020B0604020202020204" pitchFamily="34" charset="0"/>
                <a:ea typeface="Faustina"/>
                <a:cs typeface="Arial" panose="020B0604020202020204" pitchFamily="34" charset="0"/>
                <a:sym typeface="Faustina"/>
              </a:rPr>
              <a:t> </a:t>
            </a:r>
            <a:r>
              <a:rPr lang="en-US" sz="3600" dirty="0" err="1">
                <a:solidFill>
                  <a:srgbClr val="002060"/>
                </a:solidFill>
                <a:latin typeface="Arial" panose="020B0604020202020204" pitchFamily="34" charset="0"/>
                <a:ea typeface="Faustina"/>
                <a:cs typeface="Arial" panose="020B0604020202020204" pitchFamily="34" charset="0"/>
                <a:sym typeface="Faustina"/>
              </a:rPr>
              <a:t>trở</a:t>
            </a:r>
            <a:r>
              <a:rPr lang="en-US" sz="3600" dirty="0">
                <a:solidFill>
                  <a:srgbClr val="002060"/>
                </a:solidFill>
                <a:latin typeface="Arial" panose="020B0604020202020204" pitchFamily="34" charset="0"/>
                <a:ea typeface="Faustina"/>
                <a:cs typeface="Arial" panose="020B0604020202020204" pitchFamily="34" charset="0"/>
                <a:sym typeface="Faustina"/>
              </a:rPr>
              <a:t> (1 </a:t>
            </a:r>
            <a:r>
              <a:rPr lang="en-US" sz="3600" dirty="0" err="1">
                <a:solidFill>
                  <a:srgbClr val="002060"/>
                </a:solidFill>
                <a:latin typeface="Arial" panose="020B0604020202020204" pitchFamily="34" charset="0"/>
                <a:ea typeface="Faustina"/>
                <a:cs typeface="Arial" panose="020B0604020202020204" pitchFamily="34" charset="0"/>
                <a:sym typeface="Faustina"/>
              </a:rPr>
              <a:t>cái</a:t>
            </a:r>
            <a:r>
              <a:rPr lang="en-US" sz="3600" dirty="0">
                <a:solidFill>
                  <a:srgbClr val="002060"/>
                </a:solidFill>
                <a:latin typeface="Arial" panose="020B0604020202020204" pitchFamily="34" charset="0"/>
                <a:ea typeface="Faustina"/>
                <a:cs typeface="Arial" panose="020B0604020202020204" pitchFamily="34" charset="0"/>
                <a:sym typeface="Faustina"/>
              </a:rPr>
              <a:t>, </a:t>
            </a:r>
            <a:r>
              <a:rPr lang="en-US" sz="3600" dirty="0" err="1">
                <a:solidFill>
                  <a:srgbClr val="002060"/>
                </a:solidFill>
                <a:latin typeface="Arial" panose="020B0604020202020204" pitchFamily="34" charset="0"/>
                <a:ea typeface="Faustina"/>
                <a:cs typeface="Arial" panose="020B0604020202020204" pitchFamily="34" charset="0"/>
                <a:sym typeface="Faustina"/>
              </a:rPr>
              <a:t>10kΩ</a:t>
            </a:r>
            <a:r>
              <a:rPr lang="en-US" sz="3600" dirty="0">
                <a:solidFill>
                  <a:srgbClr val="002060"/>
                </a:solidFill>
                <a:latin typeface="Arial" panose="020B0604020202020204" pitchFamily="34" charset="0"/>
                <a:ea typeface="Faustina"/>
                <a:cs typeface="Arial" panose="020B0604020202020204" pitchFamily="34" charset="0"/>
                <a:sym typeface="Faustina"/>
              </a:rPr>
              <a:t>)</a:t>
            </a:r>
          </a:p>
          <a:p>
            <a:pPr algn="l">
              <a:lnSpc>
                <a:spcPts val="4486"/>
              </a:lnSpc>
              <a:spcBef>
                <a:spcPct val="0"/>
              </a:spcBef>
            </a:pPr>
            <a:r>
              <a:rPr lang="en-US" sz="3600" dirty="0">
                <a:solidFill>
                  <a:srgbClr val="002060"/>
                </a:solidFill>
                <a:latin typeface="Arial" panose="020B0604020202020204" pitchFamily="34" charset="0"/>
                <a:ea typeface="Faustina"/>
                <a:cs typeface="Arial" panose="020B0604020202020204" pitchFamily="34" charset="0"/>
                <a:sym typeface="Faustina"/>
              </a:rPr>
              <a:t>6</a:t>
            </a:r>
            <a:r>
              <a:rPr lang="en-US" sz="3600">
                <a:solidFill>
                  <a:srgbClr val="002060"/>
                </a:solidFill>
                <a:latin typeface="Arial" panose="020B0604020202020204" pitchFamily="34" charset="0"/>
                <a:ea typeface="Faustina"/>
                <a:cs typeface="Arial" panose="020B0604020202020204" pitchFamily="34" charset="0"/>
                <a:sym typeface="Faustina"/>
              </a:rPr>
              <a:t>. </a:t>
            </a:r>
            <a:r>
              <a:rPr lang="en-US" sz="3600" smtClean="0">
                <a:solidFill>
                  <a:srgbClr val="002060"/>
                </a:solidFill>
                <a:latin typeface="Arial" panose="020B0604020202020204" pitchFamily="34" charset="0"/>
                <a:ea typeface="Faustina"/>
                <a:cs typeface="Arial" panose="020B0604020202020204" pitchFamily="34" charset="0"/>
                <a:sym typeface="Faustina"/>
              </a:rPr>
              <a:t>Bo mạch thử </a:t>
            </a:r>
            <a:r>
              <a:rPr lang="en-US" sz="3600" dirty="0" err="1">
                <a:solidFill>
                  <a:srgbClr val="002060"/>
                </a:solidFill>
                <a:latin typeface="Arial" panose="020B0604020202020204" pitchFamily="34" charset="0"/>
                <a:ea typeface="Faustina"/>
                <a:cs typeface="Arial" panose="020B0604020202020204" pitchFamily="34" charset="0"/>
                <a:sym typeface="Faustina"/>
              </a:rPr>
              <a:t>và</a:t>
            </a:r>
            <a:r>
              <a:rPr lang="en-US" sz="3600" dirty="0">
                <a:solidFill>
                  <a:srgbClr val="002060"/>
                </a:solidFill>
                <a:latin typeface="Arial" panose="020B0604020202020204" pitchFamily="34" charset="0"/>
                <a:ea typeface="Faustina"/>
                <a:cs typeface="Arial" panose="020B0604020202020204" pitchFamily="34" charset="0"/>
                <a:sym typeface="Faustina"/>
              </a:rPr>
              <a:t> </a:t>
            </a:r>
            <a:r>
              <a:rPr lang="en-US" sz="3600" dirty="0" err="1">
                <a:solidFill>
                  <a:srgbClr val="002060"/>
                </a:solidFill>
                <a:latin typeface="Arial" panose="020B0604020202020204" pitchFamily="34" charset="0"/>
                <a:ea typeface="Faustina"/>
                <a:cs typeface="Arial" panose="020B0604020202020204" pitchFamily="34" charset="0"/>
                <a:sym typeface="Faustina"/>
              </a:rPr>
              <a:t>dây</a:t>
            </a:r>
            <a:r>
              <a:rPr lang="en-US" sz="3600" dirty="0">
                <a:solidFill>
                  <a:srgbClr val="002060"/>
                </a:solidFill>
                <a:latin typeface="Arial" panose="020B0604020202020204" pitchFamily="34" charset="0"/>
                <a:ea typeface="Faustina"/>
                <a:cs typeface="Arial" panose="020B0604020202020204" pitchFamily="34" charset="0"/>
                <a:sym typeface="Faustina"/>
              </a:rPr>
              <a:t> </a:t>
            </a:r>
            <a:r>
              <a:rPr lang="en-US" sz="3600" dirty="0" err="1">
                <a:solidFill>
                  <a:srgbClr val="002060"/>
                </a:solidFill>
                <a:latin typeface="Arial" panose="020B0604020202020204" pitchFamily="34" charset="0"/>
                <a:ea typeface="Faustina"/>
                <a:cs typeface="Arial" panose="020B0604020202020204" pitchFamily="34" charset="0"/>
                <a:sym typeface="Faustina"/>
              </a:rPr>
              <a:t>nối</a:t>
            </a:r>
            <a:endParaRPr lang="en-US" sz="3600" dirty="0">
              <a:solidFill>
                <a:srgbClr val="002060"/>
              </a:solidFill>
              <a:latin typeface="Arial" panose="020B0604020202020204" pitchFamily="34" charset="0"/>
              <a:ea typeface="Faustina"/>
              <a:cs typeface="Arial" panose="020B0604020202020204" pitchFamily="34" charset="0"/>
              <a:sym typeface="Faustina"/>
            </a:endParaRPr>
          </a:p>
          <a:p>
            <a:pPr algn="l">
              <a:lnSpc>
                <a:spcPts val="4486"/>
              </a:lnSpc>
              <a:spcBef>
                <a:spcPct val="0"/>
              </a:spcBef>
            </a:pPr>
            <a:r>
              <a:rPr lang="en-US" sz="3600" dirty="0">
                <a:solidFill>
                  <a:srgbClr val="002060"/>
                </a:solidFill>
                <a:latin typeface="Arial" panose="020B0604020202020204" pitchFamily="34" charset="0"/>
                <a:ea typeface="Faustina"/>
                <a:cs typeface="Arial" panose="020B0604020202020204" pitchFamily="34" charset="0"/>
                <a:sym typeface="Faustina"/>
              </a:rPr>
              <a:t>7. </a:t>
            </a:r>
            <a:r>
              <a:rPr lang="en-US" sz="3600" err="1">
                <a:solidFill>
                  <a:srgbClr val="002060"/>
                </a:solidFill>
                <a:latin typeface="Arial" panose="020B0604020202020204" pitchFamily="34" charset="0"/>
                <a:ea typeface="Faustina"/>
                <a:cs typeface="Arial" panose="020B0604020202020204" pitchFamily="34" charset="0"/>
                <a:sym typeface="Faustina"/>
              </a:rPr>
              <a:t>Máy</a:t>
            </a:r>
            <a:r>
              <a:rPr lang="en-US" sz="3600">
                <a:solidFill>
                  <a:srgbClr val="002060"/>
                </a:solidFill>
                <a:latin typeface="Arial" panose="020B0604020202020204" pitchFamily="34" charset="0"/>
                <a:ea typeface="Faustina"/>
                <a:cs typeface="Arial" panose="020B0604020202020204" pitchFamily="34" charset="0"/>
                <a:sym typeface="Faustina"/>
              </a:rPr>
              <a:t> </a:t>
            </a:r>
            <a:r>
              <a:rPr lang="en-US" sz="3600" smtClean="0">
                <a:solidFill>
                  <a:srgbClr val="002060"/>
                </a:solidFill>
                <a:latin typeface="Arial" panose="020B0604020202020204" pitchFamily="34" charset="0"/>
                <a:ea typeface="Faustina"/>
                <a:cs typeface="Arial" panose="020B0604020202020204" pitchFamily="34" charset="0"/>
                <a:sym typeface="Faustina"/>
              </a:rPr>
              <a:t>tính</a:t>
            </a:r>
            <a:endParaRPr lang="en-US" sz="3600" dirty="0">
              <a:solidFill>
                <a:srgbClr val="002060"/>
              </a:solidFill>
              <a:latin typeface="Arial" panose="020B0604020202020204" pitchFamily="34" charset="0"/>
              <a:ea typeface="Faustina"/>
              <a:cs typeface="Arial" panose="020B0604020202020204" pitchFamily="34" charset="0"/>
              <a:sym typeface="Faustina"/>
            </a:endParaRPr>
          </a:p>
        </p:txBody>
      </p:sp>
      <p:sp>
        <p:nvSpPr>
          <p:cNvPr id="11" name="Freeform 5"/>
          <p:cNvSpPr/>
          <p:nvPr/>
        </p:nvSpPr>
        <p:spPr>
          <a:xfrm>
            <a:off x="7537109" y="3793156"/>
            <a:ext cx="1405931" cy="1764267"/>
          </a:xfrm>
          <a:custGeom>
            <a:avLst/>
            <a:gdLst/>
            <a:ahLst/>
            <a:cxnLst/>
            <a:rect l="l" t="t" r="r" b="b"/>
            <a:pathLst>
              <a:path w="1169814" h="1794956">
                <a:moveTo>
                  <a:pt x="0" y="0"/>
                </a:moveTo>
                <a:lnTo>
                  <a:pt x="1169815" y="0"/>
                </a:lnTo>
                <a:lnTo>
                  <a:pt x="1169815" y="1794956"/>
                </a:lnTo>
                <a:lnTo>
                  <a:pt x="0" y="1794956"/>
                </a:lnTo>
                <a:lnTo>
                  <a:pt x="0" y="0"/>
                </a:lnTo>
                <a:close/>
              </a:path>
            </a:pathLst>
          </a:custGeom>
          <a:blipFill>
            <a:blip r:embed="rId4"/>
            <a:stretch>
              <a:fillRect l="-89642" r="-44091" b="-1146"/>
            </a:stretch>
          </a:blipFill>
        </p:spPr>
        <p:txBody>
          <a:bodyPr/>
          <a:lstStyle/>
          <a:p>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9341" y="3583714"/>
            <a:ext cx="2402210" cy="1964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809459" y="5722211"/>
            <a:ext cx="2702071" cy="2231824"/>
          </a:xfrm>
          <a:prstGeom prst="rect">
            <a:avLst/>
          </a:prstGeom>
        </p:spPr>
      </p:pic>
      <p:pic>
        <p:nvPicPr>
          <p:cNvPr id="13" name="Picture 12"/>
          <p:cNvPicPr>
            <a:picLocks noChangeAspect="1"/>
          </p:cNvPicPr>
          <p:nvPr/>
        </p:nvPicPr>
        <p:blipFill>
          <a:blip r:embed="rId7"/>
          <a:stretch>
            <a:fillRect/>
          </a:stretch>
        </p:blipFill>
        <p:spPr>
          <a:xfrm>
            <a:off x="0" y="9250842"/>
            <a:ext cx="18288000" cy="1036158"/>
          </a:xfrm>
          <a:prstGeom prst="rect">
            <a:avLst/>
          </a:prstGeom>
        </p:spPr>
      </p:pic>
      <p:sp>
        <p:nvSpPr>
          <p:cNvPr id="2" name="Rectangle 1"/>
          <p:cNvSpPr/>
          <p:nvPr/>
        </p:nvSpPr>
        <p:spPr>
          <a:xfrm>
            <a:off x="990600" y="815844"/>
            <a:ext cx="13327687" cy="707886"/>
          </a:xfrm>
          <a:prstGeom prst="rect">
            <a:avLst/>
          </a:prstGeom>
        </p:spPr>
        <p:txBody>
          <a:bodyPr wrap="none">
            <a:spAutoFit/>
          </a:bodyPr>
          <a:lstStyle/>
          <a:p>
            <a:r>
              <a:rPr lang="en-US" sz="4000" b="1" smtClean="0">
                <a:solidFill>
                  <a:srgbClr val="0070C0"/>
                </a:solidFill>
                <a:latin typeface="Arial" panose="020B0604020202020204" pitchFamily="34" charset="0"/>
                <a:ea typeface="Arial" panose="020B0604020202020204" pitchFamily="34" charset="0"/>
                <a:cs typeface="Arial" panose="020B0604020202020204" pitchFamily="34" charset="0"/>
              </a:rPr>
              <a:t>2. </a:t>
            </a:r>
            <a:r>
              <a:rPr lang="vi-VN" sz="4000" b="1" smtClean="0">
                <a:solidFill>
                  <a:srgbClr val="0070C0"/>
                </a:solidFill>
                <a:latin typeface="Arial" panose="020B0604020202020204" pitchFamily="34" charset="0"/>
                <a:ea typeface="Arial" panose="020B0604020202020204" pitchFamily="34" charset="0"/>
                <a:cs typeface="Arial" panose="020B0604020202020204" pitchFamily="34" charset="0"/>
              </a:rPr>
              <a:t>Chuẩn </a:t>
            </a:r>
            <a:r>
              <a:rPr lang="vi-VN" sz="4000" b="1">
                <a:solidFill>
                  <a:srgbClr val="0070C0"/>
                </a:solidFill>
                <a:latin typeface="Arial" panose="020B0604020202020204" pitchFamily="34" charset="0"/>
                <a:ea typeface="Arial" panose="020B0604020202020204" pitchFamily="34" charset="0"/>
                <a:cs typeface="Arial" panose="020B0604020202020204" pitchFamily="34" charset="0"/>
              </a:rPr>
              <a:t>bị mạch thử và các vật tư, linh kiện cần thiết</a:t>
            </a:r>
            <a:endParaRPr lang="en-US" sz="4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barn(inVertical)">
                                      <p:cBhvr>
                                        <p:cTn id="20" dur="500"/>
                                        <p:tgtEl>
                                          <p:spTgt spid="7">
                                            <p:txEl>
                                              <p:pRg st="1" end="1"/>
                                            </p:txEl>
                                          </p:spTgt>
                                        </p:tgtEl>
                                      </p:cBhvr>
                                    </p:animEffec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barn(inVertical)">
                                      <p:cBhvr>
                                        <p:cTn id="28" dur="500"/>
                                        <p:tgtEl>
                                          <p:spTgt spid="7">
                                            <p:txEl>
                                              <p:pRg st="2" end="2"/>
                                            </p:txEl>
                                          </p:spTgt>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barn(inVertical)">
                                      <p:cBhvr>
                                        <p:cTn id="37" dur="500"/>
                                        <p:tgtEl>
                                          <p:spTgt spid="7">
                                            <p:txEl>
                                              <p:pRg st="3" end="3"/>
                                            </p:txEl>
                                          </p:spTgt>
                                        </p:tgtEl>
                                      </p:cBhvr>
                                    </p:animEffec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barn(inVertical)">
                                      <p:cBhvr>
                                        <p:cTn id="45" dur="500"/>
                                        <p:tgtEl>
                                          <p:spTgt spid="7">
                                            <p:txEl>
                                              <p:pRg st="4" end="4"/>
                                            </p:txEl>
                                          </p:spTgt>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7">
                                            <p:txEl>
                                              <p:pRg st="5" end="5"/>
                                            </p:txEl>
                                          </p:spTgt>
                                        </p:tgtEl>
                                        <p:attrNameLst>
                                          <p:attrName>style.visibility</p:attrName>
                                        </p:attrNameLst>
                                      </p:cBhvr>
                                      <p:to>
                                        <p:strVal val="visible"/>
                                      </p:to>
                                    </p:set>
                                    <p:animEffect transition="in" filter="barn(inVertical)">
                                      <p:cBhvr>
                                        <p:cTn id="54" dur="500"/>
                                        <p:tgtEl>
                                          <p:spTgt spid="7">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7">
                                            <p:txEl>
                                              <p:pRg st="6" end="6"/>
                                            </p:txEl>
                                          </p:spTgt>
                                        </p:tgtEl>
                                        <p:attrNameLst>
                                          <p:attrName>style.visibility</p:attrName>
                                        </p:attrNameLst>
                                      </p:cBhvr>
                                      <p:to>
                                        <p:strVal val="visible"/>
                                      </p:to>
                                    </p:set>
                                    <p:animEffect transition="in" filter="barn(inVertical)">
                                      <p:cBhvr>
                                        <p:cTn id="59"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86EB7FF9-E3E5-556B-162F-84ED52D64B3B}"/>
              </a:ext>
            </a:extLst>
          </p:cNvPr>
          <p:cNvGraphicFramePr>
            <a:graphicFrameLocks noGrp="1"/>
          </p:cNvGraphicFramePr>
          <p:nvPr>
            <p:extLst>
              <p:ext uri="{D42A27DB-BD31-4B8C-83A1-F6EECF244321}">
                <p14:modId xmlns:p14="http://schemas.microsoft.com/office/powerpoint/2010/main" val="2407197490"/>
              </p:ext>
            </p:extLst>
          </p:nvPr>
        </p:nvGraphicFramePr>
        <p:xfrm>
          <a:off x="1066800" y="1676280"/>
          <a:ext cx="16459200" cy="2400420"/>
        </p:xfrm>
        <a:graphic>
          <a:graphicData uri="http://schemas.openxmlformats.org/drawingml/2006/table">
            <a:tbl>
              <a:tblPr firstRow="1" bandRow="1">
                <a:tableStyleId>{5C22544A-7EE6-4342-B048-85BDC9FD1C3A}</a:tableStyleId>
              </a:tblPr>
              <a:tblGrid>
                <a:gridCol w="16459200">
                  <a:extLst>
                    <a:ext uri="{9D8B030D-6E8A-4147-A177-3AD203B41FA5}">
                      <a16:colId xmlns:a16="http://schemas.microsoft.com/office/drawing/2014/main" val="3624040506"/>
                    </a:ext>
                  </a:extLst>
                </a:gridCol>
              </a:tblGrid>
              <a:tr h="2400420">
                <a:tc>
                  <a:txBody>
                    <a:bodyPr/>
                    <a:lstStyle/>
                    <a:p>
                      <a:pPr algn="ctr"/>
                      <a:r>
                        <a:rPr lang="en-US" sz="3600" smtClean="0">
                          <a:solidFill>
                            <a:schemeClr val="bg1"/>
                          </a:solidFill>
                          <a:latin typeface="Arial" panose="020B0604020202020204" pitchFamily="34" charset="0"/>
                          <a:cs typeface="Arial" panose="020B0604020202020204" pitchFamily="34" charset="0"/>
                        </a:rPr>
                        <a:t>PHIẾU HỌC TẬP SỐ</a:t>
                      </a:r>
                      <a:r>
                        <a:rPr lang="en-US" sz="3600" baseline="0" smtClean="0">
                          <a:solidFill>
                            <a:schemeClr val="bg1"/>
                          </a:solidFill>
                          <a:latin typeface="Arial" panose="020B0604020202020204" pitchFamily="34" charset="0"/>
                          <a:cs typeface="Arial" panose="020B0604020202020204" pitchFamily="34" charset="0"/>
                        </a:rPr>
                        <a:t> </a:t>
                      </a:r>
                      <a:r>
                        <a:rPr lang="en-US" sz="3600" baseline="0" smtClean="0">
                          <a:solidFill>
                            <a:schemeClr val="bg1"/>
                          </a:solidFill>
                          <a:latin typeface="Arial" panose="020B0604020202020204" pitchFamily="34" charset="0"/>
                          <a:cs typeface="Arial" panose="020B0604020202020204" pitchFamily="34" charset="0"/>
                        </a:rPr>
                        <a:t>2</a:t>
                      </a:r>
                      <a:r>
                        <a:rPr lang="en-US" sz="3600" smtClean="0">
                          <a:solidFill>
                            <a:schemeClr val="bg1"/>
                          </a:solidFill>
                          <a:latin typeface="Arial" panose="020B0604020202020204" pitchFamily="34" charset="0"/>
                          <a:cs typeface="Arial" panose="020B0604020202020204" pitchFamily="34" charset="0"/>
                        </a:rPr>
                        <a:t> </a:t>
                      </a:r>
                    </a:p>
                    <a:p>
                      <a:pPr algn="ctr"/>
                      <a:endParaRPr lang="en-US" sz="3600" smtClean="0">
                        <a:solidFill>
                          <a:schemeClr val="bg1"/>
                        </a:solidFill>
                        <a:latin typeface="Arial" panose="020B0604020202020204" pitchFamily="34" charset="0"/>
                        <a:cs typeface="Arial" panose="020B0604020202020204" pitchFamily="34" charset="0"/>
                      </a:endParaRPr>
                    </a:p>
                    <a:p>
                      <a:pPr algn="ctr"/>
                      <a:r>
                        <a:rPr lang="vi-VN" sz="2800" b="1" i="1" kern="1200" smtClean="0">
                          <a:solidFill>
                            <a:schemeClr val="lt1"/>
                          </a:solidFill>
                          <a:effectLst/>
                          <a:latin typeface="Arial" panose="020B0604020202020204" pitchFamily="34" charset="0"/>
                          <a:ea typeface="+mn-ea"/>
                          <a:cs typeface="Arial" panose="020B0604020202020204" pitchFamily="34" charset="0"/>
                        </a:rPr>
                        <a:t>Dựa vào thông tin SGK, hãy nêu các bước để thực hiện quy trình thực hành lắp mạch</a:t>
                      </a:r>
                      <a:r>
                        <a:rPr lang="en-US" sz="2800" b="1" i="1" kern="1200" smtClean="0">
                          <a:solidFill>
                            <a:schemeClr val="lt1"/>
                          </a:solidFill>
                          <a:effectLst/>
                          <a:latin typeface="Arial" panose="020B0604020202020204" pitchFamily="34" charset="0"/>
                          <a:ea typeface="+mn-ea"/>
                          <a:cs typeface="Arial" panose="020B0604020202020204" pitchFamily="34" charset="0"/>
                        </a:rPr>
                        <a:t> điện tử ứng dụng dụng bo mạch lập trình vi điều khiển để tự động điều chỉnh ánh sáng  </a:t>
                      </a:r>
                      <a:endParaRPr lang="en-US" sz="2800" b="1" i="1" kern="1200" dirty="0">
                        <a:solidFill>
                          <a:schemeClr val="lt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596105753"/>
                  </a:ext>
                </a:extLst>
              </a:tr>
            </a:tbl>
          </a:graphicData>
        </a:graphic>
      </p:graphicFrame>
      <p:sp>
        <p:nvSpPr>
          <p:cNvPr id="6" name="Rectangle 5"/>
          <p:cNvSpPr/>
          <p:nvPr/>
        </p:nvSpPr>
        <p:spPr>
          <a:xfrm>
            <a:off x="1066800" y="4457700"/>
            <a:ext cx="16802100" cy="5376857"/>
          </a:xfrm>
          <a:prstGeom prst="rect">
            <a:avLst/>
          </a:prstGeom>
        </p:spPr>
        <p:txBody>
          <a:bodyPr wrap="square">
            <a:spAutoFit/>
          </a:bodyPr>
          <a:lstStyle/>
          <a:p>
            <a:pPr>
              <a:lnSpc>
                <a:spcPct val="115000"/>
              </a:lnSpc>
              <a:spcBef>
                <a:spcPts val="600"/>
              </a:spcBef>
              <a:spcAft>
                <a:spcPts val="0"/>
              </a:spcAft>
            </a:pPr>
            <a:r>
              <a:rPr lang="vi-VN" sz="3600" b="1">
                <a:solidFill>
                  <a:srgbClr val="000000"/>
                </a:solidFill>
                <a:latin typeface="Arial" panose="020B0604020202020204" pitchFamily="34" charset="0"/>
                <a:ea typeface="Arial" panose="020B0604020202020204" pitchFamily="34" charset="0"/>
                <a:cs typeface="Arial" panose="020B0604020202020204" pitchFamily="34" charset="0"/>
              </a:rPr>
              <a:t>- Bước 1: </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Lắp ráp linh kiện lên bo mạch thử và kết nối bo mạch lập trình vi điều khiển với máy tính qua cổng USB.</a:t>
            </a:r>
            <a:endParaRPr lang="en-US" sz="2800">
              <a:latin typeface="Arial" panose="020B0604020202020204" pitchFamily="34" charset="0"/>
              <a:ea typeface="Arial" panose="020B0604020202020204" pitchFamily="34" charset="0"/>
              <a:cs typeface="Arial" panose="020B0604020202020204" pitchFamily="34" charset="0"/>
            </a:endParaRPr>
          </a:p>
          <a:p>
            <a:pPr>
              <a:lnSpc>
                <a:spcPct val="115000"/>
              </a:lnSpc>
              <a:spcBef>
                <a:spcPts val="600"/>
              </a:spcBef>
              <a:spcAft>
                <a:spcPts val="0"/>
              </a:spcAft>
            </a:pPr>
            <a:r>
              <a:rPr lang="vi-VN" sz="3600" b="1">
                <a:solidFill>
                  <a:srgbClr val="000000"/>
                </a:solidFill>
                <a:latin typeface="Arial" panose="020B0604020202020204" pitchFamily="34" charset="0"/>
                <a:ea typeface="Arial" panose="020B0604020202020204" pitchFamily="34" charset="0"/>
                <a:cs typeface="Arial" panose="020B0604020202020204" pitchFamily="34" charset="0"/>
              </a:rPr>
              <a:t>- Bước 2: </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Lập trình cho vi điều khiển trên IDE theo mẫu.</a:t>
            </a:r>
            <a:endParaRPr lang="en-US" sz="2800">
              <a:latin typeface="Arial" panose="020B0604020202020204" pitchFamily="34" charset="0"/>
              <a:ea typeface="Arial" panose="020B0604020202020204" pitchFamily="34" charset="0"/>
              <a:cs typeface="Arial" panose="020B0604020202020204" pitchFamily="34" charset="0"/>
            </a:endParaRPr>
          </a:p>
          <a:p>
            <a:pPr>
              <a:lnSpc>
                <a:spcPct val="115000"/>
              </a:lnSpc>
              <a:spcBef>
                <a:spcPts val="600"/>
              </a:spcBef>
              <a:spcAft>
                <a:spcPts val="0"/>
              </a:spcAft>
            </a:pPr>
            <a:r>
              <a:rPr lang="vi-VN" sz="3600" b="1">
                <a:solidFill>
                  <a:srgbClr val="000000"/>
                </a:solidFill>
                <a:latin typeface="Arial" panose="020B0604020202020204" pitchFamily="34" charset="0"/>
                <a:ea typeface="Arial" panose="020B0604020202020204" pitchFamily="34" charset="0"/>
                <a:cs typeface="Arial" panose="020B0604020202020204" pitchFamily="34" charset="0"/>
              </a:rPr>
              <a:t>- Bước 3: </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Kiểm tra, đánh giá hoạt động của mạch điện:</a:t>
            </a:r>
            <a:endParaRPr lang="en-US" sz="2800">
              <a:latin typeface="Arial" panose="020B0604020202020204" pitchFamily="34" charset="0"/>
              <a:ea typeface="Arial" panose="020B0604020202020204" pitchFamily="34" charset="0"/>
              <a:cs typeface="Arial" panose="020B0604020202020204" pitchFamily="34" charset="0"/>
            </a:endParaRPr>
          </a:p>
          <a:p>
            <a:pPr>
              <a:lnSpc>
                <a:spcPct val="115000"/>
              </a:lnSpc>
              <a:spcBef>
                <a:spcPts val="600"/>
              </a:spcBef>
              <a:spcAft>
                <a:spcPts val="0"/>
              </a:spcAft>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 Biên dịch và nạp lại chương trình vào vi điều khiển. Hiệu chuẩn điện trở quang bằng cách che kín và rọi đèn theo hướng dẫn trong đoạn mã nguồn đã cho.</a:t>
            </a:r>
            <a:endParaRPr lang="en-US" sz="2800">
              <a:latin typeface="Arial" panose="020B0604020202020204" pitchFamily="34" charset="0"/>
              <a:ea typeface="Arial" panose="020B0604020202020204" pitchFamily="34" charset="0"/>
              <a:cs typeface="Arial" panose="020B0604020202020204" pitchFamily="34" charset="0"/>
            </a:endParaRPr>
          </a:p>
          <a:p>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 Đánh giá hoạt động của mạch điện so với yêu cầu cũng như các đề xuất cải tiến (nếu có)</a:t>
            </a:r>
            <a:endParaRPr lang="en-US" sz="3600">
              <a:latin typeface="Arial" panose="020B0604020202020204" pitchFamily="34" charset="0"/>
              <a:cs typeface="Arial" panose="020B0604020202020204" pitchFamily="34" charset="0"/>
            </a:endParaRPr>
          </a:p>
        </p:txBody>
      </p:sp>
      <p:sp>
        <p:nvSpPr>
          <p:cNvPr id="13" name="Rectangle 12"/>
          <p:cNvSpPr/>
          <p:nvPr/>
        </p:nvSpPr>
        <p:spPr>
          <a:xfrm>
            <a:off x="1447800" y="571500"/>
            <a:ext cx="9546203" cy="646331"/>
          </a:xfrm>
          <a:prstGeom prst="rect">
            <a:avLst/>
          </a:prstGeom>
        </p:spPr>
        <p:txBody>
          <a:bodyPr wrap="none">
            <a:spAutoFit/>
          </a:bodyPr>
          <a:lstStyle/>
          <a:p>
            <a:r>
              <a:rPr lang="en-US" sz="3600" b="1" smtClean="0">
                <a:solidFill>
                  <a:srgbClr val="0070C0"/>
                </a:solidFill>
                <a:latin typeface="Arial" panose="020B0604020202020204" pitchFamily="34" charset="0"/>
                <a:ea typeface="Arial" panose="020B0604020202020204" pitchFamily="34" charset="0"/>
                <a:cs typeface="Arial" panose="020B0604020202020204" pitchFamily="34" charset="0"/>
              </a:rPr>
              <a:t>3. Tìm </a:t>
            </a:r>
            <a:r>
              <a:rPr lang="en-US" sz="3600" b="1">
                <a:solidFill>
                  <a:srgbClr val="0070C0"/>
                </a:solidFill>
                <a:latin typeface="Arial" panose="020B0604020202020204" pitchFamily="34" charset="0"/>
                <a:ea typeface="Arial" panose="020B0604020202020204" pitchFamily="34" charset="0"/>
                <a:cs typeface="Arial" panose="020B0604020202020204" pitchFamily="34" charset="0"/>
              </a:rPr>
              <a:t>hiểu nội dung và q</a:t>
            </a:r>
            <a:r>
              <a:rPr lang="vi-VN" sz="3600" b="1">
                <a:solidFill>
                  <a:srgbClr val="0070C0"/>
                </a:solidFill>
                <a:latin typeface="Arial" panose="020B0604020202020204" pitchFamily="34" charset="0"/>
                <a:ea typeface="Arial" panose="020B0604020202020204" pitchFamily="34" charset="0"/>
                <a:cs typeface="Arial" panose="020B0604020202020204" pitchFamily="34" charset="0"/>
              </a:rPr>
              <a:t>ui trình lắp mạch.</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68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TM02892315[[fn=Wisp]]</Template>
  <TotalTime>2221</TotalTime>
  <Words>1014</Words>
  <Application>Microsoft Office PowerPoint</Application>
  <PresentationFormat>Custom</PresentationFormat>
  <Paragraphs>110</Paragraphs>
  <Slides>15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Cabin</vt:lpstr>
      <vt:lpstr>Faustina Medium</vt:lpstr>
      <vt:lpstr>Arial</vt:lpstr>
      <vt:lpstr>Faustina</vt:lpstr>
      <vt:lpstr>Cabin Medium</vt:lpstr>
      <vt:lpstr>Calibri</vt:lpstr>
      <vt:lpstr>Symbola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26</dc:title>
  <dc:creator>DELL-IT99</dc:creator>
  <cp:lastModifiedBy>Admin</cp:lastModifiedBy>
  <cp:revision>30</cp:revision>
  <dcterms:created xsi:type="dcterms:W3CDTF">2006-08-16T00:00:00Z</dcterms:created>
  <dcterms:modified xsi:type="dcterms:W3CDTF">2024-07-24T03:17:01Z</dcterms:modified>
  <dc:identifier>DAGKEvk9iz4</dc:identifier>
</cp:coreProperties>
</file>