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gif" ContentType="image/gif"/>
  <Default Extension="xlsx" ContentType="application/vnd.openxmlformats-officedocument.spreadsheetml.sheet"/>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8"/>
  </p:notesMasterIdLst>
  <p:sldIdLst>
    <p:sldId id="256" r:id="rId2"/>
    <p:sldId id="271" r:id="rId3"/>
    <p:sldId id="301" r:id="rId4"/>
    <p:sldId id="261" r:id="rId5"/>
    <p:sldId id="323" r:id="rId6"/>
    <p:sldId id="380" r:id="rId7"/>
    <p:sldId id="303" r:id="rId8"/>
    <p:sldId id="307" r:id="rId9"/>
    <p:sldId id="310" r:id="rId10"/>
    <p:sldId id="381" r:id="rId11"/>
    <p:sldId id="382" r:id="rId12"/>
    <p:sldId id="302" r:id="rId13"/>
    <p:sldId id="304" r:id="rId14"/>
    <p:sldId id="306" r:id="rId15"/>
    <p:sldId id="305" r:id="rId16"/>
    <p:sldId id="308" r:id="rId17"/>
    <p:sldId id="309" r:id="rId18"/>
    <p:sldId id="346" r:id="rId19"/>
    <p:sldId id="343" r:id="rId20"/>
    <p:sldId id="347" r:id="rId21"/>
    <p:sldId id="348" r:id="rId22"/>
    <p:sldId id="350" r:id="rId23"/>
    <p:sldId id="367" r:id="rId24"/>
    <p:sldId id="383" r:id="rId25"/>
    <p:sldId id="345" r:id="rId26"/>
    <p:sldId id="351" r:id="rId27"/>
    <p:sldId id="352" r:id="rId28"/>
    <p:sldId id="365" r:id="rId29"/>
    <p:sldId id="366" r:id="rId30"/>
    <p:sldId id="357" r:id="rId31"/>
    <p:sldId id="360" r:id="rId32"/>
    <p:sldId id="361" r:id="rId33"/>
    <p:sldId id="362" r:id="rId34"/>
    <p:sldId id="363" r:id="rId35"/>
    <p:sldId id="364" r:id="rId36"/>
    <p:sldId id="344" r:id="rId37"/>
    <p:sldId id="355" r:id="rId38"/>
    <p:sldId id="378" r:id="rId39"/>
    <p:sldId id="353" r:id="rId40"/>
    <p:sldId id="368" r:id="rId41"/>
    <p:sldId id="369" r:id="rId42"/>
    <p:sldId id="370" r:id="rId43"/>
    <p:sldId id="354" r:id="rId44"/>
    <p:sldId id="371" r:id="rId45"/>
    <p:sldId id="372" r:id="rId46"/>
    <p:sldId id="373" r:id="rId47"/>
    <p:sldId id="374" r:id="rId48"/>
    <p:sldId id="375" r:id="rId49"/>
    <p:sldId id="377" r:id="rId50"/>
    <p:sldId id="389" r:id="rId51"/>
    <p:sldId id="401" r:id="rId52"/>
    <p:sldId id="390" r:id="rId53"/>
    <p:sldId id="393" r:id="rId54"/>
    <p:sldId id="395" r:id="rId55"/>
    <p:sldId id="396" r:id="rId56"/>
    <p:sldId id="397" r:id="rId57"/>
    <p:sldId id="399" r:id="rId58"/>
    <p:sldId id="392" r:id="rId59"/>
    <p:sldId id="398" r:id="rId60"/>
    <p:sldId id="400" r:id="rId61"/>
    <p:sldId id="391" r:id="rId62"/>
    <p:sldId id="385" r:id="rId63"/>
    <p:sldId id="386" r:id="rId64"/>
    <p:sldId id="257" r:id="rId65"/>
    <p:sldId id="258" r:id="rId66"/>
    <p:sldId id="259" r:id="rId67"/>
    <p:sldId id="260" r:id="rId68"/>
    <p:sldId id="387" r:id="rId69"/>
    <p:sldId id="262" r:id="rId70"/>
    <p:sldId id="263" r:id="rId71"/>
    <p:sldId id="264" r:id="rId72"/>
    <p:sldId id="265" r:id="rId73"/>
    <p:sldId id="266" r:id="rId74"/>
    <p:sldId id="268" r:id="rId75"/>
    <p:sldId id="388" r:id="rId76"/>
    <p:sldId id="273" r:id="rId7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DF5B6"/>
    <a:srgbClr val="FFFF99"/>
    <a:srgbClr val="EEAEDC"/>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6" d="100"/>
          <a:sy n="66" d="100"/>
        </p:scale>
        <p:origin x="816"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notesMaster" Target="notesMasters/notesMaster1.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title>
      <c:overlay val="0"/>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ASK THE AUDIENCE</c:v>
                </c:pt>
              </c:strCache>
            </c:strRef>
          </c:tx>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w="19050">
              <a:solidFill>
                <a:schemeClr val="accent6">
                  <a:lumMod val="20000"/>
                  <a:lumOff val="80000"/>
                </a:schemeClr>
              </a:solidFill>
            </a:ln>
            <a:effectLst>
              <a:outerShdw blurRad="57150" dist="19050" dir="5400000" algn="ctr" rotWithShape="0">
                <a:srgbClr val="000000">
                  <a:alpha val="63000"/>
                </a:srgbClr>
              </a:outerShdw>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accent5"/>
                    </a:solidFill>
                    <a:latin typeface="Calibri" panose="020F0502020204030204" pitchFamily="34" charset="0"/>
                    <a:ea typeface="+mn-ea"/>
                    <a:cs typeface="+mn-cs"/>
                  </a:defRPr>
                </a:pPr>
                <a:endParaRPr lang="en-US"/>
              </a:p>
            </c:txPr>
            <c:dLblPos val="outEnd"/>
            <c:showLegendKey val="0"/>
            <c:showVal val="1"/>
            <c:showCatName val="0"/>
            <c:showSerName val="0"/>
            <c:showPercent val="0"/>
            <c:showBubbleSize val="0"/>
            <c:separator> </c:separator>
            <c:showLeaderLines val="0"/>
            <c:extLst>
              <c:ext xmlns:c15="http://schemas.microsoft.com/office/drawing/2012/chart" uri="{CE6537A1-D6FC-4f65-9D91-7224C49458BB}">
                <c15:showLeaderLines val="0"/>
              </c:ext>
            </c:extLst>
          </c:dLbls>
          <c:cat>
            <c:strRef>
              <c:f>Sheet1!$A$2:$A$5</c:f>
              <c:strCache>
                <c:ptCount val="4"/>
                <c:pt idx="0">
                  <c:v>Answer A</c:v>
                </c:pt>
                <c:pt idx="1">
                  <c:v>Answer B</c:v>
                </c:pt>
                <c:pt idx="2">
                  <c:v>Answer C</c:v>
                </c:pt>
                <c:pt idx="3">
                  <c:v>Answer D</c:v>
                </c:pt>
              </c:strCache>
            </c:strRef>
          </c:cat>
          <c:val>
            <c:numRef>
              <c:f>Sheet1!$B$2:$B$5</c:f>
              <c:numCache>
                <c:formatCode>General</c:formatCode>
                <c:ptCount val="4"/>
                <c:pt idx="0">
                  <c:v>4</c:v>
                </c:pt>
                <c:pt idx="1">
                  <c:v>4</c:v>
                </c:pt>
                <c:pt idx="2">
                  <c:v>88</c:v>
                </c:pt>
                <c:pt idx="3">
                  <c:v>4</c:v>
                </c:pt>
              </c:numCache>
            </c:numRef>
          </c:val>
          <c:extLst>
            <c:ext xmlns:c16="http://schemas.microsoft.com/office/drawing/2014/chart" uri="{C3380CC4-5D6E-409C-BE32-E72D297353CC}">
              <c16:uniqueId val="{00000000-E15B-4E13-9093-1CFFD8694B01}"/>
            </c:ext>
          </c:extLst>
        </c:ser>
        <c:dLbls>
          <c:dLblPos val="outEnd"/>
          <c:showLegendKey val="0"/>
          <c:showVal val="1"/>
          <c:showCatName val="0"/>
          <c:showSerName val="0"/>
          <c:showPercent val="0"/>
          <c:showBubbleSize val="0"/>
        </c:dLbls>
        <c:gapWidth val="50"/>
        <c:axId val="-449994704"/>
        <c:axId val="-449989264"/>
      </c:barChart>
      <c:catAx>
        <c:axId val="-449994704"/>
        <c:scaling>
          <c:orientation val="minMax"/>
        </c:scaling>
        <c:delete val="0"/>
        <c:axPos val="b"/>
        <c:numFmt formatCode="General" sourceLinked="1"/>
        <c:majorTickMark val="none"/>
        <c:minorTickMark val="none"/>
        <c:tickLblPos val="high"/>
        <c:spPr>
          <a:noFill/>
          <a:ln w="12700" cap="flat" cmpd="sng" algn="ctr">
            <a:solidFill>
              <a:schemeClr val="lt1">
                <a:lumMod val="95000"/>
                <a:alpha val="54000"/>
              </a:schemeClr>
            </a:solidFill>
            <a:round/>
          </a:ln>
          <a:effectLst/>
        </c:spPr>
        <c:txPr>
          <a:bodyPr rot="-60000000" spcFirstLastPara="1" vertOverflow="ellipsis" vert="horz" wrap="square" anchor="t" anchorCtr="1"/>
          <a:lstStyle/>
          <a:p>
            <a:pPr>
              <a:defRPr sz="1600" b="1" i="0" u="none" strike="noStrike" kern="1200" baseline="0">
                <a:solidFill>
                  <a:schemeClr val="lt1">
                    <a:lumMod val="85000"/>
                  </a:schemeClr>
                </a:solidFill>
                <a:latin typeface="Calibri" panose="020F0502020204030204" pitchFamily="34" charset="0"/>
                <a:ea typeface="+mn-ea"/>
                <a:cs typeface="+mn-cs"/>
              </a:defRPr>
            </a:pPr>
            <a:endParaRPr lang="en-US"/>
          </a:p>
        </c:txPr>
        <c:crossAx val="-449989264"/>
        <c:crossesAt val="0"/>
        <c:auto val="0"/>
        <c:lblAlgn val="ctr"/>
        <c:lblOffset val="100"/>
        <c:tickLblSkip val="1"/>
        <c:noMultiLvlLbl val="0"/>
      </c:catAx>
      <c:valAx>
        <c:axId val="-449989264"/>
        <c:scaling>
          <c:orientation val="minMax"/>
          <c:max val="100"/>
        </c:scaling>
        <c:delete val="0"/>
        <c:axPos val="l"/>
        <c:majorGridlines>
          <c:spPr>
            <a:ln w="9525" cap="flat" cmpd="sng" algn="ctr">
              <a:solidFill>
                <a:schemeClr val="accent2">
                  <a:lumMod val="60000"/>
                  <a:lumOff val="40000"/>
                  <a:alpha val="25000"/>
                </a:schemeClr>
              </a:solidFill>
              <a:round/>
            </a:ln>
            <a:effectLst/>
          </c:spPr>
        </c:majorGridlines>
        <c:numFmt formatCode="0%" sourceLinked="0"/>
        <c:majorTickMark val="in"/>
        <c:minorTickMark val="none"/>
        <c:tickLblPos val="nextTo"/>
        <c:spPr>
          <a:noFill/>
          <a:ln>
            <a:solidFill>
              <a:schemeClr val="accent6">
                <a:lumMod val="60000"/>
                <a:lumOff val="40000"/>
              </a:schemeClr>
            </a:solid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449994704"/>
        <c:crossesAt val="1"/>
        <c:crossBetween val="between"/>
        <c:dispUnits>
          <c:builtInUnit val="hundreds"/>
        </c:dispUnits>
      </c:valAx>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w="19050" cap="rnd">
      <a:solidFill>
        <a:schemeClr val="accent6">
          <a:lumMod val="60000"/>
          <a:lumOff val="40000"/>
        </a:schemeClr>
      </a:solidFill>
    </a:ln>
    <a:effectLst>
      <a:glow rad="1270000">
        <a:schemeClr val="accent2">
          <a:satMod val="175000"/>
          <a:alpha val="40000"/>
        </a:schemeClr>
      </a:glow>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title>
      <c:overlay val="0"/>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ASK THE AUDIENCE</c:v>
                </c:pt>
              </c:strCache>
            </c:strRef>
          </c:tx>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w="19050">
              <a:solidFill>
                <a:schemeClr val="accent6">
                  <a:lumMod val="20000"/>
                  <a:lumOff val="80000"/>
                </a:schemeClr>
              </a:solidFill>
            </a:ln>
            <a:effectLst>
              <a:outerShdw blurRad="57150" dist="19050" dir="5400000" algn="ctr" rotWithShape="0">
                <a:srgbClr val="000000">
                  <a:alpha val="63000"/>
                </a:srgbClr>
              </a:outerShdw>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accent5"/>
                    </a:solidFill>
                    <a:latin typeface="Calibri" panose="020F0502020204030204" pitchFamily="34" charset="0"/>
                    <a:ea typeface="+mn-ea"/>
                    <a:cs typeface="+mn-cs"/>
                  </a:defRPr>
                </a:pPr>
                <a:endParaRPr lang="en-US"/>
              </a:p>
            </c:txPr>
            <c:dLblPos val="outEnd"/>
            <c:showLegendKey val="0"/>
            <c:showVal val="1"/>
            <c:showCatName val="0"/>
            <c:showSerName val="0"/>
            <c:showPercent val="0"/>
            <c:showBubbleSize val="0"/>
            <c:separator> </c:separator>
            <c:showLeaderLines val="0"/>
            <c:extLst>
              <c:ext xmlns:c15="http://schemas.microsoft.com/office/drawing/2012/chart" uri="{CE6537A1-D6FC-4f65-9D91-7224C49458BB}">
                <c15:showLeaderLines val="0"/>
              </c:ext>
            </c:extLst>
          </c:dLbls>
          <c:cat>
            <c:strRef>
              <c:f>Sheet1!$A$2:$A$5</c:f>
              <c:strCache>
                <c:ptCount val="4"/>
                <c:pt idx="0">
                  <c:v>Answer A</c:v>
                </c:pt>
                <c:pt idx="1">
                  <c:v>Answer B</c:v>
                </c:pt>
                <c:pt idx="2">
                  <c:v>Answer C</c:v>
                </c:pt>
                <c:pt idx="3">
                  <c:v>Answer D</c:v>
                </c:pt>
              </c:strCache>
            </c:strRef>
          </c:cat>
          <c:val>
            <c:numRef>
              <c:f>Sheet1!$B$2:$B$5</c:f>
              <c:numCache>
                <c:formatCode>General</c:formatCode>
                <c:ptCount val="4"/>
                <c:pt idx="0">
                  <c:v>4</c:v>
                </c:pt>
                <c:pt idx="1">
                  <c:v>4</c:v>
                </c:pt>
                <c:pt idx="2">
                  <c:v>88</c:v>
                </c:pt>
                <c:pt idx="3">
                  <c:v>4</c:v>
                </c:pt>
              </c:numCache>
            </c:numRef>
          </c:val>
          <c:extLst>
            <c:ext xmlns:c16="http://schemas.microsoft.com/office/drawing/2014/chart" uri="{C3380CC4-5D6E-409C-BE32-E72D297353CC}">
              <c16:uniqueId val="{00000000-E15B-4E13-9093-1CFFD8694B01}"/>
            </c:ext>
          </c:extLst>
        </c:ser>
        <c:dLbls>
          <c:dLblPos val="outEnd"/>
          <c:showLegendKey val="0"/>
          <c:showVal val="1"/>
          <c:showCatName val="0"/>
          <c:showSerName val="0"/>
          <c:showPercent val="0"/>
          <c:showBubbleSize val="0"/>
        </c:dLbls>
        <c:gapWidth val="50"/>
        <c:axId val="-621829616"/>
        <c:axId val="-621839408"/>
      </c:barChart>
      <c:catAx>
        <c:axId val="-621829616"/>
        <c:scaling>
          <c:orientation val="minMax"/>
        </c:scaling>
        <c:delete val="0"/>
        <c:axPos val="b"/>
        <c:numFmt formatCode="General" sourceLinked="1"/>
        <c:majorTickMark val="none"/>
        <c:minorTickMark val="none"/>
        <c:tickLblPos val="high"/>
        <c:spPr>
          <a:noFill/>
          <a:ln w="12700" cap="flat" cmpd="sng" algn="ctr">
            <a:solidFill>
              <a:schemeClr val="lt1">
                <a:lumMod val="95000"/>
                <a:alpha val="54000"/>
              </a:schemeClr>
            </a:solidFill>
            <a:round/>
          </a:ln>
          <a:effectLst/>
        </c:spPr>
        <c:txPr>
          <a:bodyPr rot="-60000000" spcFirstLastPara="1" vertOverflow="ellipsis" vert="horz" wrap="square" anchor="t" anchorCtr="1"/>
          <a:lstStyle/>
          <a:p>
            <a:pPr>
              <a:defRPr sz="1600" b="1" i="0" u="none" strike="noStrike" kern="1200" baseline="0">
                <a:solidFill>
                  <a:schemeClr val="lt1">
                    <a:lumMod val="85000"/>
                  </a:schemeClr>
                </a:solidFill>
                <a:latin typeface="Calibri" panose="020F0502020204030204" pitchFamily="34" charset="0"/>
                <a:ea typeface="+mn-ea"/>
                <a:cs typeface="+mn-cs"/>
              </a:defRPr>
            </a:pPr>
            <a:endParaRPr lang="en-US"/>
          </a:p>
        </c:txPr>
        <c:crossAx val="-621839408"/>
        <c:crossesAt val="0"/>
        <c:auto val="0"/>
        <c:lblAlgn val="ctr"/>
        <c:lblOffset val="100"/>
        <c:tickLblSkip val="1"/>
        <c:noMultiLvlLbl val="0"/>
      </c:catAx>
      <c:valAx>
        <c:axId val="-621839408"/>
        <c:scaling>
          <c:orientation val="minMax"/>
          <c:max val="100"/>
        </c:scaling>
        <c:delete val="0"/>
        <c:axPos val="l"/>
        <c:majorGridlines>
          <c:spPr>
            <a:ln w="9525" cap="flat" cmpd="sng" algn="ctr">
              <a:solidFill>
                <a:schemeClr val="accent2">
                  <a:lumMod val="60000"/>
                  <a:lumOff val="40000"/>
                  <a:alpha val="25000"/>
                </a:schemeClr>
              </a:solidFill>
              <a:round/>
            </a:ln>
            <a:effectLst/>
          </c:spPr>
        </c:majorGridlines>
        <c:numFmt formatCode="0%" sourceLinked="0"/>
        <c:majorTickMark val="in"/>
        <c:minorTickMark val="none"/>
        <c:tickLblPos val="nextTo"/>
        <c:spPr>
          <a:noFill/>
          <a:ln>
            <a:solidFill>
              <a:schemeClr val="accent6">
                <a:lumMod val="60000"/>
                <a:lumOff val="40000"/>
              </a:schemeClr>
            </a:solid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621829616"/>
        <c:crossesAt val="1"/>
        <c:crossBetween val="between"/>
        <c:dispUnits>
          <c:builtInUnit val="hundreds"/>
        </c:dispUnits>
      </c:valAx>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w="19050" cap="rnd">
      <a:solidFill>
        <a:schemeClr val="accent6">
          <a:lumMod val="60000"/>
          <a:lumOff val="40000"/>
        </a:schemeClr>
      </a:solidFill>
    </a:ln>
    <a:effectLst>
      <a:glow rad="1270000">
        <a:schemeClr val="accent2">
          <a:satMod val="175000"/>
          <a:alpha val="40000"/>
        </a:schemeClr>
      </a:glow>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9">
  <a:schemeClr val="accent6"/>
</cs:colorStyle>
</file>

<file path=ppt/charts/colors2.xml><?xml version="1.0" encoding="utf-8"?>
<cs:colorStyle xmlns:cs="http://schemas.microsoft.com/office/drawing/2012/chartStyle" xmlns:a="http://schemas.openxmlformats.org/drawingml/2006/main" meth="withinLinear" id="19">
  <a:schemeClr val="accent6"/>
</cs:colorStyle>
</file>

<file path=ppt/charts/style1.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charts/style2.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F70124-46C5-4CAB-B156-CF6965298540}" type="datetimeFigureOut">
              <a:rPr lang="en-US" smtClean="0"/>
              <a:t>19/7/2024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F7F8C1-3372-459B-B6BB-2E912B10A139}" type="slidenum">
              <a:rPr lang="en-US" smtClean="0"/>
              <a:t>‹#›</a:t>
            </a:fld>
            <a:endParaRPr lang="en-US"/>
          </a:p>
        </p:txBody>
      </p:sp>
    </p:spTree>
    <p:extLst>
      <p:ext uri="{BB962C8B-B14F-4D97-AF65-F5344CB8AC3E}">
        <p14:creationId xmlns:p14="http://schemas.microsoft.com/office/powerpoint/2010/main" val="19555081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4"/>
        <p:cNvGrpSpPr/>
        <p:nvPr/>
      </p:nvGrpSpPr>
      <p:grpSpPr>
        <a:xfrm>
          <a:off x="0" y="0"/>
          <a:ext cx="0" cy="0"/>
          <a:chOff x="0" y="0"/>
          <a:chExt cx="0" cy="0"/>
        </a:xfrm>
      </p:grpSpPr>
      <p:sp>
        <p:nvSpPr>
          <p:cNvPr id="4605" name="Google Shape;4605;g85beeda0ed_0_14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06" name="Google Shape;4606;g85beeda0ed_0_14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053601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a4eefd2b89_0_6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ga4eefd2b89_0_6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81196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a4eefd2b89_0_6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ga4eefd2b89_0_6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0382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a4eefd2b89_0_6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ga4eefd2b89_0_6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612371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a4eefd2b89_0_6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ga4eefd2b89_0_6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8473107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a4eefd2b89_0_6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ga4eefd2b89_0_6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0895170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a4eefd2b89_0_6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ga4eefd2b89_0_6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9296471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a4eefd2b89_0_6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ga4eefd2b89_0_6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5372723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a4eefd2b89_0_6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ga4eefd2b89_0_6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2002012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a4eefd2b89_0_6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ga4eefd2b89_0_6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7378486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a4eefd2b89_0_6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ga4eefd2b89_0_6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3760953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4"/>
        <p:cNvGrpSpPr/>
        <p:nvPr/>
      </p:nvGrpSpPr>
      <p:grpSpPr>
        <a:xfrm>
          <a:off x="0" y="0"/>
          <a:ext cx="0" cy="0"/>
          <a:chOff x="0" y="0"/>
          <a:chExt cx="0" cy="0"/>
        </a:xfrm>
      </p:grpSpPr>
      <p:sp>
        <p:nvSpPr>
          <p:cNvPr id="4605" name="Google Shape;4605;g85beeda0ed_0_14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06" name="Google Shape;4606;g85beeda0ed_0_14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98261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a4eefd2b89_0_6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ga4eefd2b89_0_6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2032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a4eefd2b89_0_6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ga4eefd2b89_0_6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691656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a4eefd2b89_0_6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ga4eefd2b89_0_6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5645850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a4eefd2b89_0_6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ga4eefd2b89_0_6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973321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a4eefd2b89_0_6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ga4eefd2b89_0_6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9133162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a4eefd2b89_0_6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ga4eefd2b89_0_6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4156375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a4eefd2b89_0_6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ga4eefd2b89_0_6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8418701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a4eefd2b89_0_6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ga4eefd2b89_0_6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024311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a4eefd2b89_0_6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ga4eefd2b89_0_6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6923049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a4eefd2b89_0_6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ga4eefd2b89_0_6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114922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4"/>
        <p:cNvGrpSpPr/>
        <p:nvPr/>
      </p:nvGrpSpPr>
      <p:grpSpPr>
        <a:xfrm>
          <a:off x="0" y="0"/>
          <a:ext cx="0" cy="0"/>
          <a:chOff x="0" y="0"/>
          <a:chExt cx="0" cy="0"/>
        </a:xfrm>
      </p:grpSpPr>
      <p:sp>
        <p:nvSpPr>
          <p:cNvPr id="4605" name="Google Shape;4605;g85beeda0ed_0_14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06" name="Google Shape;4606;g85beeda0ed_0_14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1172324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a4eefd2b89_0_6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ga4eefd2b89_0_6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442333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a4eefd2b89_0_6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ga4eefd2b89_0_6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9302992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a4eefd2b89_0_6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ga4eefd2b89_0_6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18952173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a4eefd2b89_0_6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ga4eefd2b89_0_6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0985568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a4eefd2b89_0_6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ga4eefd2b89_0_6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7799648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a4eefd2b89_0_6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ga4eefd2b89_0_6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1750517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a4eefd2b89_0_6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ga4eefd2b89_0_6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8454878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a4eefd2b89_0_6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ga4eefd2b89_0_6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6930149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a4eefd2b89_0_6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ga4eefd2b89_0_6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4880697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a4eefd2b89_0_6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ga4eefd2b89_0_6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652217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a4eefd2b89_0_6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ga4eefd2b89_0_6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4107540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a4eefd2b89_0_6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ga4eefd2b89_0_6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1216601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a4eefd2b89_0_6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ga4eefd2b89_0_6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5464214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a4eefd2b89_0_6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ga4eefd2b89_0_6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4651617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519FEA-8352-4B83-A9F9-F45400235A86}" type="slidenum">
              <a:rPr lang="en-US" smtClean="0">
                <a:solidFill>
                  <a:prstClr val="black"/>
                </a:solidFill>
              </a:rPr>
              <a:pPr/>
              <a:t>75</a:t>
            </a:fld>
            <a:endParaRPr lang="en-US">
              <a:solidFill>
                <a:prstClr val="black"/>
              </a:solidFill>
            </a:endParaRPr>
          </a:p>
        </p:txBody>
      </p:sp>
    </p:spTree>
    <p:extLst>
      <p:ext uri="{BB962C8B-B14F-4D97-AF65-F5344CB8AC3E}">
        <p14:creationId xmlns:p14="http://schemas.microsoft.com/office/powerpoint/2010/main" val="106900830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519FEA-8352-4B83-A9F9-F45400235A86}" type="slidenum">
              <a:rPr lang="en-US" smtClean="0">
                <a:solidFill>
                  <a:prstClr val="black"/>
                </a:solidFill>
              </a:rPr>
              <a:pPr/>
              <a:t>76</a:t>
            </a:fld>
            <a:endParaRPr lang="en-US">
              <a:solidFill>
                <a:prstClr val="black"/>
              </a:solidFill>
            </a:endParaRPr>
          </a:p>
        </p:txBody>
      </p:sp>
    </p:spTree>
    <p:extLst>
      <p:ext uri="{BB962C8B-B14F-4D97-AF65-F5344CB8AC3E}">
        <p14:creationId xmlns:p14="http://schemas.microsoft.com/office/powerpoint/2010/main" val="27373812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a4eefd2b89_0_6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ga4eefd2b89_0_6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899889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a4eefd2b89_0_6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ga4eefd2b89_0_6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2650035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a4eefd2b89_0_6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ga4eefd2b89_0_6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87826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a4eefd2b89_0_6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ga4eefd2b89_0_6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9697574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4"/>
        <p:cNvGrpSpPr/>
        <p:nvPr/>
      </p:nvGrpSpPr>
      <p:grpSpPr>
        <a:xfrm>
          <a:off x="0" y="0"/>
          <a:ext cx="0" cy="0"/>
          <a:chOff x="0" y="0"/>
          <a:chExt cx="0" cy="0"/>
        </a:xfrm>
      </p:grpSpPr>
      <p:sp>
        <p:nvSpPr>
          <p:cNvPr id="4605" name="Google Shape;4605;g85beeda0ed_0_14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06" name="Google Shape;4606;g85beeda0ed_0_14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850965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BB6B52-8A1C-2A42-4D9F-465CDC3E684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5C0C17E-84D9-5F5E-F9BD-6338FE7249C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8C1659D-CF29-0469-36B9-52610E160DD4}"/>
              </a:ext>
            </a:extLst>
          </p:cNvPr>
          <p:cNvSpPr>
            <a:spLocks noGrp="1"/>
          </p:cNvSpPr>
          <p:nvPr>
            <p:ph type="dt" sz="half" idx="10"/>
          </p:nvPr>
        </p:nvSpPr>
        <p:spPr/>
        <p:txBody>
          <a:bodyPr/>
          <a:lstStyle/>
          <a:p>
            <a:fld id="{F5B7E38F-8325-418C-9FAA-01647CC74A6E}" type="datetimeFigureOut">
              <a:rPr lang="en-US" smtClean="0"/>
              <a:t>19/7/2024</a:t>
            </a:fld>
            <a:endParaRPr lang="en-US"/>
          </a:p>
        </p:txBody>
      </p:sp>
      <p:sp>
        <p:nvSpPr>
          <p:cNvPr id="5" name="Footer Placeholder 4">
            <a:extLst>
              <a:ext uri="{FF2B5EF4-FFF2-40B4-BE49-F238E27FC236}">
                <a16:creationId xmlns:a16="http://schemas.microsoft.com/office/drawing/2014/main" id="{AEF50D95-A3DE-4D7E-6D6E-5399051176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90AA43-013B-38C0-4EE9-4D69BC38C9B7}"/>
              </a:ext>
            </a:extLst>
          </p:cNvPr>
          <p:cNvSpPr>
            <a:spLocks noGrp="1"/>
          </p:cNvSpPr>
          <p:nvPr>
            <p:ph type="sldNum" sz="quarter" idx="12"/>
          </p:nvPr>
        </p:nvSpPr>
        <p:spPr/>
        <p:txBody>
          <a:bodyPr/>
          <a:lstStyle/>
          <a:p>
            <a:fld id="{E20881B7-8C66-445F-B891-AA695EA3D9EE}" type="slidenum">
              <a:rPr lang="en-US" smtClean="0"/>
              <a:t>‹#›</a:t>
            </a:fld>
            <a:endParaRPr lang="en-US"/>
          </a:p>
        </p:txBody>
      </p:sp>
    </p:spTree>
    <p:extLst>
      <p:ext uri="{BB962C8B-B14F-4D97-AF65-F5344CB8AC3E}">
        <p14:creationId xmlns:p14="http://schemas.microsoft.com/office/powerpoint/2010/main" val="22668169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A0FA8-AEF4-7E82-BA2F-98E571DB0E7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64B7B6D-CBE0-5DAD-7738-49CF1836BFA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43C902-6B2C-9534-5F31-9DA3F6E398CF}"/>
              </a:ext>
            </a:extLst>
          </p:cNvPr>
          <p:cNvSpPr>
            <a:spLocks noGrp="1"/>
          </p:cNvSpPr>
          <p:nvPr>
            <p:ph type="dt" sz="half" idx="10"/>
          </p:nvPr>
        </p:nvSpPr>
        <p:spPr/>
        <p:txBody>
          <a:bodyPr/>
          <a:lstStyle/>
          <a:p>
            <a:fld id="{F5B7E38F-8325-418C-9FAA-01647CC74A6E}" type="datetimeFigureOut">
              <a:rPr lang="en-US" smtClean="0"/>
              <a:t>19/7/2024</a:t>
            </a:fld>
            <a:endParaRPr lang="en-US"/>
          </a:p>
        </p:txBody>
      </p:sp>
      <p:sp>
        <p:nvSpPr>
          <p:cNvPr id="5" name="Footer Placeholder 4">
            <a:extLst>
              <a:ext uri="{FF2B5EF4-FFF2-40B4-BE49-F238E27FC236}">
                <a16:creationId xmlns:a16="http://schemas.microsoft.com/office/drawing/2014/main" id="{BF076B93-AA06-E34C-241C-4C6B20BC51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6F8D9A-F8C7-7D46-F306-71AF09B05146}"/>
              </a:ext>
            </a:extLst>
          </p:cNvPr>
          <p:cNvSpPr>
            <a:spLocks noGrp="1"/>
          </p:cNvSpPr>
          <p:nvPr>
            <p:ph type="sldNum" sz="quarter" idx="12"/>
          </p:nvPr>
        </p:nvSpPr>
        <p:spPr/>
        <p:txBody>
          <a:bodyPr/>
          <a:lstStyle/>
          <a:p>
            <a:fld id="{E20881B7-8C66-445F-B891-AA695EA3D9EE}" type="slidenum">
              <a:rPr lang="en-US" smtClean="0"/>
              <a:t>‹#›</a:t>
            </a:fld>
            <a:endParaRPr lang="en-US"/>
          </a:p>
        </p:txBody>
      </p:sp>
    </p:spTree>
    <p:extLst>
      <p:ext uri="{BB962C8B-B14F-4D97-AF65-F5344CB8AC3E}">
        <p14:creationId xmlns:p14="http://schemas.microsoft.com/office/powerpoint/2010/main" val="12809257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776F69F-F7D0-37EE-0A27-CE0C21B8A46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49D5388-31B4-8960-0938-BE4E8C62BE5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5DF851-65D9-69ED-5351-A7DFD0F2E440}"/>
              </a:ext>
            </a:extLst>
          </p:cNvPr>
          <p:cNvSpPr>
            <a:spLocks noGrp="1"/>
          </p:cNvSpPr>
          <p:nvPr>
            <p:ph type="dt" sz="half" idx="10"/>
          </p:nvPr>
        </p:nvSpPr>
        <p:spPr/>
        <p:txBody>
          <a:bodyPr/>
          <a:lstStyle/>
          <a:p>
            <a:fld id="{F5B7E38F-8325-418C-9FAA-01647CC74A6E}" type="datetimeFigureOut">
              <a:rPr lang="en-US" smtClean="0"/>
              <a:t>19/7/2024</a:t>
            </a:fld>
            <a:endParaRPr lang="en-US"/>
          </a:p>
        </p:txBody>
      </p:sp>
      <p:sp>
        <p:nvSpPr>
          <p:cNvPr id="5" name="Footer Placeholder 4">
            <a:extLst>
              <a:ext uri="{FF2B5EF4-FFF2-40B4-BE49-F238E27FC236}">
                <a16:creationId xmlns:a16="http://schemas.microsoft.com/office/drawing/2014/main" id="{6A5176F0-F465-B1CB-2CF8-BD9BB23509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B206D6-E85B-C89D-D4B6-F461F0D3FA68}"/>
              </a:ext>
            </a:extLst>
          </p:cNvPr>
          <p:cNvSpPr>
            <a:spLocks noGrp="1"/>
          </p:cNvSpPr>
          <p:nvPr>
            <p:ph type="sldNum" sz="quarter" idx="12"/>
          </p:nvPr>
        </p:nvSpPr>
        <p:spPr/>
        <p:txBody>
          <a:bodyPr/>
          <a:lstStyle/>
          <a:p>
            <a:fld id="{E20881B7-8C66-445F-B891-AA695EA3D9EE}" type="slidenum">
              <a:rPr lang="en-US" smtClean="0"/>
              <a:t>‹#›</a:t>
            </a:fld>
            <a:endParaRPr lang="en-US"/>
          </a:p>
        </p:txBody>
      </p:sp>
    </p:spTree>
    <p:extLst>
      <p:ext uri="{BB962C8B-B14F-4D97-AF65-F5344CB8AC3E}">
        <p14:creationId xmlns:p14="http://schemas.microsoft.com/office/powerpoint/2010/main" val="6233295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07"/>
        <p:cNvGrpSpPr/>
        <p:nvPr/>
      </p:nvGrpSpPr>
      <p:grpSpPr>
        <a:xfrm>
          <a:off x="0" y="0"/>
          <a:ext cx="0" cy="0"/>
          <a:chOff x="0" y="0"/>
          <a:chExt cx="0" cy="0"/>
        </a:xfrm>
      </p:grpSpPr>
      <p:sp>
        <p:nvSpPr>
          <p:cNvPr id="108" name="Google Shape;108;p18"/>
          <p:cNvSpPr/>
          <p:nvPr/>
        </p:nvSpPr>
        <p:spPr>
          <a:xfrm>
            <a:off x="279167" y="281801"/>
            <a:ext cx="11633380" cy="6294271"/>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 name="Google Shape;109;p18"/>
          <p:cNvSpPr/>
          <p:nvPr/>
        </p:nvSpPr>
        <p:spPr>
          <a:xfrm rot="-5400000">
            <a:off x="5822651" y="4360400"/>
            <a:ext cx="546400" cy="44488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 name="Google Shape;110;p18"/>
          <p:cNvSpPr txBox="1">
            <a:spLocks noGrp="1"/>
          </p:cNvSpPr>
          <p:nvPr>
            <p:ph type="title"/>
          </p:nvPr>
        </p:nvSpPr>
        <p:spPr>
          <a:xfrm>
            <a:off x="960000" y="720000"/>
            <a:ext cx="10272000" cy="636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200"/>
              <a:buNone/>
              <a:defRPr sz="4267"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11" name="Google Shape;111;p18"/>
          <p:cNvSpPr txBox="1">
            <a:spLocks noGrp="1"/>
          </p:cNvSpPr>
          <p:nvPr>
            <p:ph type="title" idx="2"/>
          </p:nvPr>
        </p:nvSpPr>
        <p:spPr>
          <a:xfrm>
            <a:off x="2462800" y="1938271"/>
            <a:ext cx="2086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12" name="Google Shape;112;p18"/>
          <p:cNvSpPr txBox="1">
            <a:spLocks noGrp="1"/>
          </p:cNvSpPr>
          <p:nvPr>
            <p:ph type="subTitle" idx="1"/>
          </p:nvPr>
        </p:nvSpPr>
        <p:spPr>
          <a:xfrm>
            <a:off x="1594500" y="2563333"/>
            <a:ext cx="3822800" cy="111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13" name="Google Shape;113;p18"/>
          <p:cNvSpPr txBox="1">
            <a:spLocks noGrp="1"/>
          </p:cNvSpPr>
          <p:nvPr>
            <p:ph type="title" idx="3"/>
          </p:nvPr>
        </p:nvSpPr>
        <p:spPr>
          <a:xfrm flipH="1">
            <a:off x="7642992" y="1938271"/>
            <a:ext cx="2086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14" name="Google Shape;114;p18"/>
          <p:cNvSpPr txBox="1">
            <a:spLocks noGrp="1"/>
          </p:cNvSpPr>
          <p:nvPr>
            <p:ph type="subTitle" idx="4"/>
          </p:nvPr>
        </p:nvSpPr>
        <p:spPr>
          <a:xfrm>
            <a:off x="6774733" y="2563333"/>
            <a:ext cx="3822800" cy="111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15" name="Google Shape;115;p18"/>
          <p:cNvSpPr txBox="1">
            <a:spLocks noGrp="1"/>
          </p:cNvSpPr>
          <p:nvPr>
            <p:ph type="title" idx="5"/>
          </p:nvPr>
        </p:nvSpPr>
        <p:spPr>
          <a:xfrm>
            <a:off x="2462800" y="4152133"/>
            <a:ext cx="2086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16" name="Google Shape;116;p18"/>
          <p:cNvSpPr txBox="1">
            <a:spLocks noGrp="1"/>
          </p:cNvSpPr>
          <p:nvPr>
            <p:ph type="subTitle" idx="6"/>
          </p:nvPr>
        </p:nvSpPr>
        <p:spPr>
          <a:xfrm>
            <a:off x="1594500" y="4816667"/>
            <a:ext cx="3822800" cy="111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17" name="Google Shape;117;p18"/>
          <p:cNvSpPr txBox="1">
            <a:spLocks noGrp="1"/>
          </p:cNvSpPr>
          <p:nvPr>
            <p:ph type="title" idx="7"/>
          </p:nvPr>
        </p:nvSpPr>
        <p:spPr>
          <a:xfrm>
            <a:off x="7643243" y="4152133"/>
            <a:ext cx="2086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18" name="Google Shape;118;p18"/>
          <p:cNvSpPr txBox="1">
            <a:spLocks noGrp="1"/>
          </p:cNvSpPr>
          <p:nvPr>
            <p:ph type="subTitle" idx="8"/>
          </p:nvPr>
        </p:nvSpPr>
        <p:spPr>
          <a:xfrm>
            <a:off x="6774736" y="4816667"/>
            <a:ext cx="3822800" cy="111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19" name="Google Shape;119;p18"/>
          <p:cNvSpPr/>
          <p:nvPr/>
        </p:nvSpPr>
        <p:spPr>
          <a:xfrm rot="150559">
            <a:off x="5458558" y="6229699"/>
            <a:ext cx="1138293" cy="295300"/>
          </a:xfrm>
          <a:custGeom>
            <a:avLst/>
            <a:gdLst/>
            <a:ahLst/>
            <a:cxnLst/>
            <a:rect l="l" t="t" r="r" b="b"/>
            <a:pathLst>
              <a:path w="82148" h="21306" extrusionOk="0">
                <a:moveTo>
                  <a:pt x="46728" y="1"/>
                </a:moveTo>
                <a:cubicBezTo>
                  <a:pt x="31994" y="1"/>
                  <a:pt x="15197" y="148"/>
                  <a:pt x="643" y="576"/>
                </a:cubicBezTo>
                <a:lnTo>
                  <a:pt x="3048" y="3113"/>
                </a:lnTo>
                <a:lnTo>
                  <a:pt x="1" y="5198"/>
                </a:lnTo>
                <a:lnTo>
                  <a:pt x="3126" y="8164"/>
                </a:lnTo>
                <a:lnTo>
                  <a:pt x="241" y="10727"/>
                </a:lnTo>
                <a:lnTo>
                  <a:pt x="3848" y="13213"/>
                </a:lnTo>
                <a:lnTo>
                  <a:pt x="322" y="14656"/>
                </a:lnTo>
                <a:lnTo>
                  <a:pt x="4331" y="16979"/>
                </a:lnTo>
                <a:lnTo>
                  <a:pt x="963" y="20026"/>
                </a:lnTo>
                <a:cubicBezTo>
                  <a:pt x="10741" y="20026"/>
                  <a:pt x="41678" y="20345"/>
                  <a:pt x="54179" y="20826"/>
                </a:cubicBezTo>
                <a:cubicBezTo>
                  <a:pt x="66683" y="21306"/>
                  <a:pt x="81026" y="21306"/>
                  <a:pt x="81026" y="21306"/>
                </a:cubicBezTo>
                <a:lnTo>
                  <a:pt x="76538" y="18901"/>
                </a:lnTo>
                <a:lnTo>
                  <a:pt x="82148" y="16817"/>
                </a:lnTo>
                <a:lnTo>
                  <a:pt x="76699" y="14253"/>
                </a:lnTo>
                <a:lnTo>
                  <a:pt x="80866" y="11048"/>
                </a:lnTo>
                <a:lnTo>
                  <a:pt x="76378" y="9286"/>
                </a:lnTo>
                <a:lnTo>
                  <a:pt x="80384" y="6079"/>
                </a:lnTo>
                <a:lnTo>
                  <a:pt x="76378" y="3674"/>
                </a:lnTo>
                <a:lnTo>
                  <a:pt x="80384" y="308"/>
                </a:lnTo>
                <a:cubicBezTo>
                  <a:pt x="74062" y="147"/>
                  <a:pt x="61420" y="1"/>
                  <a:pt x="46728" y="1"/>
                </a:cubicBezTo>
                <a:close/>
              </a:path>
            </a:pathLst>
          </a:custGeom>
          <a:solidFill>
            <a:srgbClr val="C7EAE4">
              <a:alpha val="754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332728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accent2"/>
        </a:solidFill>
        <a:effectLst/>
      </p:bgPr>
    </p:bg>
    <p:spTree>
      <p:nvGrpSpPr>
        <p:cNvPr id="1" name="Shape 158"/>
        <p:cNvGrpSpPr/>
        <p:nvPr/>
      </p:nvGrpSpPr>
      <p:grpSpPr>
        <a:xfrm>
          <a:off x="0" y="0"/>
          <a:ext cx="0" cy="0"/>
          <a:chOff x="0" y="0"/>
          <a:chExt cx="0" cy="0"/>
        </a:xfrm>
      </p:grpSpPr>
    </p:spTree>
    <p:extLst>
      <p:ext uri="{BB962C8B-B14F-4D97-AF65-F5344CB8AC3E}">
        <p14:creationId xmlns:p14="http://schemas.microsoft.com/office/powerpoint/2010/main" val="30060964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3"/>
        <p:cNvGrpSpPr/>
        <p:nvPr/>
      </p:nvGrpSpPr>
      <p:grpSpPr>
        <a:xfrm>
          <a:off x="0" y="0"/>
          <a:ext cx="0" cy="0"/>
          <a:chOff x="0" y="0"/>
          <a:chExt cx="0" cy="0"/>
        </a:xfrm>
      </p:grpSpPr>
      <p:sp>
        <p:nvSpPr>
          <p:cNvPr id="24" name="Google Shape;24;p5"/>
          <p:cNvSpPr/>
          <p:nvPr/>
        </p:nvSpPr>
        <p:spPr>
          <a:xfrm>
            <a:off x="279167" y="281801"/>
            <a:ext cx="11633380" cy="6294271"/>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5"/>
          <p:cNvSpPr txBox="1">
            <a:spLocks noGrp="1"/>
          </p:cNvSpPr>
          <p:nvPr>
            <p:ph type="subTitle" idx="1"/>
          </p:nvPr>
        </p:nvSpPr>
        <p:spPr>
          <a:xfrm>
            <a:off x="1575233" y="3172433"/>
            <a:ext cx="3876800" cy="63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Font typeface="Bebas Neue"/>
              <a:buNone/>
              <a:defRPr sz="3200" b="1">
                <a:latin typeface="Sue Ellen Francisco"/>
                <a:ea typeface="Sue Ellen Francisco"/>
                <a:cs typeface="Sue Ellen Francisco"/>
                <a:sym typeface="Sue Ellen Francisco"/>
              </a:defRPr>
            </a:lvl1pPr>
            <a:lvl2pPr lvl="1" algn="ctr">
              <a:lnSpc>
                <a:spcPct val="100000"/>
              </a:lnSpc>
              <a:spcBef>
                <a:spcPts val="2133"/>
              </a:spcBef>
              <a:spcAft>
                <a:spcPts val="0"/>
              </a:spcAft>
              <a:buSzPts val="1400"/>
              <a:buFont typeface="Bebas Neue"/>
              <a:buNone/>
              <a:defRPr>
                <a:latin typeface="Bebas Neue"/>
                <a:ea typeface="Bebas Neue"/>
                <a:cs typeface="Bebas Neue"/>
                <a:sym typeface="Bebas Neue"/>
              </a:defRPr>
            </a:lvl2pPr>
            <a:lvl3pPr lvl="2" algn="ctr">
              <a:lnSpc>
                <a:spcPct val="100000"/>
              </a:lnSpc>
              <a:spcBef>
                <a:spcPts val="2133"/>
              </a:spcBef>
              <a:spcAft>
                <a:spcPts val="0"/>
              </a:spcAft>
              <a:buSzPts val="1400"/>
              <a:buFont typeface="Bebas Neue"/>
              <a:buNone/>
              <a:defRPr>
                <a:latin typeface="Bebas Neue"/>
                <a:ea typeface="Bebas Neue"/>
                <a:cs typeface="Bebas Neue"/>
                <a:sym typeface="Bebas Neue"/>
              </a:defRPr>
            </a:lvl3pPr>
            <a:lvl4pPr lvl="3" algn="ctr">
              <a:lnSpc>
                <a:spcPct val="100000"/>
              </a:lnSpc>
              <a:spcBef>
                <a:spcPts val="2133"/>
              </a:spcBef>
              <a:spcAft>
                <a:spcPts val="0"/>
              </a:spcAft>
              <a:buSzPts val="1400"/>
              <a:buFont typeface="Bebas Neue"/>
              <a:buNone/>
              <a:defRPr>
                <a:latin typeface="Bebas Neue"/>
                <a:ea typeface="Bebas Neue"/>
                <a:cs typeface="Bebas Neue"/>
                <a:sym typeface="Bebas Neue"/>
              </a:defRPr>
            </a:lvl4pPr>
            <a:lvl5pPr lvl="4" algn="ctr">
              <a:lnSpc>
                <a:spcPct val="100000"/>
              </a:lnSpc>
              <a:spcBef>
                <a:spcPts val="2133"/>
              </a:spcBef>
              <a:spcAft>
                <a:spcPts val="0"/>
              </a:spcAft>
              <a:buSzPts val="1400"/>
              <a:buFont typeface="Bebas Neue"/>
              <a:buNone/>
              <a:defRPr>
                <a:latin typeface="Bebas Neue"/>
                <a:ea typeface="Bebas Neue"/>
                <a:cs typeface="Bebas Neue"/>
                <a:sym typeface="Bebas Neue"/>
              </a:defRPr>
            </a:lvl5pPr>
            <a:lvl6pPr lvl="5" algn="ctr">
              <a:lnSpc>
                <a:spcPct val="100000"/>
              </a:lnSpc>
              <a:spcBef>
                <a:spcPts val="2133"/>
              </a:spcBef>
              <a:spcAft>
                <a:spcPts val="0"/>
              </a:spcAft>
              <a:buSzPts val="1400"/>
              <a:buFont typeface="Bebas Neue"/>
              <a:buNone/>
              <a:defRPr>
                <a:latin typeface="Bebas Neue"/>
                <a:ea typeface="Bebas Neue"/>
                <a:cs typeface="Bebas Neue"/>
                <a:sym typeface="Bebas Neue"/>
              </a:defRPr>
            </a:lvl6pPr>
            <a:lvl7pPr lvl="6" algn="ctr">
              <a:lnSpc>
                <a:spcPct val="100000"/>
              </a:lnSpc>
              <a:spcBef>
                <a:spcPts val="2133"/>
              </a:spcBef>
              <a:spcAft>
                <a:spcPts val="0"/>
              </a:spcAft>
              <a:buSzPts val="1400"/>
              <a:buFont typeface="Bebas Neue"/>
              <a:buNone/>
              <a:defRPr>
                <a:latin typeface="Bebas Neue"/>
                <a:ea typeface="Bebas Neue"/>
                <a:cs typeface="Bebas Neue"/>
                <a:sym typeface="Bebas Neue"/>
              </a:defRPr>
            </a:lvl7pPr>
            <a:lvl8pPr lvl="7" algn="ctr">
              <a:lnSpc>
                <a:spcPct val="100000"/>
              </a:lnSpc>
              <a:spcBef>
                <a:spcPts val="2133"/>
              </a:spcBef>
              <a:spcAft>
                <a:spcPts val="0"/>
              </a:spcAft>
              <a:buSzPts val="1400"/>
              <a:buFont typeface="Bebas Neue"/>
              <a:buNone/>
              <a:defRPr>
                <a:latin typeface="Bebas Neue"/>
                <a:ea typeface="Bebas Neue"/>
                <a:cs typeface="Bebas Neue"/>
                <a:sym typeface="Bebas Neue"/>
              </a:defRPr>
            </a:lvl8pPr>
            <a:lvl9pPr lvl="8" algn="ctr">
              <a:lnSpc>
                <a:spcPct val="100000"/>
              </a:lnSpc>
              <a:spcBef>
                <a:spcPts val="2133"/>
              </a:spcBef>
              <a:spcAft>
                <a:spcPts val="2133"/>
              </a:spcAft>
              <a:buSzPts val="1400"/>
              <a:buFont typeface="Bebas Neue"/>
              <a:buNone/>
              <a:defRPr>
                <a:latin typeface="Bebas Neue"/>
                <a:ea typeface="Bebas Neue"/>
                <a:cs typeface="Bebas Neue"/>
                <a:sym typeface="Bebas Neue"/>
              </a:defRPr>
            </a:lvl9pPr>
          </a:lstStyle>
          <a:p>
            <a:endParaRPr/>
          </a:p>
        </p:txBody>
      </p:sp>
      <p:sp>
        <p:nvSpPr>
          <p:cNvPr id="26" name="Google Shape;26;p5"/>
          <p:cNvSpPr txBox="1">
            <a:spLocks noGrp="1"/>
          </p:cNvSpPr>
          <p:nvPr>
            <p:ph type="subTitle" idx="2"/>
          </p:nvPr>
        </p:nvSpPr>
        <p:spPr>
          <a:xfrm>
            <a:off x="6448400" y="3172433"/>
            <a:ext cx="3876800" cy="63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Font typeface="Bebas Neue"/>
              <a:buNone/>
              <a:defRPr sz="3200" b="1">
                <a:solidFill>
                  <a:schemeClr val="lt1"/>
                </a:solidFill>
                <a:latin typeface="Sue Ellen Francisco"/>
                <a:ea typeface="Sue Ellen Francisco"/>
                <a:cs typeface="Sue Ellen Francisco"/>
                <a:sym typeface="Sue Ellen Francisco"/>
              </a:defRPr>
            </a:lvl1pPr>
            <a:lvl2pPr lvl="1" algn="ctr" rtl="0">
              <a:lnSpc>
                <a:spcPct val="100000"/>
              </a:lnSpc>
              <a:spcBef>
                <a:spcPts val="2133"/>
              </a:spcBef>
              <a:spcAft>
                <a:spcPts val="0"/>
              </a:spcAft>
              <a:buSzPts val="1400"/>
              <a:buFont typeface="Bebas Neue"/>
              <a:buNone/>
              <a:defRPr>
                <a:latin typeface="Bebas Neue"/>
                <a:ea typeface="Bebas Neue"/>
                <a:cs typeface="Bebas Neue"/>
                <a:sym typeface="Bebas Neue"/>
              </a:defRPr>
            </a:lvl2pPr>
            <a:lvl3pPr lvl="2" algn="ctr" rtl="0">
              <a:lnSpc>
                <a:spcPct val="100000"/>
              </a:lnSpc>
              <a:spcBef>
                <a:spcPts val="2133"/>
              </a:spcBef>
              <a:spcAft>
                <a:spcPts val="0"/>
              </a:spcAft>
              <a:buSzPts val="1400"/>
              <a:buFont typeface="Bebas Neue"/>
              <a:buNone/>
              <a:defRPr>
                <a:latin typeface="Bebas Neue"/>
                <a:ea typeface="Bebas Neue"/>
                <a:cs typeface="Bebas Neue"/>
                <a:sym typeface="Bebas Neue"/>
              </a:defRPr>
            </a:lvl3pPr>
            <a:lvl4pPr lvl="3" algn="ctr" rtl="0">
              <a:lnSpc>
                <a:spcPct val="100000"/>
              </a:lnSpc>
              <a:spcBef>
                <a:spcPts val="2133"/>
              </a:spcBef>
              <a:spcAft>
                <a:spcPts val="0"/>
              </a:spcAft>
              <a:buSzPts val="1400"/>
              <a:buFont typeface="Bebas Neue"/>
              <a:buNone/>
              <a:defRPr>
                <a:latin typeface="Bebas Neue"/>
                <a:ea typeface="Bebas Neue"/>
                <a:cs typeface="Bebas Neue"/>
                <a:sym typeface="Bebas Neue"/>
              </a:defRPr>
            </a:lvl4pPr>
            <a:lvl5pPr lvl="4" algn="ctr" rtl="0">
              <a:lnSpc>
                <a:spcPct val="100000"/>
              </a:lnSpc>
              <a:spcBef>
                <a:spcPts val="2133"/>
              </a:spcBef>
              <a:spcAft>
                <a:spcPts val="0"/>
              </a:spcAft>
              <a:buSzPts val="1400"/>
              <a:buFont typeface="Bebas Neue"/>
              <a:buNone/>
              <a:defRPr>
                <a:latin typeface="Bebas Neue"/>
                <a:ea typeface="Bebas Neue"/>
                <a:cs typeface="Bebas Neue"/>
                <a:sym typeface="Bebas Neue"/>
              </a:defRPr>
            </a:lvl5pPr>
            <a:lvl6pPr lvl="5" algn="ctr" rtl="0">
              <a:lnSpc>
                <a:spcPct val="100000"/>
              </a:lnSpc>
              <a:spcBef>
                <a:spcPts val="2133"/>
              </a:spcBef>
              <a:spcAft>
                <a:spcPts val="0"/>
              </a:spcAft>
              <a:buSzPts val="1400"/>
              <a:buFont typeface="Bebas Neue"/>
              <a:buNone/>
              <a:defRPr>
                <a:latin typeface="Bebas Neue"/>
                <a:ea typeface="Bebas Neue"/>
                <a:cs typeface="Bebas Neue"/>
                <a:sym typeface="Bebas Neue"/>
              </a:defRPr>
            </a:lvl6pPr>
            <a:lvl7pPr lvl="6" algn="ctr" rtl="0">
              <a:lnSpc>
                <a:spcPct val="100000"/>
              </a:lnSpc>
              <a:spcBef>
                <a:spcPts val="2133"/>
              </a:spcBef>
              <a:spcAft>
                <a:spcPts val="0"/>
              </a:spcAft>
              <a:buSzPts val="1400"/>
              <a:buFont typeface="Bebas Neue"/>
              <a:buNone/>
              <a:defRPr>
                <a:latin typeface="Bebas Neue"/>
                <a:ea typeface="Bebas Neue"/>
                <a:cs typeface="Bebas Neue"/>
                <a:sym typeface="Bebas Neue"/>
              </a:defRPr>
            </a:lvl7pPr>
            <a:lvl8pPr lvl="7" algn="ctr" rtl="0">
              <a:lnSpc>
                <a:spcPct val="100000"/>
              </a:lnSpc>
              <a:spcBef>
                <a:spcPts val="2133"/>
              </a:spcBef>
              <a:spcAft>
                <a:spcPts val="0"/>
              </a:spcAft>
              <a:buSzPts val="1400"/>
              <a:buFont typeface="Bebas Neue"/>
              <a:buNone/>
              <a:defRPr>
                <a:latin typeface="Bebas Neue"/>
                <a:ea typeface="Bebas Neue"/>
                <a:cs typeface="Bebas Neue"/>
                <a:sym typeface="Bebas Neue"/>
              </a:defRPr>
            </a:lvl8pPr>
            <a:lvl9pPr lvl="8" algn="ctr" rtl="0">
              <a:lnSpc>
                <a:spcPct val="100000"/>
              </a:lnSpc>
              <a:spcBef>
                <a:spcPts val="2133"/>
              </a:spcBef>
              <a:spcAft>
                <a:spcPts val="2133"/>
              </a:spcAft>
              <a:buSzPts val="1400"/>
              <a:buFont typeface="Bebas Neue"/>
              <a:buNone/>
              <a:defRPr>
                <a:latin typeface="Bebas Neue"/>
                <a:ea typeface="Bebas Neue"/>
                <a:cs typeface="Bebas Neue"/>
                <a:sym typeface="Bebas Neue"/>
              </a:defRPr>
            </a:lvl9pPr>
          </a:lstStyle>
          <a:p>
            <a:endParaRPr/>
          </a:p>
        </p:txBody>
      </p:sp>
      <p:sp>
        <p:nvSpPr>
          <p:cNvPr id="27" name="Google Shape;27;p5"/>
          <p:cNvSpPr txBox="1">
            <a:spLocks noGrp="1"/>
          </p:cNvSpPr>
          <p:nvPr>
            <p:ph type="subTitle" idx="3"/>
          </p:nvPr>
        </p:nvSpPr>
        <p:spPr>
          <a:xfrm>
            <a:off x="1575233" y="3922200"/>
            <a:ext cx="3876800" cy="130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8" name="Google Shape;28;p5"/>
          <p:cNvSpPr txBox="1">
            <a:spLocks noGrp="1"/>
          </p:cNvSpPr>
          <p:nvPr>
            <p:ph type="subTitle" idx="4"/>
          </p:nvPr>
        </p:nvSpPr>
        <p:spPr>
          <a:xfrm>
            <a:off x="6448400" y="3922200"/>
            <a:ext cx="3876800" cy="130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9" name="Google Shape;29;p5"/>
          <p:cNvSpPr txBox="1">
            <a:spLocks noGrp="1"/>
          </p:cNvSpPr>
          <p:nvPr>
            <p:ph type="title"/>
          </p:nvPr>
        </p:nvSpPr>
        <p:spPr>
          <a:xfrm>
            <a:off x="960000" y="720000"/>
            <a:ext cx="10272000" cy="636800"/>
          </a:xfrm>
          <a:prstGeom prst="rect">
            <a:avLst/>
          </a:prstGeom>
        </p:spPr>
        <p:txBody>
          <a:bodyPr spcFirstLastPara="1" wrap="square" lIns="91425" tIns="91425" rIns="91425" bIns="91425" anchor="ctr" anchorCtr="0">
            <a:noAutofit/>
          </a:bodyPr>
          <a:lstStyle>
            <a:lvl1pPr lvl="0" rtl="0">
              <a:spcBef>
                <a:spcPts val="0"/>
              </a:spcBef>
              <a:spcAft>
                <a:spcPts val="0"/>
              </a:spcAft>
              <a:buSzPts val="32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0" name="Google Shape;30;p5"/>
          <p:cNvSpPr/>
          <p:nvPr/>
        </p:nvSpPr>
        <p:spPr>
          <a:xfrm>
            <a:off x="0" y="2591799"/>
            <a:ext cx="546400" cy="3037200"/>
          </a:xfrm>
          <a:prstGeom prst="rect">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5"/>
          <p:cNvSpPr/>
          <p:nvPr/>
        </p:nvSpPr>
        <p:spPr>
          <a:xfrm rot="5550559">
            <a:off x="-48335" y="3962749"/>
            <a:ext cx="1138293" cy="295300"/>
          </a:xfrm>
          <a:custGeom>
            <a:avLst/>
            <a:gdLst/>
            <a:ahLst/>
            <a:cxnLst/>
            <a:rect l="l" t="t" r="r" b="b"/>
            <a:pathLst>
              <a:path w="82148" h="21306" extrusionOk="0">
                <a:moveTo>
                  <a:pt x="46728" y="1"/>
                </a:moveTo>
                <a:cubicBezTo>
                  <a:pt x="31994" y="1"/>
                  <a:pt x="15197" y="148"/>
                  <a:pt x="643" y="576"/>
                </a:cubicBezTo>
                <a:lnTo>
                  <a:pt x="3048" y="3113"/>
                </a:lnTo>
                <a:lnTo>
                  <a:pt x="1" y="5198"/>
                </a:lnTo>
                <a:lnTo>
                  <a:pt x="3126" y="8164"/>
                </a:lnTo>
                <a:lnTo>
                  <a:pt x="241" y="10727"/>
                </a:lnTo>
                <a:lnTo>
                  <a:pt x="3848" y="13213"/>
                </a:lnTo>
                <a:lnTo>
                  <a:pt x="322" y="14656"/>
                </a:lnTo>
                <a:lnTo>
                  <a:pt x="4331" y="16979"/>
                </a:lnTo>
                <a:lnTo>
                  <a:pt x="963" y="20026"/>
                </a:lnTo>
                <a:cubicBezTo>
                  <a:pt x="10741" y="20026"/>
                  <a:pt x="41678" y="20345"/>
                  <a:pt x="54179" y="20826"/>
                </a:cubicBezTo>
                <a:cubicBezTo>
                  <a:pt x="66683" y="21306"/>
                  <a:pt x="81026" y="21306"/>
                  <a:pt x="81026" y="21306"/>
                </a:cubicBezTo>
                <a:lnTo>
                  <a:pt x="76538" y="18901"/>
                </a:lnTo>
                <a:lnTo>
                  <a:pt x="82148" y="16817"/>
                </a:lnTo>
                <a:lnTo>
                  <a:pt x="76699" y="14253"/>
                </a:lnTo>
                <a:lnTo>
                  <a:pt x="80866" y="11048"/>
                </a:lnTo>
                <a:lnTo>
                  <a:pt x="76378" y="9286"/>
                </a:lnTo>
                <a:lnTo>
                  <a:pt x="80384" y="6079"/>
                </a:lnTo>
                <a:lnTo>
                  <a:pt x="76378" y="3674"/>
                </a:lnTo>
                <a:lnTo>
                  <a:pt x="80384" y="308"/>
                </a:lnTo>
                <a:cubicBezTo>
                  <a:pt x="74062" y="147"/>
                  <a:pt x="61420" y="1"/>
                  <a:pt x="46728" y="1"/>
                </a:cubicBezTo>
                <a:close/>
              </a:path>
            </a:pathLst>
          </a:custGeom>
          <a:solidFill>
            <a:srgbClr val="C7EAE4">
              <a:alpha val="754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5"/>
          <p:cNvSpPr/>
          <p:nvPr/>
        </p:nvSpPr>
        <p:spPr>
          <a:xfrm rot="10800000">
            <a:off x="11645605" y="2591799"/>
            <a:ext cx="546400" cy="3037200"/>
          </a:xfrm>
          <a:prstGeom prst="rect">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5"/>
          <p:cNvSpPr/>
          <p:nvPr/>
        </p:nvSpPr>
        <p:spPr>
          <a:xfrm rot="-5249441">
            <a:off x="11102047" y="3962749"/>
            <a:ext cx="1138293" cy="295300"/>
          </a:xfrm>
          <a:custGeom>
            <a:avLst/>
            <a:gdLst/>
            <a:ahLst/>
            <a:cxnLst/>
            <a:rect l="l" t="t" r="r" b="b"/>
            <a:pathLst>
              <a:path w="82148" h="21306" extrusionOk="0">
                <a:moveTo>
                  <a:pt x="46728" y="1"/>
                </a:moveTo>
                <a:cubicBezTo>
                  <a:pt x="31994" y="1"/>
                  <a:pt x="15197" y="148"/>
                  <a:pt x="643" y="576"/>
                </a:cubicBezTo>
                <a:lnTo>
                  <a:pt x="3048" y="3113"/>
                </a:lnTo>
                <a:lnTo>
                  <a:pt x="1" y="5198"/>
                </a:lnTo>
                <a:lnTo>
                  <a:pt x="3126" y="8164"/>
                </a:lnTo>
                <a:lnTo>
                  <a:pt x="241" y="10727"/>
                </a:lnTo>
                <a:lnTo>
                  <a:pt x="3848" y="13213"/>
                </a:lnTo>
                <a:lnTo>
                  <a:pt x="322" y="14656"/>
                </a:lnTo>
                <a:lnTo>
                  <a:pt x="4331" y="16979"/>
                </a:lnTo>
                <a:lnTo>
                  <a:pt x="963" y="20026"/>
                </a:lnTo>
                <a:cubicBezTo>
                  <a:pt x="10741" y="20026"/>
                  <a:pt x="41678" y="20345"/>
                  <a:pt x="54179" y="20826"/>
                </a:cubicBezTo>
                <a:cubicBezTo>
                  <a:pt x="66683" y="21306"/>
                  <a:pt x="81026" y="21306"/>
                  <a:pt x="81026" y="21306"/>
                </a:cubicBezTo>
                <a:lnTo>
                  <a:pt x="76538" y="18901"/>
                </a:lnTo>
                <a:lnTo>
                  <a:pt x="82148" y="16817"/>
                </a:lnTo>
                <a:lnTo>
                  <a:pt x="76699" y="14253"/>
                </a:lnTo>
                <a:lnTo>
                  <a:pt x="80866" y="11048"/>
                </a:lnTo>
                <a:lnTo>
                  <a:pt x="76378" y="9286"/>
                </a:lnTo>
                <a:lnTo>
                  <a:pt x="80384" y="6079"/>
                </a:lnTo>
                <a:lnTo>
                  <a:pt x="76378" y="3674"/>
                </a:lnTo>
                <a:lnTo>
                  <a:pt x="80384" y="308"/>
                </a:lnTo>
                <a:cubicBezTo>
                  <a:pt x="74062" y="147"/>
                  <a:pt x="61420" y="1"/>
                  <a:pt x="46728" y="1"/>
                </a:cubicBezTo>
                <a:close/>
              </a:path>
            </a:pathLst>
          </a:custGeom>
          <a:solidFill>
            <a:srgbClr val="C7EAE4">
              <a:alpha val="754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7488280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E2BB71-B766-BC2B-462D-A1849D6BD07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7A9A749-3629-F97F-A0FF-2B2CC12C510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E50455-10B8-24D0-9A3F-C2396437BBD3}"/>
              </a:ext>
            </a:extLst>
          </p:cNvPr>
          <p:cNvSpPr>
            <a:spLocks noGrp="1"/>
          </p:cNvSpPr>
          <p:nvPr>
            <p:ph type="dt" sz="half" idx="10"/>
          </p:nvPr>
        </p:nvSpPr>
        <p:spPr/>
        <p:txBody>
          <a:bodyPr/>
          <a:lstStyle/>
          <a:p>
            <a:fld id="{F5B7E38F-8325-418C-9FAA-01647CC74A6E}" type="datetimeFigureOut">
              <a:rPr lang="en-US" smtClean="0"/>
              <a:t>19/7/2024</a:t>
            </a:fld>
            <a:endParaRPr lang="en-US"/>
          </a:p>
        </p:txBody>
      </p:sp>
      <p:sp>
        <p:nvSpPr>
          <p:cNvPr id="5" name="Footer Placeholder 4">
            <a:extLst>
              <a:ext uri="{FF2B5EF4-FFF2-40B4-BE49-F238E27FC236}">
                <a16:creationId xmlns:a16="http://schemas.microsoft.com/office/drawing/2014/main" id="{FDE1C8E0-9A0C-D19B-A058-973E64642C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75DF9F-16A9-AEE0-5F42-855C804C3182}"/>
              </a:ext>
            </a:extLst>
          </p:cNvPr>
          <p:cNvSpPr>
            <a:spLocks noGrp="1"/>
          </p:cNvSpPr>
          <p:nvPr>
            <p:ph type="sldNum" sz="quarter" idx="12"/>
          </p:nvPr>
        </p:nvSpPr>
        <p:spPr/>
        <p:txBody>
          <a:bodyPr/>
          <a:lstStyle/>
          <a:p>
            <a:fld id="{E20881B7-8C66-445F-B891-AA695EA3D9EE}" type="slidenum">
              <a:rPr lang="en-US" smtClean="0"/>
              <a:t>‹#›</a:t>
            </a:fld>
            <a:endParaRPr lang="en-US"/>
          </a:p>
        </p:txBody>
      </p:sp>
    </p:spTree>
    <p:extLst>
      <p:ext uri="{BB962C8B-B14F-4D97-AF65-F5344CB8AC3E}">
        <p14:creationId xmlns:p14="http://schemas.microsoft.com/office/powerpoint/2010/main" val="20598633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0CAEB-A648-1835-6038-DC6225C701B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A5C027D-B24D-57CC-A501-96F82D83C10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19756B6-E559-EE6D-1519-7174E7ED933E}"/>
              </a:ext>
            </a:extLst>
          </p:cNvPr>
          <p:cNvSpPr>
            <a:spLocks noGrp="1"/>
          </p:cNvSpPr>
          <p:nvPr>
            <p:ph type="dt" sz="half" idx="10"/>
          </p:nvPr>
        </p:nvSpPr>
        <p:spPr/>
        <p:txBody>
          <a:bodyPr/>
          <a:lstStyle/>
          <a:p>
            <a:fld id="{F5B7E38F-8325-418C-9FAA-01647CC74A6E}" type="datetimeFigureOut">
              <a:rPr lang="en-US" smtClean="0"/>
              <a:t>19/7/2024</a:t>
            </a:fld>
            <a:endParaRPr lang="en-US"/>
          </a:p>
        </p:txBody>
      </p:sp>
      <p:sp>
        <p:nvSpPr>
          <p:cNvPr id="5" name="Footer Placeholder 4">
            <a:extLst>
              <a:ext uri="{FF2B5EF4-FFF2-40B4-BE49-F238E27FC236}">
                <a16:creationId xmlns:a16="http://schemas.microsoft.com/office/drawing/2014/main" id="{3EC82B69-0C00-6D5A-2312-FBC1163D61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7A3831-54F4-F926-0EFD-639C40A723E1}"/>
              </a:ext>
            </a:extLst>
          </p:cNvPr>
          <p:cNvSpPr>
            <a:spLocks noGrp="1"/>
          </p:cNvSpPr>
          <p:nvPr>
            <p:ph type="sldNum" sz="quarter" idx="12"/>
          </p:nvPr>
        </p:nvSpPr>
        <p:spPr/>
        <p:txBody>
          <a:bodyPr/>
          <a:lstStyle/>
          <a:p>
            <a:fld id="{E20881B7-8C66-445F-B891-AA695EA3D9EE}" type="slidenum">
              <a:rPr lang="en-US" smtClean="0"/>
              <a:t>‹#›</a:t>
            </a:fld>
            <a:endParaRPr lang="en-US"/>
          </a:p>
        </p:txBody>
      </p:sp>
    </p:spTree>
    <p:extLst>
      <p:ext uri="{BB962C8B-B14F-4D97-AF65-F5344CB8AC3E}">
        <p14:creationId xmlns:p14="http://schemas.microsoft.com/office/powerpoint/2010/main" val="32557843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4BE5B-8380-735B-3E50-CB5532E1CB9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F000C4-D357-D2D7-D2A1-FC275A7087D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5320116-5B47-25DE-3BDC-C5CE33016DB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06D2CDB-9CD9-360E-B72D-4CB7B8A45218}"/>
              </a:ext>
            </a:extLst>
          </p:cNvPr>
          <p:cNvSpPr>
            <a:spLocks noGrp="1"/>
          </p:cNvSpPr>
          <p:nvPr>
            <p:ph type="dt" sz="half" idx="10"/>
          </p:nvPr>
        </p:nvSpPr>
        <p:spPr/>
        <p:txBody>
          <a:bodyPr/>
          <a:lstStyle/>
          <a:p>
            <a:fld id="{F5B7E38F-8325-418C-9FAA-01647CC74A6E}" type="datetimeFigureOut">
              <a:rPr lang="en-US" smtClean="0"/>
              <a:t>19/7/2024</a:t>
            </a:fld>
            <a:endParaRPr lang="en-US"/>
          </a:p>
        </p:txBody>
      </p:sp>
      <p:sp>
        <p:nvSpPr>
          <p:cNvPr id="6" name="Footer Placeholder 5">
            <a:extLst>
              <a:ext uri="{FF2B5EF4-FFF2-40B4-BE49-F238E27FC236}">
                <a16:creationId xmlns:a16="http://schemas.microsoft.com/office/drawing/2014/main" id="{63DD3031-61D4-146A-ADA7-C6C6A5D146C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C2FD59F-050E-31A1-8807-A7725AE5C7BF}"/>
              </a:ext>
            </a:extLst>
          </p:cNvPr>
          <p:cNvSpPr>
            <a:spLocks noGrp="1"/>
          </p:cNvSpPr>
          <p:nvPr>
            <p:ph type="sldNum" sz="quarter" idx="12"/>
          </p:nvPr>
        </p:nvSpPr>
        <p:spPr/>
        <p:txBody>
          <a:bodyPr/>
          <a:lstStyle/>
          <a:p>
            <a:fld id="{E20881B7-8C66-445F-B891-AA695EA3D9EE}" type="slidenum">
              <a:rPr lang="en-US" smtClean="0"/>
              <a:t>‹#›</a:t>
            </a:fld>
            <a:endParaRPr lang="en-US"/>
          </a:p>
        </p:txBody>
      </p:sp>
    </p:spTree>
    <p:extLst>
      <p:ext uri="{BB962C8B-B14F-4D97-AF65-F5344CB8AC3E}">
        <p14:creationId xmlns:p14="http://schemas.microsoft.com/office/powerpoint/2010/main" val="17530198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F5877-A580-E1FA-EC05-7130B72A623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12C82C9-4A7D-BF6D-C789-3B953AF917F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B9C8D90-8679-C4D2-D355-E79FDEF6522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BA6C514-5201-5F7E-0D2D-7B3437772DE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14D442D-98B0-C80E-5CEE-73CED2DD0B8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EFB0B1E-EEFB-0788-48B3-ABF631D255C3}"/>
              </a:ext>
            </a:extLst>
          </p:cNvPr>
          <p:cNvSpPr>
            <a:spLocks noGrp="1"/>
          </p:cNvSpPr>
          <p:nvPr>
            <p:ph type="dt" sz="half" idx="10"/>
          </p:nvPr>
        </p:nvSpPr>
        <p:spPr/>
        <p:txBody>
          <a:bodyPr/>
          <a:lstStyle/>
          <a:p>
            <a:fld id="{F5B7E38F-8325-418C-9FAA-01647CC74A6E}" type="datetimeFigureOut">
              <a:rPr lang="en-US" smtClean="0"/>
              <a:t>19/7/2024</a:t>
            </a:fld>
            <a:endParaRPr lang="en-US"/>
          </a:p>
        </p:txBody>
      </p:sp>
      <p:sp>
        <p:nvSpPr>
          <p:cNvPr id="8" name="Footer Placeholder 7">
            <a:extLst>
              <a:ext uri="{FF2B5EF4-FFF2-40B4-BE49-F238E27FC236}">
                <a16:creationId xmlns:a16="http://schemas.microsoft.com/office/drawing/2014/main" id="{B595BCD5-1D1B-0A86-2E54-CF449CE139F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6364DF7-2907-9EF1-E333-E16B63274BFC}"/>
              </a:ext>
            </a:extLst>
          </p:cNvPr>
          <p:cNvSpPr>
            <a:spLocks noGrp="1"/>
          </p:cNvSpPr>
          <p:nvPr>
            <p:ph type="sldNum" sz="quarter" idx="12"/>
          </p:nvPr>
        </p:nvSpPr>
        <p:spPr/>
        <p:txBody>
          <a:bodyPr/>
          <a:lstStyle/>
          <a:p>
            <a:fld id="{E20881B7-8C66-445F-B891-AA695EA3D9EE}" type="slidenum">
              <a:rPr lang="en-US" smtClean="0"/>
              <a:t>‹#›</a:t>
            </a:fld>
            <a:endParaRPr lang="en-US"/>
          </a:p>
        </p:txBody>
      </p:sp>
    </p:spTree>
    <p:extLst>
      <p:ext uri="{BB962C8B-B14F-4D97-AF65-F5344CB8AC3E}">
        <p14:creationId xmlns:p14="http://schemas.microsoft.com/office/powerpoint/2010/main" val="42742936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2B1B0F-94DD-3F13-CC80-DE8A70AE80C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537E50F-A3E3-A282-C5D9-625A91586E6D}"/>
              </a:ext>
            </a:extLst>
          </p:cNvPr>
          <p:cNvSpPr>
            <a:spLocks noGrp="1"/>
          </p:cNvSpPr>
          <p:nvPr>
            <p:ph type="dt" sz="half" idx="10"/>
          </p:nvPr>
        </p:nvSpPr>
        <p:spPr/>
        <p:txBody>
          <a:bodyPr/>
          <a:lstStyle/>
          <a:p>
            <a:fld id="{F5B7E38F-8325-418C-9FAA-01647CC74A6E}" type="datetimeFigureOut">
              <a:rPr lang="en-US" smtClean="0"/>
              <a:t>19/7/2024</a:t>
            </a:fld>
            <a:endParaRPr lang="en-US"/>
          </a:p>
        </p:txBody>
      </p:sp>
      <p:sp>
        <p:nvSpPr>
          <p:cNvPr id="4" name="Footer Placeholder 3">
            <a:extLst>
              <a:ext uri="{FF2B5EF4-FFF2-40B4-BE49-F238E27FC236}">
                <a16:creationId xmlns:a16="http://schemas.microsoft.com/office/drawing/2014/main" id="{77081415-8573-0538-7CDD-6F5A9D82F86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AACD230-AEFF-2B82-6DD3-FFAB43B1489F}"/>
              </a:ext>
            </a:extLst>
          </p:cNvPr>
          <p:cNvSpPr>
            <a:spLocks noGrp="1"/>
          </p:cNvSpPr>
          <p:nvPr>
            <p:ph type="sldNum" sz="quarter" idx="12"/>
          </p:nvPr>
        </p:nvSpPr>
        <p:spPr/>
        <p:txBody>
          <a:bodyPr/>
          <a:lstStyle/>
          <a:p>
            <a:fld id="{E20881B7-8C66-445F-B891-AA695EA3D9EE}" type="slidenum">
              <a:rPr lang="en-US" smtClean="0"/>
              <a:t>‹#›</a:t>
            </a:fld>
            <a:endParaRPr lang="en-US"/>
          </a:p>
        </p:txBody>
      </p:sp>
    </p:spTree>
    <p:extLst>
      <p:ext uri="{BB962C8B-B14F-4D97-AF65-F5344CB8AC3E}">
        <p14:creationId xmlns:p14="http://schemas.microsoft.com/office/powerpoint/2010/main" val="15974442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4EB67B8-25F2-6285-9B07-65F29C698EFB}"/>
              </a:ext>
            </a:extLst>
          </p:cNvPr>
          <p:cNvSpPr>
            <a:spLocks noGrp="1"/>
          </p:cNvSpPr>
          <p:nvPr>
            <p:ph type="dt" sz="half" idx="10"/>
          </p:nvPr>
        </p:nvSpPr>
        <p:spPr/>
        <p:txBody>
          <a:bodyPr/>
          <a:lstStyle/>
          <a:p>
            <a:fld id="{F5B7E38F-8325-418C-9FAA-01647CC74A6E}" type="datetimeFigureOut">
              <a:rPr lang="en-US" smtClean="0"/>
              <a:t>19/7/2024</a:t>
            </a:fld>
            <a:endParaRPr lang="en-US"/>
          </a:p>
        </p:txBody>
      </p:sp>
      <p:sp>
        <p:nvSpPr>
          <p:cNvPr id="3" name="Footer Placeholder 2">
            <a:extLst>
              <a:ext uri="{FF2B5EF4-FFF2-40B4-BE49-F238E27FC236}">
                <a16:creationId xmlns:a16="http://schemas.microsoft.com/office/drawing/2014/main" id="{E8C81F6E-7F99-171D-4C3F-F2F76BB1B39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3CE7486-F9A2-A55C-5F35-7A2D220FF8FC}"/>
              </a:ext>
            </a:extLst>
          </p:cNvPr>
          <p:cNvSpPr>
            <a:spLocks noGrp="1"/>
          </p:cNvSpPr>
          <p:nvPr>
            <p:ph type="sldNum" sz="quarter" idx="12"/>
          </p:nvPr>
        </p:nvSpPr>
        <p:spPr/>
        <p:txBody>
          <a:bodyPr/>
          <a:lstStyle/>
          <a:p>
            <a:fld id="{E20881B7-8C66-445F-B891-AA695EA3D9EE}" type="slidenum">
              <a:rPr lang="en-US" smtClean="0"/>
              <a:t>‹#›</a:t>
            </a:fld>
            <a:endParaRPr lang="en-US"/>
          </a:p>
        </p:txBody>
      </p:sp>
    </p:spTree>
    <p:extLst>
      <p:ext uri="{BB962C8B-B14F-4D97-AF65-F5344CB8AC3E}">
        <p14:creationId xmlns:p14="http://schemas.microsoft.com/office/powerpoint/2010/main" val="41470034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6316D-74EE-0D86-A356-0AA4465724F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22CF020-225C-FDCF-B4E9-8C6FD37601F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095DD85-010B-9EFB-3293-5547616927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03E88D5-0F08-202B-DF5D-F3E3AA502DCE}"/>
              </a:ext>
            </a:extLst>
          </p:cNvPr>
          <p:cNvSpPr>
            <a:spLocks noGrp="1"/>
          </p:cNvSpPr>
          <p:nvPr>
            <p:ph type="dt" sz="half" idx="10"/>
          </p:nvPr>
        </p:nvSpPr>
        <p:spPr/>
        <p:txBody>
          <a:bodyPr/>
          <a:lstStyle/>
          <a:p>
            <a:fld id="{F5B7E38F-8325-418C-9FAA-01647CC74A6E}" type="datetimeFigureOut">
              <a:rPr lang="en-US" smtClean="0"/>
              <a:t>19/7/2024</a:t>
            </a:fld>
            <a:endParaRPr lang="en-US"/>
          </a:p>
        </p:txBody>
      </p:sp>
      <p:sp>
        <p:nvSpPr>
          <p:cNvPr id="6" name="Footer Placeholder 5">
            <a:extLst>
              <a:ext uri="{FF2B5EF4-FFF2-40B4-BE49-F238E27FC236}">
                <a16:creationId xmlns:a16="http://schemas.microsoft.com/office/drawing/2014/main" id="{990140FD-90D5-DE96-DADE-84011F07337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54EBA67-4686-BE80-20F4-DC7A57916249}"/>
              </a:ext>
            </a:extLst>
          </p:cNvPr>
          <p:cNvSpPr>
            <a:spLocks noGrp="1"/>
          </p:cNvSpPr>
          <p:nvPr>
            <p:ph type="sldNum" sz="quarter" idx="12"/>
          </p:nvPr>
        </p:nvSpPr>
        <p:spPr/>
        <p:txBody>
          <a:bodyPr/>
          <a:lstStyle/>
          <a:p>
            <a:fld id="{E20881B7-8C66-445F-B891-AA695EA3D9EE}" type="slidenum">
              <a:rPr lang="en-US" smtClean="0"/>
              <a:t>‹#›</a:t>
            </a:fld>
            <a:endParaRPr lang="en-US"/>
          </a:p>
        </p:txBody>
      </p:sp>
    </p:spTree>
    <p:extLst>
      <p:ext uri="{BB962C8B-B14F-4D97-AF65-F5344CB8AC3E}">
        <p14:creationId xmlns:p14="http://schemas.microsoft.com/office/powerpoint/2010/main" val="8624347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8144A-A722-AD09-9C6A-ED0900FFC75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1F6358C-7204-E011-2CBA-1E6E2CCA9EF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7C36507-1088-4E42-DE5B-70FF1F406B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8665DF9-F04A-29A2-FDBC-221E6CF49A55}"/>
              </a:ext>
            </a:extLst>
          </p:cNvPr>
          <p:cNvSpPr>
            <a:spLocks noGrp="1"/>
          </p:cNvSpPr>
          <p:nvPr>
            <p:ph type="dt" sz="half" idx="10"/>
          </p:nvPr>
        </p:nvSpPr>
        <p:spPr/>
        <p:txBody>
          <a:bodyPr/>
          <a:lstStyle/>
          <a:p>
            <a:fld id="{F5B7E38F-8325-418C-9FAA-01647CC74A6E}" type="datetimeFigureOut">
              <a:rPr lang="en-US" smtClean="0"/>
              <a:t>19/7/2024</a:t>
            </a:fld>
            <a:endParaRPr lang="en-US"/>
          </a:p>
        </p:txBody>
      </p:sp>
      <p:sp>
        <p:nvSpPr>
          <p:cNvPr id="6" name="Footer Placeholder 5">
            <a:extLst>
              <a:ext uri="{FF2B5EF4-FFF2-40B4-BE49-F238E27FC236}">
                <a16:creationId xmlns:a16="http://schemas.microsoft.com/office/drawing/2014/main" id="{4F06CBC4-E4DD-F077-DE79-C32AFEF3115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35AEBF5-CC9F-5E7A-26FF-15BFFEACA713}"/>
              </a:ext>
            </a:extLst>
          </p:cNvPr>
          <p:cNvSpPr>
            <a:spLocks noGrp="1"/>
          </p:cNvSpPr>
          <p:nvPr>
            <p:ph type="sldNum" sz="quarter" idx="12"/>
          </p:nvPr>
        </p:nvSpPr>
        <p:spPr/>
        <p:txBody>
          <a:bodyPr/>
          <a:lstStyle/>
          <a:p>
            <a:fld id="{E20881B7-8C66-445F-B891-AA695EA3D9EE}" type="slidenum">
              <a:rPr lang="en-US" smtClean="0"/>
              <a:t>‹#›</a:t>
            </a:fld>
            <a:endParaRPr lang="en-US"/>
          </a:p>
        </p:txBody>
      </p:sp>
    </p:spTree>
    <p:extLst>
      <p:ext uri="{BB962C8B-B14F-4D97-AF65-F5344CB8AC3E}">
        <p14:creationId xmlns:p14="http://schemas.microsoft.com/office/powerpoint/2010/main" val="39644943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 Target="../slides/slide2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B9F2DE11-379F-F8FE-1110-4B88498E76A1}"/>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853072" y="0"/>
            <a:ext cx="10515600" cy="6866299"/>
          </a:xfrm>
          <a:prstGeom prst="rect">
            <a:avLst/>
          </a:prstGeom>
        </p:spPr>
      </p:pic>
      <p:sp>
        <p:nvSpPr>
          <p:cNvPr id="2" name="Title Placeholder 1">
            <a:extLst>
              <a:ext uri="{FF2B5EF4-FFF2-40B4-BE49-F238E27FC236}">
                <a16:creationId xmlns:a16="http://schemas.microsoft.com/office/drawing/2014/main" id="{EEE2CB8C-F694-E132-1FBE-E1840499D48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7775E656-A936-8912-2E73-D2B58FB2F99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C7ADF030-88BC-943C-E4CF-5A903E50D32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B7E38F-8325-418C-9FAA-01647CC74A6E}" type="datetimeFigureOut">
              <a:rPr lang="en-US" smtClean="0"/>
              <a:t>19/7/2024</a:t>
            </a:fld>
            <a:endParaRPr lang="en-US"/>
          </a:p>
        </p:txBody>
      </p:sp>
      <p:sp>
        <p:nvSpPr>
          <p:cNvPr id="5" name="Footer Placeholder 4">
            <a:extLst>
              <a:ext uri="{FF2B5EF4-FFF2-40B4-BE49-F238E27FC236}">
                <a16:creationId xmlns:a16="http://schemas.microsoft.com/office/drawing/2014/main" id="{2DB91D7E-8583-90AA-14AA-CFF8B0A9DB4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1318C589-C041-7144-650A-8F897E3FF93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0881B7-8C66-445F-B891-AA695EA3D9EE}" type="slidenum">
              <a:rPr lang="en-US" smtClean="0"/>
              <a:t>‹#›</a:t>
            </a:fld>
            <a:endParaRPr lang="en-US"/>
          </a:p>
        </p:txBody>
      </p:sp>
      <p:sp>
        <p:nvSpPr>
          <p:cNvPr id="12" name="Google Shape;236;p32">
            <a:extLst>
              <a:ext uri="{FF2B5EF4-FFF2-40B4-BE49-F238E27FC236}">
                <a16:creationId xmlns:a16="http://schemas.microsoft.com/office/drawing/2014/main" id="{A4C465EF-E944-8EBB-B14C-CB40C0EBA066}"/>
              </a:ext>
            </a:extLst>
          </p:cNvPr>
          <p:cNvSpPr/>
          <p:nvPr userDrawn="1"/>
        </p:nvSpPr>
        <p:spPr>
          <a:xfrm>
            <a:off x="-1" y="-8300"/>
            <a:ext cx="823330" cy="6866300"/>
          </a:xfrm>
          <a:prstGeom prst="rect">
            <a:avLst/>
          </a:prstGeom>
          <a:solidFill>
            <a:srgbClr val="FFE18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237;p32">
            <a:extLst>
              <a:ext uri="{FF2B5EF4-FFF2-40B4-BE49-F238E27FC236}">
                <a16:creationId xmlns:a16="http://schemas.microsoft.com/office/drawing/2014/main" id="{A29B7A81-48D4-1B1B-22BE-1A18AB9875C9}"/>
              </a:ext>
            </a:extLst>
          </p:cNvPr>
          <p:cNvSpPr/>
          <p:nvPr userDrawn="1"/>
        </p:nvSpPr>
        <p:spPr>
          <a:xfrm>
            <a:off x="11368671" y="0"/>
            <a:ext cx="823329" cy="6785336"/>
          </a:xfrm>
          <a:prstGeom prst="rect">
            <a:avLst/>
          </a:prstGeom>
          <a:solidFill>
            <a:srgbClr val="FFE18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17" name="Picture 16">
            <a:extLst>
              <a:ext uri="{FF2B5EF4-FFF2-40B4-BE49-F238E27FC236}">
                <a16:creationId xmlns:a16="http://schemas.microsoft.com/office/drawing/2014/main" id="{2B871C7C-B6C2-E47C-8A63-CD97BBF7B72F}"/>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11353800" y="4607388"/>
            <a:ext cx="819401" cy="1569575"/>
          </a:xfrm>
          <a:prstGeom prst="rect">
            <a:avLst/>
          </a:prstGeom>
        </p:spPr>
      </p:pic>
      <p:pic>
        <p:nvPicPr>
          <p:cNvPr id="18" name="Picture 17">
            <a:extLst>
              <a:ext uri="{FF2B5EF4-FFF2-40B4-BE49-F238E27FC236}">
                <a16:creationId xmlns:a16="http://schemas.microsoft.com/office/drawing/2014/main" id="{7CE93680-E9EC-F182-68F8-B7AC15247CF1}"/>
              </a:ext>
            </a:extLst>
          </p:cNvPr>
          <p:cNvPicPr>
            <a:picLocks noChangeAspect="1"/>
          </p:cNvPicPr>
          <p:nvPr userDrawn="1"/>
        </p:nvPicPr>
        <p:blipFill>
          <a:blip r:embed="rId18" cstate="hqprint">
            <a:extLst>
              <a:ext uri="{28A0092B-C50C-407E-A947-70E740481C1C}">
                <a14:useLocalDpi xmlns:a14="http://schemas.microsoft.com/office/drawing/2010/main" val="0"/>
              </a:ext>
            </a:extLst>
          </a:blip>
          <a:stretch>
            <a:fillRect/>
          </a:stretch>
        </p:blipFill>
        <p:spPr>
          <a:xfrm>
            <a:off x="33670" y="4957630"/>
            <a:ext cx="789659" cy="1827706"/>
          </a:xfrm>
          <a:prstGeom prst="rect">
            <a:avLst/>
          </a:prstGeom>
        </p:spPr>
      </p:pic>
      <p:sp>
        <p:nvSpPr>
          <p:cNvPr id="19" name="Action Button: Home 69">
            <a:hlinkClick r:id="rId19" action="ppaction://hlinksldjump" highlightClick="1"/>
            <a:extLst>
              <a:ext uri="{FF2B5EF4-FFF2-40B4-BE49-F238E27FC236}">
                <a16:creationId xmlns:a16="http://schemas.microsoft.com/office/drawing/2014/main" id="{EA9882A3-A13D-9AFE-90C6-AE1D6F2C7174}"/>
              </a:ext>
            </a:extLst>
          </p:cNvPr>
          <p:cNvSpPr/>
          <p:nvPr userDrawn="1"/>
        </p:nvSpPr>
        <p:spPr>
          <a:xfrm>
            <a:off x="11530760" y="6282860"/>
            <a:ext cx="560479" cy="491667"/>
          </a:xfrm>
          <a:prstGeom prst="actionButtonHom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srgbClr val="363066"/>
              </a:solidFill>
            </a:endParaRPr>
          </a:p>
        </p:txBody>
      </p:sp>
    </p:spTree>
    <p:extLst>
      <p:ext uri="{BB962C8B-B14F-4D97-AF65-F5344CB8AC3E}">
        <p14:creationId xmlns:p14="http://schemas.microsoft.com/office/powerpoint/2010/main" val="3601059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3600" b="1" kern="1200">
          <a:solidFill>
            <a:srgbClr val="FF000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kern="1200" baseline="0">
          <a:solidFill>
            <a:schemeClr val="tx1"/>
          </a:solidFill>
          <a:latin typeface="Arial" panose="020B0604020202020204" pitchFamily="34" charset="0"/>
          <a:ea typeface="Broad" panose="02020500000000000000" pitchFamily="18"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600" b="1" kern="1200" baseline="0">
          <a:solidFill>
            <a:schemeClr val="accent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slide" Target="slide22.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1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slide" Target="slide22.xml"/><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22.jp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notesSlide" Target="../notesSlides/notesSlide15.xml"/></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22.jpg"/></Relationships>
</file>

<file path=ppt/slides/_rels/slide3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26.png"/></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22.jpg"/></Relationships>
</file>

<file path=ppt/slides/_rels/slide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30.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3.xml"/><Relationship Id="rId1" Type="http://schemas.openxmlformats.org/officeDocument/2006/relationships/slideLayout" Target="../slideLayouts/slideLayout6.xml"/><Relationship Id="rId4" Type="http://schemas.openxmlformats.org/officeDocument/2006/relationships/slide" Target="slide22.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5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4.xml"/><Relationship Id="rId1" Type="http://schemas.openxmlformats.org/officeDocument/2006/relationships/slideLayout" Target="../slideLayouts/slideLayout6.xml"/><Relationship Id="rId4" Type="http://schemas.openxmlformats.org/officeDocument/2006/relationships/slide" Target="slide22.xml"/></Relationships>
</file>

<file path=ppt/slides/_rels/slide51.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png"/><Relationship Id="rId18" Type="http://schemas.openxmlformats.org/officeDocument/2006/relationships/image" Target="../media/image52.png"/><Relationship Id="rId26" Type="http://schemas.openxmlformats.org/officeDocument/2006/relationships/image" Target="../media/image60.png"/><Relationship Id="rId3" Type="http://schemas.openxmlformats.org/officeDocument/2006/relationships/image" Target="../media/image37.png"/><Relationship Id="rId21" Type="http://schemas.openxmlformats.org/officeDocument/2006/relationships/image" Target="../media/image55.png"/><Relationship Id="rId34" Type="http://schemas.openxmlformats.org/officeDocument/2006/relationships/image" Target="../media/image68.png"/><Relationship Id="rId7" Type="http://schemas.openxmlformats.org/officeDocument/2006/relationships/image" Target="../media/image41.png"/><Relationship Id="rId12" Type="http://schemas.openxmlformats.org/officeDocument/2006/relationships/image" Target="../media/image46.png"/><Relationship Id="rId17" Type="http://schemas.openxmlformats.org/officeDocument/2006/relationships/image" Target="../media/image51.png"/><Relationship Id="rId25" Type="http://schemas.openxmlformats.org/officeDocument/2006/relationships/image" Target="../media/image59.png"/><Relationship Id="rId33" Type="http://schemas.openxmlformats.org/officeDocument/2006/relationships/image" Target="../media/image67.png"/><Relationship Id="rId2" Type="http://schemas.openxmlformats.org/officeDocument/2006/relationships/image" Target="../media/image36.png"/><Relationship Id="rId16" Type="http://schemas.openxmlformats.org/officeDocument/2006/relationships/image" Target="../media/image50.png"/><Relationship Id="rId20" Type="http://schemas.openxmlformats.org/officeDocument/2006/relationships/image" Target="../media/image54.png"/><Relationship Id="rId29" Type="http://schemas.openxmlformats.org/officeDocument/2006/relationships/image" Target="../media/image63.png"/><Relationship Id="rId1" Type="http://schemas.openxmlformats.org/officeDocument/2006/relationships/slideLayout" Target="../slideLayouts/slideLayout6.xml"/><Relationship Id="rId6" Type="http://schemas.openxmlformats.org/officeDocument/2006/relationships/image" Target="../media/image40.png"/><Relationship Id="rId11" Type="http://schemas.openxmlformats.org/officeDocument/2006/relationships/image" Target="../media/image45.png"/><Relationship Id="rId24" Type="http://schemas.openxmlformats.org/officeDocument/2006/relationships/image" Target="../media/image58.png"/><Relationship Id="rId32" Type="http://schemas.openxmlformats.org/officeDocument/2006/relationships/image" Target="../media/image66.png"/><Relationship Id="rId5" Type="http://schemas.openxmlformats.org/officeDocument/2006/relationships/image" Target="../media/image39.png"/><Relationship Id="rId15" Type="http://schemas.openxmlformats.org/officeDocument/2006/relationships/image" Target="../media/image49.png"/><Relationship Id="rId23" Type="http://schemas.openxmlformats.org/officeDocument/2006/relationships/image" Target="../media/image57.png"/><Relationship Id="rId28" Type="http://schemas.openxmlformats.org/officeDocument/2006/relationships/image" Target="../media/image62.png"/><Relationship Id="rId10" Type="http://schemas.openxmlformats.org/officeDocument/2006/relationships/image" Target="../media/image44.png"/><Relationship Id="rId19" Type="http://schemas.openxmlformats.org/officeDocument/2006/relationships/image" Target="../media/image53.png"/><Relationship Id="rId31" Type="http://schemas.openxmlformats.org/officeDocument/2006/relationships/image" Target="../media/image65.png"/><Relationship Id="rId4" Type="http://schemas.openxmlformats.org/officeDocument/2006/relationships/image" Target="../media/image38.png"/><Relationship Id="rId9" Type="http://schemas.openxmlformats.org/officeDocument/2006/relationships/image" Target="../media/image43.png"/><Relationship Id="rId14" Type="http://schemas.openxmlformats.org/officeDocument/2006/relationships/image" Target="../media/image48.png"/><Relationship Id="rId22" Type="http://schemas.openxmlformats.org/officeDocument/2006/relationships/image" Target="../media/image56.png"/><Relationship Id="rId27" Type="http://schemas.openxmlformats.org/officeDocument/2006/relationships/image" Target="../media/image61.png"/><Relationship Id="rId30" Type="http://schemas.openxmlformats.org/officeDocument/2006/relationships/image" Target="../media/image64.png"/><Relationship Id="rId35" Type="http://schemas.openxmlformats.org/officeDocument/2006/relationships/image" Target="../media/image69.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3" Type="http://schemas.openxmlformats.org/officeDocument/2006/relationships/slide" Target="slide22.xml"/><Relationship Id="rId2" Type="http://schemas.openxmlformats.org/officeDocument/2006/relationships/notesSlide" Target="../notesSlides/notesSlide35.xml"/><Relationship Id="rId1" Type="http://schemas.openxmlformats.org/officeDocument/2006/relationships/slideLayout" Target="../slideLayouts/slideLayout6.xml"/><Relationship Id="rId4" Type="http://schemas.openxmlformats.org/officeDocument/2006/relationships/image" Target="../media/image70.jpeg"/></Relationships>
</file>

<file path=ppt/slides/_rels/slide54.xml.rels><?xml version="1.0" encoding="UTF-8" standalone="yes"?>
<Relationships xmlns="http://schemas.openxmlformats.org/package/2006/relationships"><Relationship Id="rId3" Type="http://schemas.openxmlformats.org/officeDocument/2006/relationships/slide" Target="slide22.xml"/><Relationship Id="rId2" Type="http://schemas.openxmlformats.org/officeDocument/2006/relationships/notesSlide" Target="../notesSlides/notesSlide36.xml"/><Relationship Id="rId1" Type="http://schemas.openxmlformats.org/officeDocument/2006/relationships/slideLayout" Target="../slideLayouts/slideLayout6.xml"/><Relationship Id="rId4" Type="http://schemas.openxmlformats.org/officeDocument/2006/relationships/image" Target="../media/image390.png"/></Relationships>
</file>

<file path=ppt/slides/_rels/slide55.xml.rels><?xml version="1.0" encoding="UTF-8" standalone="yes"?>
<Relationships xmlns="http://schemas.openxmlformats.org/package/2006/relationships"><Relationship Id="rId3" Type="http://schemas.openxmlformats.org/officeDocument/2006/relationships/slide" Target="slide22.xml"/><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slide" Target="slide22.xml"/><Relationship Id="rId2" Type="http://schemas.openxmlformats.org/officeDocument/2006/relationships/notesSlide" Target="../notesSlides/notesSlide38.xml"/><Relationship Id="rId1" Type="http://schemas.openxmlformats.org/officeDocument/2006/relationships/slideLayout" Target="../slideLayouts/slideLayout6.xml"/><Relationship Id="rId4" Type="http://schemas.openxmlformats.org/officeDocument/2006/relationships/image" Target="../media/image71.png"/></Relationships>
</file>

<file path=ppt/slides/_rels/slide5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9.xml"/><Relationship Id="rId1" Type="http://schemas.openxmlformats.org/officeDocument/2006/relationships/slideLayout" Target="../slideLayouts/slideLayout6.xml"/><Relationship Id="rId5" Type="http://schemas.openxmlformats.org/officeDocument/2006/relationships/image" Target="../media/image70.jpeg"/><Relationship Id="rId4" Type="http://schemas.openxmlformats.org/officeDocument/2006/relationships/image" Target="../media/image72.png"/></Relationships>
</file>

<file path=ppt/slides/_rels/slide5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0.xml"/><Relationship Id="rId1" Type="http://schemas.openxmlformats.org/officeDocument/2006/relationships/slideLayout" Target="../slideLayouts/slideLayout6.xml"/><Relationship Id="rId4" Type="http://schemas.openxmlformats.org/officeDocument/2006/relationships/image" Target="../media/image421.png"/></Relationships>
</file>

<file path=ppt/slides/_rels/slide5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2.xml"/><Relationship Id="rId1" Type="http://schemas.openxmlformats.org/officeDocument/2006/relationships/slideLayout" Target="../slideLayouts/slideLayout6.xml"/><Relationship Id="rId5" Type="http://schemas.openxmlformats.org/officeDocument/2006/relationships/image" Target="../media/image73.png"/><Relationship Id="rId4" Type="http://schemas.openxmlformats.org/officeDocument/2006/relationships/image" Target="../media/image71.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74.png"/></Relationships>
</file>

<file path=ppt/slides/_rels/slide63.xml.rels><?xml version="1.0" encoding="UTF-8" standalone="yes"?>
<Relationships xmlns="http://schemas.openxmlformats.org/package/2006/relationships"><Relationship Id="rId8" Type="http://schemas.openxmlformats.org/officeDocument/2006/relationships/audio" Target="../media/media6.mp3"/><Relationship Id="rId3" Type="http://schemas.microsoft.com/office/2007/relationships/media" Target="../media/media4.mp3"/><Relationship Id="rId7" Type="http://schemas.microsoft.com/office/2007/relationships/media" Target="../media/media6.mp3"/><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audio" Target="../media/media5.mp3"/><Relationship Id="rId11" Type="http://schemas.openxmlformats.org/officeDocument/2006/relationships/image" Target="../media/image76.png"/><Relationship Id="rId5" Type="http://schemas.microsoft.com/office/2007/relationships/media" Target="../media/media5.mp3"/><Relationship Id="rId10" Type="http://schemas.openxmlformats.org/officeDocument/2006/relationships/image" Target="../media/image75.png"/><Relationship Id="rId4" Type="http://schemas.openxmlformats.org/officeDocument/2006/relationships/audio" Target="../media/media4.mp3"/><Relationship Id="rId9"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8" Type="http://schemas.openxmlformats.org/officeDocument/2006/relationships/audio" Target="../media/media6.mp3"/><Relationship Id="rId3" Type="http://schemas.microsoft.com/office/2007/relationships/media" Target="../media/media4.mp3"/><Relationship Id="rId7" Type="http://schemas.microsoft.com/office/2007/relationships/media" Target="../media/media6.mp3"/><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audio" Target="../media/media5.mp3"/><Relationship Id="rId11" Type="http://schemas.openxmlformats.org/officeDocument/2006/relationships/image" Target="../media/image76.png"/><Relationship Id="rId5" Type="http://schemas.microsoft.com/office/2007/relationships/media" Target="../media/media5.mp3"/><Relationship Id="rId10" Type="http://schemas.openxmlformats.org/officeDocument/2006/relationships/image" Target="../media/image75.png"/><Relationship Id="rId4" Type="http://schemas.openxmlformats.org/officeDocument/2006/relationships/audio" Target="../media/media4.mp3"/><Relationship Id="rId9"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8" Type="http://schemas.openxmlformats.org/officeDocument/2006/relationships/audio" Target="../media/media6.mp3"/><Relationship Id="rId3" Type="http://schemas.microsoft.com/office/2007/relationships/media" Target="../media/media4.mp3"/><Relationship Id="rId7" Type="http://schemas.microsoft.com/office/2007/relationships/media" Target="../media/media6.mp3"/><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audio" Target="../media/media5.mp3"/><Relationship Id="rId11" Type="http://schemas.openxmlformats.org/officeDocument/2006/relationships/image" Target="../media/image76.png"/><Relationship Id="rId5" Type="http://schemas.microsoft.com/office/2007/relationships/media" Target="../media/media5.mp3"/><Relationship Id="rId10" Type="http://schemas.openxmlformats.org/officeDocument/2006/relationships/image" Target="../media/image75.png"/><Relationship Id="rId4" Type="http://schemas.openxmlformats.org/officeDocument/2006/relationships/audio" Target="../media/media4.mp3"/><Relationship Id="rId9"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8" Type="http://schemas.openxmlformats.org/officeDocument/2006/relationships/audio" Target="../media/media6.mp3"/><Relationship Id="rId13" Type="http://schemas.openxmlformats.org/officeDocument/2006/relationships/image" Target="../media/image430.png"/><Relationship Id="rId3" Type="http://schemas.microsoft.com/office/2007/relationships/media" Target="../media/media4.mp3"/><Relationship Id="rId7" Type="http://schemas.microsoft.com/office/2007/relationships/media" Target="../media/media6.mp3"/><Relationship Id="rId12" Type="http://schemas.openxmlformats.org/officeDocument/2006/relationships/image" Target="../media/image420.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audio" Target="../media/media5.mp3"/><Relationship Id="rId11" Type="http://schemas.openxmlformats.org/officeDocument/2006/relationships/image" Target="../media/image410.png"/><Relationship Id="rId5" Type="http://schemas.microsoft.com/office/2007/relationships/media" Target="../media/media5.mp3"/><Relationship Id="rId15" Type="http://schemas.openxmlformats.org/officeDocument/2006/relationships/image" Target="../media/image77.png"/><Relationship Id="rId10" Type="http://schemas.openxmlformats.org/officeDocument/2006/relationships/image" Target="../media/image75.png"/><Relationship Id="rId4" Type="http://schemas.openxmlformats.org/officeDocument/2006/relationships/audio" Target="../media/media4.mp3"/><Relationship Id="rId9" Type="http://schemas.openxmlformats.org/officeDocument/2006/relationships/slideLayout" Target="../slideLayouts/slideLayout1.xml"/><Relationship Id="rId14" Type="http://schemas.openxmlformats.org/officeDocument/2006/relationships/image" Target="../media/image440.png"/></Relationships>
</file>

<file path=ppt/slides/_rels/slide67.xml.rels><?xml version="1.0" encoding="UTF-8" standalone="yes"?>
<Relationships xmlns="http://schemas.openxmlformats.org/package/2006/relationships"><Relationship Id="rId8" Type="http://schemas.openxmlformats.org/officeDocument/2006/relationships/audio" Target="../media/media6.mp3"/><Relationship Id="rId3" Type="http://schemas.microsoft.com/office/2007/relationships/media" Target="../media/media4.mp3"/><Relationship Id="rId7" Type="http://schemas.microsoft.com/office/2007/relationships/media" Target="../media/media6.mp3"/><Relationship Id="rId12" Type="http://schemas.openxmlformats.org/officeDocument/2006/relationships/image" Target="../media/image78.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audio" Target="../media/media5.mp3"/><Relationship Id="rId11" Type="http://schemas.openxmlformats.org/officeDocument/2006/relationships/image" Target="../media/image78.png"/><Relationship Id="rId5" Type="http://schemas.microsoft.com/office/2007/relationships/media" Target="../media/media5.mp3"/><Relationship Id="rId10" Type="http://schemas.openxmlformats.org/officeDocument/2006/relationships/image" Target="../media/image75.png"/><Relationship Id="rId4" Type="http://schemas.openxmlformats.org/officeDocument/2006/relationships/audio" Target="../media/media4.mp3"/><Relationship Id="rId9"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8" Type="http://schemas.openxmlformats.org/officeDocument/2006/relationships/audio" Target="../media/media6.mp3"/><Relationship Id="rId3" Type="http://schemas.microsoft.com/office/2007/relationships/media" Target="../media/media4.mp3"/><Relationship Id="rId7" Type="http://schemas.microsoft.com/office/2007/relationships/media" Target="../media/media6.mp3"/><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audio" Target="../media/media5.mp3"/><Relationship Id="rId11" Type="http://schemas.openxmlformats.org/officeDocument/2006/relationships/image" Target="../media/image76.png"/><Relationship Id="rId5" Type="http://schemas.microsoft.com/office/2007/relationships/media" Target="../media/media5.mp3"/><Relationship Id="rId10" Type="http://schemas.openxmlformats.org/officeDocument/2006/relationships/image" Target="../media/image75.png"/><Relationship Id="rId4" Type="http://schemas.openxmlformats.org/officeDocument/2006/relationships/audio" Target="../media/media4.mp3"/><Relationship Id="rId9"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8" Type="http://schemas.openxmlformats.org/officeDocument/2006/relationships/audio" Target="../media/media6.mp3"/><Relationship Id="rId3" Type="http://schemas.microsoft.com/office/2007/relationships/media" Target="../media/media4.mp3"/><Relationship Id="rId7" Type="http://schemas.microsoft.com/office/2007/relationships/media" Target="../media/media6.mp3"/><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audio" Target="../media/media5.mp3"/><Relationship Id="rId11" Type="http://schemas.openxmlformats.org/officeDocument/2006/relationships/image" Target="../media/image76.png"/><Relationship Id="rId5" Type="http://schemas.microsoft.com/office/2007/relationships/media" Target="../media/media5.mp3"/><Relationship Id="rId10" Type="http://schemas.openxmlformats.org/officeDocument/2006/relationships/image" Target="../media/image75.png"/><Relationship Id="rId4" Type="http://schemas.openxmlformats.org/officeDocument/2006/relationships/audio" Target="../media/media4.mp3"/><Relationship Id="rId9"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8" Type="http://schemas.openxmlformats.org/officeDocument/2006/relationships/audio" Target="../media/media6.mp3"/><Relationship Id="rId3" Type="http://schemas.microsoft.com/office/2007/relationships/media" Target="../media/media4.mp3"/><Relationship Id="rId7" Type="http://schemas.microsoft.com/office/2007/relationships/media" Target="../media/media6.mp3"/><Relationship Id="rId12" Type="http://schemas.openxmlformats.org/officeDocument/2006/relationships/image" Target="../media/image80.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audio" Target="../media/media5.mp3"/><Relationship Id="rId11" Type="http://schemas.openxmlformats.org/officeDocument/2006/relationships/image" Target="../media/image76.png"/><Relationship Id="rId5" Type="http://schemas.microsoft.com/office/2007/relationships/media" Target="../media/media5.mp3"/><Relationship Id="rId10" Type="http://schemas.openxmlformats.org/officeDocument/2006/relationships/image" Target="../media/image75.png"/><Relationship Id="rId4" Type="http://schemas.openxmlformats.org/officeDocument/2006/relationships/audio" Target="../media/media4.mp3"/><Relationship Id="rId9"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8" Type="http://schemas.openxmlformats.org/officeDocument/2006/relationships/audio" Target="../media/media6.mp3"/><Relationship Id="rId3" Type="http://schemas.microsoft.com/office/2007/relationships/media" Target="../media/media4.mp3"/><Relationship Id="rId7" Type="http://schemas.microsoft.com/office/2007/relationships/media" Target="../media/media6.mp3"/><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audio" Target="../media/media5.mp3"/><Relationship Id="rId11" Type="http://schemas.openxmlformats.org/officeDocument/2006/relationships/image" Target="../media/image76.png"/><Relationship Id="rId5" Type="http://schemas.microsoft.com/office/2007/relationships/media" Target="../media/media5.mp3"/><Relationship Id="rId10" Type="http://schemas.openxmlformats.org/officeDocument/2006/relationships/image" Target="../media/image75.png"/><Relationship Id="rId4" Type="http://schemas.openxmlformats.org/officeDocument/2006/relationships/audio" Target="../media/media4.mp3"/><Relationship Id="rId9"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8" Type="http://schemas.openxmlformats.org/officeDocument/2006/relationships/audio" Target="../media/media6.mp3"/><Relationship Id="rId13" Type="http://schemas.openxmlformats.org/officeDocument/2006/relationships/image" Target="../media/image500.png"/><Relationship Id="rId3" Type="http://schemas.microsoft.com/office/2007/relationships/media" Target="../media/media4.mp3"/><Relationship Id="rId7" Type="http://schemas.microsoft.com/office/2007/relationships/media" Target="../media/media6.mp3"/><Relationship Id="rId12" Type="http://schemas.openxmlformats.org/officeDocument/2006/relationships/image" Target="../media/image490.png"/><Relationship Id="rId2" Type="http://schemas.openxmlformats.org/officeDocument/2006/relationships/audio" Target="../media/media3.mp3"/><Relationship Id="rId16" Type="http://schemas.openxmlformats.org/officeDocument/2006/relationships/image" Target="../media/image81.png"/><Relationship Id="rId1" Type="http://schemas.microsoft.com/office/2007/relationships/media" Target="../media/media3.mp3"/><Relationship Id="rId6" Type="http://schemas.openxmlformats.org/officeDocument/2006/relationships/audio" Target="../media/media5.mp3"/><Relationship Id="rId11" Type="http://schemas.openxmlformats.org/officeDocument/2006/relationships/image" Target="../media/image480.png"/><Relationship Id="rId5" Type="http://schemas.microsoft.com/office/2007/relationships/media" Target="../media/media5.mp3"/><Relationship Id="rId15" Type="http://schemas.openxmlformats.org/officeDocument/2006/relationships/image" Target="../media/image76.png"/><Relationship Id="rId10" Type="http://schemas.openxmlformats.org/officeDocument/2006/relationships/image" Target="../media/image75.png"/><Relationship Id="rId4" Type="http://schemas.openxmlformats.org/officeDocument/2006/relationships/audio" Target="../media/media4.mp3"/><Relationship Id="rId9" Type="http://schemas.openxmlformats.org/officeDocument/2006/relationships/slideLayout" Target="../slideLayouts/slideLayout1.xml"/><Relationship Id="rId14" Type="http://schemas.openxmlformats.org/officeDocument/2006/relationships/image" Target="../media/image510.png"/></Relationships>
</file>

<file path=ppt/slides/_rels/slide73.xml.rels><?xml version="1.0" encoding="UTF-8" standalone="yes"?>
<Relationships xmlns="http://schemas.openxmlformats.org/package/2006/relationships"><Relationship Id="rId8" Type="http://schemas.openxmlformats.org/officeDocument/2006/relationships/audio" Target="../media/media6.mp3"/><Relationship Id="rId3" Type="http://schemas.microsoft.com/office/2007/relationships/media" Target="../media/media4.mp3"/><Relationship Id="rId7" Type="http://schemas.microsoft.com/office/2007/relationships/media" Target="../media/media6.mp3"/><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audio" Target="../media/media5.mp3"/><Relationship Id="rId11" Type="http://schemas.openxmlformats.org/officeDocument/2006/relationships/image" Target="../media/image76.png"/><Relationship Id="rId5" Type="http://schemas.microsoft.com/office/2007/relationships/media" Target="../media/media5.mp3"/><Relationship Id="rId10" Type="http://schemas.openxmlformats.org/officeDocument/2006/relationships/image" Target="../media/image75.png"/><Relationship Id="rId4" Type="http://schemas.openxmlformats.org/officeDocument/2006/relationships/audio" Target="../media/media4.mp3"/><Relationship Id="rId9"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8" Type="http://schemas.openxmlformats.org/officeDocument/2006/relationships/audio" Target="../media/media6.mp3"/><Relationship Id="rId3" Type="http://schemas.microsoft.com/office/2007/relationships/media" Target="../media/media4.mp3"/><Relationship Id="rId7" Type="http://schemas.microsoft.com/office/2007/relationships/media" Target="../media/media6.mp3"/><Relationship Id="rId12" Type="http://schemas.openxmlformats.org/officeDocument/2006/relationships/image" Target="../media/image82.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audio" Target="../media/media5.mp3"/><Relationship Id="rId11" Type="http://schemas.openxmlformats.org/officeDocument/2006/relationships/image" Target="../media/image76.png"/><Relationship Id="rId5" Type="http://schemas.microsoft.com/office/2007/relationships/media" Target="../media/media5.mp3"/><Relationship Id="rId10" Type="http://schemas.openxmlformats.org/officeDocument/2006/relationships/image" Target="../media/image75.png"/><Relationship Id="rId4" Type="http://schemas.openxmlformats.org/officeDocument/2006/relationships/audio" Target="../media/media4.mp3"/><Relationship Id="rId9"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image" Target="../media/image570.png"/><Relationship Id="rId18" Type="http://schemas.openxmlformats.org/officeDocument/2006/relationships/image" Target="../media/image76.png"/><Relationship Id="rId3" Type="http://schemas.openxmlformats.org/officeDocument/2006/relationships/slideLayout" Target="../slideLayouts/slideLayout6.xml"/><Relationship Id="rId21" Type="http://schemas.openxmlformats.org/officeDocument/2006/relationships/image" Target="../media/image620.png"/><Relationship Id="rId7" Type="http://schemas.openxmlformats.org/officeDocument/2006/relationships/audio" Target="../media/audio3.wav"/><Relationship Id="rId12" Type="http://schemas.openxmlformats.org/officeDocument/2006/relationships/image" Target="../media/image560.png"/><Relationship Id="rId17" Type="http://schemas.openxmlformats.org/officeDocument/2006/relationships/image" Target="../media/image85.png"/><Relationship Id="rId2" Type="http://schemas.openxmlformats.org/officeDocument/2006/relationships/audio" Target="../media/media7.mp3"/><Relationship Id="rId16" Type="http://schemas.openxmlformats.org/officeDocument/2006/relationships/image" Target="../media/image84.png"/><Relationship Id="rId20" Type="http://schemas.openxmlformats.org/officeDocument/2006/relationships/image" Target="../media/image75.png"/><Relationship Id="rId1" Type="http://schemas.microsoft.com/office/2007/relationships/media" Target="../media/media7.mp3"/><Relationship Id="rId6" Type="http://schemas.openxmlformats.org/officeDocument/2006/relationships/audio" Target="../media/audio2.wav"/><Relationship Id="rId11" Type="http://schemas.openxmlformats.org/officeDocument/2006/relationships/image" Target="../media/image550.png"/><Relationship Id="rId5" Type="http://schemas.openxmlformats.org/officeDocument/2006/relationships/audio" Target="../media/audio1.wav"/><Relationship Id="rId15" Type="http://schemas.openxmlformats.org/officeDocument/2006/relationships/image" Target="../media/image83.png"/><Relationship Id="rId10" Type="http://schemas.openxmlformats.org/officeDocument/2006/relationships/image" Target="../media/image540.png"/><Relationship Id="rId19" Type="http://schemas.openxmlformats.org/officeDocument/2006/relationships/image" Target="../media/image86.png"/><Relationship Id="rId4" Type="http://schemas.openxmlformats.org/officeDocument/2006/relationships/notesSlide" Target="../notesSlides/notesSlide43.xml"/><Relationship Id="rId9" Type="http://schemas.openxmlformats.org/officeDocument/2006/relationships/chart" Target="../charts/chart1.xml"/><Relationship Id="rId14" Type="http://schemas.openxmlformats.org/officeDocument/2006/relationships/audio" Target="../media/audio5.wav"/></Relationships>
</file>

<file path=ppt/slides/_rels/slide76.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image" Target="../media/image85.png"/><Relationship Id="rId3" Type="http://schemas.openxmlformats.org/officeDocument/2006/relationships/slideLayout" Target="../slideLayouts/slideLayout6.xml"/><Relationship Id="rId7" Type="http://schemas.openxmlformats.org/officeDocument/2006/relationships/audio" Target="../media/audio3.wav"/><Relationship Id="rId12" Type="http://schemas.openxmlformats.org/officeDocument/2006/relationships/image" Target="../media/image84.pn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audio" Target="../media/audio2.wav"/><Relationship Id="rId11" Type="http://schemas.openxmlformats.org/officeDocument/2006/relationships/image" Target="../media/image83.png"/><Relationship Id="rId5" Type="http://schemas.openxmlformats.org/officeDocument/2006/relationships/audio" Target="../media/audio1.wav"/><Relationship Id="rId15" Type="http://schemas.openxmlformats.org/officeDocument/2006/relationships/image" Target="../media/image75.png"/><Relationship Id="rId10" Type="http://schemas.openxmlformats.org/officeDocument/2006/relationships/audio" Target="../media/audio5.wav"/><Relationship Id="rId4" Type="http://schemas.openxmlformats.org/officeDocument/2006/relationships/notesSlide" Target="../notesSlides/notesSlide44.xml"/><Relationship Id="rId9" Type="http://schemas.openxmlformats.org/officeDocument/2006/relationships/chart" Target="../charts/chart2.xml"/><Relationship Id="rId14" Type="http://schemas.openxmlformats.org/officeDocument/2006/relationships/image" Target="../media/image76.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A86711-A64A-BBF6-2E4C-57C3D518EC62}"/>
              </a:ext>
            </a:extLst>
          </p:cNvPr>
          <p:cNvSpPr>
            <a:spLocks noGrp="1"/>
          </p:cNvSpPr>
          <p:nvPr>
            <p:ph type="ctrTitle"/>
          </p:nvPr>
        </p:nvSpPr>
        <p:spPr>
          <a:xfrm>
            <a:off x="1647007" y="1306785"/>
            <a:ext cx="9528991" cy="2387600"/>
          </a:xfrm>
        </p:spPr>
        <p:txBody>
          <a:bodyPr>
            <a:noAutofit/>
          </a:bodyPr>
          <a:lstStyle/>
          <a:p>
            <a:pPr>
              <a:lnSpc>
                <a:spcPct val="150000"/>
              </a:lnSpc>
            </a:pPr>
            <a:r>
              <a:rPr lang="en-US" sz="5400" dirty="0" err="1">
                <a:latin typeface="Calibri" panose="020F0502020204030204" pitchFamily="34" charset="0"/>
                <a:cs typeface="Calibri" panose="020F0502020204030204" pitchFamily="34" charset="0"/>
              </a:rPr>
              <a:t>Chào</a:t>
            </a:r>
            <a:r>
              <a:rPr lang="en-US" sz="5400" dirty="0">
                <a:latin typeface="Calibri" panose="020F0502020204030204" pitchFamily="34" charset="0"/>
                <a:cs typeface="Calibri" panose="020F0502020204030204" pitchFamily="34" charset="0"/>
              </a:rPr>
              <a:t> </a:t>
            </a:r>
            <a:r>
              <a:rPr lang="en-US" sz="5400" dirty="0" err="1">
                <a:latin typeface="Calibri" panose="020F0502020204030204" pitchFamily="34" charset="0"/>
                <a:cs typeface="Calibri" panose="020F0502020204030204" pitchFamily="34" charset="0"/>
              </a:rPr>
              <a:t>mừng</a:t>
            </a:r>
            <a:r>
              <a:rPr lang="en-US" sz="5400" dirty="0">
                <a:latin typeface="Calibri" panose="020F0502020204030204" pitchFamily="34" charset="0"/>
                <a:cs typeface="Calibri" panose="020F0502020204030204" pitchFamily="34" charset="0"/>
              </a:rPr>
              <a:t> </a:t>
            </a:r>
            <a:r>
              <a:rPr lang="en-US" sz="8000" dirty="0">
                <a:solidFill>
                  <a:schemeClr val="accent1"/>
                </a:solidFill>
                <a:latin typeface="Calibri" panose="020F0502020204030204" pitchFamily="34" charset="0"/>
                <a:cs typeface="Calibri" panose="020F0502020204030204" pitchFamily="34" charset="0"/>
              </a:rPr>
              <a:t/>
            </a:r>
            <a:br>
              <a:rPr lang="en-US" sz="8000" dirty="0">
                <a:solidFill>
                  <a:schemeClr val="accent1"/>
                </a:solidFill>
                <a:latin typeface="Calibri" panose="020F0502020204030204" pitchFamily="34" charset="0"/>
                <a:cs typeface="Calibri" panose="020F0502020204030204" pitchFamily="34" charset="0"/>
              </a:rPr>
            </a:br>
            <a:r>
              <a:rPr lang="en-US" sz="5400" dirty="0" err="1">
                <a:solidFill>
                  <a:schemeClr val="accent1"/>
                </a:solidFill>
                <a:latin typeface="Calibri" panose="020F0502020204030204" pitchFamily="34" charset="0"/>
                <a:cs typeface="Calibri" panose="020F0502020204030204" pitchFamily="34" charset="0"/>
              </a:rPr>
              <a:t>Quý</a:t>
            </a:r>
            <a:r>
              <a:rPr lang="en-US" sz="5400" dirty="0">
                <a:solidFill>
                  <a:schemeClr val="accent1"/>
                </a:solidFill>
                <a:latin typeface="Calibri" panose="020F0502020204030204" pitchFamily="34" charset="0"/>
                <a:cs typeface="Calibri" panose="020F0502020204030204" pitchFamily="34" charset="0"/>
              </a:rPr>
              <a:t> </a:t>
            </a:r>
            <a:r>
              <a:rPr lang="en-US" sz="5400" dirty="0" err="1">
                <a:solidFill>
                  <a:schemeClr val="accent1"/>
                </a:solidFill>
                <a:latin typeface="Calibri" panose="020F0502020204030204" pitchFamily="34" charset="0"/>
                <a:cs typeface="Calibri" panose="020F0502020204030204" pitchFamily="34" charset="0"/>
              </a:rPr>
              <a:t>thầy</a:t>
            </a:r>
            <a:r>
              <a:rPr lang="en-US" sz="5400" dirty="0">
                <a:solidFill>
                  <a:schemeClr val="accent1"/>
                </a:solidFill>
                <a:latin typeface="Calibri" panose="020F0502020204030204" pitchFamily="34" charset="0"/>
                <a:cs typeface="Calibri" panose="020F0502020204030204" pitchFamily="34" charset="0"/>
              </a:rPr>
              <a:t> </a:t>
            </a:r>
            <a:r>
              <a:rPr lang="en-US" sz="5400" dirty="0" err="1">
                <a:solidFill>
                  <a:schemeClr val="accent1"/>
                </a:solidFill>
                <a:latin typeface="Calibri" panose="020F0502020204030204" pitchFamily="34" charset="0"/>
                <a:cs typeface="Calibri" panose="020F0502020204030204" pitchFamily="34" charset="0"/>
              </a:rPr>
              <a:t>cô</a:t>
            </a:r>
            <a:r>
              <a:rPr lang="en-US" sz="5400" dirty="0">
                <a:solidFill>
                  <a:schemeClr val="accent1"/>
                </a:solidFill>
                <a:latin typeface="Calibri" panose="020F0502020204030204" pitchFamily="34" charset="0"/>
                <a:cs typeface="Calibri" panose="020F0502020204030204" pitchFamily="34" charset="0"/>
              </a:rPr>
              <a:t> </a:t>
            </a:r>
            <a:r>
              <a:rPr lang="en-US" sz="5400" dirty="0" err="1">
                <a:solidFill>
                  <a:schemeClr val="accent1"/>
                </a:solidFill>
                <a:latin typeface="Calibri" panose="020F0502020204030204" pitchFamily="34" charset="0"/>
                <a:cs typeface="Calibri" panose="020F0502020204030204" pitchFamily="34" charset="0"/>
              </a:rPr>
              <a:t>và</a:t>
            </a:r>
            <a:r>
              <a:rPr lang="en-US" sz="5400" dirty="0">
                <a:solidFill>
                  <a:schemeClr val="accent1"/>
                </a:solidFill>
                <a:latin typeface="Calibri" panose="020F0502020204030204" pitchFamily="34" charset="0"/>
                <a:cs typeface="Calibri" panose="020F0502020204030204" pitchFamily="34" charset="0"/>
              </a:rPr>
              <a:t> </a:t>
            </a:r>
            <a:r>
              <a:rPr lang="en-US" sz="5400" dirty="0" err="1">
                <a:solidFill>
                  <a:schemeClr val="accent1"/>
                </a:solidFill>
                <a:latin typeface="Calibri" panose="020F0502020204030204" pitchFamily="34" charset="0"/>
                <a:cs typeface="Calibri" panose="020F0502020204030204" pitchFamily="34" charset="0"/>
              </a:rPr>
              <a:t>các</a:t>
            </a:r>
            <a:r>
              <a:rPr lang="en-US" sz="5400" dirty="0">
                <a:solidFill>
                  <a:schemeClr val="accent1"/>
                </a:solidFill>
                <a:latin typeface="Calibri" panose="020F0502020204030204" pitchFamily="34" charset="0"/>
                <a:cs typeface="Calibri" panose="020F0502020204030204" pitchFamily="34" charset="0"/>
              </a:rPr>
              <a:t> </a:t>
            </a:r>
            <a:r>
              <a:rPr lang="en-US" sz="5400" dirty="0" err="1">
                <a:solidFill>
                  <a:schemeClr val="accent1"/>
                </a:solidFill>
                <a:latin typeface="Calibri" panose="020F0502020204030204" pitchFamily="34" charset="0"/>
                <a:cs typeface="Calibri" panose="020F0502020204030204" pitchFamily="34" charset="0"/>
              </a:rPr>
              <a:t>em</a:t>
            </a:r>
            <a:r>
              <a:rPr lang="en-US" sz="5400" dirty="0">
                <a:solidFill>
                  <a:schemeClr val="accent1"/>
                </a:solidFill>
                <a:latin typeface="Calibri" panose="020F0502020204030204" pitchFamily="34" charset="0"/>
                <a:cs typeface="Calibri" panose="020F0502020204030204" pitchFamily="34" charset="0"/>
              </a:rPr>
              <a:t> </a:t>
            </a:r>
            <a:r>
              <a:rPr lang="en-US" sz="5400" dirty="0" err="1">
                <a:solidFill>
                  <a:schemeClr val="accent1"/>
                </a:solidFill>
                <a:latin typeface="Calibri" panose="020F0502020204030204" pitchFamily="34" charset="0"/>
                <a:cs typeface="Calibri" panose="020F0502020204030204" pitchFamily="34" charset="0"/>
              </a:rPr>
              <a:t>học</a:t>
            </a:r>
            <a:r>
              <a:rPr lang="en-US" sz="5400" dirty="0">
                <a:solidFill>
                  <a:schemeClr val="accent1"/>
                </a:solidFill>
                <a:latin typeface="Calibri" panose="020F0502020204030204" pitchFamily="34" charset="0"/>
                <a:cs typeface="Calibri" panose="020F0502020204030204" pitchFamily="34" charset="0"/>
              </a:rPr>
              <a:t> </a:t>
            </a:r>
            <a:r>
              <a:rPr lang="en-US" sz="5400" dirty="0" err="1">
                <a:solidFill>
                  <a:schemeClr val="accent1"/>
                </a:solidFill>
                <a:latin typeface="Calibri" panose="020F0502020204030204" pitchFamily="34" charset="0"/>
                <a:cs typeface="Calibri" panose="020F0502020204030204" pitchFamily="34" charset="0"/>
              </a:rPr>
              <a:t>sinh</a:t>
            </a:r>
            <a:r>
              <a:rPr lang="en-US" sz="5400" dirty="0">
                <a:solidFill>
                  <a:schemeClr val="accent1"/>
                </a:solidFill>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301747039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607"/>
        <p:cNvGrpSpPr/>
        <p:nvPr/>
      </p:nvGrpSpPr>
      <p:grpSpPr>
        <a:xfrm>
          <a:off x="0" y="0"/>
          <a:ext cx="0" cy="0"/>
          <a:chOff x="0" y="0"/>
          <a:chExt cx="0" cy="0"/>
        </a:xfrm>
      </p:grpSpPr>
      <p:grpSp>
        <p:nvGrpSpPr>
          <p:cNvPr id="4615" name="Google Shape;4615;p56"/>
          <p:cNvGrpSpPr/>
          <p:nvPr/>
        </p:nvGrpSpPr>
        <p:grpSpPr>
          <a:xfrm rot="-7200044">
            <a:off x="10037879" y="-1192186"/>
            <a:ext cx="2096287" cy="3504873"/>
            <a:chOff x="10774750" y="2941013"/>
            <a:chExt cx="1572250" cy="2628713"/>
          </a:xfrm>
        </p:grpSpPr>
        <p:grpSp>
          <p:nvGrpSpPr>
            <p:cNvPr id="4616" name="Google Shape;4616;p56"/>
            <p:cNvGrpSpPr/>
            <p:nvPr/>
          </p:nvGrpSpPr>
          <p:grpSpPr>
            <a:xfrm>
              <a:off x="10774750" y="3186025"/>
              <a:ext cx="1572250" cy="2383700"/>
              <a:chOff x="1369500" y="2541225"/>
              <a:chExt cx="1572250" cy="2383700"/>
            </a:xfrm>
          </p:grpSpPr>
          <p:sp>
            <p:nvSpPr>
              <p:cNvPr id="4617" name="Google Shape;4617;p56"/>
              <p:cNvSpPr/>
              <p:nvPr/>
            </p:nvSpPr>
            <p:spPr>
              <a:xfrm>
                <a:off x="2067800" y="2726650"/>
                <a:ext cx="237850" cy="1094200"/>
              </a:xfrm>
              <a:custGeom>
                <a:avLst/>
                <a:gdLst/>
                <a:ahLst/>
                <a:cxnLst/>
                <a:rect l="l" t="t" r="r" b="b"/>
                <a:pathLst>
                  <a:path w="9514" h="43768" extrusionOk="0">
                    <a:moveTo>
                      <a:pt x="6466" y="1"/>
                    </a:moveTo>
                    <a:cubicBezTo>
                      <a:pt x="2656" y="6763"/>
                      <a:pt x="2287" y="15407"/>
                      <a:pt x="953" y="22992"/>
                    </a:cubicBezTo>
                    <a:cubicBezTo>
                      <a:pt x="1" y="27885"/>
                      <a:pt x="394" y="39851"/>
                      <a:pt x="4620" y="43768"/>
                    </a:cubicBezTo>
                    <a:cubicBezTo>
                      <a:pt x="5620" y="40839"/>
                      <a:pt x="4442" y="33707"/>
                      <a:pt x="4585" y="30409"/>
                    </a:cubicBezTo>
                    <a:cubicBezTo>
                      <a:pt x="4906" y="26659"/>
                      <a:pt x="6406" y="23170"/>
                      <a:pt x="7097" y="19455"/>
                    </a:cubicBezTo>
                    <a:cubicBezTo>
                      <a:pt x="8204" y="13586"/>
                      <a:pt x="9514" y="5478"/>
                      <a:pt x="6466" y="1"/>
                    </a:cubicBezTo>
                    <a:close/>
                  </a:path>
                </a:pathLst>
              </a:custGeom>
              <a:solidFill>
                <a:srgbClr val="F7C0C2"/>
              </a:solidFill>
              <a:ln>
                <a:noFill/>
              </a:ln>
            </p:spPr>
            <p:txBody>
              <a:bodyPr spcFirstLastPara="1" wrap="square" lIns="121900" tIns="121900" rIns="121900" bIns="121900" anchor="ctr" anchorCtr="0">
                <a:noAutofit/>
              </a:bodyPr>
              <a:lstStyle/>
              <a:p>
                <a:endParaRPr sz="2400"/>
              </a:p>
            </p:txBody>
          </p:sp>
          <p:sp>
            <p:nvSpPr>
              <p:cNvPr id="4618" name="Google Shape;4618;p56"/>
              <p:cNvSpPr/>
              <p:nvPr/>
            </p:nvSpPr>
            <p:spPr>
              <a:xfrm>
                <a:off x="2257125" y="3315725"/>
                <a:ext cx="660800" cy="604200"/>
              </a:xfrm>
              <a:custGeom>
                <a:avLst/>
                <a:gdLst/>
                <a:ahLst/>
                <a:cxnLst/>
                <a:rect l="l" t="t" r="r" b="b"/>
                <a:pathLst>
                  <a:path w="26432" h="24168" extrusionOk="0">
                    <a:moveTo>
                      <a:pt x="26432" y="0"/>
                    </a:moveTo>
                    <a:cubicBezTo>
                      <a:pt x="20169" y="8275"/>
                      <a:pt x="11121" y="16764"/>
                      <a:pt x="0" y="24086"/>
                    </a:cubicBezTo>
                    <a:cubicBezTo>
                      <a:pt x="303" y="24142"/>
                      <a:pt x="631" y="24168"/>
                      <a:pt x="980" y="24168"/>
                    </a:cubicBezTo>
                    <a:cubicBezTo>
                      <a:pt x="5296" y="24168"/>
                      <a:pt x="12767" y="20161"/>
                      <a:pt x="15609" y="17693"/>
                    </a:cubicBezTo>
                    <a:cubicBezTo>
                      <a:pt x="21205" y="12752"/>
                      <a:pt x="24646" y="6858"/>
                      <a:pt x="26432" y="0"/>
                    </a:cubicBezTo>
                    <a:close/>
                  </a:path>
                </a:pathLst>
              </a:custGeom>
              <a:solidFill>
                <a:srgbClr val="F7C0C2"/>
              </a:solidFill>
              <a:ln>
                <a:noFill/>
              </a:ln>
            </p:spPr>
            <p:txBody>
              <a:bodyPr spcFirstLastPara="1" wrap="square" lIns="121900" tIns="121900" rIns="121900" bIns="121900" anchor="ctr" anchorCtr="0">
                <a:noAutofit/>
              </a:bodyPr>
              <a:lstStyle/>
              <a:p>
                <a:endParaRPr sz="2400"/>
              </a:p>
            </p:txBody>
          </p:sp>
          <p:sp>
            <p:nvSpPr>
              <p:cNvPr id="4619" name="Google Shape;4619;p56"/>
              <p:cNvSpPr/>
              <p:nvPr/>
            </p:nvSpPr>
            <p:spPr>
              <a:xfrm>
                <a:off x="1583825" y="3121350"/>
                <a:ext cx="552775" cy="766475"/>
              </a:xfrm>
              <a:custGeom>
                <a:avLst/>
                <a:gdLst/>
                <a:ahLst/>
                <a:cxnLst/>
                <a:rect l="l" t="t" r="r" b="b"/>
                <a:pathLst>
                  <a:path w="22111" h="30659" extrusionOk="0">
                    <a:moveTo>
                      <a:pt x="262" y="0"/>
                    </a:moveTo>
                    <a:lnTo>
                      <a:pt x="262" y="0"/>
                    </a:lnTo>
                    <a:cubicBezTo>
                      <a:pt x="322" y="155"/>
                      <a:pt x="453" y="465"/>
                      <a:pt x="512" y="631"/>
                    </a:cubicBezTo>
                    <a:cubicBezTo>
                      <a:pt x="0" y="3001"/>
                      <a:pt x="3370" y="7442"/>
                      <a:pt x="4382" y="9573"/>
                    </a:cubicBezTo>
                    <a:cubicBezTo>
                      <a:pt x="5822" y="12788"/>
                      <a:pt x="7942" y="15919"/>
                      <a:pt x="9787" y="18800"/>
                    </a:cubicBezTo>
                    <a:cubicBezTo>
                      <a:pt x="11859" y="21777"/>
                      <a:pt x="14014" y="25444"/>
                      <a:pt x="16728" y="27790"/>
                    </a:cubicBezTo>
                    <a:cubicBezTo>
                      <a:pt x="18395" y="29302"/>
                      <a:pt x="20157" y="29683"/>
                      <a:pt x="21801" y="30659"/>
                    </a:cubicBezTo>
                    <a:lnTo>
                      <a:pt x="22110" y="30528"/>
                    </a:lnTo>
                    <a:cubicBezTo>
                      <a:pt x="20860" y="25968"/>
                      <a:pt x="16419" y="19241"/>
                      <a:pt x="13657" y="14919"/>
                    </a:cubicBezTo>
                    <a:cubicBezTo>
                      <a:pt x="9990" y="9692"/>
                      <a:pt x="4894" y="4489"/>
                      <a:pt x="262" y="0"/>
                    </a:cubicBezTo>
                    <a:close/>
                  </a:path>
                </a:pathLst>
              </a:custGeom>
              <a:solidFill>
                <a:srgbClr val="F7C0C2"/>
              </a:solidFill>
              <a:ln>
                <a:noFill/>
              </a:ln>
            </p:spPr>
            <p:txBody>
              <a:bodyPr spcFirstLastPara="1" wrap="square" lIns="121900" tIns="121900" rIns="121900" bIns="121900" anchor="ctr" anchorCtr="0">
                <a:noAutofit/>
              </a:bodyPr>
              <a:lstStyle/>
              <a:p>
                <a:endParaRPr sz="2400"/>
              </a:p>
            </p:txBody>
          </p:sp>
          <p:sp>
            <p:nvSpPr>
              <p:cNvPr id="4620" name="Google Shape;4620;p56"/>
              <p:cNvSpPr/>
              <p:nvPr/>
            </p:nvSpPr>
            <p:spPr>
              <a:xfrm>
                <a:off x="2233600" y="3798800"/>
                <a:ext cx="708150" cy="245525"/>
              </a:xfrm>
              <a:custGeom>
                <a:avLst/>
                <a:gdLst/>
                <a:ahLst/>
                <a:cxnLst/>
                <a:rect l="l" t="t" r="r" b="b"/>
                <a:pathLst>
                  <a:path w="28326" h="9821" extrusionOk="0">
                    <a:moveTo>
                      <a:pt x="28325" y="1"/>
                    </a:moveTo>
                    <a:lnTo>
                      <a:pt x="28325" y="1"/>
                    </a:lnTo>
                    <a:cubicBezTo>
                      <a:pt x="26087" y="715"/>
                      <a:pt x="24004" y="2263"/>
                      <a:pt x="21706" y="2823"/>
                    </a:cubicBezTo>
                    <a:cubicBezTo>
                      <a:pt x="19265" y="3430"/>
                      <a:pt x="16872" y="4204"/>
                      <a:pt x="14419" y="4823"/>
                    </a:cubicBezTo>
                    <a:cubicBezTo>
                      <a:pt x="9799" y="6299"/>
                      <a:pt x="4442" y="5906"/>
                      <a:pt x="1" y="7847"/>
                    </a:cubicBezTo>
                    <a:lnTo>
                      <a:pt x="60" y="8002"/>
                    </a:lnTo>
                    <a:cubicBezTo>
                      <a:pt x="1662" y="9447"/>
                      <a:pt x="4443" y="9820"/>
                      <a:pt x="7177" y="9820"/>
                    </a:cubicBezTo>
                    <a:cubicBezTo>
                      <a:pt x="9197" y="9820"/>
                      <a:pt x="11192" y="9617"/>
                      <a:pt x="12669" y="9490"/>
                    </a:cubicBezTo>
                    <a:cubicBezTo>
                      <a:pt x="15705" y="9002"/>
                      <a:pt x="19051" y="8395"/>
                      <a:pt x="21789" y="7133"/>
                    </a:cubicBezTo>
                    <a:cubicBezTo>
                      <a:pt x="25135" y="5609"/>
                      <a:pt x="26361" y="2775"/>
                      <a:pt x="28325" y="1"/>
                    </a:cubicBezTo>
                    <a:close/>
                  </a:path>
                </a:pathLst>
              </a:custGeom>
              <a:solidFill>
                <a:srgbClr val="F7C0C2"/>
              </a:solidFill>
              <a:ln>
                <a:noFill/>
              </a:ln>
            </p:spPr>
            <p:txBody>
              <a:bodyPr spcFirstLastPara="1" wrap="square" lIns="121900" tIns="121900" rIns="121900" bIns="121900" anchor="ctr" anchorCtr="0">
                <a:noAutofit/>
              </a:bodyPr>
              <a:lstStyle/>
              <a:p>
                <a:endParaRPr sz="2400"/>
              </a:p>
            </p:txBody>
          </p:sp>
          <p:sp>
            <p:nvSpPr>
              <p:cNvPr id="4621" name="Google Shape;4621;p56"/>
              <p:cNvSpPr/>
              <p:nvPr/>
            </p:nvSpPr>
            <p:spPr>
              <a:xfrm>
                <a:off x="1369500" y="3702075"/>
                <a:ext cx="728100" cy="307900"/>
              </a:xfrm>
              <a:custGeom>
                <a:avLst/>
                <a:gdLst/>
                <a:ahLst/>
                <a:cxnLst/>
                <a:rect l="l" t="t" r="r" b="b"/>
                <a:pathLst>
                  <a:path w="29124" h="12316" extrusionOk="0">
                    <a:moveTo>
                      <a:pt x="1" y="0"/>
                    </a:moveTo>
                    <a:lnTo>
                      <a:pt x="1" y="0"/>
                    </a:lnTo>
                    <a:cubicBezTo>
                      <a:pt x="5324" y="5848"/>
                      <a:pt x="14332" y="12316"/>
                      <a:pt x="22877" y="12316"/>
                    </a:cubicBezTo>
                    <a:cubicBezTo>
                      <a:pt x="24997" y="12316"/>
                      <a:pt x="27088" y="11918"/>
                      <a:pt x="29088" y="11014"/>
                    </a:cubicBezTo>
                    <a:lnTo>
                      <a:pt x="29123" y="10633"/>
                    </a:lnTo>
                    <a:cubicBezTo>
                      <a:pt x="25897" y="9752"/>
                      <a:pt x="22873" y="7525"/>
                      <a:pt x="19777" y="6037"/>
                    </a:cubicBezTo>
                    <a:cubicBezTo>
                      <a:pt x="16598" y="4775"/>
                      <a:pt x="13157" y="3799"/>
                      <a:pt x="9883" y="2751"/>
                    </a:cubicBezTo>
                    <a:cubicBezTo>
                      <a:pt x="6442" y="1774"/>
                      <a:pt x="3132" y="1096"/>
                      <a:pt x="1" y="0"/>
                    </a:cubicBezTo>
                    <a:close/>
                  </a:path>
                </a:pathLst>
              </a:custGeom>
              <a:solidFill>
                <a:srgbClr val="F7C0C2"/>
              </a:solidFill>
              <a:ln>
                <a:noFill/>
              </a:ln>
            </p:spPr>
            <p:txBody>
              <a:bodyPr spcFirstLastPara="1" wrap="square" lIns="121900" tIns="121900" rIns="121900" bIns="121900" anchor="ctr" anchorCtr="0">
                <a:noAutofit/>
              </a:bodyPr>
              <a:lstStyle/>
              <a:p>
                <a:endParaRPr sz="2400"/>
              </a:p>
            </p:txBody>
          </p:sp>
          <p:sp>
            <p:nvSpPr>
              <p:cNvPr id="4622" name="Google Shape;4622;p56"/>
              <p:cNvSpPr/>
              <p:nvPr/>
            </p:nvSpPr>
            <p:spPr>
              <a:xfrm>
                <a:off x="2189850" y="4055700"/>
                <a:ext cx="547700" cy="441725"/>
              </a:xfrm>
              <a:custGeom>
                <a:avLst/>
                <a:gdLst/>
                <a:ahLst/>
                <a:cxnLst/>
                <a:rect l="l" t="t" r="r" b="b"/>
                <a:pathLst>
                  <a:path w="21908" h="17669" extrusionOk="0">
                    <a:moveTo>
                      <a:pt x="191" y="0"/>
                    </a:moveTo>
                    <a:cubicBezTo>
                      <a:pt x="0" y="2250"/>
                      <a:pt x="3048" y="7727"/>
                      <a:pt x="4156" y="9632"/>
                    </a:cubicBezTo>
                    <a:cubicBezTo>
                      <a:pt x="6759" y="14329"/>
                      <a:pt x="13461" y="17669"/>
                      <a:pt x="19169" y="17669"/>
                    </a:cubicBezTo>
                    <a:cubicBezTo>
                      <a:pt x="20117" y="17669"/>
                      <a:pt x="21038" y="17576"/>
                      <a:pt x="21908" y="17383"/>
                    </a:cubicBezTo>
                    <a:cubicBezTo>
                      <a:pt x="18979" y="14037"/>
                      <a:pt x="13431" y="12263"/>
                      <a:pt x="10037" y="9096"/>
                    </a:cubicBezTo>
                    <a:cubicBezTo>
                      <a:pt x="6989" y="6334"/>
                      <a:pt x="3798" y="4167"/>
                      <a:pt x="191" y="0"/>
                    </a:cubicBezTo>
                    <a:close/>
                  </a:path>
                </a:pathLst>
              </a:custGeom>
              <a:solidFill>
                <a:srgbClr val="F7C0C2"/>
              </a:solidFill>
              <a:ln>
                <a:noFill/>
              </a:ln>
            </p:spPr>
            <p:txBody>
              <a:bodyPr spcFirstLastPara="1" wrap="square" lIns="121900" tIns="121900" rIns="121900" bIns="121900" anchor="ctr" anchorCtr="0">
                <a:noAutofit/>
              </a:bodyPr>
              <a:lstStyle/>
              <a:p>
                <a:endParaRPr sz="2400"/>
              </a:p>
            </p:txBody>
          </p:sp>
          <p:sp>
            <p:nvSpPr>
              <p:cNvPr id="4623" name="Google Shape;4623;p56"/>
              <p:cNvSpPr/>
              <p:nvPr/>
            </p:nvSpPr>
            <p:spPr>
              <a:xfrm>
                <a:off x="1604050" y="4028900"/>
                <a:ext cx="521825" cy="342925"/>
              </a:xfrm>
              <a:custGeom>
                <a:avLst/>
                <a:gdLst/>
                <a:ahLst/>
                <a:cxnLst/>
                <a:rect l="l" t="t" r="r" b="b"/>
                <a:pathLst>
                  <a:path w="20873" h="13717" extrusionOk="0">
                    <a:moveTo>
                      <a:pt x="20872" y="0"/>
                    </a:moveTo>
                    <a:lnTo>
                      <a:pt x="20622" y="286"/>
                    </a:lnTo>
                    <a:cubicBezTo>
                      <a:pt x="12967" y="1346"/>
                      <a:pt x="6609" y="9835"/>
                      <a:pt x="1" y="13562"/>
                    </a:cubicBezTo>
                    <a:cubicBezTo>
                      <a:pt x="686" y="13667"/>
                      <a:pt x="1360" y="13717"/>
                      <a:pt x="2022" y="13717"/>
                    </a:cubicBezTo>
                    <a:cubicBezTo>
                      <a:pt x="10216" y="13717"/>
                      <a:pt x="16609" y="6048"/>
                      <a:pt x="20872" y="0"/>
                    </a:cubicBezTo>
                    <a:close/>
                  </a:path>
                </a:pathLst>
              </a:custGeom>
              <a:solidFill>
                <a:srgbClr val="F7C0C2"/>
              </a:solidFill>
              <a:ln>
                <a:noFill/>
              </a:ln>
            </p:spPr>
            <p:txBody>
              <a:bodyPr spcFirstLastPara="1" wrap="square" lIns="121900" tIns="121900" rIns="121900" bIns="121900" anchor="ctr" anchorCtr="0">
                <a:noAutofit/>
              </a:bodyPr>
              <a:lstStyle/>
              <a:p>
                <a:endParaRPr sz="2400"/>
              </a:p>
            </p:txBody>
          </p:sp>
          <p:sp>
            <p:nvSpPr>
              <p:cNvPr id="4624" name="Google Shape;4624;p56"/>
              <p:cNvSpPr/>
              <p:nvPr/>
            </p:nvSpPr>
            <p:spPr>
              <a:xfrm>
                <a:off x="2312775" y="2862100"/>
                <a:ext cx="582250" cy="923350"/>
              </a:xfrm>
              <a:custGeom>
                <a:avLst/>
                <a:gdLst/>
                <a:ahLst/>
                <a:cxnLst/>
                <a:rect l="l" t="t" r="r" b="b"/>
                <a:pathLst>
                  <a:path w="23290" h="36934" extrusionOk="0">
                    <a:moveTo>
                      <a:pt x="23015" y="0"/>
                    </a:moveTo>
                    <a:cubicBezTo>
                      <a:pt x="17443" y="7287"/>
                      <a:pt x="13074" y="15347"/>
                      <a:pt x="8585" y="22205"/>
                    </a:cubicBezTo>
                    <a:cubicBezTo>
                      <a:pt x="6835" y="25063"/>
                      <a:pt x="2775" y="32111"/>
                      <a:pt x="1" y="36469"/>
                    </a:cubicBezTo>
                    <a:lnTo>
                      <a:pt x="179" y="36933"/>
                    </a:lnTo>
                    <a:cubicBezTo>
                      <a:pt x="3132" y="35754"/>
                      <a:pt x="8240" y="30468"/>
                      <a:pt x="10288" y="28384"/>
                    </a:cubicBezTo>
                    <a:cubicBezTo>
                      <a:pt x="12585" y="26027"/>
                      <a:pt x="14490" y="23098"/>
                      <a:pt x="16395" y="20169"/>
                    </a:cubicBezTo>
                    <a:cubicBezTo>
                      <a:pt x="19705" y="14883"/>
                      <a:pt x="23289" y="8025"/>
                      <a:pt x="23015" y="0"/>
                    </a:cubicBezTo>
                    <a:close/>
                  </a:path>
                </a:pathLst>
              </a:custGeom>
              <a:solidFill>
                <a:srgbClr val="F7C0C2"/>
              </a:solidFill>
              <a:ln>
                <a:noFill/>
              </a:ln>
            </p:spPr>
            <p:txBody>
              <a:bodyPr spcFirstLastPara="1" wrap="square" lIns="121900" tIns="121900" rIns="121900" bIns="121900" anchor="ctr" anchorCtr="0">
                <a:noAutofit/>
              </a:bodyPr>
              <a:lstStyle/>
              <a:p>
                <a:endParaRPr sz="2400"/>
              </a:p>
            </p:txBody>
          </p:sp>
          <p:sp>
            <p:nvSpPr>
              <p:cNvPr id="4625" name="Google Shape;4625;p56"/>
              <p:cNvSpPr/>
              <p:nvPr/>
            </p:nvSpPr>
            <p:spPr>
              <a:xfrm>
                <a:off x="2226450" y="2541225"/>
                <a:ext cx="502175" cy="1265050"/>
              </a:xfrm>
              <a:custGeom>
                <a:avLst/>
                <a:gdLst/>
                <a:ahLst/>
                <a:cxnLst/>
                <a:rect l="l" t="t" r="r" b="b"/>
                <a:pathLst>
                  <a:path w="20087" h="50602" extrusionOk="0">
                    <a:moveTo>
                      <a:pt x="18741" y="0"/>
                    </a:moveTo>
                    <a:lnTo>
                      <a:pt x="18741" y="0"/>
                    </a:lnTo>
                    <a:cubicBezTo>
                      <a:pt x="16967" y="1429"/>
                      <a:pt x="15908" y="4203"/>
                      <a:pt x="14693" y="6144"/>
                    </a:cubicBezTo>
                    <a:cubicBezTo>
                      <a:pt x="10478" y="14145"/>
                      <a:pt x="9026" y="19598"/>
                      <a:pt x="4644" y="29480"/>
                    </a:cubicBezTo>
                    <a:cubicBezTo>
                      <a:pt x="1953" y="35564"/>
                      <a:pt x="1" y="44160"/>
                      <a:pt x="191" y="50602"/>
                    </a:cubicBezTo>
                    <a:cubicBezTo>
                      <a:pt x="4787" y="47685"/>
                      <a:pt x="16050" y="23313"/>
                      <a:pt x="17777" y="15395"/>
                    </a:cubicBezTo>
                    <a:cubicBezTo>
                      <a:pt x="18694" y="10871"/>
                      <a:pt x="20087" y="4346"/>
                      <a:pt x="18741" y="0"/>
                    </a:cubicBezTo>
                    <a:close/>
                  </a:path>
                </a:pathLst>
              </a:custGeom>
              <a:solidFill>
                <a:srgbClr val="F7C0C2"/>
              </a:solidFill>
              <a:ln>
                <a:noFill/>
              </a:ln>
            </p:spPr>
            <p:txBody>
              <a:bodyPr spcFirstLastPara="1" wrap="square" lIns="121900" tIns="121900" rIns="121900" bIns="121900" anchor="ctr" anchorCtr="0">
                <a:noAutofit/>
              </a:bodyPr>
              <a:lstStyle/>
              <a:p>
                <a:endParaRPr sz="2400"/>
              </a:p>
            </p:txBody>
          </p:sp>
          <p:sp>
            <p:nvSpPr>
              <p:cNvPr id="4626" name="Google Shape;4626;p56"/>
              <p:cNvSpPr/>
              <p:nvPr/>
            </p:nvSpPr>
            <p:spPr>
              <a:xfrm>
                <a:off x="2033575" y="2667550"/>
                <a:ext cx="629575" cy="2257375"/>
              </a:xfrm>
              <a:custGeom>
                <a:avLst/>
                <a:gdLst/>
                <a:ahLst/>
                <a:cxnLst/>
                <a:rect l="l" t="t" r="r" b="b"/>
                <a:pathLst>
                  <a:path w="25183" h="90295" extrusionOk="0">
                    <a:moveTo>
                      <a:pt x="24794" y="1"/>
                    </a:moveTo>
                    <a:cubicBezTo>
                      <a:pt x="24663" y="1"/>
                      <a:pt x="24532" y="71"/>
                      <a:pt x="24480" y="234"/>
                    </a:cubicBezTo>
                    <a:cubicBezTo>
                      <a:pt x="21551" y="9330"/>
                      <a:pt x="18431" y="18379"/>
                      <a:pt x="14907" y="27273"/>
                    </a:cubicBezTo>
                    <a:cubicBezTo>
                      <a:pt x="11526" y="35785"/>
                      <a:pt x="7632" y="44072"/>
                      <a:pt x="4965" y="52871"/>
                    </a:cubicBezTo>
                    <a:cubicBezTo>
                      <a:pt x="4084" y="55800"/>
                      <a:pt x="3334" y="58776"/>
                      <a:pt x="2787" y="61801"/>
                    </a:cubicBezTo>
                    <a:cubicBezTo>
                      <a:pt x="2227" y="64884"/>
                      <a:pt x="1870" y="68016"/>
                      <a:pt x="1453" y="71111"/>
                    </a:cubicBezTo>
                    <a:cubicBezTo>
                      <a:pt x="584" y="77398"/>
                      <a:pt x="1" y="83803"/>
                      <a:pt x="1346" y="90066"/>
                    </a:cubicBezTo>
                    <a:cubicBezTo>
                      <a:pt x="1379" y="90226"/>
                      <a:pt x="1497" y="90295"/>
                      <a:pt x="1622" y="90295"/>
                    </a:cubicBezTo>
                    <a:cubicBezTo>
                      <a:pt x="1814" y="90295"/>
                      <a:pt x="2023" y="90132"/>
                      <a:pt x="1965" y="89887"/>
                    </a:cubicBezTo>
                    <a:cubicBezTo>
                      <a:pt x="953" y="85137"/>
                      <a:pt x="1060" y="80267"/>
                      <a:pt x="1560" y="75457"/>
                    </a:cubicBezTo>
                    <a:cubicBezTo>
                      <a:pt x="1810" y="73028"/>
                      <a:pt x="2167" y="70599"/>
                      <a:pt x="2513" y="68182"/>
                    </a:cubicBezTo>
                    <a:cubicBezTo>
                      <a:pt x="2834" y="65932"/>
                      <a:pt x="3096" y="63682"/>
                      <a:pt x="3513" y="61443"/>
                    </a:cubicBezTo>
                    <a:cubicBezTo>
                      <a:pt x="5168" y="52526"/>
                      <a:pt x="8561" y="43989"/>
                      <a:pt x="12121" y="35678"/>
                    </a:cubicBezTo>
                    <a:cubicBezTo>
                      <a:pt x="17062" y="24141"/>
                      <a:pt x="21265" y="12342"/>
                      <a:pt x="25111" y="400"/>
                    </a:cubicBezTo>
                    <a:cubicBezTo>
                      <a:pt x="25182" y="158"/>
                      <a:pt x="24989" y="1"/>
                      <a:pt x="24794" y="1"/>
                    </a:cubicBezTo>
                    <a:close/>
                  </a:path>
                </a:pathLst>
              </a:custGeom>
              <a:solidFill>
                <a:srgbClr val="373066"/>
              </a:solidFill>
              <a:ln>
                <a:noFill/>
              </a:ln>
            </p:spPr>
            <p:txBody>
              <a:bodyPr spcFirstLastPara="1" wrap="square" lIns="121900" tIns="121900" rIns="121900" bIns="121900" anchor="ctr" anchorCtr="0">
                <a:noAutofit/>
              </a:bodyPr>
              <a:lstStyle/>
              <a:p>
                <a:endParaRPr sz="2400"/>
              </a:p>
            </p:txBody>
          </p:sp>
          <p:sp>
            <p:nvSpPr>
              <p:cNvPr id="4627" name="Google Shape;4627;p56"/>
              <p:cNvSpPr/>
              <p:nvPr/>
            </p:nvSpPr>
            <p:spPr>
              <a:xfrm>
                <a:off x="2113650" y="2835825"/>
                <a:ext cx="125650" cy="1046525"/>
              </a:xfrm>
              <a:custGeom>
                <a:avLst/>
                <a:gdLst/>
                <a:ahLst/>
                <a:cxnLst/>
                <a:rect l="l" t="t" r="r" b="b"/>
                <a:pathLst>
                  <a:path w="5026" h="41861" extrusionOk="0">
                    <a:moveTo>
                      <a:pt x="4626" y="1"/>
                    </a:moveTo>
                    <a:cubicBezTo>
                      <a:pt x="4504" y="1"/>
                      <a:pt x="4393" y="70"/>
                      <a:pt x="4370" y="230"/>
                    </a:cubicBezTo>
                    <a:cubicBezTo>
                      <a:pt x="3382" y="7183"/>
                      <a:pt x="1667" y="14005"/>
                      <a:pt x="834" y="20970"/>
                    </a:cubicBezTo>
                    <a:cubicBezTo>
                      <a:pt x="0" y="27971"/>
                      <a:pt x="393" y="35020"/>
                      <a:pt x="2965" y="41639"/>
                    </a:cubicBezTo>
                    <a:cubicBezTo>
                      <a:pt x="3021" y="41794"/>
                      <a:pt x="3153" y="41860"/>
                      <a:pt x="3283" y="41860"/>
                    </a:cubicBezTo>
                    <a:cubicBezTo>
                      <a:pt x="3483" y="41860"/>
                      <a:pt x="3678" y="41704"/>
                      <a:pt x="3584" y="41473"/>
                    </a:cubicBezTo>
                    <a:cubicBezTo>
                      <a:pt x="1036" y="34889"/>
                      <a:pt x="679" y="27935"/>
                      <a:pt x="1489" y="20970"/>
                    </a:cubicBezTo>
                    <a:cubicBezTo>
                      <a:pt x="2286" y="14065"/>
                      <a:pt x="4013" y="7290"/>
                      <a:pt x="4989" y="408"/>
                    </a:cubicBezTo>
                    <a:cubicBezTo>
                      <a:pt x="5025" y="163"/>
                      <a:pt x="4812" y="1"/>
                      <a:pt x="4626" y="1"/>
                    </a:cubicBezTo>
                    <a:close/>
                  </a:path>
                </a:pathLst>
              </a:custGeom>
              <a:solidFill>
                <a:srgbClr val="373066"/>
              </a:solidFill>
              <a:ln>
                <a:noFill/>
              </a:ln>
            </p:spPr>
            <p:txBody>
              <a:bodyPr spcFirstLastPara="1" wrap="square" lIns="121900" tIns="121900" rIns="121900" bIns="121900" anchor="ctr" anchorCtr="0">
                <a:noAutofit/>
              </a:bodyPr>
              <a:lstStyle/>
              <a:p>
                <a:endParaRPr sz="2400"/>
              </a:p>
            </p:txBody>
          </p:sp>
          <p:sp>
            <p:nvSpPr>
              <p:cNvPr id="4628" name="Google Shape;4628;p56"/>
              <p:cNvSpPr/>
              <p:nvPr/>
            </p:nvSpPr>
            <p:spPr>
              <a:xfrm>
                <a:off x="1718675" y="3320350"/>
                <a:ext cx="469250" cy="628850"/>
              </a:xfrm>
              <a:custGeom>
                <a:avLst/>
                <a:gdLst/>
                <a:ahLst/>
                <a:cxnLst/>
                <a:rect l="l" t="t" r="r" b="b"/>
                <a:pathLst>
                  <a:path w="18770" h="25154" extrusionOk="0">
                    <a:moveTo>
                      <a:pt x="452" y="0"/>
                    </a:moveTo>
                    <a:cubicBezTo>
                      <a:pt x="222" y="0"/>
                      <a:pt x="0" y="229"/>
                      <a:pt x="166" y="470"/>
                    </a:cubicBezTo>
                    <a:cubicBezTo>
                      <a:pt x="3095" y="4661"/>
                      <a:pt x="5512" y="9173"/>
                      <a:pt x="8334" y="13424"/>
                    </a:cubicBezTo>
                    <a:cubicBezTo>
                      <a:pt x="11144" y="17639"/>
                      <a:pt x="14609" y="21389"/>
                      <a:pt x="18085" y="25056"/>
                    </a:cubicBezTo>
                    <a:cubicBezTo>
                      <a:pt x="18151" y="25125"/>
                      <a:pt x="18226" y="25154"/>
                      <a:pt x="18299" y="25154"/>
                    </a:cubicBezTo>
                    <a:cubicBezTo>
                      <a:pt x="18545" y="25154"/>
                      <a:pt x="18770" y="24830"/>
                      <a:pt x="18550" y="24592"/>
                    </a:cubicBezTo>
                    <a:cubicBezTo>
                      <a:pt x="15097" y="20973"/>
                      <a:pt x="11692" y="17258"/>
                      <a:pt x="8894" y="13091"/>
                    </a:cubicBezTo>
                    <a:cubicBezTo>
                      <a:pt x="6048" y="8852"/>
                      <a:pt x="3655" y="4328"/>
                      <a:pt x="726" y="149"/>
                    </a:cubicBezTo>
                    <a:cubicBezTo>
                      <a:pt x="654" y="44"/>
                      <a:pt x="552" y="0"/>
                      <a:pt x="452" y="0"/>
                    </a:cubicBezTo>
                    <a:close/>
                  </a:path>
                </a:pathLst>
              </a:custGeom>
              <a:solidFill>
                <a:srgbClr val="373066"/>
              </a:solidFill>
              <a:ln>
                <a:noFill/>
              </a:ln>
            </p:spPr>
            <p:txBody>
              <a:bodyPr spcFirstLastPara="1" wrap="square" lIns="121900" tIns="121900" rIns="121900" bIns="121900" anchor="ctr" anchorCtr="0">
                <a:noAutofit/>
              </a:bodyPr>
              <a:lstStyle/>
              <a:p>
                <a:endParaRPr sz="2400"/>
              </a:p>
            </p:txBody>
          </p:sp>
          <p:sp>
            <p:nvSpPr>
              <p:cNvPr id="4629" name="Google Shape;4629;p56"/>
              <p:cNvSpPr/>
              <p:nvPr/>
            </p:nvSpPr>
            <p:spPr>
              <a:xfrm>
                <a:off x="1560500" y="3798500"/>
                <a:ext cx="619550" cy="189650"/>
              </a:xfrm>
              <a:custGeom>
                <a:avLst/>
                <a:gdLst/>
                <a:ahLst/>
                <a:cxnLst/>
                <a:rect l="l" t="t" r="r" b="b"/>
                <a:pathLst>
                  <a:path w="24782" h="7586" extrusionOk="0">
                    <a:moveTo>
                      <a:pt x="469" y="1"/>
                    </a:moveTo>
                    <a:cubicBezTo>
                      <a:pt x="183" y="1"/>
                      <a:pt x="1" y="427"/>
                      <a:pt x="302" y="608"/>
                    </a:cubicBezTo>
                    <a:cubicBezTo>
                      <a:pt x="7648" y="4811"/>
                      <a:pt x="15887" y="7276"/>
                      <a:pt x="24353" y="7585"/>
                    </a:cubicBezTo>
                    <a:cubicBezTo>
                      <a:pt x="24357" y="7585"/>
                      <a:pt x="24361" y="7585"/>
                      <a:pt x="24364" y="7585"/>
                    </a:cubicBezTo>
                    <a:cubicBezTo>
                      <a:pt x="24781" y="7585"/>
                      <a:pt x="24766" y="6954"/>
                      <a:pt x="24353" y="6930"/>
                    </a:cubicBezTo>
                    <a:cubicBezTo>
                      <a:pt x="15995" y="6633"/>
                      <a:pt x="7886" y="4204"/>
                      <a:pt x="636" y="49"/>
                    </a:cubicBezTo>
                    <a:cubicBezTo>
                      <a:pt x="578" y="15"/>
                      <a:pt x="521" y="1"/>
                      <a:pt x="469" y="1"/>
                    </a:cubicBezTo>
                    <a:close/>
                  </a:path>
                </a:pathLst>
              </a:custGeom>
              <a:solidFill>
                <a:srgbClr val="373066"/>
              </a:solidFill>
              <a:ln>
                <a:noFill/>
              </a:ln>
            </p:spPr>
            <p:txBody>
              <a:bodyPr spcFirstLastPara="1" wrap="square" lIns="121900" tIns="121900" rIns="121900" bIns="121900" anchor="ctr" anchorCtr="0">
                <a:noAutofit/>
              </a:bodyPr>
              <a:lstStyle/>
              <a:p>
                <a:endParaRPr sz="2400"/>
              </a:p>
            </p:txBody>
          </p:sp>
          <p:sp>
            <p:nvSpPr>
              <p:cNvPr id="4630" name="Google Shape;4630;p56"/>
              <p:cNvSpPr/>
              <p:nvPr/>
            </p:nvSpPr>
            <p:spPr>
              <a:xfrm>
                <a:off x="1711350" y="3974825"/>
                <a:ext cx="460450" cy="359200"/>
              </a:xfrm>
              <a:custGeom>
                <a:avLst/>
                <a:gdLst/>
                <a:ahLst/>
                <a:cxnLst/>
                <a:rect l="l" t="t" r="r" b="b"/>
                <a:pathLst>
                  <a:path w="18418" h="14368" extrusionOk="0">
                    <a:moveTo>
                      <a:pt x="17979" y="0"/>
                    </a:moveTo>
                    <a:cubicBezTo>
                      <a:pt x="17884" y="0"/>
                      <a:pt x="17791" y="48"/>
                      <a:pt x="17735" y="163"/>
                    </a:cubicBezTo>
                    <a:cubicBezTo>
                      <a:pt x="16164" y="3318"/>
                      <a:pt x="12699" y="5128"/>
                      <a:pt x="10056" y="7283"/>
                    </a:cubicBezTo>
                    <a:cubicBezTo>
                      <a:pt x="7044" y="9760"/>
                      <a:pt x="3996" y="12236"/>
                      <a:pt x="340" y="13712"/>
                    </a:cubicBezTo>
                    <a:cubicBezTo>
                      <a:pt x="0" y="13851"/>
                      <a:pt x="96" y="14368"/>
                      <a:pt x="392" y="14368"/>
                    </a:cubicBezTo>
                    <a:cubicBezTo>
                      <a:pt x="427" y="14368"/>
                      <a:pt x="466" y="14360"/>
                      <a:pt x="507" y="14344"/>
                    </a:cubicBezTo>
                    <a:cubicBezTo>
                      <a:pt x="4198" y="12843"/>
                      <a:pt x="7270" y="10403"/>
                      <a:pt x="10318" y="7902"/>
                    </a:cubicBezTo>
                    <a:cubicBezTo>
                      <a:pt x="11794" y="6700"/>
                      <a:pt x="13342" y="5592"/>
                      <a:pt x="14830" y="4426"/>
                    </a:cubicBezTo>
                    <a:cubicBezTo>
                      <a:pt x="16211" y="3342"/>
                      <a:pt x="17497" y="2080"/>
                      <a:pt x="18295" y="497"/>
                    </a:cubicBezTo>
                    <a:cubicBezTo>
                      <a:pt x="18418" y="234"/>
                      <a:pt x="18191" y="0"/>
                      <a:pt x="17979" y="0"/>
                    </a:cubicBezTo>
                    <a:close/>
                  </a:path>
                </a:pathLst>
              </a:custGeom>
              <a:solidFill>
                <a:srgbClr val="373066"/>
              </a:solidFill>
              <a:ln>
                <a:noFill/>
              </a:ln>
            </p:spPr>
            <p:txBody>
              <a:bodyPr spcFirstLastPara="1" wrap="square" lIns="121900" tIns="121900" rIns="121900" bIns="121900" anchor="ctr" anchorCtr="0">
                <a:noAutofit/>
              </a:bodyPr>
              <a:lstStyle/>
              <a:p>
                <a:endParaRPr sz="2400"/>
              </a:p>
            </p:txBody>
          </p:sp>
          <p:sp>
            <p:nvSpPr>
              <p:cNvPr id="4631" name="Google Shape;4631;p56"/>
              <p:cNvSpPr/>
              <p:nvPr/>
            </p:nvSpPr>
            <p:spPr>
              <a:xfrm>
                <a:off x="2158700" y="3980925"/>
                <a:ext cx="418150" cy="468675"/>
              </a:xfrm>
              <a:custGeom>
                <a:avLst/>
                <a:gdLst/>
                <a:ahLst/>
                <a:cxnLst/>
                <a:rect l="l" t="t" r="r" b="b"/>
                <a:pathLst>
                  <a:path w="16726" h="18747" extrusionOk="0">
                    <a:moveTo>
                      <a:pt x="438" y="1"/>
                    </a:moveTo>
                    <a:cubicBezTo>
                      <a:pt x="230" y="1"/>
                      <a:pt x="1" y="241"/>
                      <a:pt x="115" y="503"/>
                    </a:cubicBezTo>
                    <a:cubicBezTo>
                      <a:pt x="1842" y="4348"/>
                      <a:pt x="3889" y="8063"/>
                      <a:pt x="6485" y="11385"/>
                    </a:cubicBezTo>
                    <a:cubicBezTo>
                      <a:pt x="9009" y="14600"/>
                      <a:pt x="12224" y="17505"/>
                      <a:pt x="16189" y="18731"/>
                    </a:cubicBezTo>
                    <a:cubicBezTo>
                      <a:pt x="16224" y="18741"/>
                      <a:pt x="16257" y="18746"/>
                      <a:pt x="16289" y="18746"/>
                    </a:cubicBezTo>
                    <a:cubicBezTo>
                      <a:pt x="16618" y="18746"/>
                      <a:pt x="16726" y="18220"/>
                      <a:pt x="16367" y="18100"/>
                    </a:cubicBezTo>
                    <a:cubicBezTo>
                      <a:pt x="12379" y="16874"/>
                      <a:pt x="9223" y="13885"/>
                      <a:pt x="6723" y="10647"/>
                    </a:cubicBezTo>
                    <a:cubicBezTo>
                      <a:pt x="4259" y="7444"/>
                      <a:pt x="2318" y="3848"/>
                      <a:pt x="675" y="169"/>
                    </a:cubicBezTo>
                    <a:cubicBezTo>
                      <a:pt x="623" y="50"/>
                      <a:pt x="532" y="1"/>
                      <a:pt x="438" y="1"/>
                    </a:cubicBezTo>
                    <a:close/>
                  </a:path>
                </a:pathLst>
              </a:custGeom>
              <a:solidFill>
                <a:srgbClr val="373066"/>
              </a:solidFill>
              <a:ln>
                <a:noFill/>
              </a:ln>
            </p:spPr>
            <p:txBody>
              <a:bodyPr spcFirstLastPara="1" wrap="square" lIns="121900" tIns="121900" rIns="121900" bIns="121900" anchor="ctr" anchorCtr="0">
                <a:noAutofit/>
              </a:bodyPr>
              <a:lstStyle/>
              <a:p>
                <a:endParaRPr sz="2400"/>
              </a:p>
            </p:txBody>
          </p:sp>
          <p:sp>
            <p:nvSpPr>
              <p:cNvPr id="4632" name="Google Shape;4632;p56"/>
              <p:cNvSpPr/>
              <p:nvPr/>
            </p:nvSpPr>
            <p:spPr>
              <a:xfrm>
                <a:off x="2159650" y="3916075"/>
                <a:ext cx="590875" cy="95925"/>
              </a:xfrm>
              <a:custGeom>
                <a:avLst/>
                <a:gdLst/>
                <a:ahLst/>
                <a:cxnLst/>
                <a:rect l="l" t="t" r="r" b="b"/>
                <a:pathLst>
                  <a:path w="23635" h="3837" extrusionOk="0">
                    <a:moveTo>
                      <a:pt x="23235" y="1"/>
                    </a:moveTo>
                    <a:cubicBezTo>
                      <a:pt x="23198" y="1"/>
                      <a:pt x="23158" y="8"/>
                      <a:pt x="23116" y="25"/>
                    </a:cubicBezTo>
                    <a:cubicBezTo>
                      <a:pt x="19532" y="1442"/>
                      <a:pt x="15758" y="2358"/>
                      <a:pt x="11936" y="2858"/>
                    </a:cubicBezTo>
                    <a:cubicBezTo>
                      <a:pt x="10311" y="3064"/>
                      <a:pt x="8650" y="3194"/>
                      <a:pt x="6992" y="3194"/>
                    </a:cubicBezTo>
                    <a:cubicBezTo>
                      <a:pt x="4810" y="3194"/>
                      <a:pt x="2632" y="2969"/>
                      <a:pt x="542" y="2394"/>
                    </a:cubicBezTo>
                    <a:cubicBezTo>
                      <a:pt x="510" y="2386"/>
                      <a:pt x="480" y="2382"/>
                      <a:pt x="452" y="2382"/>
                    </a:cubicBezTo>
                    <a:cubicBezTo>
                      <a:pt x="114" y="2382"/>
                      <a:pt x="1" y="2926"/>
                      <a:pt x="363" y="3025"/>
                    </a:cubicBezTo>
                    <a:cubicBezTo>
                      <a:pt x="2500" y="3609"/>
                      <a:pt x="4717" y="3836"/>
                      <a:pt x="6937" y="3836"/>
                    </a:cubicBezTo>
                    <a:cubicBezTo>
                      <a:pt x="8614" y="3836"/>
                      <a:pt x="10291" y="3706"/>
                      <a:pt x="11936" y="3501"/>
                    </a:cubicBezTo>
                    <a:cubicBezTo>
                      <a:pt x="15805" y="3025"/>
                      <a:pt x="19663" y="2085"/>
                      <a:pt x="23294" y="656"/>
                    </a:cubicBezTo>
                    <a:cubicBezTo>
                      <a:pt x="23634" y="518"/>
                      <a:pt x="23538" y="1"/>
                      <a:pt x="23235" y="1"/>
                    </a:cubicBezTo>
                    <a:close/>
                  </a:path>
                </a:pathLst>
              </a:custGeom>
              <a:solidFill>
                <a:srgbClr val="373066"/>
              </a:solidFill>
              <a:ln>
                <a:noFill/>
              </a:ln>
            </p:spPr>
            <p:txBody>
              <a:bodyPr spcFirstLastPara="1" wrap="square" lIns="121900" tIns="121900" rIns="121900" bIns="121900" anchor="ctr" anchorCtr="0">
                <a:noAutofit/>
              </a:bodyPr>
              <a:lstStyle/>
              <a:p>
                <a:endParaRPr sz="2400"/>
              </a:p>
            </p:txBody>
          </p:sp>
          <p:sp>
            <p:nvSpPr>
              <p:cNvPr id="4633" name="Google Shape;4633;p56"/>
              <p:cNvSpPr/>
              <p:nvPr/>
            </p:nvSpPr>
            <p:spPr>
              <a:xfrm>
                <a:off x="2182725" y="3501025"/>
                <a:ext cx="624750" cy="436400"/>
              </a:xfrm>
              <a:custGeom>
                <a:avLst/>
                <a:gdLst/>
                <a:ahLst/>
                <a:cxnLst/>
                <a:rect l="l" t="t" r="r" b="b"/>
                <a:pathLst>
                  <a:path w="24990" h="17456" extrusionOk="0">
                    <a:moveTo>
                      <a:pt x="24539" y="0"/>
                    </a:moveTo>
                    <a:cubicBezTo>
                      <a:pt x="24438" y="0"/>
                      <a:pt x="24337" y="44"/>
                      <a:pt x="24264" y="149"/>
                    </a:cubicBezTo>
                    <a:cubicBezTo>
                      <a:pt x="21478" y="4304"/>
                      <a:pt x="17776" y="7816"/>
                      <a:pt x="13716" y="10709"/>
                    </a:cubicBezTo>
                    <a:cubicBezTo>
                      <a:pt x="9727" y="13543"/>
                      <a:pt x="5203" y="15841"/>
                      <a:pt x="381" y="16817"/>
                    </a:cubicBezTo>
                    <a:cubicBezTo>
                      <a:pt x="1" y="16896"/>
                      <a:pt x="124" y="17456"/>
                      <a:pt x="485" y="17456"/>
                    </a:cubicBezTo>
                    <a:cubicBezTo>
                      <a:pt x="509" y="17456"/>
                      <a:pt x="533" y="17453"/>
                      <a:pt x="559" y="17448"/>
                    </a:cubicBezTo>
                    <a:cubicBezTo>
                      <a:pt x="5524" y="16448"/>
                      <a:pt x="10144" y="14043"/>
                      <a:pt x="14239" y="11126"/>
                    </a:cubicBezTo>
                    <a:cubicBezTo>
                      <a:pt x="18323" y="8221"/>
                      <a:pt x="22026" y="4649"/>
                      <a:pt x="24824" y="470"/>
                    </a:cubicBezTo>
                    <a:cubicBezTo>
                      <a:pt x="24990" y="229"/>
                      <a:pt x="24769" y="0"/>
                      <a:pt x="24539" y="0"/>
                    </a:cubicBezTo>
                    <a:close/>
                  </a:path>
                </a:pathLst>
              </a:custGeom>
              <a:solidFill>
                <a:srgbClr val="373066"/>
              </a:solidFill>
              <a:ln>
                <a:noFill/>
              </a:ln>
            </p:spPr>
            <p:txBody>
              <a:bodyPr spcFirstLastPara="1" wrap="square" lIns="121900" tIns="121900" rIns="121900" bIns="121900" anchor="ctr" anchorCtr="0">
                <a:noAutofit/>
              </a:bodyPr>
              <a:lstStyle/>
              <a:p>
                <a:endParaRPr sz="2400"/>
              </a:p>
            </p:txBody>
          </p:sp>
          <p:sp>
            <p:nvSpPr>
              <p:cNvPr id="4634" name="Google Shape;4634;p56"/>
              <p:cNvSpPr/>
              <p:nvPr/>
            </p:nvSpPr>
            <p:spPr>
              <a:xfrm>
                <a:off x="2193525" y="3058300"/>
                <a:ext cx="623975" cy="815925"/>
              </a:xfrm>
              <a:custGeom>
                <a:avLst/>
                <a:gdLst/>
                <a:ahLst/>
                <a:cxnLst/>
                <a:rect l="l" t="t" r="r" b="b"/>
                <a:pathLst>
                  <a:path w="24959" h="32637" extrusionOk="0">
                    <a:moveTo>
                      <a:pt x="24508" y="0"/>
                    </a:moveTo>
                    <a:cubicBezTo>
                      <a:pt x="24411" y="0"/>
                      <a:pt x="24314" y="45"/>
                      <a:pt x="24249" y="153"/>
                    </a:cubicBezTo>
                    <a:cubicBezTo>
                      <a:pt x="20594" y="6154"/>
                      <a:pt x="17165" y="12285"/>
                      <a:pt x="13129" y="18036"/>
                    </a:cubicBezTo>
                    <a:cubicBezTo>
                      <a:pt x="11271" y="20691"/>
                      <a:pt x="9295" y="23287"/>
                      <a:pt x="7271" y="25811"/>
                    </a:cubicBezTo>
                    <a:cubicBezTo>
                      <a:pt x="5306" y="28240"/>
                      <a:pt x="3104" y="30550"/>
                      <a:pt x="318" y="32038"/>
                    </a:cubicBezTo>
                    <a:cubicBezTo>
                      <a:pt x="1" y="32201"/>
                      <a:pt x="193" y="32636"/>
                      <a:pt x="487" y="32636"/>
                    </a:cubicBezTo>
                    <a:cubicBezTo>
                      <a:pt x="535" y="32636"/>
                      <a:pt x="587" y="32625"/>
                      <a:pt x="639" y="32597"/>
                    </a:cubicBezTo>
                    <a:cubicBezTo>
                      <a:pt x="3330" y="31157"/>
                      <a:pt x="5485" y="28966"/>
                      <a:pt x="7414" y="26644"/>
                    </a:cubicBezTo>
                    <a:cubicBezTo>
                      <a:pt x="9509" y="24132"/>
                      <a:pt x="11486" y="21477"/>
                      <a:pt x="13379" y="18810"/>
                    </a:cubicBezTo>
                    <a:cubicBezTo>
                      <a:pt x="17570" y="12952"/>
                      <a:pt x="21070" y="6630"/>
                      <a:pt x="24809" y="486"/>
                    </a:cubicBezTo>
                    <a:cubicBezTo>
                      <a:pt x="24958" y="237"/>
                      <a:pt x="24732" y="0"/>
                      <a:pt x="24508" y="0"/>
                    </a:cubicBezTo>
                    <a:close/>
                  </a:path>
                </a:pathLst>
              </a:custGeom>
              <a:solidFill>
                <a:srgbClr val="373066"/>
              </a:solidFill>
              <a:ln>
                <a:noFill/>
              </a:ln>
            </p:spPr>
            <p:txBody>
              <a:bodyPr spcFirstLastPara="1" wrap="square" lIns="121900" tIns="121900" rIns="121900" bIns="121900" anchor="ctr" anchorCtr="0">
                <a:noAutofit/>
              </a:bodyPr>
              <a:lstStyle/>
              <a:p>
                <a:endParaRPr sz="2400"/>
              </a:p>
            </p:txBody>
          </p:sp>
          <p:sp>
            <p:nvSpPr>
              <p:cNvPr id="4635" name="Google Shape;4635;p56"/>
              <p:cNvSpPr/>
              <p:nvPr/>
            </p:nvSpPr>
            <p:spPr>
              <a:xfrm>
                <a:off x="1951500" y="3609075"/>
                <a:ext cx="26975" cy="19025"/>
              </a:xfrm>
              <a:custGeom>
                <a:avLst/>
                <a:gdLst/>
                <a:ahLst/>
                <a:cxnLst/>
                <a:rect l="l" t="t" r="r" b="b"/>
                <a:pathLst>
                  <a:path w="1079" h="761" extrusionOk="0">
                    <a:moveTo>
                      <a:pt x="543" y="1"/>
                    </a:moveTo>
                    <a:cubicBezTo>
                      <a:pt x="498" y="1"/>
                      <a:pt x="451" y="10"/>
                      <a:pt x="402" y="29"/>
                    </a:cubicBezTo>
                    <a:cubicBezTo>
                      <a:pt x="0" y="188"/>
                      <a:pt x="172" y="761"/>
                      <a:pt x="532" y="761"/>
                    </a:cubicBezTo>
                    <a:cubicBezTo>
                      <a:pt x="578" y="761"/>
                      <a:pt x="626" y="752"/>
                      <a:pt x="676" y="732"/>
                    </a:cubicBezTo>
                    <a:cubicBezTo>
                      <a:pt x="1078" y="573"/>
                      <a:pt x="897" y="1"/>
                      <a:pt x="543" y="1"/>
                    </a:cubicBezTo>
                    <a:close/>
                  </a:path>
                </a:pathLst>
              </a:custGeom>
              <a:solidFill>
                <a:srgbClr val="373066"/>
              </a:solidFill>
              <a:ln>
                <a:noFill/>
              </a:ln>
            </p:spPr>
            <p:txBody>
              <a:bodyPr spcFirstLastPara="1" wrap="square" lIns="121900" tIns="121900" rIns="121900" bIns="121900" anchor="ctr" anchorCtr="0">
                <a:noAutofit/>
              </a:bodyPr>
              <a:lstStyle/>
              <a:p>
                <a:endParaRPr sz="2400"/>
              </a:p>
            </p:txBody>
          </p:sp>
          <p:sp>
            <p:nvSpPr>
              <p:cNvPr id="4636" name="Google Shape;4636;p56"/>
              <p:cNvSpPr/>
              <p:nvPr/>
            </p:nvSpPr>
            <p:spPr>
              <a:xfrm>
                <a:off x="1930025" y="3554300"/>
                <a:ext cx="26750" cy="19050"/>
              </a:xfrm>
              <a:custGeom>
                <a:avLst/>
                <a:gdLst/>
                <a:ahLst/>
                <a:cxnLst/>
                <a:rect l="l" t="t" r="r" b="b"/>
                <a:pathLst>
                  <a:path w="1070" h="762" extrusionOk="0">
                    <a:moveTo>
                      <a:pt x="536" y="1"/>
                    </a:moveTo>
                    <a:cubicBezTo>
                      <a:pt x="490" y="1"/>
                      <a:pt x="442" y="10"/>
                      <a:pt x="392" y="30"/>
                    </a:cubicBezTo>
                    <a:cubicBezTo>
                      <a:pt x="0" y="188"/>
                      <a:pt x="173" y="761"/>
                      <a:pt x="534" y="761"/>
                    </a:cubicBezTo>
                    <a:cubicBezTo>
                      <a:pt x="579" y="761"/>
                      <a:pt x="627" y="752"/>
                      <a:pt x="678" y="732"/>
                    </a:cubicBezTo>
                    <a:cubicBezTo>
                      <a:pt x="1069" y="573"/>
                      <a:pt x="897" y="1"/>
                      <a:pt x="536" y="1"/>
                    </a:cubicBezTo>
                    <a:close/>
                  </a:path>
                </a:pathLst>
              </a:custGeom>
              <a:solidFill>
                <a:srgbClr val="373066"/>
              </a:solidFill>
              <a:ln>
                <a:noFill/>
              </a:ln>
            </p:spPr>
            <p:txBody>
              <a:bodyPr spcFirstLastPara="1" wrap="square" lIns="121900" tIns="121900" rIns="121900" bIns="121900" anchor="ctr" anchorCtr="0">
                <a:noAutofit/>
              </a:bodyPr>
              <a:lstStyle/>
              <a:p>
                <a:endParaRPr sz="2400"/>
              </a:p>
            </p:txBody>
          </p:sp>
          <p:sp>
            <p:nvSpPr>
              <p:cNvPr id="4637" name="Google Shape;4637;p56"/>
              <p:cNvSpPr/>
              <p:nvPr/>
            </p:nvSpPr>
            <p:spPr>
              <a:xfrm>
                <a:off x="1819325" y="3534975"/>
                <a:ext cx="26975" cy="19325"/>
              </a:xfrm>
              <a:custGeom>
                <a:avLst/>
                <a:gdLst/>
                <a:ahLst/>
                <a:cxnLst/>
                <a:rect l="l" t="t" r="r" b="b"/>
                <a:pathLst>
                  <a:path w="1079" h="773" extrusionOk="0">
                    <a:moveTo>
                      <a:pt x="543" y="0"/>
                    </a:moveTo>
                    <a:cubicBezTo>
                      <a:pt x="499" y="0"/>
                      <a:pt x="452" y="9"/>
                      <a:pt x="403" y="29"/>
                    </a:cubicBezTo>
                    <a:cubicBezTo>
                      <a:pt x="1" y="198"/>
                      <a:pt x="172" y="772"/>
                      <a:pt x="533" y="772"/>
                    </a:cubicBezTo>
                    <a:cubicBezTo>
                      <a:pt x="578" y="772"/>
                      <a:pt x="626" y="763"/>
                      <a:pt x="677" y="743"/>
                    </a:cubicBezTo>
                    <a:cubicBezTo>
                      <a:pt x="1079" y="574"/>
                      <a:pt x="898" y="0"/>
                      <a:pt x="543" y="0"/>
                    </a:cubicBezTo>
                    <a:close/>
                  </a:path>
                </a:pathLst>
              </a:custGeom>
              <a:solidFill>
                <a:srgbClr val="373066"/>
              </a:solidFill>
              <a:ln>
                <a:noFill/>
              </a:ln>
            </p:spPr>
            <p:txBody>
              <a:bodyPr spcFirstLastPara="1" wrap="square" lIns="121900" tIns="121900" rIns="121900" bIns="121900" anchor="ctr" anchorCtr="0">
                <a:noAutofit/>
              </a:bodyPr>
              <a:lstStyle/>
              <a:p>
                <a:endParaRPr sz="2400"/>
              </a:p>
            </p:txBody>
          </p:sp>
          <p:sp>
            <p:nvSpPr>
              <p:cNvPr id="4638" name="Google Shape;4638;p56"/>
              <p:cNvSpPr/>
              <p:nvPr/>
            </p:nvSpPr>
            <p:spPr>
              <a:xfrm>
                <a:off x="1684150" y="3257550"/>
                <a:ext cx="30625" cy="20525"/>
              </a:xfrm>
              <a:custGeom>
                <a:avLst/>
                <a:gdLst/>
                <a:ahLst/>
                <a:cxnLst/>
                <a:rect l="l" t="t" r="r" b="b"/>
                <a:pathLst>
                  <a:path w="1225" h="821" extrusionOk="0">
                    <a:moveTo>
                      <a:pt x="691" y="0"/>
                    </a:moveTo>
                    <a:cubicBezTo>
                      <a:pt x="646" y="0"/>
                      <a:pt x="598" y="9"/>
                      <a:pt x="547" y="29"/>
                    </a:cubicBezTo>
                    <a:lnTo>
                      <a:pt x="392" y="89"/>
                    </a:lnTo>
                    <a:cubicBezTo>
                      <a:pt x="1" y="247"/>
                      <a:pt x="174" y="820"/>
                      <a:pt x="535" y="820"/>
                    </a:cubicBezTo>
                    <a:cubicBezTo>
                      <a:pt x="580" y="820"/>
                      <a:pt x="628" y="811"/>
                      <a:pt x="678" y="791"/>
                    </a:cubicBezTo>
                    <a:lnTo>
                      <a:pt x="833" y="732"/>
                    </a:lnTo>
                    <a:cubicBezTo>
                      <a:pt x="1225" y="573"/>
                      <a:pt x="1052" y="0"/>
                      <a:pt x="691" y="0"/>
                    </a:cubicBezTo>
                    <a:close/>
                  </a:path>
                </a:pathLst>
              </a:custGeom>
              <a:solidFill>
                <a:srgbClr val="373066"/>
              </a:solidFill>
              <a:ln>
                <a:noFill/>
              </a:ln>
            </p:spPr>
            <p:txBody>
              <a:bodyPr spcFirstLastPara="1" wrap="square" lIns="121900" tIns="121900" rIns="121900" bIns="121900" anchor="ctr" anchorCtr="0">
                <a:noAutofit/>
              </a:bodyPr>
              <a:lstStyle/>
              <a:p>
                <a:endParaRPr sz="2400"/>
              </a:p>
            </p:txBody>
          </p:sp>
          <p:sp>
            <p:nvSpPr>
              <p:cNvPr id="4639" name="Google Shape;4639;p56"/>
              <p:cNvSpPr/>
              <p:nvPr/>
            </p:nvSpPr>
            <p:spPr>
              <a:xfrm>
                <a:off x="1650525" y="3905250"/>
                <a:ext cx="26750" cy="19025"/>
              </a:xfrm>
              <a:custGeom>
                <a:avLst/>
                <a:gdLst/>
                <a:ahLst/>
                <a:cxnLst/>
                <a:rect l="l" t="t" r="r" b="b"/>
                <a:pathLst>
                  <a:path w="1070" h="761" extrusionOk="0">
                    <a:moveTo>
                      <a:pt x="536" y="0"/>
                    </a:moveTo>
                    <a:cubicBezTo>
                      <a:pt x="490" y="0"/>
                      <a:pt x="442" y="9"/>
                      <a:pt x="392" y="29"/>
                    </a:cubicBezTo>
                    <a:cubicBezTo>
                      <a:pt x="1" y="188"/>
                      <a:pt x="173" y="760"/>
                      <a:pt x="534" y="760"/>
                    </a:cubicBezTo>
                    <a:cubicBezTo>
                      <a:pt x="579" y="760"/>
                      <a:pt x="627" y="752"/>
                      <a:pt x="678" y="732"/>
                    </a:cubicBezTo>
                    <a:cubicBezTo>
                      <a:pt x="1069" y="573"/>
                      <a:pt x="897" y="0"/>
                      <a:pt x="536" y="0"/>
                    </a:cubicBezTo>
                    <a:close/>
                  </a:path>
                </a:pathLst>
              </a:custGeom>
              <a:solidFill>
                <a:srgbClr val="373066"/>
              </a:solidFill>
              <a:ln>
                <a:noFill/>
              </a:ln>
            </p:spPr>
            <p:txBody>
              <a:bodyPr spcFirstLastPara="1" wrap="square" lIns="121900" tIns="121900" rIns="121900" bIns="121900" anchor="ctr" anchorCtr="0">
                <a:noAutofit/>
              </a:bodyPr>
              <a:lstStyle/>
              <a:p>
                <a:endParaRPr sz="2400"/>
              </a:p>
            </p:txBody>
          </p:sp>
          <p:sp>
            <p:nvSpPr>
              <p:cNvPr id="4640" name="Google Shape;4640;p56"/>
              <p:cNvSpPr/>
              <p:nvPr/>
            </p:nvSpPr>
            <p:spPr>
              <a:xfrm>
                <a:off x="1702375" y="3934125"/>
                <a:ext cx="26700" cy="19100"/>
              </a:xfrm>
              <a:custGeom>
                <a:avLst/>
                <a:gdLst/>
                <a:ahLst/>
                <a:cxnLst/>
                <a:rect l="l" t="t" r="r" b="b"/>
                <a:pathLst>
                  <a:path w="1068" h="764" extrusionOk="0">
                    <a:moveTo>
                      <a:pt x="533" y="0"/>
                    </a:moveTo>
                    <a:cubicBezTo>
                      <a:pt x="488" y="0"/>
                      <a:pt x="440" y="9"/>
                      <a:pt x="390" y="29"/>
                    </a:cubicBezTo>
                    <a:cubicBezTo>
                      <a:pt x="0" y="187"/>
                      <a:pt x="169" y="764"/>
                      <a:pt x="526" y="764"/>
                    </a:cubicBezTo>
                    <a:cubicBezTo>
                      <a:pt x="573" y="764"/>
                      <a:pt x="623" y="754"/>
                      <a:pt x="676" y="732"/>
                    </a:cubicBezTo>
                    <a:cubicBezTo>
                      <a:pt x="1067" y="573"/>
                      <a:pt x="894" y="0"/>
                      <a:pt x="533" y="0"/>
                    </a:cubicBezTo>
                    <a:close/>
                  </a:path>
                </a:pathLst>
              </a:custGeom>
              <a:solidFill>
                <a:srgbClr val="373066"/>
              </a:solidFill>
              <a:ln>
                <a:noFill/>
              </a:ln>
            </p:spPr>
            <p:txBody>
              <a:bodyPr spcFirstLastPara="1" wrap="square" lIns="121900" tIns="121900" rIns="121900" bIns="121900" anchor="ctr" anchorCtr="0">
                <a:noAutofit/>
              </a:bodyPr>
              <a:lstStyle/>
              <a:p>
                <a:endParaRPr sz="2400"/>
              </a:p>
            </p:txBody>
          </p:sp>
          <p:sp>
            <p:nvSpPr>
              <p:cNvPr id="4641" name="Google Shape;4641;p56"/>
              <p:cNvSpPr/>
              <p:nvPr/>
            </p:nvSpPr>
            <p:spPr>
              <a:xfrm>
                <a:off x="1762175" y="3845425"/>
                <a:ext cx="30850" cy="20800"/>
              </a:xfrm>
              <a:custGeom>
                <a:avLst/>
                <a:gdLst/>
                <a:ahLst/>
                <a:cxnLst/>
                <a:rect l="l" t="t" r="r" b="b"/>
                <a:pathLst>
                  <a:path w="1234" h="832" extrusionOk="0">
                    <a:moveTo>
                      <a:pt x="701" y="0"/>
                    </a:moveTo>
                    <a:cubicBezTo>
                      <a:pt x="656" y="0"/>
                      <a:pt x="608" y="9"/>
                      <a:pt x="558" y="29"/>
                    </a:cubicBezTo>
                    <a:lnTo>
                      <a:pt x="403" y="100"/>
                    </a:lnTo>
                    <a:cubicBezTo>
                      <a:pt x="1" y="259"/>
                      <a:pt x="172" y="832"/>
                      <a:pt x="533" y="832"/>
                    </a:cubicBezTo>
                    <a:cubicBezTo>
                      <a:pt x="578" y="832"/>
                      <a:pt x="626" y="823"/>
                      <a:pt x="677" y="803"/>
                    </a:cubicBezTo>
                    <a:lnTo>
                      <a:pt x="831" y="731"/>
                    </a:lnTo>
                    <a:cubicBezTo>
                      <a:pt x="1234" y="573"/>
                      <a:pt x="1062" y="0"/>
                      <a:pt x="701" y="0"/>
                    </a:cubicBezTo>
                    <a:close/>
                  </a:path>
                </a:pathLst>
              </a:custGeom>
              <a:solidFill>
                <a:srgbClr val="373066"/>
              </a:solidFill>
              <a:ln>
                <a:noFill/>
              </a:ln>
            </p:spPr>
            <p:txBody>
              <a:bodyPr spcFirstLastPara="1" wrap="square" lIns="121900" tIns="121900" rIns="121900" bIns="121900" anchor="ctr" anchorCtr="0">
                <a:noAutofit/>
              </a:bodyPr>
              <a:lstStyle/>
              <a:p>
                <a:endParaRPr sz="2400"/>
              </a:p>
            </p:txBody>
          </p:sp>
          <p:sp>
            <p:nvSpPr>
              <p:cNvPr id="4642" name="Google Shape;4642;p56"/>
              <p:cNvSpPr/>
              <p:nvPr/>
            </p:nvSpPr>
            <p:spPr>
              <a:xfrm>
                <a:off x="1807725" y="3860600"/>
                <a:ext cx="26975" cy="19025"/>
              </a:xfrm>
              <a:custGeom>
                <a:avLst/>
                <a:gdLst/>
                <a:ahLst/>
                <a:cxnLst/>
                <a:rect l="l" t="t" r="r" b="b"/>
                <a:pathLst>
                  <a:path w="1079" h="761" extrusionOk="0">
                    <a:moveTo>
                      <a:pt x="546" y="0"/>
                    </a:moveTo>
                    <a:cubicBezTo>
                      <a:pt x="501" y="0"/>
                      <a:pt x="453" y="9"/>
                      <a:pt x="402" y="29"/>
                    </a:cubicBezTo>
                    <a:cubicBezTo>
                      <a:pt x="0" y="188"/>
                      <a:pt x="181" y="761"/>
                      <a:pt x="536" y="761"/>
                    </a:cubicBezTo>
                    <a:cubicBezTo>
                      <a:pt x="580" y="761"/>
                      <a:pt x="627" y="752"/>
                      <a:pt x="676" y="732"/>
                    </a:cubicBezTo>
                    <a:cubicBezTo>
                      <a:pt x="1078" y="573"/>
                      <a:pt x="907" y="0"/>
                      <a:pt x="546" y="0"/>
                    </a:cubicBezTo>
                    <a:close/>
                  </a:path>
                </a:pathLst>
              </a:custGeom>
              <a:solidFill>
                <a:srgbClr val="373066"/>
              </a:solidFill>
              <a:ln>
                <a:noFill/>
              </a:ln>
            </p:spPr>
            <p:txBody>
              <a:bodyPr spcFirstLastPara="1" wrap="square" lIns="121900" tIns="121900" rIns="121900" bIns="121900" anchor="ctr" anchorCtr="0">
                <a:noAutofit/>
              </a:bodyPr>
              <a:lstStyle/>
              <a:p>
                <a:endParaRPr sz="2400"/>
              </a:p>
            </p:txBody>
          </p:sp>
          <p:sp>
            <p:nvSpPr>
              <p:cNvPr id="4643" name="Google Shape;4643;p56"/>
              <p:cNvSpPr/>
              <p:nvPr/>
            </p:nvSpPr>
            <p:spPr>
              <a:xfrm>
                <a:off x="1856300" y="3972225"/>
                <a:ext cx="26925" cy="19100"/>
              </a:xfrm>
              <a:custGeom>
                <a:avLst/>
                <a:gdLst/>
                <a:ahLst/>
                <a:cxnLst/>
                <a:rect l="l" t="t" r="r" b="b"/>
                <a:pathLst>
                  <a:path w="1077" h="764" extrusionOk="0">
                    <a:moveTo>
                      <a:pt x="544" y="0"/>
                    </a:moveTo>
                    <a:cubicBezTo>
                      <a:pt x="499" y="0"/>
                      <a:pt x="451" y="9"/>
                      <a:pt x="400" y="29"/>
                    </a:cubicBezTo>
                    <a:cubicBezTo>
                      <a:pt x="0" y="187"/>
                      <a:pt x="168" y="764"/>
                      <a:pt x="525" y="764"/>
                    </a:cubicBezTo>
                    <a:cubicBezTo>
                      <a:pt x="571" y="764"/>
                      <a:pt x="622" y="754"/>
                      <a:pt x="674" y="732"/>
                    </a:cubicBezTo>
                    <a:cubicBezTo>
                      <a:pt x="1076" y="573"/>
                      <a:pt x="905" y="0"/>
                      <a:pt x="544" y="0"/>
                    </a:cubicBezTo>
                    <a:close/>
                  </a:path>
                </a:pathLst>
              </a:custGeom>
              <a:solidFill>
                <a:srgbClr val="373066"/>
              </a:solidFill>
              <a:ln>
                <a:noFill/>
              </a:ln>
            </p:spPr>
            <p:txBody>
              <a:bodyPr spcFirstLastPara="1" wrap="square" lIns="121900" tIns="121900" rIns="121900" bIns="121900" anchor="ctr" anchorCtr="0">
                <a:noAutofit/>
              </a:bodyPr>
              <a:lstStyle/>
              <a:p>
                <a:endParaRPr sz="2400"/>
              </a:p>
            </p:txBody>
          </p:sp>
          <p:sp>
            <p:nvSpPr>
              <p:cNvPr id="4644" name="Google Shape;4644;p56"/>
              <p:cNvSpPr/>
              <p:nvPr/>
            </p:nvSpPr>
            <p:spPr>
              <a:xfrm>
                <a:off x="2369375" y="4274050"/>
                <a:ext cx="26725" cy="19300"/>
              </a:xfrm>
              <a:custGeom>
                <a:avLst/>
                <a:gdLst/>
                <a:ahLst/>
                <a:cxnLst/>
                <a:rect l="l" t="t" r="r" b="b"/>
                <a:pathLst>
                  <a:path w="1069" h="772" extrusionOk="0">
                    <a:moveTo>
                      <a:pt x="543" y="0"/>
                    </a:moveTo>
                    <a:cubicBezTo>
                      <a:pt x="499" y="0"/>
                      <a:pt x="453" y="9"/>
                      <a:pt x="404" y="29"/>
                    </a:cubicBezTo>
                    <a:cubicBezTo>
                      <a:pt x="1" y="188"/>
                      <a:pt x="174" y="772"/>
                      <a:pt x="536" y="772"/>
                    </a:cubicBezTo>
                    <a:cubicBezTo>
                      <a:pt x="580" y="772"/>
                      <a:pt x="628" y="763"/>
                      <a:pt x="677" y="743"/>
                    </a:cubicBezTo>
                    <a:cubicBezTo>
                      <a:pt x="1069" y="574"/>
                      <a:pt x="896" y="0"/>
                      <a:pt x="543" y="0"/>
                    </a:cubicBezTo>
                    <a:close/>
                  </a:path>
                </a:pathLst>
              </a:custGeom>
              <a:solidFill>
                <a:srgbClr val="373066"/>
              </a:solidFill>
              <a:ln>
                <a:noFill/>
              </a:ln>
            </p:spPr>
            <p:txBody>
              <a:bodyPr spcFirstLastPara="1" wrap="square" lIns="121900" tIns="121900" rIns="121900" bIns="121900" anchor="ctr" anchorCtr="0">
                <a:noAutofit/>
              </a:bodyPr>
              <a:lstStyle/>
              <a:p>
                <a:endParaRPr sz="2400"/>
              </a:p>
            </p:txBody>
          </p:sp>
          <p:sp>
            <p:nvSpPr>
              <p:cNvPr id="4645" name="Google Shape;4645;p56"/>
              <p:cNvSpPr/>
              <p:nvPr/>
            </p:nvSpPr>
            <p:spPr>
              <a:xfrm>
                <a:off x="2422125" y="4312800"/>
                <a:ext cx="24800" cy="22550"/>
              </a:xfrm>
              <a:custGeom>
                <a:avLst/>
                <a:gdLst/>
                <a:ahLst/>
                <a:cxnLst/>
                <a:rect l="l" t="t" r="r" b="b"/>
                <a:pathLst>
                  <a:path w="992" h="902" extrusionOk="0">
                    <a:moveTo>
                      <a:pt x="492" y="1"/>
                    </a:moveTo>
                    <a:cubicBezTo>
                      <a:pt x="251" y="1"/>
                      <a:pt x="0" y="223"/>
                      <a:pt x="115" y="515"/>
                    </a:cubicBezTo>
                    <a:lnTo>
                      <a:pt x="175" y="670"/>
                    </a:lnTo>
                    <a:cubicBezTo>
                      <a:pt x="239" y="833"/>
                      <a:pt x="372" y="902"/>
                      <a:pt x="506" y="902"/>
                    </a:cubicBezTo>
                    <a:cubicBezTo>
                      <a:pt x="745" y="902"/>
                      <a:pt x="991" y="685"/>
                      <a:pt x="877" y="396"/>
                    </a:cubicBezTo>
                    <a:lnTo>
                      <a:pt x="818" y="229"/>
                    </a:lnTo>
                    <a:cubicBezTo>
                      <a:pt x="754" y="68"/>
                      <a:pt x="625" y="1"/>
                      <a:pt x="492" y="1"/>
                    </a:cubicBezTo>
                    <a:close/>
                  </a:path>
                </a:pathLst>
              </a:custGeom>
              <a:solidFill>
                <a:srgbClr val="373066"/>
              </a:solidFill>
              <a:ln>
                <a:noFill/>
              </a:ln>
            </p:spPr>
            <p:txBody>
              <a:bodyPr spcFirstLastPara="1" wrap="square" lIns="121900" tIns="121900" rIns="121900" bIns="121900" anchor="ctr" anchorCtr="0">
                <a:noAutofit/>
              </a:bodyPr>
              <a:lstStyle/>
              <a:p>
                <a:endParaRPr sz="2400"/>
              </a:p>
            </p:txBody>
          </p:sp>
          <p:sp>
            <p:nvSpPr>
              <p:cNvPr id="4646" name="Google Shape;4646;p56"/>
              <p:cNvSpPr/>
              <p:nvPr/>
            </p:nvSpPr>
            <p:spPr>
              <a:xfrm>
                <a:off x="2631100" y="4449950"/>
                <a:ext cx="26925" cy="19125"/>
              </a:xfrm>
              <a:custGeom>
                <a:avLst/>
                <a:gdLst/>
                <a:ahLst/>
                <a:cxnLst/>
                <a:rect l="l" t="t" r="r" b="b"/>
                <a:pathLst>
                  <a:path w="1077" h="765" extrusionOk="0">
                    <a:moveTo>
                      <a:pt x="544" y="1"/>
                    </a:moveTo>
                    <a:cubicBezTo>
                      <a:pt x="499" y="1"/>
                      <a:pt x="450" y="10"/>
                      <a:pt x="400" y="30"/>
                    </a:cubicBezTo>
                    <a:cubicBezTo>
                      <a:pt x="0" y="187"/>
                      <a:pt x="177" y="764"/>
                      <a:pt x="528" y="764"/>
                    </a:cubicBezTo>
                    <a:cubicBezTo>
                      <a:pt x="574" y="764"/>
                      <a:pt x="623" y="754"/>
                      <a:pt x="674" y="732"/>
                    </a:cubicBezTo>
                    <a:cubicBezTo>
                      <a:pt x="1076" y="573"/>
                      <a:pt x="905" y="1"/>
                      <a:pt x="544" y="1"/>
                    </a:cubicBezTo>
                    <a:close/>
                  </a:path>
                </a:pathLst>
              </a:custGeom>
              <a:solidFill>
                <a:srgbClr val="373066"/>
              </a:solidFill>
              <a:ln>
                <a:noFill/>
              </a:ln>
            </p:spPr>
            <p:txBody>
              <a:bodyPr spcFirstLastPara="1" wrap="square" lIns="121900" tIns="121900" rIns="121900" bIns="121900" anchor="ctr" anchorCtr="0">
                <a:noAutofit/>
              </a:bodyPr>
              <a:lstStyle/>
              <a:p>
                <a:endParaRPr sz="2400"/>
              </a:p>
            </p:txBody>
          </p:sp>
          <p:sp>
            <p:nvSpPr>
              <p:cNvPr id="4647" name="Google Shape;4647;p56"/>
              <p:cNvSpPr/>
              <p:nvPr/>
            </p:nvSpPr>
            <p:spPr>
              <a:xfrm>
                <a:off x="2439600" y="3960025"/>
                <a:ext cx="30625" cy="20500"/>
              </a:xfrm>
              <a:custGeom>
                <a:avLst/>
                <a:gdLst/>
                <a:ahLst/>
                <a:cxnLst/>
                <a:rect l="l" t="t" r="r" b="b"/>
                <a:pathLst>
                  <a:path w="1225" h="820" extrusionOk="0">
                    <a:moveTo>
                      <a:pt x="691" y="0"/>
                    </a:moveTo>
                    <a:cubicBezTo>
                      <a:pt x="646" y="0"/>
                      <a:pt x="598" y="9"/>
                      <a:pt x="547" y="29"/>
                    </a:cubicBezTo>
                    <a:lnTo>
                      <a:pt x="393" y="88"/>
                    </a:lnTo>
                    <a:cubicBezTo>
                      <a:pt x="1" y="247"/>
                      <a:pt x="174" y="820"/>
                      <a:pt x="535" y="820"/>
                    </a:cubicBezTo>
                    <a:cubicBezTo>
                      <a:pt x="580" y="820"/>
                      <a:pt x="628" y="811"/>
                      <a:pt x="678" y="791"/>
                    </a:cubicBezTo>
                    <a:lnTo>
                      <a:pt x="833" y="731"/>
                    </a:lnTo>
                    <a:cubicBezTo>
                      <a:pt x="1225" y="573"/>
                      <a:pt x="1052" y="0"/>
                      <a:pt x="691" y="0"/>
                    </a:cubicBezTo>
                    <a:close/>
                  </a:path>
                </a:pathLst>
              </a:custGeom>
              <a:solidFill>
                <a:srgbClr val="373066"/>
              </a:solidFill>
              <a:ln>
                <a:noFill/>
              </a:ln>
            </p:spPr>
            <p:txBody>
              <a:bodyPr spcFirstLastPara="1" wrap="square" lIns="121900" tIns="121900" rIns="121900" bIns="121900" anchor="ctr" anchorCtr="0">
                <a:noAutofit/>
              </a:bodyPr>
              <a:lstStyle/>
              <a:p>
                <a:endParaRPr sz="2400"/>
              </a:p>
            </p:txBody>
          </p:sp>
          <p:sp>
            <p:nvSpPr>
              <p:cNvPr id="4648" name="Google Shape;4648;p56"/>
              <p:cNvSpPr/>
              <p:nvPr/>
            </p:nvSpPr>
            <p:spPr>
              <a:xfrm>
                <a:off x="2498275" y="3949900"/>
                <a:ext cx="30850" cy="20800"/>
              </a:xfrm>
              <a:custGeom>
                <a:avLst/>
                <a:gdLst/>
                <a:ahLst/>
                <a:cxnLst/>
                <a:rect l="l" t="t" r="r" b="b"/>
                <a:pathLst>
                  <a:path w="1234" h="832" extrusionOk="0">
                    <a:moveTo>
                      <a:pt x="701" y="0"/>
                    </a:moveTo>
                    <a:cubicBezTo>
                      <a:pt x="656" y="0"/>
                      <a:pt x="608" y="9"/>
                      <a:pt x="558" y="29"/>
                    </a:cubicBezTo>
                    <a:lnTo>
                      <a:pt x="403" y="101"/>
                    </a:lnTo>
                    <a:cubicBezTo>
                      <a:pt x="1" y="259"/>
                      <a:pt x="182" y="832"/>
                      <a:pt x="536" y="832"/>
                    </a:cubicBezTo>
                    <a:cubicBezTo>
                      <a:pt x="581" y="832"/>
                      <a:pt x="628" y="823"/>
                      <a:pt x="677" y="803"/>
                    </a:cubicBezTo>
                    <a:lnTo>
                      <a:pt x="832" y="743"/>
                    </a:lnTo>
                    <a:cubicBezTo>
                      <a:pt x="1234" y="574"/>
                      <a:pt x="1062" y="0"/>
                      <a:pt x="701" y="0"/>
                    </a:cubicBezTo>
                    <a:close/>
                  </a:path>
                </a:pathLst>
              </a:custGeom>
              <a:solidFill>
                <a:srgbClr val="373066"/>
              </a:solidFill>
              <a:ln>
                <a:noFill/>
              </a:ln>
            </p:spPr>
            <p:txBody>
              <a:bodyPr spcFirstLastPara="1" wrap="square" lIns="121900" tIns="121900" rIns="121900" bIns="121900" anchor="ctr" anchorCtr="0">
                <a:noAutofit/>
              </a:bodyPr>
              <a:lstStyle/>
              <a:p>
                <a:endParaRPr sz="2400"/>
              </a:p>
            </p:txBody>
          </p:sp>
          <p:sp>
            <p:nvSpPr>
              <p:cNvPr id="4649" name="Google Shape;4649;p56"/>
              <p:cNvSpPr/>
              <p:nvPr/>
            </p:nvSpPr>
            <p:spPr>
              <a:xfrm>
                <a:off x="2775100" y="3913575"/>
                <a:ext cx="26975" cy="19025"/>
              </a:xfrm>
              <a:custGeom>
                <a:avLst/>
                <a:gdLst/>
                <a:ahLst/>
                <a:cxnLst/>
                <a:rect l="l" t="t" r="r" b="b"/>
                <a:pathLst>
                  <a:path w="1079" h="761" extrusionOk="0">
                    <a:moveTo>
                      <a:pt x="546" y="1"/>
                    </a:moveTo>
                    <a:cubicBezTo>
                      <a:pt x="501" y="1"/>
                      <a:pt x="453" y="10"/>
                      <a:pt x="403" y="30"/>
                    </a:cubicBezTo>
                    <a:cubicBezTo>
                      <a:pt x="1" y="188"/>
                      <a:pt x="172" y="761"/>
                      <a:pt x="533" y="761"/>
                    </a:cubicBezTo>
                    <a:cubicBezTo>
                      <a:pt x="578" y="761"/>
                      <a:pt x="626" y="752"/>
                      <a:pt x="677" y="732"/>
                    </a:cubicBezTo>
                    <a:cubicBezTo>
                      <a:pt x="1079" y="573"/>
                      <a:pt x="907" y="1"/>
                      <a:pt x="546" y="1"/>
                    </a:cubicBezTo>
                    <a:close/>
                  </a:path>
                </a:pathLst>
              </a:custGeom>
              <a:solidFill>
                <a:srgbClr val="373066"/>
              </a:solidFill>
              <a:ln>
                <a:noFill/>
              </a:ln>
            </p:spPr>
            <p:txBody>
              <a:bodyPr spcFirstLastPara="1" wrap="square" lIns="121900" tIns="121900" rIns="121900" bIns="121900" anchor="ctr" anchorCtr="0">
                <a:noAutofit/>
              </a:bodyPr>
              <a:lstStyle/>
              <a:p>
                <a:endParaRPr sz="2400"/>
              </a:p>
            </p:txBody>
          </p:sp>
          <p:sp>
            <p:nvSpPr>
              <p:cNvPr id="4650" name="Google Shape;4650;p56"/>
              <p:cNvSpPr/>
              <p:nvPr/>
            </p:nvSpPr>
            <p:spPr>
              <a:xfrm>
                <a:off x="2814125" y="3875475"/>
                <a:ext cx="26675" cy="19125"/>
              </a:xfrm>
              <a:custGeom>
                <a:avLst/>
                <a:gdLst/>
                <a:ahLst/>
                <a:cxnLst/>
                <a:rect l="l" t="t" r="r" b="b"/>
                <a:pathLst>
                  <a:path w="1067" h="765" extrusionOk="0">
                    <a:moveTo>
                      <a:pt x="533" y="1"/>
                    </a:moveTo>
                    <a:cubicBezTo>
                      <a:pt x="488" y="1"/>
                      <a:pt x="440" y="10"/>
                      <a:pt x="390" y="30"/>
                    </a:cubicBezTo>
                    <a:cubicBezTo>
                      <a:pt x="0" y="187"/>
                      <a:pt x="169" y="764"/>
                      <a:pt x="526" y="764"/>
                    </a:cubicBezTo>
                    <a:cubicBezTo>
                      <a:pt x="573" y="764"/>
                      <a:pt x="623" y="754"/>
                      <a:pt x="675" y="732"/>
                    </a:cubicBezTo>
                    <a:cubicBezTo>
                      <a:pt x="1067" y="573"/>
                      <a:pt x="894" y="1"/>
                      <a:pt x="533" y="1"/>
                    </a:cubicBezTo>
                    <a:close/>
                  </a:path>
                </a:pathLst>
              </a:custGeom>
              <a:solidFill>
                <a:srgbClr val="373066"/>
              </a:solidFill>
              <a:ln>
                <a:noFill/>
              </a:ln>
            </p:spPr>
            <p:txBody>
              <a:bodyPr spcFirstLastPara="1" wrap="square" lIns="121900" tIns="121900" rIns="121900" bIns="121900" anchor="ctr" anchorCtr="0">
                <a:noAutofit/>
              </a:bodyPr>
              <a:lstStyle/>
              <a:p>
                <a:endParaRPr sz="2400"/>
              </a:p>
            </p:txBody>
          </p:sp>
          <p:sp>
            <p:nvSpPr>
              <p:cNvPr id="4651" name="Google Shape;4651;p56"/>
              <p:cNvSpPr/>
              <p:nvPr/>
            </p:nvSpPr>
            <p:spPr>
              <a:xfrm>
                <a:off x="2573900" y="3686475"/>
                <a:ext cx="26975" cy="19025"/>
              </a:xfrm>
              <a:custGeom>
                <a:avLst/>
                <a:gdLst/>
                <a:ahLst/>
                <a:cxnLst/>
                <a:rect l="l" t="t" r="r" b="b"/>
                <a:pathLst>
                  <a:path w="1079" h="761" extrusionOk="0">
                    <a:moveTo>
                      <a:pt x="543" y="0"/>
                    </a:moveTo>
                    <a:cubicBezTo>
                      <a:pt x="498" y="0"/>
                      <a:pt x="451" y="9"/>
                      <a:pt x="402" y="29"/>
                    </a:cubicBezTo>
                    <a:cubicBezTo>
                      <a:pt x="0" y="188"/>
                      <a:pt x="172" y="760"/>
                      <a:pt x="532" y="760"/>
                    </a:cubicBezTo>
                    <a:cubicBezTo>
                      <a:pt x="578" y="760"/>
                      <a:pt x="626" y="751"/>
                      <a:pt x="676" y="732"/>
                    </a:cubicBezTo>
                    <a:cubicBezTo>
                      <a:pt x="1078" y="573"/>
                      <a:pt x="897" y="0"/>
                      <a:pt x="543" y="0"/>
                    </a:cubicBezTo>
                    <a:close/>
                  </a:path>
                </a:pathLst>
              </a:custGeom>
              <a:solidFill>
                <a:srgbClr val="373066"/>
              </a:solidFill>
              <a:ln>
                <a:noFill/>
              </a:ln>
            </p:spPr>
            <p:txBody>
              <a:bodyPr spcFirstLastPara="1" wrap="square" lIns="121900" tIns="121900" rIns="121900" bIns="121900" anchor="ctr" anchorCtr="0">
                <a:noAutofit/>
              </a:bodyPr>
              <a:lstStyle/>
              <a:p>
                <a:endParaRPr sz="2400"/>
              </a:p>
            </p:txBody>
          </p:sp>
          <p:sp>
            <p:nvSpPr>
              <p:cNvPr id="4652" name="Google Shape;4652;p56"/>
              <p:cNvSpPr/>
              <p:nvPr/>
            </p:nvSpPr>
            <p:spPr>
              <a:xfrm>
                <a:off x="2624450" y="3643900"/>
                <a:ext cx="26750" cy="19025"/>
              </a:xfrm>
              <a:custGeom>
                <a:avLst/>
                <a:gdLst/>
                <a:ahLst/>
                <a:cxnLst/>
                <a:rect l="l" t="t" r="r" b="b"/>
                <a:pathLst>
                  <a:path w="1070" h="761" extrusionOk="0">
                    <a:moveTo>
                      <a:pt x="536" y="1"/>
                    </a:moveTo>
                    <a:cubicBezTo>
                      <a:pt x="491" y="1"/>
                      <a:pt x="443" y="10"/>
                      <a:pt x="392" y="30"/>
                    </a:cubicBezTo>
                    <a:cubicBezTo>
                      <a:pt x="1" y="188"/>
                      <a:pt x="174" y="761"/>
                      <a:pt x="534" y="761"/>
                    </a:cubicBezTo>
                    <a:cubicBezTo>
                      <a:pt x="580" y="761"/>
                      <a:pt x="628" y="752"/>
                      <a:pt x="678" y="732"/>
                    </a:cubicBezTo>
                    <a:cubicBezTo>
                      <a:pt x="1070" y="573"/>
                      <a:pt x="897" y="1"/>
                      <a:pt x="536" y="1"/>
                    </a:cubicBezTo>
                    <a:close/>
                  </a:path>
                </a:pathLst>
              </a:custGeom>
              <a:solidFill>
                <a:srgbClr val="373066"/>
              </a:solidFill>
              <a:ln>
                <a:noFill/>
              </a:ln>
            </p:spPr>
            <p:txBody>
              <a:bodyPr spcFirstLastPara="1" wrap="square" lIns="121900" tIns="121900" rIns="121900" bIns="121900" anchor="ctr" anchorCtr="0">
                <a:noAutofit/>
              </a:bodyPr>
              <a:lstStyle/>
              <a:p>
                <a:endParaRPr sz="2400"/>
              </a:p>
            </p:txBody>
          </p:sp>
          <p:sp>
            <p:nvSpPr>
              <p:cNvPr id="4653" name="Google Shape;4653;p56"/>
              <p:cNvSpPr/>
              <p:nvPr/>
            </p:nvSpPr>
            <p:spPr>
              <a:xfrm>
                <a:off x="2705450" y="3290600"/>
                <a:ext cx="26975" cy="19025"/>
              </a:xfrm>
              <a:custGeom>
                <a:avLst/>
                <a:gdLst/>
                <a:ahLst/>
                <a:cxnLst/>
                <a:rect l="l" t="t" r="r" b="b"/>
                <a:pathLst>
                  <a:path w="1079" h="761" extrusionOk="0">
                    <a:moveTo>
                      <a:pt x="546" y="0"/>
                    </a:moveTo>
                    <a:cubicBezTo>
                      <a:pt x="501" y="0"/>
                      <a:pt x="453" y="9"/>
                      <a:pt x="403" y="29"/>
                    </a:cubicBezTo>
                    <a:cubicBezTo>
                      <a:pt x="1" y="188"/>
                      <a:pt x="182" y="760"/>
                      <a:pt x="536" y="760"/>
                    </a:cubicBezTo>
                    <a:cubicBezTo>
                      <a:pt x="580" y="760"/>
                      <a:pt x="628" y="751"/>
                      <a:pt x="677" y="731"/>
                    </a:cubicBezTo>
                    <a:cubicBezTo>
                      <a:pt x="1079" y="573"/>
                      <a:pt x="907" y="0"/>
                      <a:pt x="546" y="0"/>
                    </a:cubicBezTo>
                    <a:close/>
                  </a:path>
                </a:pathLst>
              </a:custGeom>
              <a:solidFill>
                <a:srgbClr val="373066"/>
              </a:solidFill>
              <a:ln>
                <a:noFill/>
              </a:ln>
            </p:spPr>
            <p:txBody>
              <a:bodyPr spcFirstLastPara="1" wrap="square" lIns="121900" tIns="121900" rIns="121900" bIns="121900" anchor="ctr" anchorCtr="0">
                <a:noAutofit/>
              </a:bodyPr>
              <a:lstStyle/>
              <a:p>
                <a:endParaRPr sz="2400"/>
              </a:p>
            </p:txBody>
          </p:sp>
          <p:sp>
            <p:nvSpPr>
              <p:cNvPr id="4654" name="Google Shape;4654;p56"/>
              <p:cNvSpPr/>
              <p:nvPr/>
            </p:nvSpPr>
            <p:spPr>
              <a:xfrm>
                <a:off x="2734325" y="3261125"/>
                <a:ext cx="26975" cy="19025"/>
              </a:xfrm>
              <a:custGeom>
                <a:avLst/>
                <a:gdLst/>
                <a:ahLst/>
                <a:cxnLst/>
                <a:rect l="l" t="t" r="r" b="b"/>
                <a:pathLst>
                  <a:path w="1079" h="761" extrusionOk="0">
                    <a:moveTo>
                      <a:pt x="546" y="0"/>
                    </a:moveTo>
                    <a:cubicBezTo>
                      <a:pt x="501" y="0"/>
                      <a:pt x="453" y="9"/>
                      <a:pt x="403" y="29"/>
                    </a:cubicBezTo>
                    <a:cubicBezTo>
                      <a:pt x="1" y="188"/>
                      <a:pt x="172" y="760"/>
                      <a:pt x="533" y="760"/>
                    </a:cubicBezTo>
                    <a:cubicBezTo>
                      <a:pt x="578" y="760"/>
                      <a:pt x="626" y="751"/>
                      <a:pt x="676" y="732"/>
                    </a:cubicBezTo>
                    <a:cubicBezTo>
                      <a:pt x="1079" y="573"/>
                      <a:pt x="907" y="0"/>
                      <a:pt x="546" y="0"/>
                    </a:cubicBezTo>
                    <a:close/>
                  </a:path>
                </a:pathLst>
              </a:custGeom>
              <a:solidFill>
                <a:srgbClr val="373066"/>
              </a:solidFill>
              <a:ln>
                <a:noFill/>
              </a:ln>
            </p:spPr>
            <p:txBody>
              <a:bodyPr spcFirstLastPara="1" wrap="square" lIns="121900" tIns="121900" rIns="121900" bIns="121900" anchor="ctr" anchorCtr="0">
                <a:noAutofit/>
              </a:bodyPr>
              <a:lstStyle/>
              <a:p>
                <a:endParaRPr sz="2400"/>
              </a:p>
            </p:txBody>
          </p:sp>
          <p:sp>
            <p:nvSpPr>
              <p:cNvPr id="4655" name="Google Shape;4655;p56"/>
              <p:cNvSpPr/>
              <p:nvPr/>
            </p:nvSpPr>
            <p:spPr>
              <a:xfrm>
                <a:off x="2562275" y="3106625"/>
                <a:ext cx="30850" cy="20525"/>
              </a:xfrm>
              <a:custGeom>
                <a:avLst/>
                <a:gdLst/>
                <a:ahLst/>
                <a:cxnLst/>
                <a:rect l="l" t="t" r="r" b="b"/>
                <a:pathLst>
                  <a:path w="1234" h="821" extrusionOk="0">
                    <a:moveTo>
                      <a:pt x="701" y="1"/>
                    </a:moveTo>
                    <a:cubicBezTo>
                      <a:pt x="656" y="1"/>
                      <a:pt x="608" y="10"/>
                      <a:pt x="558" y="30"/>
                    </a:cubicBezTo>
                    <a:lnTo>
                      <a:pt x="403" y="89"/>
                    </a:lnTo>
                    <a:cubicBezTo>
                      <a:pt x="1" y="248"/>
                      <a:pt x="172" y="821"/>
                      <a:pt x="533" y="821"/>
                    </a:cubicBezTo>
                    <a:cubicBezTo>
                      <a:pt x="578" y="821"/>
                      <a:pt x="626" y="812"/>
                      <a:pt x="677" y="792"/>
                    </a:cubicBezTo>
                    <a:lnTo>
                      <a:pt x="831" y="732"/>
                    </a:lnTo>
                    <a:cubicBezTo>
                      <a:pt x="1234" y="574"/>
                      <a:pt x="1062" y="1"/>
                      <a:pt x="701" y="1"/>
                    </a:cubicBezTo>
                    <a:close/>
                  </a:path>
                </a:pathLst>
              </a:custGeom>
              <a:solidFill>
                <a:srgbClr val="373066"/>
              </a:solidFill>
              <a:ln>
                <a:noFill/>
              </a:ln>
            </p:spPr>
            <p:txBody>
              <a:bodyPr spcFirstLastPara="1" wrap="square" lIns="121900" tIns="121900" rIns="121900" bIns="121900" anchor="ctr" anchorCtr="0">
                <a:noAutofit/>
              </a:bodyPr>
              <a:lstStyle/>
              <a:p>
                <a:endParaRPr sz="2400"/>
              </a:p>
            </p:txBody>
          </p:sp>
          <p:sp>
            <p:nvSpPr>
              <p:cNvPr id="4656" name="Google Shape;4656;p56"/>
              <p:cNvSpPr/>
              <p:nvPr/>
            </p:nvSpPr>
            <p:spPr>
              <a:xfrm>
                <a:off x="2582500" y="3045625"/>
                <a:ext cx="27000" cy="19300"/>
              </a:xfrm>
              <a:custGeom>
                <a:avLst/>
                <a:gdLst/>
                <a:ahLst/>
                <a:cxnLst/>
                <a:rect l="l" t="t" r="r" b="b"/>
                <a:pathLst>
                  <a:path w="1080" h="772" extrusionOk="0">
                    <a:moveTo>
                      <a:pt x="547" y="0"/>
                    </a:moveTo>
                    <a:cubicBezTo>
                      <a:pt x="502" y="0"/>
                      <a:pt x="454" y="9"/>
                      <a:pt x="403" y="29"/>
                    </a:cubicBezTo>
                    <a:cubicBezTo>
                      <a:pt x="1" y="188"/>
                      <a:pt x="183" y="772"/>
                      <a:pt x="539" y="772"/>
                    </a:cubicBezTo>
                    <a:cubicBezTo>
                      <a:pt x="583" y="772"/>
                      <a:pt x="629" y="763"/>
                      <a:pt x="677" y="743"/>
                    </a:cubicBezTo>
                    <a:cubicBezTo>
                      <a:pt x="1079" y="574"/>
                      <a:pt x="908" y="0"/>
                      <a:pt x="547" y="0"/>
                    </a:cubicBezTo>
                    <a:close/>
                  </a:path>
                </a:pathLst>
              </a:custGeom>
              <a:solidFill>
                <a:srgbClr val="373066"/>
              </a:solidFill>
              <a:ln>
                <a:noFill/>
              </a:ln>
            </p:spPr>
            <p:txBody>
              <a:bodyPr spcFirstLastPara="1" wrap="square" lIns="121900" tIns="121900" rIns="121900" bIns="121900" anchor="ctr" anchorCtr="0">
                <a:noAutofit/>
              </a:bodyPr>
              <a:lstStyle/>
              <a:p>
                <a:endParaRPr sz="2400"/>
              </a:p>
            </p:txBody>
          </p:sp>
          <p:sp>
            <p:nvSpPr>
              <p:cNvPr id="4657" name="Google Shape;4657;p56"/>
              <p:cNvSpPr/>
              <p:nvPr/>
            </p:nvSpPr>
            <p:spPr>
              <a:xfrm>
                <a:off x="2317075" y="3431675"/>
                <a:ext cx="26925" cy="19100"/>
              </a:xfrm>
              <a:custGeom>
                <a:avLst/>
                <a:gdLst/>
                <a:ahLst/>
                <a:cxnLst/>
                <a:rect l="l" t="t" r="r" b="b"/>
                <a:pathLst>
                  <a:path w="1077" h="764" extrusionOk="0">
                    <a:moveTo>
                      <a:pt x="540" y="1"/>
                    </a:moveTo>
                    <a:cubicBezTo>
                      <a:pt x="496" y="1"/>
                      <a:pt x="449" y="10"/>
                      <a:pt x="400" y="29"/>
                    </a:cubicBezTo>
                    <a:cubicBezTo>
                      <a:pt x="0" y="187"/>
                      <a:pt x="168" y="764"/>
                      <a:pt x="525" y="764"/>
                    </a:cubicBezTo>
                    <a:cubicBezTo>
                      <a:pt x="571" y="764"/>
                      <a:pt x="621" y="754"/>
                      <a:pt x="674" y="732"/>
                    </a:cubicBezTo>
                    <a:cubicBezTo>
                      <a:pt x="1076" y="573"/>
                      <a:pt x="895" y="1"/>
                      <a:pt x="540" y="1"/>
                    </a:cubicBezTo>
                    <a:close/>
                  </a:path>
                </a:pathLst>
              </a:custGeom>
              <a:solidFill>
                <a:srgbClr val="373066"/>
              </a:solidFill>
              <a:ln>
                <a:noFill/>
              </a:ln>
            </p:spPr>
            <p:txBody>
              <a:bodyPr spcFirstLastPara="1" wrap="square" lIns="121900" tIns="121900" rIns="121900" bIns="121900" anchor="ctr" anchorCtr="0">
                <a:noAutofit/>
              </a:bodyPr>
              <a:lstStyle/>
              <a:p>
                <a:endParaRPr sz="2400"/>
              </a:p>
            </p:txBody>
          </p:sp>
          <p:sp>
            <p:nvSpPr>
              <p:cNvPr id="4658" name="Google Shape;4658;p56"/>
              <p:cNvSpPr/>
              <p:nvPr/>
            </p:nvSpPr>
            <p:spPr>
              <a:xfrm>
                <a:off x="2344400" y="3353100"/>
                <a:ext cx="26975" cy="19025"/>
              </a:xfrm>
              <a:custGeom>
                <a:avLst/>
                <a:gdLst/>
                <a:ahLst/>
                <a:cxnLst/>
                <a:rect l="l" t="t" r="r" b="b"/>
                <a:pathLst>
                  <a:path w="1079" h="761" extrusionOk="0">
                    <a:moveTo>
                      <a:pt x="546" y="0"/>
                    </a:moveTo>
                    <a:cubicBezTo>
                      <a:pt x="501" y="0"/>
                      <a:pt x="453" y="9"/>
                      <a:pt x="402" y="29"/>
                    </a:cubicBezTo>
                    <a:cubicBezTo>
                      <a:pt x="0" y="188"/>
                      <a:pt x="172" y="760"/>
                      <a:pt x="533" y="760"/>
                    </a:cubicBezTo>
                    <a:cubicBezTo>
                      <a:pt x="578" y="760"/>
                      <a:pt x="626" y="751"/>
                      <a:pt x="676" y="732"/>
                    </a:cubicBezTo>
                    <a:cubicBezTo>
                      <a:pt x="1078" y="573"/>
                      <a:pt x="907" y="0"/>
                      <a:pt x="546" y="0"/>
                    </a:cubicBezTo>
                    <a:close/>
                  </a:path>
                </a:pathLst>
              </a:custGeom>
              <a:solidFill>
                <a:srgbClr val="373066"/>
              </a:solidFill>
              <a:ln>
                <a:noFill/>
              </a:ln>
            </p:spPr>
            <p:txBody>
              <a:bodyPr spcFirstLastPara="1" wrap="square" lIns="121900" tIns="121900" rIns="121900" bIns="121900" anchor="ctr" anchorCtr="0">
                <a:noAutofit/>
              </a:bodyPr>
              <a:lstStyle/>
              <a:p>
                <a:endParaRPr sz="2400"/>
              </a:p>
            </p:txBody>
          </p:sp>
          <p:sp>
            <p:nvSpPr>
              <p:cNvPr id="4659" name="Google Shape;4659;p56"/>
              <p:cNvSpPr/>
              <p:nvPr/>
            </p:nvSpPr>
            <p:spPr>
              <a:xfrm>
                <a:off x="2532800" y="2884875"/>
                <a:ext cx="27000" cy="19025"/>
              </a:xfrm>
              <a:custGeom>
                <a:avLst/>
                <a:gdLst/>
                <a:ahLst/>
                <a:cxnLst/>
                <a:rect l="l" t="t" r="r" b="b"/>
                <a:pathLst>
                  <a:path w="1080" h="761" extrusionOk="0">
                    <a:moveTo>
                      <a:pt x="547" y="1"/>
                    </a:moveTo>
                    <a:cubicBezTo>
                      <a:pt x="502" y="1"/>
                      <a:pt x="453" y="10"/>
                      <a:pt x="403" y="30"/>
                    </a:cubicBezTo>
                    <a:cubicBezTo>
                      <a:pt x="1" y="188"/>
                      <a:pt x="182" y="761"/>
                      <a:pt x="537" y="761"/>
                    </a:cubicBezTo>
                    <a:cubicBezTo>
                      <a:pt x="581" y="761"/>
                      <a:pt x="628" y="752"/>
                      <a:pt x="677" y="732"/>
                    </a:cubicBezTo>
                    <a:cubicBezTo>
                      <a:pt x="1079" y="573"/>
                      <a:pt x="907" y="1"/>
                      <a:pt x="547" y="1"/>
                    </a:cubicBezTo>
                    <a:close/>
                  </a:path>
                </a:pathLst>
              </a:custGeom>
              <a:solidFill>
                <a:srgbClr val="373066"/>
              </a:solidFill>
              <a:ln>
                <a:noFill/>
              </a:ln>
            </p:spPr>
            <p:txBody>
              <a:bodyPr spcFirstLastPara="1" wrap="square" lIns="121900" tIns="121900" rIns="121900" bIns="121900" anchor="ctr" anchorCtr="0">
                <a:noAutofit/>
              </a:bodyPr>
              <a:lstStyle/>
              <a:p>
                <a:endParaRPr sz="2400"/>
              </a:p>
            </p:txBody>
          </p:sp>
          <p:sp>
            <p:nvSpPr>
              <p:cNvPr id="4660" name="Google Shape;4660;p56"/>
              <p:cNvSpPr/>
              <p:nvPr/>
            </p:nvSpPr>
            <p:spPr>
              <a:xfrm>
                <a:off x="2175925" y="3266475"/>
                <a:ext cx="26975" cy="19025"/>
              </a:xfrm>
              <a:custGeom>
                <a:avLst/>
                <a:gdLst/>
                <a:ahLst/>
                <a:cxnLst/>
                <a:rect l="l" t="t" r="r" b="b"/>
                <a:pathLst>
                  <a:path w="1079" h="761" extrusionOk="0">
                    <a:moveTo>
                      <a:pt x="543" y="1"/>
                    </a:moveTo>
                    <a:cubicBezTo>
                      <a:pt x="499" y="1"/>
                      <a:pt x="451" y="10"/>
                      <a:pt x="403" y="29"/>
                    </a:cubicBezTo>
                    <a:cubicBezTo>
                      <a:pt x="0" y="188"/>
                      <a:pt x="172" y="761"/>
                      <a:pt x="533" y="761"/>
                    </a:cubicBezTo>
                    <a:cubicBezTo>
                      <a:pt x="578" y="761"/>
                      <a:pt x="626" y="752"/>
                      <a:pt x="676" y="732"/>
                    </a:cubicBezTo>
                    <a:cubicBezTo>
                      <a:pt x="1078" y="573"/>
                      <a:pt x="897" y="1"/>
                      <a:pt x="543" y="1"/>
                    </a:cubicBezTo>
                    <a:close/>
                  </a:path>
                </a:pathLst>
              </a:custGeom>
              <a:solidFill>
                <a:srgbClr val="373066"/>
              </a:solidFill>
              <a:ln>
                <a:noFill/>
              </a:ln>
            </p:spPr>
            <p:txBody>
              <a:bodyPr spcFirstLastPara="1" wrap="square" lIns="121900" tIns="121900" rIns="121900" bIns="121900" anchor="ctr" anchorCtr="0">
                <a:noAutofit/>
              </a:bodyPr>
              <a:lstStyle/>
              <a:p>
                <a:endParaRPr sz="2400"/>
              </a:p>
            </p:txBody>
          </p:sp>
          <p:sp>
            <p:nvSpPr>
              <p:cNvPr id="4661" name="Google Shape;4661;p56"/>
              <p:cNvSpPr/>
              <p:nvPr/>
            </p:nvSpPr>
            <p:spPr>
              <a:xfrm>
                <a:off x="2181575" y="3199500"/>
                <a:ext cx="30850" cy="20525"/>
              </a:xfrm>
              <a:custGeom>
                <a:avLst/>
                <a:gdLst/>
                <a:ahLst/>
                <a:cxnLst/>
                <a:rect l="l" t="t" r="r" b="b"/>
                <a:pathLst>
                  <a:path w="1234" h="821" extrusionOk="0">
                    <a:moveTo>
                      <a:pt x="701" y="1"/>
                    </a:moveTo>
                    <a:cubicBezTo>
                      <a:pt x="656" y="1"/>
                      <a:pt x="608" y="10"/>
                      <a:pt x="558" y="30"/>
                    </a:cubicBezTo>
                    <a:lnTo>
                      <a:pt x="403" y="89"/>
                    </a:lnTo>
                    <a:cubicBezTo>
                      <a:pt x="1" y="248"/>
                      <a:pt x="172" y="820"/>
                      <a:pt x="533" y="820"/>
                    </a:cubicBezTo>
                    <a:cubicBezTo>
                      <a:pt x="578" y="820"/>
                      <a:pt x="626" y="811"/>
                      <a:pt x="677" y="792"/>
                    </a:cubicBezTo>
                    <a:lnTo>
                      <a:pt x="831" y="732"/>
                    </a:lnTo>
                    <a:cubicBezTo>
                      <a:pt x="1233" y="573"/>
                      <a:pt x="1062" y="1"/>
                      <a:pt x="701" y="1"/>
                    </a:cubicBezTo>
                    <a:close/>
                  </a:path>
                </a:pathLst>
              </a:custGeom>
              <a:solidFill>
                <a:srgbClr val="373066"/>
              </a:solidFill>
              <a:ln>
                <a:noFill/>
              </a:ln>
            </p:spPr>
            <p:txBody>
              <a:bodyPr spcFirstLastPara="1" wrap="square" lIns="121900" tIns="121900" rIns="121900" bIns="121900" anchor="ctr" anchorCtr="0">
                <a:noAutofit/>
              </a:bodyPr>
              <a:lstStyle/>
              <a:p>
                <a:endParaRPr sz="2400"/>
              </a:p>
            </p:txBody>
          </p:sp>
          <p:sp>
            <p:nvSpPr>
              <p:cNvPr id="4662" name="Google Shape;4662;p56"/>
              <p:cNvSpPr/>
              <p:nvPr/>
            </p:nvSpPr>
            <p:spPr>
              <a:xfrm>
                <a:off x="2146450" y="3065850"/>
                <a:ext cx="26975" cy="19025"/>
              </a:xfrm>
              <a:custGeom>
                <a:avLst/>
                <a:gdLst/>
                <a:ahLst/>
                <a:cxnLst/>
                <a:rect l="l" t="t" r="r" b="b"/>
                <a:pathLst>
                  <a:path w="1079" h="761" extrusionOk="0">
                    <a:moveTo>
                      <a:pt x="546" y="1"/>
                    </a:moveTo>
                    <a:cubicBezTo>
                      <a:pt x="501" y="1"/>
                      <a:pt x="453" y="10"/>
                      <a:pt x="403" y="30"/>
                    </a:cubicBezTo>
                    <a:cubicBezTo>
                      <a:pt x="1" y="188"/>
                      <a:pt x="172" y="761"/>
                      <a:pt x="533" y="761"/>
                    </a:cubicBezTo>
                    <a:cubicBezTo>
                      <a:pt x="578" y="761"/>
                      <a:pt x="626" y="752"/>
                      <a:pt x="677" y="732"/>
                    </a:cubicBezTo>
                    <a:cubicBezTo>
                      <a:pt x="1079" y="573"/>
                      <a:pt x="907" y="1"/>
                      <a:pt x="546" y="1"/>
                    </a:cubicBezTo>
                    <a:close/>
                  </a:path>
                </a:pathLst>
              </a:custGeom>
              <a:solidFill>
                <a:srgbClr val="373066"/>
              </a:solidFill>
              <a:ln>
                <a:noFill/>
              </a:ln>
            </p:spPr>
            <p:txBody>
              <a:bodyPr spcFirstLastPara="1" wrap="square" lIns="121900" tIns="121900" rIns="121900" bIns="121900" anchor="ctr" anchorCtr="0">
                <a:noAutofit/>
              </a:bodyPr>
              <a:lstStyle/>
              <a:p>
                <a:endParaRPr sz="2400"/>
              </a:p>
            </p:txBody>
          </p:sp>
          <p:sp>
            <p:nvSpPr>
              <p:cNvPr id="4663" name="Google Shape;4663;p56"/>
              <p:cNvSpPr/>
              <p:nvPr/>
            </p:nvSpPr>
            <p:spPr>
              <a:xfrm>
                <a:off x="1814875" y="4208550"/>
                <a:ext cx="30825" cy="20825"/>
              </a:xfrm>
              <a:custGeom>
                <a:avLst/>
                <a:gdLst/>
                <a:ahLst/>
                <a:cxnLst/>
                <a:rect l="l" t="t" r="r" b="b"/>
                <a:pathLst>
                  <a:path w="1233" h="833" extrusionOk="0">
                    <a:moveTo>
                      <a:pt x="701" y="1"/>
                    </a:moveTo>
                    <a:cubicBezTo>
                      <a:pt x="655" y="1"/>
                      <a:pt x="607" y="10"/>
                      <a:pt x="557" y="30"/>
                    </a:cubicBezTo>
                    <a:lnTo>
                      <a:pt x="402" y="101"/>
                    </a:lnTo>
                    <a:cubicBezTo>
                      <a:pt x="0" y="260"/>
                      <a:pt x="181" y="832"/>
                      <a:pt x="536" y="832"/>
                    </a:cubicBezTo>
                    <a:cubicBezTo>
                      <a:pt x="580" y="832"/>
                      <a:pt x="627" y="823"/>
                      <a:pt x="676" y="804"/>
                    </a:cubicBezTo>
                    <a:lnTo>
                      <a:pt x="831" y="732"/>
                    </a:lnTo>
                    <a:cubicBezTo>
                      <a:pt x="1233" y="573"/>
                      <a:pt x="1061" y="1"/>
                      <a:pt x="701" y="1"/>
                    </a:cubicBezTo>
                    <a:close/>
                  </a:path>
                </a:pathLst>
              </a:custGeom>
              <a:solidFill>
                <a:srgbClr val="373066"/>
              </a:solidFill>
              <a:ln>
                <a:noFill/>
              </a:ln>
            </p:spPr>
            <p:txBody>
              <a:bodyPr spcFirstLastPara="1" wrap="square" lIns="121900" tIns="121900" rIns="121900" bIns="121900" anchor="ctr" anchorCtr="0">
                <a:noAutofit/>
              </a:bodyPr>
              <a:lstStyle/>
              <a:p>
                <a:endParaRPr sz="2400"/>
              </a:p>
            </p:txBody>
          </p:sp>
          <p:sp>
            <p:nvSpPr>
              <p:cNvPr id="4664" name="Google Shape;4664;p56"/>
              <p:cNvSpPr/>
              <p:nvPr/>
            </p:nvSpPr>
            <p:spPr>
              <a:xfrm>
                <a:off x="1880950" y="4161225"/>
                <a:ext cx="26975" cy="19025"/>
              </a:xfrm>
              <a:custGeom>
                <a:avLst/>
                <a:gdLst/>
                <a:ahLst/>
                <a:cxnLst/>
                <a:rect l="l" t="t" r="r" b="b"/>
                <a:pathLst>
                  <a:path w="1079" h="761" extrusionOk="0">
                    <a:moveTo>
                      <a:pt x="546" y="1"/>
                    </a:moveTo>
                    <a:cubicBezTo>
                      <a:pt x="501" y="1"/>
                      <a:pt x="453" y="10"/>
                      <a:pt x="402" y="30"/>
                    </a:cubicBezTo>
                    <a:cubicBezTo>
                      <a:pt x="0" y="188"/>
                      <a:pt x="172" y="761"/>
                      <a:pt x="533" y="761"/>
                    </a:cubicBezTo>
                    <a:cubicBezTo>
                      <a:pt x="578" y="761"/>
                      <a:pt x="626" y="752"/>
                      <a:pt x="676" y="732"/>
                    </a:cubicBezTo>
                    <a:cubicBezTo>
                      <a:pt x="1078" y="573"/>
                      <a:pt x="907" y="1"/>
                      <a:pt x="546" y="1"/>
                    </a:cubicBezTo>
                    <a:close/>
                  </a:path>
                </a:pathLst>
              </a:custGeom>
              <a:solidFill>
                <a:srgbClr val="373066"/>
              </a:solidFill>
              <a:ln>
                <a:noFill/>
              </a:ln>
            </p:spPr>
            <p:txBody>
              <a:bodyPr spcFirstLastPara="1" wrap="square" lIns="121900" tIns="121900" rIns="121900" bIns="121900" anchor="ctr" anchorCtr="0">
                <a:noAutofit/>
              </a:bodyPr>
              <a:lstStyle/>
              <a:p>
                <a:endParaRPr sz="2400"/>
              </a:p>
            </p:txBody>
          </p:sp>
          <p:sp>
            <p:nvSpPr>
              <p:cNvPr id="4665" name="Google Shape;4665;p56"/>
              <p:cNvSpPr/>
              <p:nvPr/>
            </p:nvSpPr>
            <p:spPr>
              <a:xfrm>
                <a:off x="1911350" y="4222525"/>
                <a:ext cx="24825" cy="22550"/>
              </a:xfrm>
              <a:custGeom>
                <a:avLst/>
                <a:gdLst/>
                <a:ahLst/>
                <a:cxnLst/>
                <a:rect l="l" t="t" r="r" b="b"/>
                <a:pathLst>
                  <a:path w="993" h="902" extrusionOk="0">
                    <a:moveTo>
                      <a:pt x="478" y="1"/>
                    </a:moveTo>
                    <a:cubicBezTo>
                      <a:pt x="242" y="1"/>
                      <a:pt x="1" y="217"/>
                      <a:pt x="115" y="506"/>
                    </a:cubicBezTo>
                    <a:lnTo>
                      <a:pt x="175" y="673"/>
                    </a:lnTo>
                    <a:cubicBezTo>
                      <a:pt x="238" y="834"/>
                      <a:pt x="368" y="901"/>
                      <a:pt x="500" y="901"/>
                    </a:cubicBezTo>
                    <a:cubicBezTo>
                      <a:pt x="741" y="901"/>
                      <a:pt x="992" y="679"/>
                      <a:pt x="877" y="387"/>
                    </a:cubicBezTo>
                    <a:lnTo>
                      <a:pt x="806" y="233"/>
                    </a:lnTo>
                    <a:cubicBezTo>
                      <a:pt x="741" y="70"/>
                      <a:pt x="610" y="1"/>
                      <a:pt x="478" y="1"/>
                    </a:cubicBezTo>
                    <a:close/>
                  </a:path>
                </a:pathLst>
              </a:custGeom>
              <a:solidFill>
                <a:srgbClr val="373066"/>
              </a:solidFill>
              <a:ln>
                <a:noFill/>
              </a:ln>
            </p:spPr>
            <p:txBody>
              <a:bodyPr spcFirstLastPara="1" wrap="square" lIns="121900" tIns="121900" rIns="121900" bIns="121900" anchor="ctr" anchorCtr="0">
                <a:noAutofit/>
              </a:bodyPr>
              <a:lstStyle/>
              <a:p>
                <a:endParaRPr sz="2400"/>
              </a:p>
            </p:txBody>
          </p:sp>
        </p:grpSp>
        <p:sp>
          <p:nvSpPr>
            <p:cNvPr id="4666" name="Google Shape;4666;p56"/>
            <p:cNvSpPr/>
            <p:nvPr/>
          </p:nvSpPr>
          <p:spPr>
            <a:xfrm>
              <a:off x="11241700" y="3319975"/>
              <a:ext cx="91700" cy="91700"/>
            </a:xfrm>
            <a:custGeom>
              <a:avLst/>
              <a:gdLst/>
              <a:ahLst/>
              <a:cxnLst/>
              <a:rect l="l" t="t" r="r" b="b"/>
              <a:pathLst>
                <a:path w="3668" h="3668" extrusionOk="0">
                  <a:moveTo>
                    <a:pt x="1834" y="0"/>
                  </a:moveTo>
                  <a:cubicBezTo>
                    <a:pt x="822" y="0"/>
                    <a:pt x="1" y="822"/>
                    <a:pt x="1" y="1834"/>
                  </a:cubicBezTo>
                  <a:cubicBezTo>
                    <a:pt x="1" y="2846"/>
                    <a:pt x="822" y="3667"/>
                    <a:pt x="1834" y="3667"/>
                  </a:cubicBezTo>
                  <a:cubicBezTo>
                    <a:pt x="2846" y="3667"/>
                    <a:pt x="3668" y="2846"/>
                    <a:pt x="3668" y="1834"/>
                  </a:cubicBezTo>
                  <a:cubicBezTo>
                    <a:pt x="3668" y="822"/>
                    <a:pt x="2846" y="0"/>
                    <a:pt x="1834" y="0"/>
                  </a:cubicBezTo>
                  <a:close/>
                </a:path>
              </a:pathLst>
            </a:custGeom>
            <a:solidFill>
              <a:srgbClr val="373066"/>
            </a:solidFill>
            <a:ln>
              <a:noFill/>
            </a:ln>
          </p:spPr>
          <p:txBody>
            <a:bodyPr spcFirstLastPara="1" wrap="square" lIns="121900" tIns="121900" rIns="121900" bIns="121900" anchor="ctr" anchorCtr="0">
              <a:noAutofit/>
            </a:bodyPr>
            <a:lstStyle/>
            <a:p>
              <a:endParaRPr sz="2400"/>
            </a:p>
          </p:txBody>
        </p:sp>
        <p:sp>
          <p:nvSpPr>
            <p:cNvPr id="4667" name="Google Shape;4667;p56"/>
            <p:cNvSpPr/>
            <p:nvPr/>
          </p:nvSpPr>
          <p:spPr>
            <a:xfrm>
              <a:off x="10774750" y="4044350"/>
              <a:ext cx="27700" cy="27725"/>
            </a:xfrm>
            <a:custGeom>
              <a:avLst/>
              <a:gdLst/>
              <a:ahLst/>
              <a:cxnLst/>
              <a:rect l="l" t="t" r="r" b="b"/>
              <a:pathLst>
                <a:path w="1108" h="1109" extrusionOk="0">
                  <a:moveTo>
                    <a:pt x="560" y="1"/>
                  </a:moveTo>
                  <a:cubicBezTo>
                    <a:pt x="250" y="1"/>
                    <a:pt x="0" y="251"/>
                    <a:pt x="0" y="549"/>
                  </a:cubicBezTo>
                  <a:cubicBezTo>
                    <a:pt x="0" y="858"/>
                    <a:pt x="250" y="1108"/>
                    <a:pt x="560" y="1108"/>
                  </a:cubicBezTo>
                  <a:cubicBezTo>
                    <a:pt x="858" y="1108"/>
                    <a:pt x="1108" y="858"/>
                    <a:pt x="1108" y="549"/>
                  </a:cubicBezTo>
                  <a:cubicBezTo>
                    <a:pt x="1108" y="251"/>
                    <a:pt x="858" y="1"/>
                    <a:pt x="560" y="1"/>
                  </a:cubicBezTo>
                  <a:close/>
                </a:path>
              </a:pathLst>
            </a:custGeom>
            <a:solidFill>
              <a:srgbClr val="373066"/>
            </a:solidFill>
            <a:ln>
              <a:noFill/>
            </a:ln>
          </p:spPr>
          <p:txBody>
            <a:bodyPr spcFirstLastPara="1" wrap="square" lIns="121900" tIns="121900" rIns="121900" bIns="121900" anchor="ctr" anchorCtr="0">
              <a:noAutofit/>
            </a:bodyPr>
            <a:lstStyle/>
            <a:p>
              <a:endParaRPr sz="2400"/>
            </a:p>
          </p:txBody>
        </p:sp>
        <p:sp>
          <p:nvSpPr>
            <p:cNvPr id="4668" name="Google Shape;4668;p56"/>
            <p:cNvSpPr/>
            <p:nvPr/>
          </p:nvSpPr>
          <p:spPr>
            <a:xfrm>
              <a:off x="11745075" y="2941013"/>
              <a:ext cx="55375" cy="55375"/>
            </a:xfrm>
            <a:custGeom>
              <a:avLst/>
              <a:gdLst/>
              <a:ahLst/>
              <a:cxnLst/>
              <a:rect l="l" t="t" r="r" b="b"/>
              <a:pathLst>
                <a:path w="2215" h="2215" extrusionOk="0">
                  <a:moveTo>
                    <a:pt x="1107" y="0"/>
                  </a:moveTo>
                  <a:cubicBezTo>
                    <a:pt x="500" y="0"/>
                    <a:pt x="0" y="500"/>
                    <a:pt x="0" y="1108"/>
                  </a:cubicBezTo>
                  <a:cubicBezTo>
                    <a:pt x="0" y="1715"/>
                    <a:pt x="500" y="2215"/>
                    <a:pt x="1107" y="2215"/>
                  </a:cubicBezTo>
                  <a:cubicBezTo>
                    <a:pt x="1715" y="2215"/>
                    <a:pt x="2215" y="1715"/>
                    <a:pt x="2215" y="1108"/>
                  </a:cubicBezTo>
                  <a:cubicBezTo>
                    <a:pt x="2215" y="500"/>
                    <a:pt x="1715" y="0"/>
                    <a:pt x="1107" y="0"/>
                  </a:cubicBezTo>
                  <a:close/>
                </a:path>
              </a:pathLst>
            </a:custGeom>
            <a:solidFill>
              <a:srgbClr val="373066"/>
            </a:solidFill>
            <a:ln>
              <a:noFill/>
            </a:ln>
          </p:spPr>
          <p:txBody>
            <a:bodyPr spcFirstLastPara="1" wrap="square" lIns="121900" tIns="121900" rIns="121900" bIns="121900" anchor="ctr" anchorCtr="0">
              <a:noAutofit/>
            </a:bodyPr>
            <a:lstStyle/>
            <a:p>
              <a:endParaRPr sz="2400"/>
            </a:p>
          </p:txBody>
        </p:sp>
      </p:gr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1865" y="922614"/>
            <a:ext cx="9421575" cy="5240681"/>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60634" y="4466253"/>
            <a:ext cx="864335" cy="1458828"/>
          </a:xfrm>
          <a:prstGeom prst="rect">
            <a:avLst/>
          </a:prstGeom>
        </p:spPr>
      </p:pic>
      <p:sp>
        <p:nvSpPr>
          <p:cNvPr id="2" name="Rectangle 1"/>
          <p:cNvSpPr/>
          <p:nvPr/>
        </p:nvSpPr>
        <p:spPr>
          <a:xfrm>
            <a:off x="2056923" y="1744295"/>
            <a:ext cx="8211457" cy="2193806"/>
          </a:xfrm>
          <a:prstGeom prst="rect">
            <a:avLst/>
          </a:prstGeom>
        </p:spPr>
        <p:txBody>
          <a:bodyPr wrap="square">
            <a:spAutoFit/>
          </a:bodyPr>
          <a:lstStyle/>
          <a:p>
            <a:pPr algn="ctr">
              <a:lnSpc>
                <a:spcPct val="150000"/>
              </a:lnSpc>
            </a:pPr>
            <a:r>
              <a:rPr lang="en-US" sz="4800" b="1" smtClean="0">
                <a:latin typeface="Calibri" panose="020F0502020204030204" pitchFamily="34" charset="0"/>
                <a:cs typeface="Calibri" panose="020F0502020204030204" pitchFamily="34" charset="0"/>
              </a:rPr>
              <a:t>HOẠT ĐỘNG 2</a:t>
            </a:r>
          </a:p>
          <a:p>
            <a:pPr algn="ctr">
              <a:lnSpc>
                <a:spcPct val="150000"/>
              </a:lnSpc>
            </a:pPr>
            <a:r>
              <a:rPr lang="en-US" sz="4800" b="1" smtClean="0">
                <a:latin typeface="Calibri" panose="020F0502020204030204" pitchFamily="34" charset="0"/>
                <a:cs typeface="Calibri" panose="020F0502020204030204" pitchFamily="34" charset="0"/>
              </a:rPr>
              <a:t> </a:t>
            </a:r>
            <a:r>
              <a:rPr lang="en-US" sz="4800" b="1" smtClean="0">
                <a:solidFill>
                  <a:srgbClr val="FF0000"/>
                </a:solidFill>
                <a:latin typeface="Calibri" panose="020F0502020204030204" pitchFamily="34" charset="0"/>
                <a:cs typeface="Calibri" panose="020F0502020204030204" pitchFamily="34" charset="0"/>
              </a:rPr>
              <a:t>HÌNH THÀNH KIẾN THỨC MỚI </a:t>
            </a:r>
            <a:endParaRPr lang="en-US" sz="4800" b="1"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7359822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607"/>
        <p:cNvGrpSpPr/>
        <p:nvPr/>
      </p:nvGrpSpPr>
      <p:grpSpPr>
        <a:xfrm>
          <a:off x="0" y="0"/>
          <a:ext cx="0" cy="0"/>
          <a:chOff x="0" y="0"/>
          <a:chExt cx="0" cy="0"/>
        </a:xfrm>
      </p:grpSpPr>
      <p:grpSp>
        <p:nvGrpSpPr>
          <p:cNvPr id="4615" name="Google Shape;4615;p56"/>
          <p:cNvGrpSpPr/>
          <p:nvPr/>
        </p:nvGrpSpPr>
        <p:grpSpPr>
          <a:xfrm rot="-7200044">
            <a:off x="10037879" y="-1192186"/>
            <a:ext cx="2096287" cy="3504873"/>
            <a:chOff x="10774750" y="2941013"/>
            <a:chExt cx="1572250" cy="2628713"/>
          </a:xfrm>
        </p:grpSpPr>
        <p:grpSp>
          <p:nvGrpSpPr>
            <p:cNvPr id="4616" name="Google Shape;4616;p56"/>
            <p:cNvGrpSpPr/>
            <p:nvPr/>
          </p:nvGrpSpPr>
          <p:grpSpPr>
            <a:xfrm>
              <a:off x="10774750" y="3186025"/>
              <a:ext cx="1572250" cy="2383700"/>
              <a:chOff x="1369500" y="2541225"/>
              <a:chExt cx="1572250" cy="2383700"/>
            </a:xfrm>
          </p:grpSpPr>
          <p:sp>
            <p:nvSpPr>
              <p:cNvPr id="4617" name="Google Shape;4617;p56"/>
              <p:cNvSpPr/>
              <p:nvPr/>
            </p:nvSpPr>
            <p:spPr>
              <a:xfrm>
                <a:off x="2067800" y="2726650"/>
                <a:ext cx="237850" cy="1094200"/>
              </a:xfrm>
              <a:custGeom>
                <a:avLst/>
                <a:gdLst/>
                <a:ahLst/>
                <a:cxnLst/>
                <a:rect l="l" t="t" r="r" b="b"/>
                <a:pathLst>
                  <a:path w="9514" h="43768" extrusionOk="0">
                    <a:moveTo>
                      <a:pt x="6466" y="1"/>
                    </a:moveTo>
                    <a:cubicBezTo>
                      <a:pt x="2656" y="6763"/>
                      <a:pt x="2287" y="15407"/>
                      <a:pt x="953" y="22992"/>
                    </a:cubicBezTo>
                    <a:cubicBezTo>
                      <a:pt x="1" y="27885"/>
                      <a:pt x="394" y="39851"/>
                      <a:pt x="4620" y="43768"/>
                    </a:cubicBezTo>
                    <a:cubicBezTo>
                      <a:pt x="5620" y="40839"/>
                      <a:pt x="4442" y="33707"/>
                      <a:pt x="4585" y="30409"/>
                    </a:cubicBezTo>
                    <a:cubicBezTo>
                      <a:pt x="4906" y="26659"/>
                      <a:pt x="6406" y="23170"/>
                      <a:pt x="7097" y="19455"/>
                    </a:cubicBezTo>
                    <a:cubicBezTo>
                      <a:pt x="8204" y="13586"/>
                      <a:pt x="9514" y="5478"/>
                      <a:pt x="6466" y="1"/>
                    </a:cubicBezTo>
                    <a:close/>
                  </a:path>
                </a:pathLst>
              </a:custGeom>
              <a:solidFill>
                <a:srgbClr val="F7C0C2"/>
              </a:solidFill>
              <a:ln>
                <a:noFill/>
              </a:ln>
            </p:spPr>
            <p:txBody>
              <a:bodyPr spcFirstLastPara="1" wrap="square" lIns="121900" tIns="121900" rIns="121900" bIns="121900" anchor="ctr" anchorCtr="0">
                <a:noAutofit/>
              </a:bodyPr>
              <a:lstStyle/>
              <a:p>
                <a:endParaRPr sz="2400"/>
              </a:p>
            </p:txBody>
          </p:sp>
          <p:sp>
            <p:nvSpPr>
              <p:cNvPr id="4618" name="Google Shape;4618;p56"/>
              <p:cNvSpPr/>
              <p:nvPr/>
            </p:nvSpPr>
            <p:spPr>
              <a:xfrm>
                <a:off x="2257125" y="3315725"/>
                <a:ext cx="660800" cy="604200"/>
              </a:xfrm>
              <a:custGeom>
                <a:avLst/>
                <a:gdLst/>
                <a:ahLst/>
                <a:cxnLst/>
                <a:rect l="l" t="t" r="r" b="b"/>
                <a:pathLst>
                  <a:path w="26432" h="24168" extrusionOk="0">
                    <a:moveTo>
                      <a:pt x="26432" y="0"/>
                    </a:moveTo>
                    <a:cubicBezTo>
                      <a:pt x="20169" y="8275"/>
                      <a:pt x="11121" y="16764"/>
                      <a:pt x="0" y="24086"/>
                    </a:cubicBezTo>
                    <a:cubicBezTo>
                      <a:pt x="303" y="24142"/>
                      <a:pt x="631" y="24168"/>
                      <a:pt x="980" y="24168"/>
                    </a:cubicBezTo>
                    <a:cubicBezTo>
                      <a:pt x="5296" y="24168"/>
                      <a:pt x="12767" y="20161"/>
                      <a:pt x="15609" y="17693"/>
                    </a:cubicBezTo>
                    <a:cubicBezTo>
                      <a:pt x="21205" y="12752"/>
                      <a:pt x="24646" y="6858"/>
                      <a:pt x="26432" y="0"/>
                    </a:cubicBezTo>
                    <a:close/>
                  </a:path>
                </a:pathLst>
              </a:custGeom>
              <a:solidFill>
                <a:srgbClr val="F7C0C2"/>
              </a:solidFill>
              <a:ln>
                <a:noFill/>
              </a:ln>
            </p:spPr>
            <p:txBody>
              <a:bodyPr spcFirstLastPara="1" wrap="square" lIns="121900" tIns="121900" rIns="121900" bIns="121900" anchor="ctr" anchorCtr="0">
                <a:noAutofit/>
              </a:bodyPr>
              <a:lstStyle/>
              <a:p>
                <a:endParaRPr sz="2400"/>
              </a:p>
            </p:txBody>
          </p:sp>
          <p:sp>
            <p:nvSpPr>
              <p:cNvPr id="4619" name="Google Shape;4619;p56"/>
              <p:cNvSpPr/>
              <p:nvPr/>
            </p:nvSpPr>
            <p:spPr>
              <a:xfrm>
                <a:off x="1583825" y="3121350"/>
                <a:ext cx="552775" cy="766475"/>
              </a:xfrm>
              <a:custGeom>
                <a:avLst/>
                <a:gdLst/>
                <a:ahLst/>
                <a:cxnLst/>
                <a:rect l="l" t="t" r="r" b="b"/>
                <a:pathLst>
                  <a:path w="22111" h="30659" extrusionOk="0">
                    <a:moveTo>
                      <a:pt x="262" y="0"/>
                    </a:moveTo>
                    <a:lnTo>
                      <a:pt x="262" y="0"/>
                    </a:lnTo>
                    <a:cubicBezTo>
                      <a:pt x="322" y="155"/>
                      <a:pt x="453" y="465"/>
                      <a:pt x="512" y="631"/>
                    </a:cubicBezTo>
                    <a:cubicBezTo>
                      <a:pt x="0" y="3001"/>
                      <a:pt x="3370" y="7442"/>
                      <a:pt x="4382" y="9573"/>
                    </a:cubicBezTo>
                    <a:cubicBezTo>
                      <a:pt x="5822" y="12788"/>
                      <a:pt x="7942" y="15919"/>
                      <a:pt x="9787" y="18800"/>
                    </a:cubicBezTo>
                    <a:cubicBezTo>
                      <a:pt x="11859" y="21777"/>
                      <a:pt x="14014" y="25444"/>
                      <a:pt x="16728" y="27790"/>
                    </a:cubicBezTo>
                    <a:cubicBezTo>
                      <a:pt x="18395" y="29302"/>
                      <a:pt x="20157" y="29683"/>
                      <a:pt x="21801" y="30659"/>
                    </a:cubicBezTo>
                    <a:lnTo>
                      <a:pt x="22110" y="30528"/>
                    </a:lnTo>
                    <a:cubicBezTo>
                      <a:pt x="20860" y="25968"/>
                      <a:pt x="16419" y="19241"/>
                      <a:pt x="13657" y="14919"/>
                    </a:cubicBezTo>
                    <a:cubicBezTo>
                      <a:pt x="9990" y="9692"/>
                      <a:pt x="4894" y="4489"/>
                      <a:pt x="262" y="0"/>
                    </a:cubicBezTo>
                    <a:close/>
                  </a:path>
                </a:pathLst>
              </a:custGeom>
              <a:solidFill>
                <a:srgbClr val="F7C0C2"/>
              </a:solidFill>
              <a:ln>
                <a:noFill/>
              </a:ln>
            </p:spPr>
            <p:txBody>
              <a:bodyPr spcFirstLastPara="1" wrap="square" lIns="121900" tIns="121900" rIns="121900" bIns="121900" anchor="ctr" anchorCtr="0">
                <a:noAutofit/>
              </a:bodyPr>
              <a:lstStyle/>
              <a:p>
                <a:endParaRPr sz="2400"/>
              </a:p>
            </p:txBody>
          </p:sp>
          <p:sp>
            <p:nvSpPr>
              <p:cNvPr id="4620" name="Google Shape;4620;p56"/>
              <p:cNvSpPr/>
              <p:nvPr/>
            </p:nvSpPr>
            <p:spPr>
              <a:xfrm>
                <a:off x="2233600" y="3798800"/>
                <a:ext cx="708150" cy="245525"/>
              </a:xfrm>
              <a:custGeom>
                <a:avLst/>
                <a:gdLst/>
                <a:ahLst/>
                <a:cxnLst/>
                <a:rect l="l" t="t" r="r" b="b"/>
                <a:pathLst>
                  <a:path w="28326" h="9821" extrusionOk="0">
                    <a:moveTo>
                      <a:pt x="28325" y="1"/>
                    </a:moveTo>
                    <a:lnTo>
                      <a:pt x="28325" y="1"/>
                    </a:lnTo>
                    <a:cubicBezTo>
                      <a:pt x="26087" y="715"/>
                      <a:pt x="24004" y="2263"/>
                      <a:pt x="21706" y="2823"/>
                    </a:cubicBezTo>
                    <a:cubicBezTo>
                      <a:pt x="19265" y="3430"/>
                      <a:pt x="16872" y="4204"/>
                      <a:pt x="14419" y="4823"/>
                    </a:cubicBezTo>
                    <a:cubicBezTo>
                      <a:pt x="9799" y="6299"/>
                      <a:pt x="4442" y="5906"/>
                      <a:pt x="1" y="7847"/>
                    </a:cubicBezTo>
                    <a:lnTo>
                      <a:pt x="60" y="8002"/>
                    </a:lnTo>
                    <a:cubicBezTo>
                      <a:pt x="1662" y="9447"/>
                      <a:pt x="4443" y="9820"/>
                      <a:pt x="7177" y="9820"/>
                    </a:cubicBezTo>
                    <a:cubicBezTo>
                      <a:pt x="9197" y="9820"/>
                      <a:pt x="11192" y="9617"/>
                      <a:pt x="12669" y="9490"/>
                    </a:cubicBezTo>
                    <a:cubicBezTo>
                      <a:pt x="15705" y="9002"/>
                      <a:pt x="19051" y="8395"/>
                      <a:pt x="21789" y="7133"/>
                    </a:cubicBezTo>
                    <a:cubicBezTo>
                      <a:pt x="25135" y="5609"/>
                      <a:pt x="26361" y="2775"/>
                      <a:pt x="28325" y="1"/>
                    </a:cubicBezTo>
                    <a:close/>
                  </a:path>
                </a:pathLst>
              </a:custGeom>
              <a:solidFill>
                <a:srgbClr val="F7C0C2"/>
              </a:solidFill>
              <a:ln>
                <a:noFill/>
              </a:ln>
            </p:spPr>
            <p:txBody>
              <a:bodyPr spcFirstLastPara="1" wrap="square" lIns="121900" tIns="121900" rIns="121900" bIns="121900" anchor="ctr" anchorCtr="0">
                <a:noAutofit/>
              </a:bodyPr>
              <a:lstStyle/>
              <a:p>
                <a:endParaRPr sz="2400"/>
              </a:p>
            </p:txBody>
          </p:sp>
          <p:sp>
            <p:nvSpPr>
              <p:cNvPr id="4621" name="Google Shape;4621;p56"/>
              <p:cNvSpPr/>
              <p:nvPr/>
            </p:nvSpPr>
            <p:spPr>
              <a:xfrm>
                <a:off x="1369500" y="3702075"/>
                <a:ext cx="728100" cy="307900"/>
              </a:xfrm>
              <a:custGeom>
                <a:avLst/>
                <a:gdLst/>
                <a:ahLst/>
                <a:cxnLst/>
                <a:rect l="l" t="t" r="r" b="b"/>
                <a:pathLst>
                  <a:path w="29124" h="12316" extrusionOk="0">
                    <a:moveTo>
                      <a:pt x="1" y="0"/>
                    </a:moveTo>
                    <a:lnTo>
                      <a:pt x="1" y="0"/>
                    </a:lnTo>
                    <a:cubicBezTo>
                      <a:pt x="5324" y="5848"/>
                      <a:pt x="14332" y="12316"/>
                      <a:pt x="22877" y="12316"/>
                    </a:cubicBezTo>
                    <a:cubicBezTo>
                      <a:pt x="24997" y="12316"/>
                      <a:pt x="27088" y="11918"/>
                      <a:pt x="29088" y="11014"/>
                    </a:cubicBezTo>
                    <a:lnTo>
                      <a:pt x="29123" y="10633"/>
                    </a:lnTo>
                    <a:cubicBezTo>
                      <a:pt x="25897" y="9752"/>
                      <a:pt x="22873" y="7525"/>
                      <a:pt x="19777" y="6037"/>
                    </a:cubicBezTo>
                    <a:cubicBezTo>
                      <a:pt x="16598" y="4775"/>
                      <a:pt x="13157" y="3799"/>
                      <a:pt x="9883" y="2751"/>
                    </a:cubicBezTo>
                    <a:cubicBezTo>
                      <a:pt x="6442" y="1774"/>
                      <a:pt x="3132" y="1096"/>
                      <a:pt x="1" y="0"/>
                    </a:cubicBezTo>
                    <a:close/>
                  </a:path>
                </a:pathLst>
              </a:custGeom>
              <a:solidFill>
                <a:srgbClr val="F7C0C2"/>
              </a:solidFill>
              <a:ln>
                <a:noFill/>
              </a:ln>
            </p:spPr>
            <p:txBody>
              <a:bodyPr spcFirstLastPara="1" wrap="square" lIns="121900" tIns="121900" rIns="121900" bIns="121900" anchor="ctr" anchorCtr="0">
                <a:noAutofit/>
              </a:bodyPr>
              <a:lstStyle/>
              <a:p>
                <a:endParaRPr sz="2400"/>
              </a:p>
            </p:txBody>
          </p:sp>
          <p:sp>
            <p:nvSpPr>
              <p:cNvPr id="4622" name="Google Shape;4622;p56"/>
              <p:cNvSpPr/>
              <p:nvPr/>
            </p:nvSpPr>
            <p:spPr>
              <a:xfrm>
                <a:off x="2189850" y="4055700"/>
                <a:ext cx="547700" cy="441725"/>
              </a:xfrm>
              <a:custGeom>
                <a:avLst/>
                <a:gdLst/>
                <a:ahLst/>
                <a:cxnLst/>
                <a:rect l="l" t="t" r="r" b="b"/>
                <a:pathLst>
                  <a:path w="21908" h="17669" extrusionOk="0">
                    <a:moveTo>
                      <a:pt x="191" y="0"/>
                    </a:moveTo>
                    <a:cubicBezTo>
                      <a:pt x="0" y="2250"/>
                      <a:pt x="3048" y="7727"/>
                      <a:pt x="4156" y="9632"/>
                    </a:cubicBezTo>
                    <a:cubicBezTo>
                      <a:pt x="6759" y="14329"/>
                      <a:pt x="13461" y="17669"/>
                      <a:pt x="19169" y="17669"/>
                    </a:cubicBezTo>
                    <a:cubicBezTo>
                      <a:pt x="20117" y="17669"/>
                      <a:pt x="21038" y="17576"/>
                      <a:pt x="21908" y="17383"/>
                    </a:cubicBezTo>
                    <a:cubicBezTo>
                      <a:pt x="18979" y="14037"/>
                      <a:pt x="13431" y="12263"/>
                      <a:pt x="10037" y="9096"/>
                    </a:cubicBezTo>
                    <a:cubicBezTo>
                      <a:pt x="6989" y="6334"/>
                      <a:pt x="3798" y="4167"/>
                      <a:pt x="191" y="0"/>
                    </a:cubicBezTo>
                    <a:close/>
                  </a:path>
                </a:pathLst>
              </a:custGeom>
              <a:solidFill>
                <a:srgbClr val="F7C0C2"/>
              </a:solidFill>
              <a:ln>
                <a:noFill/>
              </a:ln>
            </p:spPr>
            <p:txBody>
              <a:bodyPr spcFirstLastPara="1" wrap="square" lIns="121900" tIns="121900" rIns="121900" bIns="121900" anchor="ctr" anchorCtr="0">
                <a:noAutofit/>
              </a:bodyPr>
              <a:lstStyle/>
              <a:p>
                <a:endParaRPr sz="2400"/>
              </a:p>
            </p:txBody>
          </p:sp>
          <p:sp>
            <p:nvSpPr>
              <p:cNvPr id="4623" name="Google Shape;4623;p56"/>
              <p:cNvSpPr/>
              <p:nvPr/>
            </p:nvSpPr>
            <p:spPr>
              <a:xfrm>
                <a:off x="1604050" y="4028900"/>
                <a:ext cx="521825" cy="342925"/>
              </a:xfrm>
              <a:custGeom>
                <a:avLst/>
                <a:gdLst/>
                <a:ahLst/>
                <a:cxnLst/>
                <a:rect l="l" t="t" r="r" b="b"/>
                <a:pathLst>
                  <a:path w="20873" h="13717" extrusionOk="0">
                    <a:moveTo>
                      <a:pt x="20872" y="0"/>
                    </a:moveTo>
                    <a:lnTo>
                      <a:pt x="20622" y="286"/>
                    </a:lnTo>
                    <a:cubicBezTo>
                      <a:pt x="12967" y="1346"/>
                      <a:pt x="6609" y="9835"/>
                      <a:pt x="1" y="13562"/>
                    </a:cubicBezTo>
                    <a:cubicBezTo>
                      <a:pt x="686" y="13667"/>
                      <a:pt x="1360" y="13717"/>
                      <a:pt x="2022" y="13717"/>
                    </a:cubicBezTo>
                    <a:cubicBezTo>
                      <a:pt x="10216" y="13717"/>
                      <a:pt x="16609" y="6048"/>
                      <a:pt x="20872" y="0"/>
                    </a:cubicBezTo>
                    <a:close/>
                  </a:path>
                </a:pathLst>
              </a:custGeom>
              <a:solidFill>
                <a:srgbClr val="F7C0C2"/>
              </a:solidFill>
              <a:ln>
                <a:noFill/>
              </a:ln>
            </p:spPr>
            <p:txBody>
              <a:bodyPr spcFirstLastPara="1" wrap="square" lIns="121900" tIns="121900" rIns="121900" bIns="121900" anchor="ctr" anchorCtr="0">
                <a:noAutofit/>
              </a:bodyPr>
              <a:lstStyle/>
              <a:p>
                <a:endParaRPr sz="2400"/>
              </a:p>
            </p:txBody>
          </p:sp>
          <p:sp>
            <p:nvSpPr>
              <p:cNvPr id="4624" name="Google Shape;4624;p56"/>
              <p:cNvSpPr/>
              <p:nvPr/>
            </p:nvSpPr>
            <p:spPr>
              <a:xfrm>
                <a:off x="2312775" y="2862100"/>
                <a:ext cx="582250" cy="923350"/>
              </a:xfrm>
              <a:custGeom>
                <a:avLst/>
                <a:gdLst/>
                <a:ahLst/>
                <a:cxnLst/>
                <a:rect l="l" t="t" r="r" b="b"/>
                <a:pathLst>
                  <a:path w="23290" h="36934" extrusionOk="0">
                    <a:moveTo>
                      <a:pt x="23015" y="0"/>
                    </a:moveTo>
                    <a:cubicBezTo>
                      <a:pt x="17443" y="7287"/>
                      <a:pt x="13074" y="15347"/>
                      <a:pt x="8585" y="22205"/>
                    </a:cubicBezTo>
                    <a:cubicBezTo>
                      <a:pt x="6835" y="25063"/>
                      <a:pt x="2775" y="32111"/>
                      <a:pt x="1" y="36469"/>
                    </a:cubicBezTo>
                    <a:lnTo>
                      <a:pt x="179" y="36933"/>
                    </a:lnTo>
                    <a:cubicBezTo>
                      <a:pt x="3132" y="35754"/>
                      <a:pt x="8240" y="30468"/>
                      <a:pt x="10288" y="28384"/>
                    </a:cubicBezTo>
                    <a:cubicBezTo>
                      <a:pt x="12585" y="26027"/>
                      <a:pt x="14490" y="23098"/>
                      <a:pt x="16395" y="20169"/>
                    </a:cubicBezTo>
                    <a:cubicBezTo>
                      <a:pt x="19705" y="14883"/>
                      <a:pt x="23289" y="8025"/>
                      <a:pt x="23015" y="0"/>
                    </a:cubicBezTo>
                    <a:close/>
                  </a:path>
                </a:pathLst>
              </a:custGeom>
              <a:solidFill>
                <a:srgbClr val="F7C0C2"/>
              </a:solidFill>
              <a:ln>
                <a:noFill/>
              </a:ln>
            </p:spPr>
            <p:txBody>
              <a:bodyPr spcFirstLastPara="1" wrap="square" lIns="121900" tIns="121900" rIns="121900" bIns="121900" anchor="ctr" anchorCtr="0">
                <a:noAutofit/>
              </a:bodyPr>
              <a:lstStyle/>
              <a:p>
                <a:endParaRPr sz="2400"/>
              </a:p>
            </p:txBody>
          </p:sp>
          <p:sp>
            <p:nvSpPr>
              <p:cNvPr id="4625" name="Google Shape;4625;p56"/>
              <p:cNvSpPr/>
              <p:nvPr/>
            </p:nvSpPr>
            <p:spPr>
              <a:xfrm>
                <a:off x="2226450" y="2541225"/>
                <a:ext cx="502175" cy="1265050"/>
              </a:xfrm>
              <a:custGeom>
                <a:avLst/>
                <a:gdLst/>
                <a:ahLst/>
                <a:cxnLst/>
                <a:rect l="l" t="t" r="r" b="b"/>
                <a:pathLst>
                  <a:path w="20087" h="50602" extrusionOk="0">
                    <a:moveTo>
                      <a:pt x="18741" y="0"/>
                    </a:moveTo>
                    <a:lnTo>
                      <a:pt x="18741" y="0"/>
                    </a:lnTo>
                    <a:cubicBezTo>
                      <a:pt x="16967" y="1429"/>
                      <a:pt x="15908" y="4203"/>
                      <a:pt x="14693" y="6144"/>
                    </a:cubicBezTo>
                    <a:cubicBezTo>
                      <a:pt x="10478" y="14145"/>
                      <a:pt x="9026" y="19598"/>
                      <a:pt x="4644" y="29480"/>
                    </a:cubicBezTo>
                    <a:cubicBezTo>
                      <a:pt x="1953" y="35564"/>
                      <a:pt x="1" y="44160"/>
                      <a:pt x="191" y="50602"/>
                    </a:cubicBezTo>
                    <a:cubicBezTo>
                      <a:pt x="4787" y="47685"/>
                      <a:pt x="16050" y="23313"/>
                      <a:pt x="17777" y="15395"/>
                    </a:cubicBezTo>
                    <a:cubicBezTo>
                      <a:pt x="18694" y="10871"/>
                      <a:pt x="20087" y="4346"/>
                      <a:pt x="18741" y="0"/>
                    </a:cubicBezTo>
                    <a:close/>
                  </a:path>
                </a:pathLst>
              </a:custGeom>
              <a:solidFill>
                <a:srgbClr val="F7C0C2"/>
              </a:solidFill>
              <a:ln>
                <a:noFill/>
              </a:ln>
            </p:spPr>
            <p:txBody>
              <a:bodyPr spcFirstLastPara="1" wrap="square" lIns="121900" tIns="121900" rIns="121900" bIns="121900" anchor="ctr" anchorCtr="0">
                <a:noAutofit/>
              </a:bodyPr>
              <a:lstStyle/>
              <a:p>
                <a:endParaRPr sz="2400"/>
              </a:p>
            </p:txBody>
          </p:sp>
          <p:sp>
            <p:nvSpPr>
              <p:cNvPr id="4626" name="Google Shape;4626;p56"/>
              <p:cNvSpPr/>
              <p:nvPr/>
            </p:nvSpPr>
            <p:spPr>
              <a:xfrm>
                <a:off x="2033575" y="2667550"/>
                <a:ext cx="629575" cy="2257375"/>
              </a:xfrm>
              <a:custGeom>
                <a:avLst/>
                <a:gdLst/>
                <a:ahLst/>
                <a:cxnLst/>
                <a:rect l="l" t="t" r="r" b="b"/>
                <a:pathLst>
                  <a:path w="25183" h="90295" extrusionOk="0">
                    <a:moveTo>
                      <a:pt x="24794" y="1"/>
                    </a:moveTo>
                    <a:cubicBezTo>
                      <a:pt x="24663" y="1"/>
                      <a:pt x="24532" y="71"/>
                      <a:pt x="24480" y="234"/>
                    </a:cubicBezTo>
                    <a:cubicBezTo>
                      <a:pt x="21551" y="9330"/>
                      <a:pt x="18431" y="18379"/>
                      <a:pt x="14907" y="27273"/>
                    </a:cubicBezTo>
                    <a:cubicBezTo>
                      <a:pt x="11526" y="35785"/>
                      <a:pt x="7632" y="44072"/>
                      <a:pt x="4965" y="52871"/>
                    </a:cubicBezTo>
                    <a:cubicBezTo>
                      <a:pt x="4084" y="55800"/>
                      <a:pt x="3334" y="58776"/>
                      <a:pt x="2787" y="61801"/>
                    </a:cubicBezTo>
                    <a:cubicBezTo>
                      <a:pt x="2227" y="64884"/>
                      <a:pt x="1870" y="68016"/>
                      <a:pt x="1453" y="71111"/>
                    </a:cubicBezTo>
                    <a:cubicBezTo>
                      <a:pt x="584" y="77398"/>
                      <a:pt x="1" y="83803"/>
                      <a:pt x="1346" y="90066"/>
                    </a:cubicBezTo>
                    <a:cubicBezTo>
                      <a:pt x="1379" y="90226"/>
                      <a:pt x="1497" y="90295"/>
                      <a:pt x="1622" y="90295"/>
                    </a:cubicBezTo>
                    <a:cubicBezTo>
                      <a:pt x="1814" y="90295"/>
                      <a:pt x="2023" y="90132"/>
                      <a:pt x="1965" y="89887"/>
                    </a:cubicBezTo>
                    <a:cubicBezTo>
                      <a:pt x="953" y="85137"/>
                      <a:pt x="1060" y="80267"/>
                      <a:pt x="1560" y="75457"/>
                    </a:cubicBezTo>
                    <a:cubicBezTo>
                      <a:pt x="1810" y="73028"/>
                      <a:pt x="2167" y="70599"/>
                      <a:pt x="2513" y="68182"/>
                    </a:cubicBezTo>
                    <a:cubicBezTo>
                      <a:pt x="2834" y="65932"/>
                      <a:pt x="3096" y="63682"/>
                      <a:pt x="3513" y="61443"/>
                    </a:cubicBezTo>
                    <a:cubicBezTo>
                      <a:pt x="5168" y="52526"/>
                      <a:pt x="8561" y="43989"/>
                      <a:pt x="12121" y="35678"/>
                    </a:cubicBezTo>
                    <a:cubicBezTo>
                      <a:pt x="17062" y="24141"/>
                      <a:pt x="21265" y="12342"/>
                      <a:pt x="25111" y="400"/>
                    </a:cubicBezTo>
                    <a:cubicBezTo>
                      <a:pt x="25182" y="158"/>
                      <a:pt x="24989" y="1"/>
                      <a:pt x="24794" y="1"/>
                    </a:cubicBezTo>
                    <a:close/>
                  </a:path>
                </a:pathLst>
              </a:custGeom>
              <a:solidFill>
                <a:srgbClr val="373066"/>
              </a:solidFill>
              <a:ln>
                <a:noFill/>
              </a:ln>
            </p:spPr>
            <p:txBody>
              <a:bodyPr spcFirstLastPara="1" wrap="square" lIns="121900" tIns="121900" rIns="121900" bIns="121900" anchor="ctr" anchorCtr="0">
                <a:noAutofit/>
              </a:bodyPr>
              <a:lstStyle/>
              <a:p>
                <a:endParaRPr sz="2400"/>
              </a:p>
            </p:txBody>
          </p:sp>
          <p:sp>
            <p:nvSpPr>
              <p:cNvPr id="4627" name="Google Shape;4627;p56"/>
              <p:cNvSpPr/>
              <p:nvPr/>
            </p:nvSpPr>
            <p:spPr>
              <a:xfrm>
                <a:off x="2113650" y="2835825"/>
                <a:ext cx="125650" cy="1046525"/>
              </a:xfrm>
              <a:custGeom>
                <a:avLst/>
                <a:gdLst/>
                <a:ahLst/>
                <a:cxnLst/>
                <a:rect l="l" t="t" r="r" b="b"/>
                <a:pathLst>
                  <a:path w="5026" h="41861" extrusionOk="0">
                    <a:moveTo>
                      <a:pt x="4626" y="1"/>
                    </a:moveTo>
                    <a:cubicBezTo>
                      <a:pt x="4504" y="1"/>
                      <a:pt x="4393" y="70"/>
                      <a:pt x="4370" y="230"/>
                    </a:cubicBezTo>
                    <a:cubicBezTo>
                      <a:pt x="3382" y="7183"/>
                      <a:pt x="1667" y="14005"/>
                      <a:pt x="834" y="20970"/>
                    </a:cubicBezTo>
                    <a:cubicBezTo>
                      <a:pt x="0" y="27971"/>
                      <a:pt x="393" y="35020"/>
                      <a:pt x="2965" y="41639"/>
                    </a:cubicBezTo>
                    <a:cubicBezTo>
                      <a:pt x="3021" y="41794"/>
                      <a:pt x="3153" y="41860"/>
                      <a:pt x="3283" y="41860"/>
                    </a:cubicBezTo>
                    <a:cubicBezTo>
                      <a:pt x="3483" y="41860"/>
                      <a:pt x="3678" y="41704"/>
                      <a:pt x="3584" y="41473"/>
                    </a:cubicBezTo>
                    <a:cubicBezTo>
                      <a:pt x="1036" y="34889"/>
                      <a:pt x="679" y="27935"/>
                      <a:pt x="1489" y="20970"/>
                    </a:cubicBezTo>
                    <a:cubicBezTo>
                      <a:pt x="2286" y="14065"/>
                      <a:pt x="4013" y="7290"/>
                      <a:pt x="4989" y="408"/>
                    </a:cubicBezTo>
                    <a:cubicBezTo>
                      <a:pt x="5025" y="163"/>
                      <a:pt x="4812" y="1"/>
                      <a:pt x="4626" y="1"/>
                    </a:cubicBezTo>
                    <a:close/>
                  </a:path>
                </a:pathLst>
              </a:custGeom>
              <a:solidFill>
                <a:srgbClr val="373066"/>
              </a:solidFill>
              <a:ln>
                <a:noFill/>
              </a:ln>
            </p:spPr>
            <p:txBody>
              <a:bodyPr spcFirstLastPara="1" wrap="square" lIns="121900" tIns="121900" rIns="121900" bIns="121900" anchor="ctr" anchorCtr="0">
                <a:noAutofit/>
              </a:bodyPr>
              <a:lstStyle/>
              <a:p>
                <a:endParaRPr sz="2400"/>
              </a:p>
            </p:txBody>
          </p:sp>
          <p:sp>
            <p:nvSpPr>
              <p:cNvPr id="4628" name="Google Shape;4628;p56"/>
              <p:cNvSpPr/>
              <p:nvPr/>
            </p:nvSpPr>
            <p:spPr>
              <a:xfrm>
                <a:off x="1718675" y="3320350"/>
                <a:ext cx="469250" cy="628850"/>
              </a:xfrm>
              <a:custGeom>
                <a:avLst/>
                <a:gdLst/>
                <a:ahLst/>
                <a:cxnLst/>
                <a:rect l="l" t="t" r="r" b="b"/>
                <a:pathLst>
                  <a:path w="18770" h="25154" extrusionOk="0">
                    <a:moveTo>
                      <a:pt x="452" y="0"/>
                    </a:moveTo>
                    <a:cubicBezTo>
                      <a:pt x="222" y="0"/>
                      <a:pt x="0" y="229"/>
                      <a:pt x="166" y="470"/>
                    </a:cubicBezTo>
                    <a:cubicBezTo>
                      <a:pt x="3095" y="4661"/>
                      <a:pt x="5512" y="9173"/>
                      <a:pt x="8334" y="13424"/>
                    </a:cubicBezTo>
                    <a:cubicBezTo>
                      <a:pt x="11144" y="17639"/>
                      <a:pt x="14609" y="21389"/>
                      <a:pt x="18085" y="25056"/>
                    </a:cubicBezTo>
                    <a:cubicBezTo>
                      <a:pt x="18151" y="25125"/>
                      <a:pt x="18226" y="25154"/>
                      <a:pt x="18299" y="25154"/>
                    </a:cubicBezTo>
                    <a:cubicBezTo>
                      <a:pt x="18545" y="25154"/>
                      <a:pt x="18770" y="24830"/>
                      <a:pt x="18550" y="24592"/>
                    </a:cubicBezTo>
                    <a:cubicBezTo>
                      <a:pt x="15097" y="20973"/>
                      <a:pt x="11692" y="17258"/>
                      <a:pt x="8894" y="13091"/>
                    </a:cubicBezTo>
                    <a:cubicBezTo>
                      <a:pt x="6048" y="8852"/>
                      <a:pt x="3655" y="4328"/>
                      <a:pt x="726" y="149"/>
                    </a:cubicBezTo>
                    <a:cubicBezTo>
                      <a:pt x="654" y="44"/>
                      <a:pt x="552" y="0"/>
                      <a:pt x="452" y="0"/>
                    </a:cubicBezTo>
                    <a:close/>
                  </a:path>
                </a:pathLst>
              </a:custGeom>
              <a:solidFill>
                <a:srgbClr val="373066"/>
              </a:solidFill>
              <a:ln>
                <a:noFill/>
              </a:ln>
            </p:spPr>
            <p:txBody>
              <a:bodyPr spcFirstLastPara="1" wrap="square" lIns="121900" tIns="121900" rIns="121900" bIns="121900" anchor="ctr" anchorCtr="0">
                <a:noAutofit/>
              </a:bodyPr>
              <a:lstStyle/>
              <a:p>
                <a:endParaRPr sz="2400"/>
              </a:p>
            </p:txBody>
          </p:sp>
          <p:sp>
            <p:nvSpPr>
              <p:cNvPr id="4629" name="Google Shape;4629;p56"/>
              <p:cNvSpPr/>
              <p:nvPr/>
            </p:nvSpPr>
            <p:spPr>
              <a:xfrm>
                <a:off x="1560500" y="3798500"/>
                <a:ext cx="619550" cy="189650"/>
              </a:xfrm>
              <a:custGeom>
                <a:avLst/>
                <a:gdLst/>
                <a:ahLst/>
                <a:cxnLst/>
                <a:rect l="l" t="t" r="r" b="b"/>
                <a:pathLst>
                  <a:path w="24782" h="7586" extrusionOk="0">
                    <a:moveTo>
                      <a:pt x="469" y="1"/>
                    </a:moveTo>
                    <a:cubicBezTo>
                      <a:pt x="183" y="1"/>
                      <a:pt x="1" y="427"/>
                      <a:pt x="302" y="608"/>
                    </a:cubicBezTo>
                    <a:cubicBezTo>
                      <a:pt x="7648" y="4811"/>
                      <a:pt x="15887" y="7276"/>
                      <a:pt x="24353" y="7585"/>
                    </a:cubicBezTo>
                    <a:cubicBezTo>
                      <a:pt x="24357" y="7585"/>
                      <a:pt x="24361" y="7585"/>
                      <a:pt x="24364" y="7585"/>
                    </a:cubicBezTo>
                    <a:cubicBezTo>
                      <a:pt x="24781" y="7585"/>
                      <a:pt x="24766" y="6954"/>
                      <a:pt x="24353" y="6930"/>
                    </a:cubicBezTo>
                    <a:cubicBezTo>
                      <a:pt x="15995" y="6633"/>
                      <a:pt x="7886" y="4204"/>
                      <a:pt x="636" y="49"/>
                    </a:cubicBezTo>
                    <a:cubicBezTo>
                      <a:pt x="578" y="15"/>
                      <a:pt x="521" y="1"/>
                      <a:pt x="469" y="1"/>
                    </a:cubicBezTo>
                    <a:close/>
                  </a:path>
                </a:pathLst>
              </a:custGeom>
              <a:solidFill>
                <a:srgbClr val="373066"/>
              </a:solidFill>
              <a:ln>
                <a:noFill/>
              </a:ln>
            </p:spPr>
            <p:txBody>
              <a:bodyPr spcFirstLastPara="1" wrap="square" lIns="121900" tIns="121900" rIns="121900" bIns="121900" anchor="ctr" anchorCtr="0">
                <a:noAutofit/>
              </a:bodyPr>
              <a:lstStyle/>
              <a:p>
                <a:endParaRPr sz="2400"/>
              </a:p>
            </p:txBody>
          </p:sp>
          <p:sp>
            <p:nvSpPr>
              <p:cNvPr id="4630" name="Google Shape;4630;p56"/>
              <p:cNvSpPr/>
              <p:nvPr/>
            </p:nvSpPr>
            <p:spPr>
              <a:xfrm>
                <a:off x="1711350" y="3974825"/>
                <a:ext cx="460450" cy="359200"/>
              </a:xfrm>
              <a:custGeom>
                <a:avLst/>
                <a:gdLst/>
                <a:ahLst/>
                <a:cxnLst/>
                <a:rect l="l" t="t" r="r" b="b"/>
                <a:pathLst>
                  <a:path w="18418" h="14368" extrusionOk="0">
                    <a:moveTo>
                      <a:pt x="17979" y="0"/>
                    </a:moveTo>
                    <a:cubicBezTo>
                      <a:pt x="17884" y="0"/>
                      <a:pt x="17791" y="48"/>
                      <a:pt x="17735" y="163"/>
                    </a:cubicBezTo>
                    <a:cubicBezTo>
                      <a:pt x="16164" y="3318"/>
                      <a:pt x="12699" y="5128"/>
                      <a:pt x="10056" y="7283"/>
                    </a:cubicBezTo>
                    <a:cubicBezTo>
                      <a:pt x="7044" y="9760"/>
                      <a:pt x="3996" y="12236"/>
                      <a:pt x="340" y="13712"/>
                    </a:cubicBezTo>
                    <a:cubicBezTo>
                      <a:pt x="0" y="13851"/>
                      <a:pt x="96" y="14368"/>
                      <a:pt x="392" y="14368"/>
                    </a:cubicBezTo>
                    <a:cubicBezTo>
                      <a:pt x="427" y="14368"/>
                      <a:pt x="466" y="14360"/>
                      <a:pt x="507" y="14344"/>
                    </a:cubicBezTo>
                    <a:cubicBezTo>
                      <a:pt x="4198" y="12843"/>
                      <a:pt x="7270" y="10403"/>
                      <a:pt x="10318" y="7902"/>
                    </a:cubicBezTo>
                    <a:cubicBezTo>
                      <a:pt x="11794" y="6700"/>
                      <a:pt x="13342" y="5592"/>
                      <a:pt x="14830" y="4426"/>
                    </a:cubicBezTo>
                    <a:cubicBezTo>
                      <a:pt x="16211" y="3342"/>
                      <a:pt x="17497" y="2080"/>
                      <a:pt x="18295" y="497"/>
                    </a:cubicBezTo>
                    <a:cubicBezTo>
                      <a:pt x="18418" y="234"/>
                      <a:pt x="18191" y="0"/>
                      <a:pt x="17979" y="0"/>
                    </a:cubicBezTo>
                    <a:close/>
                  </a:path>
                </a:pathLst>
              </a:custGeom>
              <a:solidFill>
                <a:srgbClr val="373066"/>
              </a:solidFill>
              <a:ln>
                <a:noFill/>
              </a:ln>
            </p:spPr>
            <p:txBody>
              <a:bodyPr spcFirstLastPara="1" wrap="square" lIns="121900" tIns="121900" rIns="121900" bIns="121900" anchor="ctr" anchorCtr="0">
                <a:noAutofit/>
              </a:bodyPr>
              <a:lstStyle/>
              <a:p>
                <a:endParaRPr sz="2400"/>
              </a:p>
            </p:txBody>
          </p:sp>
          <p:sp>
            <p:nvSpPr>
              <p:cNvPr id="4631" name="Google Shape;4631;p56"/>
              <p:cNvSpPr/>
              <p:nvPr/>
            </p:nvSpPr>
            <p:spPr>
              <a:xfrm>
                <a:off x="2158700" y="3980925"/>
                <a:ext cx="418150" cy="468675"/>
              </a:xfrm>
              <a:custGeom>
                <a:avLst/>
                <a:gdLst/>
                <a:ahLst/>
                <a:cxnLst/>
                <a:rect l="l" t="t" r="r" b="b"/>
                <a:pathLst>
                  <a:path w="16726" h="18747" extrusionOk="0">
                    <a:moveTo>
                      <a:pt x="438" y="1"/>
                    </a:moveTo>
                    <a:cubicBezTo>
                      <a:pt x="230" y="1"/>
                      <a:pt x="1" y="241"/>
                      <a:pt x="115" y="503"/>
                    </a:cubicBezTo>
                    <a:cubicBezTo>
                      <a:pt x="1842" y="4348"/>
                      <a:pt x="3889" y="8063"/>
                      <a:pt x="6485" y="11385"/>
                    </a:cubicBezTo>
                    <a:cubicBezTo>
                      <a:pt x="9009" y="14600"/>
                      <a:pt x="12224" y="17505"/>
                      <a:pt x="16189" y="18731"/>
                    </a:cubicBezTo>
                    <a:cubicBezTo>
                      <a:pt x="16224" y="18741"/>
                      <a:pt x="16257" y="18746"/>
                      <a:pt x="16289" y="18746"/>
                    </a:cubicBezTo>
                    <a:cubicBezTo>
                      <a:pt x="16618" y="18746"/>
                      <a:pt x="16726" y="18220"/>
                      <a:pt x="16367" y="18100"/>
                    </a:cubicBezTo>
                    <a:cubicBezTo>
                      <a:pt x="12379" y="16874"/>
                      <a:pt x="9223" y="13885"/>
                      <a:pt x="6723" y="10647"/>
                    </a:cubicBezTo>
                    <a:cubicBezTo>
                      <a:pt x="4259" y="7444"/>
                      <a:pt x="2318" y="3848"/>
                      <a:pt x="675" y="169"/>
                    </a:cubicBezTo>
                    <a:cubicBezTo>
                      <a:pt x="623" y="50"/>
                      <a:pt x="532" y="1"/>
                      <a:pt x="438" y="1"/>
                    </a:cubicBezTo>
                    <a:close/>
                  </a:path>
                </a:pathLst>
              </a:custGeom>
              <a:solidFill>
                <a:srgbClr val="373066"/>
              </a:solidFill>
              <a:ln>
                <a:noFill/>
              </a:ln>
            </p:spPr>
            <p:txBody>
              <a:bodyPr spcFirstLastPara="1" wrap="square" lIns="121900" tIns="121900" rIns="121900" bIns="121900" anchor="ctr" anchorCtr="0">
                <a:noAutofit/>
              </a:bodyPr>
              <a:lstStyle/>
              <a:p>
                <a:endParaRPr sz="2400"/>
              </a:p>
            </p:txBody>
          </p:sp>
          <p:sp>
            <p:nvSpPr>
              <p:cNvPr id="4632" name="Google Shape;4632;p56"/>
              <p:cNvSpPr/>
              <p:nvPr/>
            </p:nvSpPr>
            <p:spPr>
              <a:xfrm>
                <a:off x="2159650" y="3916075"/>
                <a:ext cx="590875" cy="95925"/>
              </a:xfrm>
              <a:custGeom>
                <a:avLst/>
                <a:gdLst/>
                <a:ahLst/>
                <a:cxnLst/>
                <a:rect l="l" t="t" r="r" b="b"/>
                <a:pathLst>
                  <a:path w="23635" h="3837" extrusionOk="0">
                    <a:moveTo>
                      <a:pt x="23235" y="1"/>
                    </a:moveTo>
                    <a:cubicBezTo>
                      <a:pt x="23198" y="1"/>
                      <a:pt x="23158" y="8"/>
                      <a:pt x="23116" y="25"/>
                    </a:cubicBezTo>
                    <a:cubicBezTo>
                      <a:pt x="19532" y="1442"/>
                      <a:pt x="15758" y="2358"/>
                      <a:pt x="11936" y="2858"/>
                    </a:cubicBezTo>
                    <a:cubicBezTo>
                      <a:pt x="10311" y="3064"/>
                      <a:pt x="8650" y="3194"/>
                      <a:pt x="6992" y="3194"/>
                    </a:cubicBezTo>
                    <a:cubicBezTo>
                      <a:pt x="4810" y="3194"/>
                      <a:pt x="2632" y="2969"/>
                      <a:pt x="542" y="2394"/>
                    </a:cubicBezTo>
                    <a:cubicBezTo>
                      <a:pt x="510" y="2386"/>
                      <a:pt x="480" y="2382"/>
                      <a:pt x="452" y="2382"/>
                    </a:cubicBezTo>
                    <a:cubicBezTo>
                      <a:pt x="114" y="2382"/>
                      <a:pt x="1" y="2926"/>
                      <a:pt x="363" y="3025"/>
                    </a:cubicBezTo>
                    <a:cubicBezTo>
                      <a:pt x="2500" y="3609"/>
                      <a:pt x="4717" y="3836"/>
                      <a:pt x="6937" y="3836"/>
                    </a:cubicBezTo>
                    <a:cubicBezTo>
                      <a:pt x="8614" y="3836"/>
                      <a:pt x="10291" y="3706"/>
                      <a:pt x="11936" y="3501"/>
                    </a:cubicBezTo>
                    <a:cubicBezTo>
                      <a:pt x="15805" y="3025"/>
                      <a:pt x="19663" y="2085"/>
                      <a:pt x="23294" y="656"/>
                    </a:cubicBezTo>
                    <a:cubicBezTo>
                      <a:pt x="23634" y="518"/>
                      <a:pt x="23538" y="1"/>
                      <a:pt x="23235" y="1"/>
                    </a:cubicBezTo>
                    <a:close/>
                  </a:path>
                </a:pathLst>
              </a:custGeom>
              <a:solidFill>
                <a:srgbClr val="373066"/>
              </a:solidFill>
              <a:ln>
                <a:noFill/>
              </a:ln>
            </p:spPr>
            <p:txBody>
              <a:bodyPr spcFirstLastPara="1" wrap="square" lIns="121900" tIns="121900" rIns="121900" bIns="121900" anchor="ctr" anchorCtr="0">
                <a:noAutofit/>
              </a:bodyPr>
              <a:lstStyle/>
              <a:p>
                <a:endParaRPr sz="2400"/>
              </a:p>
            </p:txBody>
          </p:sp>
          <p:sp>
            <p:nvSpPr>
              <p:cNvPr id="4633" name="Google Shape;4633;p56"/>
              <p:cNvSpPr/>
              <p:nvPr/>
            </p:nvSpPr>
            <p:spPr>
              <a:xfrm>
                <a:off x="2182725" y="3501025"/>
                <a:ext cx="624750" cy="436400"/>
              </a:xfrm>
              <a:custGeom>
                <a:avLst/>
                <a:gdLst/>
                <a:ahLst/>
                <a:cxnLst/>
                <a:rect l="l" t="t" r="r" b="b"/>
                <a:pathLst>
                  <a:path w="24990" h="17456" extrusionOk="0">
                    <a:moveTo>
                      <a:pt x="24539" y="0"/>
                    </a:moveTo>
                    <a:cubicBezTo>
                      <a:pt x="24438" y="0"/>
                      <a:pt x="24337" y="44"/>
                      <a:pt x="24264" y="149"/>
                    </a:cubicBezTo>
                    <a:cubicBezTo>
                      <a:pt x="21478" y="4304"/>
                      <a:pt x="17776" y="7816"/>
                      <a:pt x="13716" y="10709"/>
                    </a:cubicBezTo>
                    <a:cubicBezTo>
                      <a:pt x="9727" y="13543"/>
                      <a:pt x="5203" y="15841"/>
                      <a:pt x="381" y="16817"/>
                    </a:cubicBezTo>
                    <a:cubicBezTo>
                      <a:pt x="1" y="16896"/>
                      <a:pt x="124" y="17456"/>
                      <a:pt x="485" y="17456"/>
                    </a:cubicBezTo>
                    <a:cubicBezTo>
                      <a:pt x="509" y="17456"/>
                      <a:pt x="533" y="17453"/>
                      <a:pt x="559" y="17448"/>
                    </a:cubicBezTo>
                    <a:cubicBezTo>
                      <a:pt x="5524" y="16448"/>
                      <a:pt x="10144" y="14043"/>
                      <a:pt x="14239" y="11126"/>
                    </a:cubicBezTo>
                    <a:cubicBezTo>
                      <a:pt x="18323" y="8221"/>
                      <a:pt x="22026" y="4649"/>
                      <a:pt x="24824" y="470"/>
                    </a:cubicBezTo>
                    <a:cubicBezTo>
                      <a:pt x="24990" y="229"/>
                      <a:pt x="24769" y="0"/>
                      <a:pt x="24539" y="0"/>
                    </a:cubicBezTo>
                    <a:close/>
                  </a:path>
                </a:pathLst>
              </a:custGeom>
              <a:solidFill>
                <a:srgbClr val="373066"/>
              </a:solidFill>
              <a:ln>
                <a:noFill/>
              </a:ln>
            </p:spPr>
            <p:txBody>
              <a:bodyPr spcFirstLastPara="1" wrap="square" lIns="121900" tIns="121900" rIns="121900" bIns="121900" anchor="ctr" anchorCtr="0">
                <a:noAutofit/>
              </a:bodyPr>
              <a:lstStyle/>
              <a:p>
                <a:endParaRPr sz="2400"/>
              </a:p>
            </p:txBody>
          </p:sp>
          <p:sp>
            <p:nvSpPr>
              <p:cNvPr id="4634" name="Google Shape;4634;p56"/>
              <p:cNvSpPr/>
              <p:nvPr/>
            </p:nvSpPr>
            <p:spPr>
              <a:xfrm>
                <a:off x="2193525" y="3058300"/>
                <a:ext cx="623975" cy="815925"/>
              </a:xfrm>
              <a:custGeom>
                <a:avLst/>
                <a:gdLst/>
                <a:ahLst/>
                <a:cxnLst/>
                <a:rect l="l" t="t" r="r" b="b"/>
                <a:pathLst>
                  <a:path w="24959" h="32637" extrusionOk="0">
                    <a:moveTo>
                      <a:pt x="24508" y="0"/>
                    </a:moveTo>
                    <a:cubicBezTo>
                      <a:pt x="24411" y="0"/>
                      <a:pt x="24314" y="45"/>
                      <a:pt x="24249" y="153"/>
                    </a:cubicBezTo>
                    <a:cubicBezTo>
                      <a:pt x="20594" y="6154"/>
                      <a:pt x="17165" y="12285"/>
                      <a:pt x="13129" y="18036"/>
                    </a:cubicBezTo>
                    <a:cubicBezTo>
                      <a:pt x="11271" y="20691"/>
                      <a:pt x="9295" y="23287"/>
                      <a:pt x="7271" y="25811"/>
                    </a:cubicBezTo>
                    <a:cubicBezTo>
                      <a:pt x="5306" y="28240"/>
                      <a:pt x="3104" y="30550"/>
                      <a:pt x="318" y="32038"/>
                    </a:cubicBezTo>
                    <a:cubicBezTo>
                      <a:pt x="1" y="32201"/>
                      <a:pt x="193" y="32636"/>
                      <a:pt x="487" y="32636"/>
                    </a:cubicBezTo>
                    <a:cubicBezTo>
                      <a:pt x="535" y="32636"/>
                      <a:pt x="587" y="32625"/>
                      <a:pt x="639" y="32597"/>
                    </a:cubicBezTo>
                    <a:cubicBezTo>
                      <a:pt x="3330" y="31157"/>
                      <a:pt x="5485" y="28966"/>
                      <a:pt x="7414" y="26644"/>
                    </a:cubicBezTo>
                    <a:cubicBezTo>
                      <a:pt x="9509" y="24132"/>
                      <a:pt x="11486" y="21477"/>
                      <a:pt x="13379" y="18810"/>
                    </a:cubicBezTo>
                    <a:cubicBezTo>
                      <a:pt x="17570" y="12952"/>
                      <a:pt x="21070" y="6630"/>
                      <a:pt x="24809" y="486"/>
                    </a:cubicBezTo>
                    <a:cubicBezTo>
                      <a:pt x="24958" y="237"/>
                      <a:pt x="24732" y="0"/>
                      <a:pt x="24508" y="0"/>
                    </a:cubicBezTo>
                    <a:close/>
                  </a:path>
                </a:pathLst>
              </a:custGeom>
              <a:solidFill>
                <a:srgbClr val="373066"/>
              </a:solidFill>
              <a:ln>
                <a:noFill/>
              </a:ln>
            </p:spPr>
            <p:txBody>
              <a:bodyPr spcFirstLastPara="1" wrap="square" lIns="121900" tIns="121900" rIns="121900" bIns="121900" anchor="ctr" anchorCtr="0">
                <a:noAutofit/>
              </a:bodyPr>
              <a:lstStyle/>
              <a:p>
                <a:endParaRPr sz="2400"/>
              </a:p>
            </p:txBody>
          </p:sp>
          <p:sp>
            <p:nvSpPr>
              <p:cNvPr id="4635" name="Google Shape;4635;p56"/>
              <p:cNvSpPr/>
              <p:nvPr/>
            </p:nvSpPr>
            <p:spPr>
              <a:xfrm>
                <a:off x="1951500" y="3609075"/>
                <a:ext cx="26975" cy="19025"/>
              </a:xfrm>
              <a:custGeom>
                <a:avLst/>
                <a:gdLst/>
                <a:ahLst/>
                <a:cxnLst/>
                <a:rect l="l" t="t" r="r" b="b"/>
                <a:pathLst>
                  <a:path w="1079" h="761" extrusionOk="0">
                    <a:moveTo>
                      <a:pt x="543" y="1"/>
                    </a:moveTo>
                    <a:cubicBezTo>
                      <a:pt x="498" y="1"/>
                      <a:pt x="451" y="10"/>
                      <a:pt x="402" y="29"/>
                    </a:cubicBezTo>
                    <a:cubicBezTo>
                      <a:pt x="0" y="188"/>
                      <a:pt x="172" y="761"/>
                      <a:pt x="532" y="761"/>
                    </a:cubicBezTo>
                    <a:cubicBezTo>
                      <a:pt x="578" y="761"/>
                      <a:pt x="626" y="752"/>
                      <a:pt x="676" y="732"/>
                    </a:cubicBezTo>
                    <a:cubicBezTo>
                      <a:pt x="1078" y="573"/>
                      <a:pt x="897" y="1"/>
                      <a:pt x="543" y="1"/>
                    </a:cubicBezTo>
                    <a:close/>
                  </a:path>
                </a:pathLst>
              </a:custGeom>
              <a:solidFill>
                <a:srgbClr val="373066"/>
              </a:solidFill>
              <a:ln>
                <a:noFill/>
              </a:ln>
            </p:spPr>
            <p:txBody>
              <a:bodyPr spcFirstLastPara="1" wrap="square" lIns="121900" tIns="121900" rIns="121900" bIns="121900" anchor="ctr" anchorCtr="0">
                <a:noAutofit/>
              </a:bodyPr>
              <a:lstStyle/>
              <a:p>
                <a:endParaRPr sz="2400"/>
              </a:p>
            </p:txBody>
          </p:sp>
          <p:sp>
            <p:nvSpPr>
              <p:cNvPr id="4636" name="Google Shape;4636;p56"/>
              <p:cNvSpPr/>
              <p:nvPr/>
            </p:nvSpPr>
            <p:spPr>
              <a:xfrm>
                <a:off x="1930025" y="3554300"/>
                <a:ext cx="26750" cy="19050"/>
              </a:xfrm>
              <a:custGeom>
                <a:avLst/>
                <a:gdLst/>
                <a:ahLst/>
                <a:cxnLst/>
                <a:rect l="l" t="t" r="r" b="b"/>
                <a:pathLst>
                  <a:path w="1070" h="762" extrusionOk="0">
                    <a:moveTo>
                      <a:pt x="536" y="1"/>
                    </a:moveTo>
                    <a:cubicBezTo>
                      <a:pt x="490" y="1"/>
                      <a:pt x="442" y="10"/>
                      <a:pt x="392" y="30"/>
                    </a:cubicBezTo>
                    <a:cubicBezTo>
                      <a:pt x="0" y="188"/>
                      <a:pt x="173" y="761"/>
                      <a:pt x="534" y="761"/>
                    </a:cubicBezTo>
                    <a:cubicBezTo>
                      <a:pt x="579" y="761"/>
                      <a:pt x="627" y="752"/>
                      <a:pt x="678" y="732"/>
                    </a:cubicBezTo>
                    <a:cubicBezTo>
                      <a:pt x="1069" y="573"/>
                      <a:pt x="897" y="1"/>
                      <a:pt x="536" y="1"/>
                    </a:cubicBezTo>
                    <a:close/>
                  </a:path>
                </a:pathLst>
              </a:custGeom>
              <a:solidFill>
                <a:srgbClr val="373066"/>
              </a:solidFill>
              <a:ln>
                <a:noFill/>
              </a:ln>
            </p:spPr>
            <p:txBody>
              <a:bodyPr spcFirstLastPara="1" wrap="square" lIns="121900" tIns="121900" rIns="121900" bIns="121900" anchor="ctr" anchorCtr="0">
                <a:noAutofit/>
              </a:bodyPr>
              <a:lstStyle/>
              <a:p>
                <a:endParaRPr sz="2400"/>
              </a:p>
            </p:txBody>
          </p:sp>
          <p:sp>
            <p:nvSpPr>
              <p:cNvPr id="4637" name="Google Shape;4637;p56"/>
              <p:cNvSpPr/>
              <p:nvPr/>
            </p:nvSpPr>
            <p:spPr>
              <a:xfrm>
                <a:off x="1819325" y="3534975"/>
                <a:ext cx="26975" cy="19325"/>
              </a:xfrm>
              <a:custGeom>
                <a:avLst/>
                <a:gdLst/>
                <a:ahLst/>
                <a:cxnLst/>
                <a:rect l="l" t="t" r="r" b="b"/>
                <a:pathLst>
                  <a:path w="1079" h="773" extrusionOk="0">
                    <a:moveTo>
                      <a:pt x="543" y="0"/>
                    </a:moveTo>
                    <a:cubicBezTo>
                      <a:pt x="499" y="0"/>
                      <a:pt x="452" y="9"/>
                      <a:pt x="403" y="29"/>
                    </a:cubicBezTo>
                    <a:cubicBezTo>
                      <a:pt x="1" y="198"/>
                      <a:pt x="172" y="772"/>
                      <a:pt x="533" y="772"/>
                    </a:cubicBezTo>
                    <a:cubicBezTo>
                      <a:pt x="578" y="772"/>
                      <a:pt x="626" y="763"/>
                      <a:pt x="677" y="743"/>
                    </a:cubicBezTo>
                    <a:cubicBezTo>
                      <a:pt x="1079" y="574"/>
                      <a:pt x="898" y="0"/>
                      <a:pt x="543" y="0"/>
                    </a:cubicBezTo>
                    <a:close/>
                  </a:path>
                </a:pathLst>
              </a:custGeom>
              <a:solidFill>
                <a:srgbClr val="373066"/>
              </a:solidFill>
              <a:ln>
                <a:noFill/>
              </a:ln>
            </p:spPr>
            <p:txBody>
              <a:bodyPr spcFirstLastPara="1" wrap="square" lIns="121900" tIns="121900" rIns="121900" bIns="121900" anchor="ctr" anchorCtr="0">
                <a:noAutofit/>
              </a:bodyPr>
              <a:lstStyle/>
              <a:p>
                <a:endParaRPr sz="2400"/>
              </a:p>
            </p:txBody>
          </p:sp>
          <p:sp>
            <p:nvSpPr>
              <p:cNvPr id="4638" name="Google Shape;4638;p56"/>
              <p:cNvSpPr/>
              <p:nvPr/>
            </p:nvSpPr>
            <p:spPr>
              <a:xfrm>
                <a:off x="1684150" y="3257550"/>
                <a:ext cx="30625" cy="20525"/>
              </a:xfrm>
              <a:custGeom>
                <a:avLst/>
                <a:gdLst/>
                <a:ahLst/>
                <a:cxnLst/>
                <a:rect l="l" t="t" r="r" b="b"/>
                <a:pathLst>
                  <a:path w="1225" h="821" extrusionOk="0">
                    <a:moveTo>
                      <a:pt x="691" y="0"/>
                    </a:moveTo>
                    <a:cubicBezTo>
                      <a:pt x="646" y="0"/>
                      <a:pt x="598" y="9"/>
                      <a:pt x="547" y="29"/>
                    </a:cubicBezTo>
                    <a:lnTo>
                      <a:pt x="392" y="89"/>
                    </a:lnTo>
                    <a:cubicBezTo>
                      <a:pt x="1" y="247"/>
                      <a:pt x="174" y="820"/>
                      <a:pt x="535" y="820"/>
                    </a:cubicBezTo>
                    <a:cubicBezTo>
                      <a:pt x="580" y="820"/>
                      <a:pt x="628" y="811"/>
                      <a:pt x="678" y="791"/>
                    </a:cubicBezTo>
                    <a:lnTo>
                      <a:pt x="833" y="732"/>
                    </a:lnTo>
                    <a:cubicBezTo>
                      <a:pt x="1225" y="573"/>
                      <a:pt x="1052" y="0"/>
                      <a:pt x="691" y="0"/>
                    </a:cubicBezTo>
                    <a:close/>
                  </a:path>
                </a:pathLst>
              </a:custGeom>
              <a:solidFill>
                <a:srgbClr val="373066"/>
              </a:solidFill>
              <a:ln>
                <a:noFill/>
              </a:ln>
            </p:spPr>
            <p:txBody>
              <a:bodyPr spcFirstLastPara="1" wrap="square" lIns="121900" tIns="121900" rIns="121900" bIns="121900" anchor="ctr" anchorCtr="0">
                <a:noAutofit/>
              </a:bodyPr>
              <a:lstStyle/>
              <a:p>
                <a:endParaRPr sz="2400"/>
              </a:p>
            </p:txBody>
          </p:sp>
          <p:sp>
            <p:nvSpPr>
              <p:cNvPr id="4639" name="Google Shape;4639;p56"/>
              <p:cNvSpPr/>
              <p:nvPr/>
            </p:nvSpPr>
            <p:spPr>
              <a:xfrm>
                <a:off x="1650525" y="3905250"/>
                <a:ext cx="26750" cy="19025"/>
              </a:xfrm>
              <a:custGeom>
                <a:avLst/>
                <a:gdLst/>
                <a:ahLst/>
                <a:cxnLst/>
                <a:rect l="l" t="t" r="r" b="b"/>
                <a:pathLst>
                  <a:path w="1070" h="761" extrusionOk="0">
                    <a:moveTo>
                      <a:pt x="536" y="0"/>
                    </a:moveTo>
                    <a:cubicBezTo>
                      <a:pt x="490" y="0"/>
                      <a:pt x="442" y="9"/>
                      <a:pt x="392" y="29"/>
                    </a:cubicBezTo>
                    <a:cubicBezTo>
                      <a:pt x="1" y="188"/>
                      <a:pt x="173" y="760"/>
                      <a:pt x="534" y="760"/>
                    </a:cubicBezTo>
                    <a:cubicBezTo>
                      <a:pt x="579" y="760"/>
                      <a:pt x="627" y="752"/>
                      <a:pt x="678" y="732"/>
                    </a:cubicBezTo>
                    <a:cubicBezTo>
                      <a:pt x="1069" y="573"/>
                      <a:pt x="897" y="0"/>
                      <a:pt x="536" y="0"/>
                    </a:cubicBezTo>
                    <a:close/>
                  </a:path>
                </a:pathLst>
              </a:custGeom>
              <a:solidFill>
                <a:srgbClr val="373066"/>
              </a:solidFill>
              <a:ln>
                <a:noFill/>
              </a:ln>
            </p:spPr>
            <p:txBody>
              <a:bodyPr spcFirstLastPara="1" wrap="square" lIns="121900" tIns="121900" rIns="121900" bIns="121900" anchor="ctr" anchorCtr="0">
                <a:noAutofit/>
              </a:bodyPr>
              <a:lstStyle/>
              <a:p>
                <a:endParaRPr sz="2400"/>
              </a:p>
            </p:txBody>
          </p:sp>
          <p:sp>
            <p:nvSpPr>
              <p:cNvPr id="4640" name="Google Shape;4640;p56"/>
              <p:cNvSpPr/>
              <p:nvPr/>
            </p:nvSpPr>
            <p:spPr>
              <a:xfrm>
                <a:off x="1702375" y="3934125"/>
                <a:ext cx="26700" cy="19100"/>
              </a:xfrm>
              <a:custGeom>
                <a:avLst/>
                <a:gdLst/>
                <a:ahLst/>
                <a:cxnLst/>
                <a:rect l="l" t="t" r="r" b="b"/>
                <a:pathLst>
                  <a:path w="1068" h="764" extrusionOk="0">
                    <a:moveTo>
                      <a:pt x="533" y="0"/>
                    </a:moveTo>
                    <a:cubicBezTo>
                      <a:pt x="488" y="0"/>
                      <a:pt x="440" y="9"/>
                      <a:pt x="390" y="29"/>
                    </a:cubicBezTo>
                    <a:cubicBezTo>
                      <a:pt x="0" y="187"/>
                      <a:pt x="169" y="764"/>
                      <a:pt x="526" y="764"/>
                    </a:cubicBezTo>
                    <a:cubicBezTo>
                      <a:pt x="573" y="764"/>
                      <a:pt x="623" y="754"/>
                      <a:pt x="676" y="732"/>
                    </a:cubicBezTo>
                    <a:cubicBezTo>
                      <a:pt x="1067" y="573"/>
                      <a:pt x="894" y="0"/>
                      <a:pt x="533" y="0"/>
                    </a:cubicBezTo>
                    <a:close/>
                  </a:path>
                </a:pathLst>
              </a:custGeom>
              <a:solidFill>
                <a:srgbClr val="373066"/>
              </a:solidFill>
              <a:ln>
                <a:noFill/>
              </a:ln>
            </p:spPr>
            <p:txBody>
              <a:bodyPr spcFirstLastPara="1" wrap="square" lIns="121900" tIns="121900" rIns="121900" bIns="121900" anchor="ctr" anchorCtr="0">
                <a:noAutofit/>
              </a:bodyPr>
              <a:lstStyle/>
              <a:p>
                <a:endParaRPr sz="2400"/>
              </a:p>
            </p:txBody>
          </p:sp>
          <p:sp>
            <p:nvSpPr>
              <p:cNvPr id="4641" name="Google Shape;4641;p56"/>
              <p:cNvSpPr/>
              <p:nvPr/>
            </p:nvSpPr>
            <p:spPr>
              <a:xfrm>
                <a:off x="1762175" y="3845425"/>
                <a:ext cx="30850" cy="20800"/>
              </a:xfrm>
              <a:custGeom>
                <a:avLst/>
                <a:gdLst/>
                <a:ahLst/>
                <a:cxnLst/>
                <a:rect l="l" t="t" r="r" b="b"/>
                <a:pathLst>
                  <a:path w="1234" h="832" extrusionOk="0">
                    <a:moveTo>
                      <a:pt x="701" y="0"/>
                    </a:moveTo>
                    <a:cubicBezTo>
                      <a:pt x="656" y="0"/>
                      <a:pt x="608" y="9"/>
                      <a:pt x="558" y="29"/>
                    </a:cubicBezTo>
                    <a:lnTo>
                      <a:pt x="403" y="100"/>
                    </a:lnTo>
                    <a:cubicBezTo>
                      <a:pt x="1" y="259"/>
                      <a:pt x="172" y="832"/>
                      <a:pt x="533" y="832"/>
                    </a:cubicBezTo>
                    <a:cubicBezTo>
                      <a:pt x="578" y="832"/>
                      <a:pt x="626" y="823"/>
                      <a:pt x="677" y="803"/>
                    </a:cubicBezTo>
                    <a:lnTo>
                      <a:pt x="831" y="731"/>
                    </a:lnTo>
                    <a:cubicBezTo>
                      <a:pt x="1234" y="573"/>
                      <a:pt x="1062" y="0"/>
                      <a:pt x="701" y="0"/>
                    </a:cubicBezTo>
                    <a:close/>
                  </a:path>
                </a:pathLst>
              </a:custGeom>
              <a:solidFill>
                <a:srgbClr val="373066"/>
              </a:solidFill>
              <a:ln>
                <a:noFill/>
              </a:ln>
            </p:spPr>
            <p:txBody>
              <a:bodyPr spcFirstLastPara="1" wrap="square" lIns="121900" tIns="121900" rIns="121900" bIns="121900" anchor="ctr" anchorCtr="0">
                <a:noAutofit/>
              </a:bodyPr>
              <a:lstStyle/>
              <a:p>
                <a:endParaRPr sz="2400"/>
              </a:p>
            </p:txBody>
          </p:sp>
          <p:sp>
            <p:nvSpPr>
              <p:cNvPr id="4642" name="Google Shape;4642;p56"/>
              <p:cNvSpPr/>
              <p:nvPr/>
            </p:nvSpPr>
            <p:spPr>
              <a:xfrm>
                <a:off x="1807725" y="3860600"/>
                <a:ext cx="26975" cy="19025"/>
              </a:xfrm>
              <a:custGeom>
                <a:avLst/>
                <a:gdLst/>
                <a:ahLst/>
                <a:cxnLst/>
                <a:rect l="l" t="t" r="r" b="b"/>
                <a:pathLst>
                  <a:path w="1079" h="761" extrusionOk="0">
                    <a:moveTo>
                      <a:pt x="546" y="0"/>
                    </a:moveTo>
                    <a:cubicBezTo>
                      <a:pt x="501" y="0"/>
                      <a:pt x="453" y="9"/>
                      <a:pt x="402" y="29"/>
                    </a:cubicBezTo>
                    <a:cubicBezTo>
                      <a:pt x="0" y="188"/>
                      <a:pt x="181" y="761"/>
                      <a:pt x="536" y="761"/>
                    </a:cubicBezTo>
                    <a:cubicBezTo>
                      <a:pt x="580" y="761"/>
                      <a:pt x="627" y="752"/>
                      <a:pt x="676" y="732"/>
                    </a:cubicBezTo>
                    <a:cubicBezTo>
                      <a:pt x="1078" y="573"/>
                      <a:pt x="907" y="0"/>
                      <a:pt x="546" y="0"/>
                    </a:cubicBezTo>
                    <a:close/>
                  </a:path>
                </a:pathLst>
              </a:custGeom>
              <a:solidFill>
                <a:srgbClr val="373066"/>
              </a:solidFill>
              <a:ln>
                <a:noFill/>
              </a:ln>
            </p:spPr>
            <p:txBody>
              <a:bodyPr spcFirstLastPara="1" wrap="square" lIns="121900" tIns="121900" rIns="121900" bIns="121900" anchor="ctr" anchorCtr="0">
                <a:noAutofit/>
              </a:bodyPr>
              <a:lstStyle/>
              <a:p>
                <a:endParaRPr sz="2400"/>
              </a:p>
            </p:txBody>
          </p:sp>
          <p:sp>
            <p:nvSpPr>
              <p:cNvPr id="4643" name="Google Shape;4643;p56"/>
              <p:cNvSpPr/>
              <p:nvPr/>
            </p:nvSpPr>
            <p:spPr>
              <a:xfrm>
                <a:off x="1856300" y="3972225"/>
                <a:ext cx="26925" cy="19100"/>
              </a:xfrm>
              <a:custGeom>
                <a:avLst/>
                <a:gdLst/>
                <a:ahLst/>
                <a:cxnLst/>
                <a:rect l="l" t="t" r="r" b="b"/>
                <a:pathLst>
                  <a:path w="1077" h="764" extrusionOk="0">
                    <a:moveTo>
                      <a:pt x="544" y="0"/>
                    </a:moveTo>
                    <a:cubicBezTo>
                      <a:pt x="499" y="0"/>
                      <a:pt x="451" y="9"/>
                      <a:pt x="400" y="29"/>
                    </a:cubicBezTo>
                    <a:cubicBezTo>
                      <a:pt x="0" y="187"/>
                      <a:pt x="168" y="764"/>
                      <a:pt x="525" y="764"/>
                    </a:cubicBezTo>
                    <a:cubicBezTo>
                      <a:pt x="571" y="764"/>
                      <a:pt x="622" y="754"/>
                      <a:pt x="674" y="732"/>
                    </a:cubicBezTo>
                    <a:cubicBezTo>
                      <a:pt x="1076" y="573"/>
                      <a:pt x="905" y="0"/>
                      <a:pt x="544" y="0"/>
                    </a:cubicBezTo>
                    <a:close/>
                  </a:path>
                </a:pathLst>
              </a:custGeom>
              <a:solidFill>
                <a:srgbClr val="373066"/>
              </a:solidFill>
              <a:ln>
                <a:noFill/>
              </a:ln>
            </p:spPr>
            <p:txBody>
              <a:bodyPr spcFirstLastPara="1" wrap="square" lIns="121900" tIns="121900" rIns="121900" bIns="121900" anchor="ctr" anchorCtr="0">
                <a:noAutofit/>
              </a:bodyPr>
              <a:lstStyle/>
              <a:p>
                <a:endParaRPr sz="2400"/>
              </a:p>
            </p:txBody>
          </p:sp>
          <p:sp>
            <p:nvSpPr>
              <p:cNvPr id="4644" name="Google Shape;4644;p56"/>
              <p:cNvSpPr/>
              <p:nvPr/>
            </p:nvSpPr>
            <p:spPr>
              <a:xfrm>
                <a:off x="2369375" y="4274050"/>
                <a:ext cx="26725" cy="19300"/>
              </a:xfrm>
              <a:custGeom>
                <a:avLst/>
                <a:gdLst/>
                <a:ahLst/>
                <a:cxnLst/>
                <a:rect l="l" t="t" r="r" b="b"/>
                <a:pathLst>
                  <a:path w="1069" h="772" extrusionOk="0">
                    <a:moveTo>
                      <a:pt x="543" y="0"/>
                    </a:moveTo>
                    <a:cubicBezTo>
                      <a:pt x="499" y="0"/>
                      <a:pt x="453" y="9"/>
                      <a:pt x="404" y="29"/>
                    </a:cubicBezTo>
                    <a:cubicBezTo>
                      <a:pt x="1" y="188"/>
                      <a:pt x="174" y="772"/>
                      <a:pt x="536" y="772"/>
                    </a:cubicBezTo>
                    <a:cubicBezTo>
                      <a:pt x="580" y="772"/>
                      <a:pt x="628" y="763"/>
                      <a:pt x="677" y="743"/>
                    </a:cubicBezTo>
                    <a:cubicBezTo>
                      <a:pt x="1069" y="574"/>
                      <a:pt x="896" y="0"/>
                      <a:pt x="543" y="0"/>
                    </a:cubicBezTo>
                    <a:close/>
                  </a:path>
                </a:pathLst>
              </a:custGeom>
              <a:solidFill>
                <a:srgbClr val="373066"/>
              </a:solidFill>
              <a:ln>
                <a:noFill/>
              </a:ln>
            </p:spPr>
            <p:txBody>
              <a:bodyPr spcFirstLastPara="1" wrap="square" lIns="121900" tIns="121900" rIns="121900" bIns="121900" anchor="ctr" anchorCtr="0">
                <a:noAutofit/>
              </a:bodyPr>
              <a:lstStyle/>
              <a:p>
                <a:endParaRPr sz="2400"/>
              </a:p>
            </p:txBody>
          </p:sp>
          <p:sp>
            <p:nvSpPr>
              <p:cNvPr id="4645" name="Google Shape;4645;p56"/>
              <p:cNvSpPr/>
              <p:nvPr/>
            </p:nvSpPr>
            <p:spPr>
              <a:xfrm>
                <a:off x="2422125" y="4312800"/>
                <a:ext cx="24800" cy="22550"/>
              </a:xfrm>
              <a:custGeom>
                <a:avLst/>
                <a:gdLst/>
                <a:ahLst/>
                <a:cxnLst/>
                <a:rect l="l" t="t" r="r" b="b"/>
                <a:pathLst>
                  <a:path w="992" h="902" extrusionOk="0">
                    <a:moveTo>
                      <a:pt x="492" y="1"/>
                    </a:moveTo>
                    <a:cubicBezTo>
                      <a:pt x="251" y="1"/>
                      <a:pt x="0" y="223"/>
                      <a:pt x="115" y="515"/>
                    </a:cubicBezTo>
                    <a:lnTo>
                      <a:pt x="175" y="670"/>
                    </a:lnTo>
                    <a:cubicBezTo>
                      <a:pt x="239" y="833"/>
                      <a:pt x="372" y="902"/>
                      <a:pt x="506" y="902"/>
                    </a:cubicBezTo>
                    <a:cubicBezTo>
                      <a:pt x="745" y="902"/>
                      <a:pt x="991" y="685"/>
                      <a:pt x="877" y="396"/>
                    </a:cubicBezTo>
                    <a:lnTo>
                      <a:pt x="818" y="229"/>
                    </a:lnTo>
                    <a:cubicBezTo>
                      <a:pt x="754" y="68"/>
                      <a:pt x="625" y="1"/>
                      <a:pt x="492" y="1"/>
                    </a:cubicBezTo>
                    <a:close/>
                  </a:path>
                </a:pathLst>
              </a:custGeom>
              <a:solidFill>
                <a:srgbClr val="373066"/>
              </a:solidFill>
              <a:ln>
                <a:noFill/>
              </a:ln>
            </p:spPr>
            <p:txBody>
              <a:bodyPr spcFirstLastPara="1" wrap="square" lIns="121900" tIns="121900" rIns="121900" bIns="121900" anchor="ctr" anchorCtr="0">
                <a:noAutofit/>
              </a:bodyPr>
              <a:lstStyle/>
              <a:p>
                <a:endParaRPr sz="2400"/>
              </a:p>
            </p:txBody>
          </p:sp>
          <p:sp>
            <p:nvSpPr>
              <p:cNvPr id="4646" name="Google Shape;4646;p56"/>
              <p:cNvSpPr/>
              <p:nvPr/>
            </p:nvSpPr>
            <p:spPr>
              <a:xfrm>
                <a:off x="2631100" y="4449950"/>
                <a:ext cx="26925" cy="19125"/>
              </a:xfrm>
              <a:custGeom>
                <a:avLst/>
                <a:gdLst/>
                <a:ahLst/>
                <a:cxnLst/>
                <a:rect l="l" t="t" r="r" b="b"/>
                <a:pathLst>
                  <a:path w="1077" h="765" extrusionOk="0">
                    <a:moveTo>
                      <a:pt x="544" y="1"/>
                    </a:moveTo>
                    <a:cubicBezTo>
                      <a:pt x="499" y="1"/>
                      <a:pt x="450" y="10"/>
                      <a:pt x="400" y="30"/>
                    </a:cubicBezTo>
                    <a:cubicBezTo>
                      <a:pt x="0" y="187"/>
                      <a:pt x="177" y="764"/>
                      <a:pt x="528" y="764"/>
                    </a:cubicBezTo>
                    <a:cubicBezTo>
                      <a:pt x="574" y="764"/>
                      <a:pt x="623" y="754"/>
                      <a:pt x="674" y="732"/>
                    </a:cubicBezTo>
                    <a:cubicBezTo>
                      <a:pt x="1076" y="573"/>
                      <a:pt x="905" y="1"/>
                      <a:pt x="544" y="1"/>
                    </a:cubicBezTo>
                    <a:close/>
                  </a:path>
                </a:pathLst>
              </a:custGeom>
              <a:solidFill>
                <a:srgbClr val="373066"/>
              </a:solidFill>
              <a:ln>
                <a:noFill/>
              </a:ln>
            </p:spPr>
            <p:txBody>
              <a:bodyPr spcFirstLastPara="1" wrap="square" lIns="121900" tIns="121900" rIns="121900" bIns="121900" anchor="ctr" anchorCtr="0">
                <a:noAutofit/>
              </a:bodyPr>
              <a:lstStyle/>
              <a:p>
                <a:endParaRPr sz="2400"/>
              </a:p>
            </p:txBody>
          </p:sp>
          <p:sp>
            <p:nvSpPr>
              <p:cNvPr id="4647" name="Google Shape;4647;p56"/>
              <p:cNvSpPr/>
              <p:nvPr/>
            </p:nvSpPr>
            <p:spPr>
              <a:xfrm>
                <a:off x="2439600" y="3960025"/>
                <a:ext cx="30625" cy="20500"/>
              </a:xfrm>
              <a:custGeom>
                <a:avLst/>
                <a:gdLst/>
                <a:ahLst/>
                <a:cxnLst/>
                <a:rect l="l" t="t" r="r" b="b"/>
                <a:pathLst>
                  <a:path w="1225" h="820" extrusionOk="0">
                    <a:moveTo>
                      <a:pt x="691" y="0"/>
                    </a:moveTo>
                    <a:cubicBezTo>
                      <a:pt x="646" y="0"/>
                      <a:pt x="598" y="9"/>
                      <a:pt x="547" y="29"/>
                    </a:cubicBezTo>
                    <a:lnTo>
                      <a:pt x="393" y="88"/>
                    </a:lnTo>
                    <a:cubicBezTo>
                      <a:pt x="1" y="247"/>
                      <a:pt x="174" y="820"/>
                      <a:pt x="535" y="820"/>
                    </a:cubicBezTo>
                    <a:cubicBezTo>
                      <a:pt x="580" y="820"/>
                      <a:pt x="628" y="811"/>
                      <a:pt x="678" y="791"/>
                    </a:cubicBezTo>
                    <a:lnTo>
                      <a:pt x="833" y="731"/>
                    </a:lnTo>
                    <a:cubicBezTo>
                      <a:pt x="1225" y="573"/>
                      <a:pt x="1052" y="0"/>
                      <a:pt x="691" y="0"/>
                    </a:cubicBezTo>
                    <a:close/>
                  </a:path>
                </a:pathLst>
              </a:custGeom>
              <a:solidFill>
                <a:srgbClr val="373066"/>
              </a:solidFill>
              <a:ln>
                <a:noFill/>
              </a:ln>
            </p:spPr>
            <p:txBody>
              <a:bodyPr spcFirstLastPara="1" wrap="square" lIns="121900" tIns="121900" rIns="121900" bIns="121900" anchor="ctr" anchorCtr="0">
                <a:noAutofit/>
              </a:bodyPr>
              <a:lstStyle/>
              <a:p>
                <a:endParaRPr sz="2400"/>
              </a:p>
            </p:txBody>
          </p:sp>
          <p:sp>
            <p:nvSpPr>
              <p:cNvPr id="4648" name="Google Shape;4648;p56"/>
              <p:cNvSpPr/>
              <p:nvPr/>
            </p:nvSpPr>
            <p:spPr>
              <a:xfrm>
                <a:off x="2498275" y="3949900"/>
                <a:ext cx="30850" cy="20800"/>
              </a:xfrm>
              <a:custGeom>
                <a:avLst/>
                <a:gdLst/>
                <a:ahLst/>
                <a:cxnLst/>
                <a:rect l="l" t="t" r="r" b="b"/>
                <a:pathLst>
                  <a:path w="1234" h="832" extrusionOk="0">
                    <a:moveTo>
                      <a:pt x="701" y="0"/>
                    </a:moveTo>
                    <a:cubicBezTo>
                      <a:pt x="656" y="0"/>
                      <a:pt x="608" y="9"/>
                      <a:pt x="558" y="29"/>
                    </a:cubicBezTo>
                    <a:lnTo>
                      <a:pt x="403" y="101"/>
                    </a:lnTo>
                    <a:cubicBezTo>
                      <a:pt x="1" y="259"/>
                      <a:pt x="182" y="832"/>
                      <a:pt x="536" y="832"/>
                    </a:cubicBezTo>
                    <a:cubicBezTo>
                      <a:pt x="581" y="832"/>
                      <a:pt x="628" y="823"/>
                      <a:pt x="677" y="803"/>
                    </a:cubicBezTo>
                    <a:lnTo>
                      <a:pt x="832" y="743"/>
                    </a:lnTo>
                    <a:cubicBezTo>
                      <a:pt x="1234" y="574"/>
                      <a:pt x="1062" y="0"/>
                      <a:pt x="701" y="0"/>
                    </a:cubicBezTo>
                    <a:close/>
                  </a:path>
                </a:pathLst>
              </a:custGeom>
              <a:solidFill>
                <a:srgbClr val="373066"/>
              </a:solidFill>
              <a:ln>
                <a:noFill/>
              </a:ln>
            </p:spPr>
            <p:txBody>
              <a:bodyPr spcFirstLastPara="1" wrap="square" lIns="121900" tIns="121900" rIns="121900" bIns="121900" anchor="ctr" anchorCtr="0">
                <a:noAutofit/>
              </a:bodyPr>
              <a:lstStyle/>
              <a:p>
                <a:endParaRPr sz="2400"/>
              </a:p>
            </p:txBody>
          </p:sp>
          <p:sp>
            <p:nvSpPr>
              <p:cNvPr id="4649" name="Google Shape;4649;p56"/>
              <p:cNvSpPr/>
              <p:nvPr/>
            </p:nvSpPr>
            <p:spPr>
              <a:xfrm>
                <a:off x="2775100" y="3913575"/>
                <a:ext cx="26975" cy="19025"/>
              </a:xfrm>
              <a:custGeom>
                <a:avLst/>
                <a:gdLst/>
                <a:ahLst/>
                <a:cxnLst/>
                <a:rect l="l" t="t" r="r" b="b"/>
                <a:pathLst>
                  <a:path w="1079" h="761" extrusionOk="0">
                    <a:moveTo>
                      <a:pt x="546" y="1"/>
                    </a:moveTo>
                    <a:cubicBezTo>
                      <a:pt x="501" y="1"/>
                      <a:pt x="453" y="10"/>
                      <a:pt x="403" y="30"/>
                    </a:cubicBezTo>
                    <a:cubicBezTo>
                      <a:pt x="1" y="188"/>
                      <a:pt x="172" y="761"/>
                      <a:pt x="533" y="761"/>
                    </a:cubicBezTo>
                    <a:cubicBezTo>
                      <a:pt x="578" y="761"/>
                      <a:pt x="626" y="752"/>
                      <a:pt x="677" y="732"/>
                    </a:cubicBezTo>
                    <a:cubicBezTo>
                      <a:pt x="1079" y="573"/>
                      <a:pt x="907" y="1"/>
                      <a:pt x="546" y="1"/>
                    </a:cubicBezTo>
                    <a:close/>
                  </a:path>
                </a:pathLst>
              </a:custGeom>
              <a:solidFill>
                <a:srgbClr val="373066"/>
              </a:solidFill>
              <a:ln>
                <a:noFill/>
              </a:ln>
            </p:spPr>
            <p:txBody>
              <a:bodyPr spcFirstLastPara="1" wrap="square" lIns="121900" tIns="121900" rIns="121900" bIns="121900" anchor="ctr" anchorCtr="0">
                <a:noAutofit/>
              </a:bodyPr>
              <a:lstStyle/>
              <a:p>
                <a:endParaRPr sz="2400"/>
              </a:p>
            </p:txBody>
          </p:sp>
          <p:sp>
            <p:nvSpPr>
              <p:cNvPr id="4650" name="Google Shape;4650;p56"/>
              <p:cNvSpPr/>
              <p:nvPr/>
            </p:nvSpPr>
            <p:spPr>
              <a:xfrm>
                <a:off x="2814125" y="3875475"/>
                <a:ext cx="26675" cy="19125"/>
              </a:xfrm>
              <a:custGeom>
                <a:avLst/>
                <a:gdLst/>
                <a:ahLst/>
                <a:cxnLst/>
                <a:rect l="l" t="t" r="r" b="b"/>
                <a:pathLst>
                  <a:path w="1067" h="765" extrusionOk="0">
                    <a:moveTo>
                      <a:pt x="533" y="1"/>
                    </a:moveTo>
                    <a:cubicBezTo>
                      <a:pt x="488" y="1"/>
                      <a:pt x="440" y="10"/>
                      <a:pt x="390" y="30"/>
                    </a:cubicBezTo>
                    <a:cubicBezTo>
                      <a:pt x="0" y="187"/>
                      <a:pt x="169" y="764"/>
                      <a:pt x="526" y="764"/>
                    </a:cubicBezTo>
                    <a:cubicBezTo>
                      <a:pt x="573" y="764"/>
                      <a:pt x="623" y="754"/>
                      <a:pt x="675" y="732"/>
                    </a:cubicBezTo>
                    <a:cubicBezTo>
                      <a:pt x="1067" y="573"/>
                      <a:pt x="894" y="1"/>
                      <a:pt x="533" y="1"/>
                    </a:cubicBezTo>
                    <a:close/>
                  </a:path>
                </a:pathLst>
              </a:custGeom>
              <a:solidFill>
                <a:srgbClr val="373066"/>
              </a:solidFill>
              <a:ln>
                <a:noFill/>
              </a:ln>
            </p:spPr>
            <p:txBody>
              <a:bodyPr spcFirstLastPara="1" wrap="square" lIns="121900" tIns="121900" rIns="121900" bIns="121900" anchor="ctr" anchorCtr="0">
                <a:noAutofit/>
              </a:bodyPr>
              <a:lstStyle/>
              <a:p>
                <a:endParaRPr sz="2400"/>
              </a:p>
            </p:txBody>
          </p:sp>
          <p:sp>
            <p:nvSpPr>
              <p:cNvPr id="4651" name="Google Shape;4651;p56"/>
              <p:cNvSpPr/>
              <p:nvPr/>
            </p:nvSpPr>
            <p:spPr>
              <a:xfrm>
                <a:off x="2573900" y="3686475"/>
                <a:ext cx="26975" cy="19025"/>
              </a:xfrm>
              <a:custGeom>
                <a:avLst/>
                <a:gdLst/>
                <a:ahLst/>
                <a:cxnLst/>
                <a:rect l="l" t="t" r="r" b="b"/>
                <a:pathLst>
                  <a:path w="1079" h="761" extrusionOk="0">
                    <a:moveTo>
                      <a:pt x="543" y="0"/>
                    </a:moveTo>
                    <a:cubicBezTo>
                      <a:pt x="498" y="0"/>
                      <a:pt x="451" y="9"/>
                      <a:pt x="402" y="29"/>
                    </a:cubicBezTo>
                    <a:cubicBezTo>
                      <a:pt x="0" y="188"/>
                      <a:pt x="172" y="760"/>
                      <a:pt x="532" y="760"/>
                    </a:cubicBezTo>
                    <a:cubicBezTo>
                      <a:pt x="578" y="760"/>
                      <a:pt x="626" y="751"/>
                      <a:pt x="676" y="732"/>
                    </a:cubicBezTo>
                    <a:cubicBezTo>
                      <a:pt x="1078" y="573"/>
                      <a:pt x="897" y="0"/>
                      <a:pt x="543" y="0"/>
                    </a:cubicBezTo>
                    <a:close/>
                  </a:path>
                </a:pathLst>
              </a:custGeom>
              <a:solidFill>
                <a:srgbClr val="373066"/>
              </a:solidFill>
              <a:ln>
                <a:noFill/>
              </a:ln>
            </p:spPr>
            <p:txBody>
              <a:bodyPr spcFirstLastPara="1" wrap="square" lIns="121900" tIns="121900" rIns="121900" bIns="121900" anchor="ctr" anchorCtr="0">
                <a:noAutofit/>
              </a:bodyPr>
              <a:lstStyle/>
              <a:p>
                <a:endParaRPr sz="2400"/>
              </a:p>
            </p:txBody>
          </p:sp>
          <p:sp>
            <p:nvSpPr>
              <p:cNvPr id="4652" name="Google Shape;4652;p56"/>
              <p:cNvSpPr/>
              <p:nvPr/>
            </p:nvSpPr>
            <p:spPr>
              <a:xfrm>
                <a:off x="2624450" y="3643900"/>
                <a:ext cx="26750" cy="19025"/>
              </a:xfrm>
              <a:custGeom>
                <a:avLst/>
                <a:gdLst/>
                <a:ahLst/>
                <a:cxnLst/>
                <a:rect l="l" t="t" r="r" b="b"/>
                <a:pathLst>
                  <a:path w="1070" h="761" extrusionOk="0">
                    <a:moveTo>
                      <a:pt x="536" y="1"/>
                    </a:moveTo>
                    <a:cubicBezTo>
                      <a:pt x="491" y="1"/>
                      <a:pt x="443" y="10"/>
                      <a:pt x="392" y="30"/>
                    </a:cubicBezTo>
                    <a:cubicBezTo>
                      <a:pt x="1" y="188"/>
                      <a:pt x="174" y="761"/>
                      <a:pt x="534" y="761"/>
                    </a:cubicBezTo>
                    <a:cubicBezTo>
                      <a:pt x="580" y="761"/>
                      <a:pt x="628" y="752"/>
                      <a:pt x="678" y="732"/>
                    </a:cubicBezTo>
                    <a:cubicBezTo>
                      <a:pt x="1070" y="573"/>
                      <a:pt x="897" y="1"/>
                      <a:pt x="536" y="1"/>
                    </a:cubicBezTo>
                    <a:close/>
                  </a:path>
                </a:pathLst>
              </a:custGeom>
              <a:solidFill>
                <a:srgbClr val="373066"/>
              </a:solidFill>
              <a:ln>
                <a:noFill/>
              </a:ln>
            </p:spPr>
            <p:txBody>
              <a:bodyPr spcFirstLastPara="1" wrap="square" lIns="121900" tIns="121900" rIns="121900" bIns="121900" anchor="ctr" anchorCtr="0">
                <a:noAutofit/>
              </a:bodyPr>
              <a:lstStyle/>
              <a:p>
                <a:endParaRPr sz="2400"/>
              </a:p>
            </p:txBody>
          </p:sp>
          <p:sp>
            <p:nvSpPr>
              <p:cNvPr id="4653" name="Google Shape;4653;p56"/>
              <p:cNvSpPr/>
              <p:nvPr/>
            </p:nvSpPr>
            <p:spPr>
              <a:xfrm>
                <a:off x="2705450" y="3290600"/>
                <a:ext cx="26975" cy="19025"/>
              </a:xfrm>
              <a:custGeom>
                <a:avLst/>
                <a:gdLst/>
                <a:ahLst/>
                <a:cxnLst/>
                <a:rect l="l" t="t" r="r" b="b"/>
                <a:pathLst>
                  <a:path w="1079" h="761" extrusionOk="0">
                    <a:moveTo>
                      <a:pt x="546" y="0"/>
                    </a:moveTo>
                    <a:cubicBezTo>
                      <a:pt x="501" y="0"/>
                      <a:pt x="453" y="9"/>
                      <a:pt x="403" y="29"/>
                    </a:cubicBezTo>
                    <a:cubicBezTo>
                      <a:pt x="1" y="188"/>
                      <a:pt x="182" y="760"/>
                      <a:pt x="536" y="760"/>
                    </a:cubicBezTo>
                    <a:cubicBezTo>
                      <a:pt x="580" y="760"/>
                      <a:pt x="628" y="751"/>
                      <a:pt x="677" y="731"/>
                    </a:cubicBezTo>
                    <a:cubicBezTo>
                      <a:pt x="1079" y="573"/>
                      <a:pt x="907" y="0"/>
                      <a:pt x="546" y="0"/>
                    </a:cubicBezTo>
                    <a:close/>
                  </a:path>
                </a:pathLst>
              </a:custGeom>
              <a:solidFill>
                <a:srgbClr val="373066"/>
              </a:solidFill>
              <a:ln>
                <a:noFill/>
              </a:ln>
            </p:spPr>
            <p:txBody>
              <a:bodyPr spcFirstLastPara="1" wrap="square" lIns="121900" tIns="121900" rIns="121900" bIns="121900" anchor="ctr" anchorCtr="0">
                <a:noAutofit/>
              </a:bodyPr>
              <a:lstStyle/>
              <a:p>
                <a:endParaRPr sz="2400"/>
              </a:p>
            </p:txBody>
          </p:sp>
          <p:sp>
            <p:nvSpPr>
              <p:cNvPr id="4654" name="Google Shape;4654;p56"/>
              <p:cNvSpPr/>
              <p:nvPr/>
            </p:nvSpPr>
            <p:spPr>
              <a:xfrm>
                <a:off x="2734325" y="3261125"/>
                <a:ext cx="26975" cy="19025"/>
              </a:xfrm>
              <a:custGeom>
                <a:avLst/>
                <a:gdLst/>
                <a:ahLst/>
                <a:cxnLst/>
                <a:rect l="l" t="t" r="r" b="b"/>
                <a:pathLst>
                  <a:path w="1079" h="761" extrusionOk="0">
                    <a:moveTo>
                      <a:pt x="546" y="0"/>
                    </a:moveTo>
                    <a:cubicBezTo>
                      <a:pt x="501" y="0"/>
                      <a:pt x="453" y="9"/>
                      <a:pt x="403" y="29"/>
                    </a:cubicBezTo>
                    <a:cubicBezTo>
                      <a:pt x="1" y="188"/>
                      <a:pt x="172" y="760"/>
                      <a:pt x="533" y="760"/>
                    </a:cubicBezTo>
                    <a:cubicBezTo>
                      <a:pt x="578" y="760"/>
                      <a:pt x="626" y="751"/>
                      <a:pt x="676" y="732"/>
                    </a:cubicBezTo>
                    <a:cubicBezTo>
                      <a:pt x="1079" y="573"/>
                      <a:pt x="907" y="0"/>
                      <a:pt x="546" y="0"/>
                    </a:cubicBezTo>
                    <a:close/>
                  </a:path>
                </a:pathLst>
              </a:custGeom>
              <a:solidFill>
                <a:srgbClr val="373066"/>
              </a:solidFill>
              <a:ln>
                <a:noFill/>
              </a:ln>
            </p:spPr>
            <p:txBody>
              <a:bodyPr spcFirstLastPara="1" wrap="square" lIns="121900" tIns="121900" rIns="121900" bIns="121900" anchor="ctr" anchorCtr="0">
                <a:noAutofit/>
              </a:bodyPr>
              <a:lstStyle/>
              <a:p>
                <a:endParaRPr sz="2400"/>
              </a:p>
            </p:txBody>
          </p:sp>
          <p:sp>
            <p:nvSpPr>
              <p:cNvPr id="4655" name="Google Shape;4655;p56"/>
              <p:cNvSpPr/>
              <p:nvPr/>
            </p:nvSpPr>
            <p:spPr>
              <a:xfrm>
                <a:off x="2562275" y="3106625"/>
                <a:ext cx="30850" cy="20525"/>
              </a:xfrm>
              <a:custGeom>
                <a:avLst/>
                <a:gdLst/>
                <a:ahLst/>
                <a:cxnLst/>
                <a:rect l="l" t="t" r="r" b="b"/>
                <a:pathLst>
                  <a:path w="1234" h="821" extrusionOk="0">
                    <a:moveTo>
                      <a:pt x="701" y="1"/>
                    </a:moveTo>
                    <a:cubicBezTo>
                      <a:pt x="656" y="1"/>
                      <a:pt x="608" y="10"/>
                      <a:pt x="558" y="30"/>
                    </a:cubicBezTo>
                    <a:lnTo>
                      <a:pt x="403" y="89"/>
                    </a:lnTo>
                    <a:cubicBezTo>
                      <a:pt x="1" y="248"/>
                      <a:pt x="172" y="821"/>
                      <a:pt x="533" y="821"/>
                    </a:cubicBezTo>
                    <a:cubicBezTo>
                      <a:pt x="578" y="821"/>
                      <a:pt x="626" y="812"/>
                      <a:pt x="677" y="792"/>
                    </a:cubicBezTo>
                    <a:lnTo>
                      <a:pt x="831" y="732"/>
                    </a:lnTo>
                    <a:cubicBezTo>
                      <a:pt x="1234" y="574"/>
                      <a:pt x="1062" y="1"/>
                      <a:pt x="701" y="1"/>
                    </a:cubicBezTo>
                    <a:close/>
                  </a:path>
                </a:pathLst>
              </a:custGeom>
              <a:solidFill>
                <a:srgbClr val="373066"/>
              </a:solidFill>
              <a:ln>
                <a:noFill/>
              </a:ln>
            </p:spPr>
            <p:txBody>
              <a:bodyPr spcFirstLastPara="1" wrap="square" lIns="121900" tIns="121900" rIns="121900" bIns="121900" anchor="ctr" anchorCtr="0">
                <a:noAutofit/>
              </a:bodyPr>
              <a:lstStyle/>
              <a:p>
                <a:endParaRPr sz="2400"/>
              </a:p>
            </p:txBody>
          </p:sp>
          <p:sp>
            <p:nvSpPr>
              <p:cNvPr id="4656" name="Google Shape;4656;p56"/>
              <p:cNvSpPr/>
              <p:nvPr/>
            </p:nvSpPr>
            <p:spPr>
              <a:xfrm>
                <a:off x="2582500" y="3045625"/>
                <a:ext cx="27000" cy="19300"/>
              </a:xfrm>
              <a:custGeom>
                <a:avLst/>
                <a:gdLst/>
                <a:ahLst/>
                <a:cxnLst/>
                <a:rect l="l" t="t" r="r" b="b"/>
                <a:pathLst>
                  <a:path w="1080" h="772" extrusionOk="0">
                    <a:moveTo>
                      <a:pt x="547" y="0"/>
                    </a:moveTo>
                    <a:cubicBezTo>
                      <a:pt x="502" y="0"/>
                      <a:pt x="454" y="9"/>
                      <a:pt x="403" y="29"/>
                    </a:cubicBezTo>
                    <a:cubicBezTo>
                      <a:pt x="1" y="188"/>
                      <a:pt x="183" y="772"/>
                      <a:pt x="539" y="772"/>
                    </a:cubicBezTo>
                    <a:cubicBezTo>
                      <a:pt x="583" y="772"/>
                      <a:pt x="629" y="763"/>
                      <a:pt x="677" y="743"/>
                    </a:cubicBezTo>
                    <a:cubicBezTo>
                      <a:pt x="1079" y="574"/>
                      <a:pt x="908" y="0"/>
                      <a:pt x="547" y="0"/>
                    </a:cubicBezTo>
                    <a:close/>
                  </a:path>
                </a:pathLst>
              </a:custGeom>
              <a:solidFill>
                <a:srgbClr val="373066"/>
              </a:solidFill>
              <a:ln>
                <a:noFill/>
              </a:ln>
            </p:spPr>
            <p:txBody>
              <a:bodyPr spcFirstLastPara="1" wrap="square" lIns="121900" tIns="121900" rIns="121900" bIns="121900" anchor="ctr" anchorCtr="0">
                <a:noAutofit/>
              </a:bodyPr>
              <a:lstStyle/>
              <a:p>
                <a:endParaRPr sz="2400"/>
              </a:p>
            </p:txBody>
          </p:sp>
          <p:sp>
            <p:nvSpPr>
              <p:cNvPr id="4657" name="Google Shape;4657;p56"/>
              <p:cNvSpPr/>
              <p:nvPr/>
            </p:nvSpPr>
            <p:spPr>
              <a:xfrm>
                <a:off x="2317075" y="3431675"/>
                <a:ext cx="26925" cy="19100"/>
              </a:xfrm>
              <a:custGeom>
                <a:avLst/>
                <a:gdLst/>
                <a:ahLst/>
                <a:cxnLst/>
                <a:rect l="l" t="t" r="r" b="b"/>
                <a:pathLst>
                  <a:path w="1077" h="764" extrusionOk="0">
                    <a:moveTo>
                      <a:pt x="540" y="1"/>
                    </a:moveTo>
                    <a:cubicBezTo>
                      <a:pt x="496" y="1"/>
                      <a:pt x="449" y="10"/>
                      <a:pt x="400" y="29"/>
                    </a:cubicBezTo>
                    <a:cubicBezTo>
                      <a:pt x="0" y="187"/>
                      <a:pt x="168" y="764"/>
                      <a:pt x="525" y="764"/>
                    </a:cubicBezTo>
                    <a:cubicBezTo>
                      <a:pt x="571" y="764"/>
                      <a:pt x="621" y="754"/>
                      <a:pt x="674" y="732"/>
                    </a:cubicBezTo>
                    <a:cubicBezTo>
                      <a:pt x="1076" y="573"/>
                      <a:pt x="895" y="1"/>
                      <a:pt x="540" y="1"/>
                    </a:cubicBezTo>
                    <a:close/>
                  </a:path>
                </a:pathLst>
              </a:custGeom>
              <a:solidFill>
                <a:srgbClr val="373066"/>
              </a:solidFill>
              <a:ln>
                <a:noFill/>
              </a:ln>
            </p:spPr>
            <p:txBody>
              <a:bodyPr spcFirstLastPara="1" wrap="square" lIns="121900" tIns="121900" rIns="121900" bIns="121900" anchor="ctr" anchorCtr="0">
                <a:noAutofit/>
              </a:bodyPr>
              <a:lstStyle/>
              <a:p>
                <a:endParaRPr sz="2400"/>
              </a:p>
            </p:txBody>
          </p:sp>
          <p:sp>
            <p:nvSpPr>
              <p:cNvPr id="4658" name="Google Shape;4658;p56"/>
              <p:cNvSpPr/>
              <p:nvPr/>
            </p:nvSpPr>
            <p:spPr>
              <a:xfrm>
                <a:off x="2344400" y="3353100"/>
                <a:ext cx="26975" cy="19025"/>
              </a:xfrm>
              <a:custGeom>
                <a:avLst/>
                <a:gdLst/>
                <a:ahLst/>
                <a:cxnLst/>
                <a:rect l="l" t="t" r="r" b="b"/>
                <a:pathLst>
                  <a:path w="1079" h="761" extrusionOk="0">
                    <a:moveTo>
                      <a:pt x="546" y="0"/>
                    </a:moveTo>
                    <a:cubicBezTo>
                      <a:pt x="501" y="0"/>
                      <a:pt x="453" y="9"/>
                      <a:pt x="402" y="29"/>
                    </a:cubicBezTo>
                    <a:cubicBezTo>
                      <a:pt x="0" y="188"/>
                      <a:pt x="172" y="760"/>
                      <a:pt x="533" y="760"/>
                    </a:cubicBezTo>
                    <a:cubicBezTo>
                      <a:pt x="578" y="760"/>
                      <a:pt x="626" y="751"/>
                      <a:pt x="676" y="732"/>
                    </a:cubicBezTo>
                    <a:cubicBezTo>
                      <a:pt x="1078" y="573"/>
                      <a:pt x="907" y="0"/>
                      <a:pt x="546" y="0"/>
                    </a:cubicBezTo>
                    <a:close/>
                  </a:path>
                </a:pathLst>
              </a:custGeom>
              <a:solidFill>
                <a:srgbClr val="373066"/>
              </a:solidFill>
              <a:ln>
                <a:noFill/>
              </a:ln>
            </p:spPr>
            <p:txBody>
              <a:bodyPr spcFirstLastPara="1" wrap="square" lIns="121900" tIns="121900" rIns="121900" bIns="121900" anchor="ctr" anchorCtr="0">
                <a:noAutofit/>
              </a:bodyPr>
              <a:lstStyle/>
              <a:p>
                <a:endParaRPr sz="2400"/>
              </a:p>
            </p:txBody>
          </p:sp>
          <p:sp>
            <p:nvSpPr>
              <p:cNvPr id="4659" name="Google Shape;4659;p56"/>
              <p:cNvSpPr/>
              <p:nvPr/>
            </p:nvSpPr>
            <p:spPr>
              <a:xfrm>
                <a:off x="2532800" y="2884875"/>
                <a:ext cx="27000" cy="19025"/>
              </a:xfrm>
              <a:custGeom>
                <a:avLst/>
                <a:gdLst/>
                <a:ahLst/>
                <a:cxnLst/>
                <a:rect l="l" t="t" r="r" b="b"/>
                <a:pathLst>
                  <a:path w="1080" h="761" extrusionOk="0">
                    <a:moveTo>
                      <a:pt x="547" y="1"/>
                    </a:moveTo>
                    <a:cubicBezTo>
                      <a:pt x="502" y="1"/>
                      <a:pt x="453" y="10"/>
                      <a:pt x="403" y="30"/>
                    </a:cubicBezTo>
                    <a:cubicBezTo>
                      <a:pt x="1" y="188"/>
                      <a:pt x="182" y="761"/>
                      <a:pt x="537" y="761"/>
                    </a:cubicBezTo>
                    <a:cubicBezTo>
                      <a:pt x="581" y="761"/>
                      <a:pt x="628" y="752"/>
                      <a:pt x="677" y="732"/>
                    </a:cubicBezTo>
                    <a:cubicBezTo>
                      <a:pt x="1079" y="573"/>
                      <a:pt x="907" y="1"/>
                      <a:pt x="547" y="1"/>
                    </a:cubicBezTo>
                    <a:close/>
                  </a:path>
                </a:pathLst>
              </a:custGeom>
              <a:solidFill>
                <a:srgbClr val="373066"/>
              </a:solidFill>
              <a:ln>
                <a:noFill/>
              </a:ln>
            </p:spPr>
            <p:txBody>
              <a:bodyPr spcFirstLastPara="1" wrap="square" lIns="121900" tIns="121900" rIns="121900" bIns="121900" anchor="ctr" anchorCtr="0">
                <a:noAutofit/>
              </a:bodyPr>
              <a:lstStyle/>
              <a:p>
                <a:endParaRPr sz="2400"/>
              </a:p>
            </p:txBody>
          </p:sp>
          <p:sp>
            <p:nvSpPr>
              <p:cNvPr id="4660" name="Google Shape;4660;p56"/>
              <p:cNvSpPr/>
              <p:nvPr/>
            </p:nvSpPr>
            <p:spPr>
              <a:xfrm>
                <a:off x="2175925" y="3266475"/>
                <a:ext cx="26975" cy="19025"/>
              </a:xfrm>
              <a:custGeom>
                <a:avLst/>
                <a:gdLst/>
                <a:ahLst/>
                <a:cxnLst/>
                <a:rect l="l" t="t" r="r" b="b"/>
                <a:pathLst>
                  <a:path w="1079" h="761" extrusionOk="0">
                    <a:moveTo>
                      <a:pt x="543" y="1"/>
                    </a:moveTo>
                    <a:cubicBezTo>
                      <a:pt x="499" y="1"/>
                      <a:pt x="451" y="10"/>
                      <a:pt x="403" y="29"/>
                    </a:cubicBezTo>
                    <a:cubicBezTo>
                      <a:pt x="0" y="188"/>
                      <a:pt x="172" y="761"/>
                      <a:pt x="533" y="761"/>
                    </a:cubicBezTo>
                    <a:cubicBezTo>
                      <a:pt x="578" y="761"/>
                      <a:pt x="626" y="752"/>
                      <a:pt x="676" y="732"/>
                    </a:cubicBezTo>
                    <a:cubicBezTo>
                      <a:pt x="1078" y="573"/>
                      <a:pt x="897" y="1"/>
                      <a:pt x="543" y="1"/>
                    </a:cubicBezTo>
                    <a:close/>
                  </a:path>
                </a:pathLst>
              </a:custGeom>
              <a:solidFill>
                <a:srgbClr val="373066"/>
              </a:solidFill>
              <a:ln>
                <a:noFill/>
              </a:ln>
            </p:spPr>
            <p:txBody>
              <a:bodyPr spcFirstLastPara="1" wrap="square" lIns="121900" tIns="121900" rIns="121900" bIns="121900" anchor="ctr" anchorCtr="0">
                <a:noAutofit/>
              </a:bodyPr>
              <a:lstStyle/>
              <a:p>
                <a:endParaRPr sz="2400"/>
              </a:p>
            </p:txBody>
          </p:sp>
          <p:sp>
            <p:nvSpPr>
              <p:cNvPr id="4661" name="Google Shape;4661;p56"/>
              <p:cNvSpPr/>
              <p:nvPr/>
            </p:nvSpPr>
            <p:spPr>
              <a:xfrm>
                <a:off x="2181575" y="3199500"/>
                <a:ext cx="30850" cy="20525"/>
              </a:xfrm>
              <a:custGeom>
                <a:avLst/>
                <a:gdLst/>
                <a:ahLst/>
                <a:cxnLst/>
                <a:rect l="l" t="t" r="r" b="b"/>
                <a:pathLst>
                  <a:path w="1234" h="821" extrusionOk="0">
                    <a:moveTo>
                      <a:pt x="701" y="1"/>
                    </a:moveTo>
                    <a:cubicBezTo>
                      <a:pt x="656" y="1"/>
                      <a:pt x="608" y="10"/>
                      <a:pt x="558" y="30"/>
                    </a:cubicBezTo>
                    <a:lnTo>
                      <a:pt x="403" y="89"/>
                    </a:lnTo>
                    <a:cubicBezTo>
                      <a:pt x="1" y="248"/>
                      <a:pt x="172" y="820"/>
                      <a:pt x="533" y="820"/>
                    </a:cubicBezTo>
                    <a:cubicBezTo>
                      <a:pt x="578" y="820"/>
                      <a:pt x="626" y="811"/>
                      <a:pt x="677" y="792"/>
                    </a:cubicBezTo>
                    <a:lnTo>
                      <a:pt x="831" y="732"/>
                    </a:lnTo>
                    <a:cubicBezTo>
                      <a:pt x="1233" y="573"/>
                      <a:pt x="1062" y="1"/>
                      <a:pt x="701" y="1"/>
                    </a:cubicBezTo>
                    <a:close/>
                  </a:path>
                </a:pathLst>
              </a:custGeom>
              <a:solidFill>
                <a:srgbClr val="373066"/>
              </a:solidFill>
              <a:ln>
                <a:noFill/>
              </a:ln>
            </p:spPr>
            <p:txBody>
              <a:bodyPr spcFirstLastPara="1" wrap="square" lIns="121900" tIns="121900" rIns="121900" bIns="121900" anchor="ctr" anchorCtr="0">
                <a:noAutofit/>
              </a:bodyPr>
              <a:lstStyle/>
              <a:p>
                <a:endParaRPr sz="2400"/>
              </a:p>
            </p:txBody>
          </p:sp>
          <p:sp>
            <p:nvSpPr>
              <p:cNvPr id="4662" name="Google Shape;4662;p56"/>
              <p:cNvSpPr/>
              <p:nvPr/>
            </p:nvSpPr>
            <p:spPr>
              <a:xfrm>
                <a:off x="2146450" y="3065850"/>
                <a:ext cx="26975" cy="19025"/>
              </a:xfrm>
              <a:custGeom>
                <a:avLst/>
                <a:gdLst/>
                <a:ahLst/>
                <a:cxnLst/>
                <a:rect l="l" t="t" r="r" b="b"/>
                <a:pathLst>
                  <a:path w="1079" h="761" extrusionOk="0">
                    <a:moveTo>
                      <a:pt x="546" y="1"/>
                    </a:moveTo>
                    <a:cubicBezTo>
                      <a:pt x="501" y="1"/>
                      <a:pt x="453" y="10"/>
                      <a:pt x="403" y="30"/>
                    </a:cubicBezTo>
                    <a:cubicBezTo>
                      <a:pt x="1" y="188"/>
                      <a:pt x="172" y="761"/>
                      <a:pt x="533" y="761"/>
                    </a:cubicBezTo>
                    <a:cubicBezTo>
                      <a:pt x="578" y="761"/>
                      <a:pt x="626" y="752"/>
                      <a:pt x="677" y="732"/>
                    </a:cubicBezTo>
                    <a:cubicBezTo>
                      <a:pt x="1079" y="573"/>
                      <a:pt x="907" y="1"/>
                      <a:pt x="546" y="1"/>
                    </a:cubicBezTo>
                    <a:close/>
                  </a:path>
                </a:pathLst>
              </a:custGeom>
              <a:solidFill>
                <a:srgbClr val="373066"/>
              </a:solidFill>
              <a:ln>
                <a:noFill/>
              </a:ln>
            </p:spPr>
            <p:txBody>
              <a:bodyPr spcFirstLastPara="1" wrap="square" lIns="121900" tIns="121900" rIns="121900" bIns="121900" anchor="ctr" anchorCtr="0">
                <a:noAutofit/>
              </a:bodyPr>
              <a:lstStyle/>
              <a:p>
                <a:endParaRPr sz="2400"/>
              </a:p>
            </p:txBody>
          </p:sp>
          <p:sp>
            <p:nvSpPr>
              <p:cNvPr id="4663" name="Google Shape;4663;p56"/>
              <p:cNvSpPr/>
              <p:nvPr/>
            </p:nvSpPr>
            <p:spPr>
              <a:xfrm>
                <a:off x="1814875" y="4208550"/>
                <a:ext cx="30825" cy="20825"/>
              </a:xfrm>
              <a:custGeom>
                <a:avLst/>
                <a:gdLst/>
                <a:ahLst/>
                <a:cxnLst/>
                <a:rect l="l" t="t" r="r" b="b"/>
                <a:pathLst>
                  <a:path w="1233" h="833" extrusionOk="0">
                    <a:moveTo>
                      <a:pt x="701" y="1"/>
                    </a:moveTo>
                    <a:cubicBezTo>
                      <a:pt x="655" y="1"/>
                      <a:pt x="607" y="10"/>
                      <a:pt x="557" y="30"/>
                    </a:cubicBezTo>
                    <a:lnTo>
                      <a:pt x="402" y="101"/>
                    </a:lnTo>
                    <a:cubicBezTo>
                      <a:pt x="0" y="260"/>
                      <a:pt x="181" y="832"/>
                      <a:pt x="536" y="832"/>
                    </a:cubicBezTo>
                    <a:cubicBezTo>
                      <a:pt x="580" y="832"/>
                      <a:pt x="627" y="823"/>
                      <a:pt x="676" y="804"/>
                    </a:cubicBezTo>
                    <a:lnTo>
                      <a:pt x="831" y="732"/>
                    </a:lnTo>
                    <a:cubicBezTo>
                      <a:pt x="1233" y="573"/>
                      <a:pt x="1061" y="1"/>
                      <a:pt x="701" y="1"/>
                    </a:cubicBezTo>
                    <a:close/>
                  </a:path>
                </a:pathLst>
              </a:custGeom>
              <a:solidFill>
                <a:srgbClr val="373066"/>
              </a:solidFill>
              <a:ln>
                <a:noFill/>
              </a:ln>
            </p:spPr>
            <p:txBody>
              <a:bodyPr spcFirstLastPara="1" wrap="square" lIns="121900" tIns="121900" rIns="121900" bIns="121900" anchor="ctr" anchorCtr="0">
                <a:noAutofit/>
              </a:bodyPr>
              <a:lstStyle/>
              <a:p>
                <a:endParaRPr sz="2400"/>
              </a:p>
            </p:txBody>
          </p:sp>
          <p:sp>
            <p:nvSpPr>
              <p:cNvPr id="4664" name="Google Shape;4664;p56"/>
              <p:cNvSpPr/>
              <p:nvPr/>
            </p:nvSpPr>
            <p:spPr>
              <a:xfrm>
                <a:off x="1880950" y="4161225"/>
                <a:ext cx="26975" cy="19025"/>
              </a:xfrm>
              <a:custGeom>
                <a:avLst/>
                <a:gdLst/>
                <a:ahLst/>
                <a:cxnLst/>
                <a:rect l="l" t="t" r="r" b="b"/>
                <a:pathLst>
                  <a:path w="1079" h="761" extrusionOk="0">
                    <a:moveTo>
                      <a:pt x="546" y="1"/>
                    </a:moveTo>
                    <a:cubicBezTo>
                      <a:pt x="501" y="1"/>
                      <a:pt x="453" y="10"/>
                      <a:pt x="402" y="30"/>
                    </a:cubicBezTo>
                    <a:cubicBezTo>
                      <a:pt x="0" y="188"/>
                      <a:pt x="172" y="761"/>
                      <a:pt x="533" y="761"/>
                    </a:cubicBezTo>
                    <a:cubicBezTo>
                      <a:pt x="578" y="761"/>
                      <a:pt x="626" y="752"/>
                      <a:pt x="676" y="732"/>
                    </a:cubicBezTo>
                    <a:cubicBezTo>
                      <a:pt x="1078" y="573"/>
                      <a:pt x="907" y="1"/>
                      <a:pt x="546" y="1"/>
                    </a:cubicBezTo>
                    <a:close/>
                  </a:path>
                </a:pathLst>
              </a:custGeom>
              <a:solidFill>
                <a:srgbClr val="373066"/>
              </a:solidFill>
              <a:ln>
                <a:noFill/>
              </a:ln>
            </p:spPr>
            <p:txBody>
              <a:bodyPr spcFirstLastPara="1" wrap="square" lIns="121900" tIns="121900" rIns="121900" bIns="121900" anchor="ctr" anchorCtr="0">
                <a:noAutofit/>
              </a:bodyPr>
              <a:lstStyle/>
              <a:p>
                <a:endParaRPr sz="2400"/>
              </a:p>
            </p:txBody>
          </p:sp>
          <p:sp>
            <p:nvSpPr>
              <p:cNvPr id="4665" name="Google Shape;4665;p56"/>
              <p:cNvSpPr/>
              <p:nvPr/>
            </p:nvSpPr>
            <p:spPr>
              <a:xfrm>
                <a:off x="1911350" y="4222525"/>
                <a:ext cx="24825" cy="22550"/>
              </a:xfrm>
              <a:custGeom>
                <a:avLst/>
                <a:gdLst/>
                <a:ahLst/>
                <a:cxnLst/>
                <a:rect l="l" t="t" r="r" b="b"/>
                <a:pathLst>
                  <a:path w="993" h="902" extrusionOk="0">
                    <a:moveTo>
                      <a:pt x="478" y="1"/>
                    </a:moveTo>
                    <a:cubicBezTo>
                      <a:pt x="242" y="1"/>
                      <a:pt x="1" y="217"/>
                      <a:pt x="115" y="506"/>
                    </a:cubicBezTo>
                    <a:lnTo>
                      <a:pt x="175" y="673"/>
                    </a:lnTo>
                    <a:cubicBezTo>
                      <a:pt x="238" y="834"/>
                      <a:pt x="368" y="901"/>
                      <a:pt x="500" y="901"/>
                    </a:cubicBezTo>
                    <a:cubicBezTo>
                      <a:pt x="741" y="901"/>
                      <a:pt x="992" y="679"/>
                      <a:pt x="877" y="387"/>
                    </a:cubicBezTo>
                    <a:lnTo>
                      <a:pt x="806" y="233"/>
                    </a:lnTo>
                    <a:cubicBezTo>
                      <a:pt x="741" y="70"/>
                      <a:pt x="610" y="1"/>
                      <a:pt x="478" y="1"/>
                    </a:cubicBezTo>
                    <a:close/>
                  </a:path>
                </a:pathLst>
              </a:custGeom>
              <a:solidFill>
                <a:srgbClr val="373066"/>
              </a:solidFill>
              <a:ln>
                <a:noFill/>
              </a:ln>
            </p:spPr>
            <p:txBody>
              <a:bodyPr spcFirstLastPara="1" wrap="square" lIns="121900" tIns="121900" rIns="121900" bIns="121900" anchor="ctr" anchorCtr="0">
                <a:noAutofit/>
              </a:bodyPr>
              <a:lstStyle/>
              <a:p>
                <a:endParaRPr sz="2400"/>
              </a:p>
            </p:txBody>
          </p:sp>
        </p:grpSp>
        <p:sp>
          <p:nvSpPr>
            <p:cNvPr id="4666" name="Google Shape;4666;p56"/>
            <p:cNvSpPr/>
            <p:nvPr/>
          </p:nvSpPr>
          <p:spPr>
            <a:xfrm>
              <a:off x="11241700" y="3319975"/>
              <a:ext cx="91700" cy="91700"/>
            </a:xfrm>
            <a:custGeom>
              <a:avLst/>
              <a:gdLst/>
              <a:ahLst/>
              <a:cxnLst/>
              <a:rect l="l" t="t" r="r" b="b"/>
              <a:pathLst>
                <a:path w="3668" h="3668" extrusionOk="0">
                  <a:moveTo>
                    <a:pt x="1834" y="0"/>
                  </a:moveTo>
                  <a:cubicBezTo>
                    <a:pt x="822" y="0"/>
                    <a:pt x="1" y="822"/>
                    <a:pt x="1" y="1834"/>
                  </a:cubicBezTo>
                  <a:cubicBezTo>
                    <a:pt x="1" y="2846"/>
                    <a:pt x="822" y="3667"/>
                    <a:pt x="1834" y="3667"/>
                  </a:cubicBezTo>
                  <a:cubicBezTo>
                    <a:pt x="2846" y="3667"/>
                    <a:pt x="3668" y="2846"/>
                    <a:pt x="3668" y="1834"/>
                  </a:cubicBezTo>
                  <a:cubicBezTo>
                    <a:pt x="3668" y="822"/>
                    <a:pt x="2846" y="0"/>
                    <a:pt x="1834" y="0"/>
                  </a:cubicBezTo>
                  <a:close/>
                </a:path>
              </a:pathLst>
            </a:custGeom>
            <a:solidFill>
              <a:srgbClr val="373066"/>
            </a:solidFill>
            <a:ln>
              <a:noFill/>
            </a:ln>
          </p:spPr>
          <p:txBody>
            <a:bodyPr spcFirstLastPara="1" wrap="square" lIns="121900" tIns="121900" rIns="121900" bIns="121900" anchor="ctr" anchorCtr="0">
              <a:noAutofit/>
            </a:bodyPr>
            <a:lstStyle/>
            <a:p>
              <a:endParaRPr sz="2400"/>
            </a:p>
          </p:txBody>
        </p:sp>
        <p:sp>
          <p:nvSpPr>
            <p:cNvPr id="4667" name="Google Shape;4667;p56"/>
            <p:cNvSpPr/>
            <p:nvPr/>
          </p:nvSpPr>
          <p:spPr>
            <a:xfrm>
              <a:off x="10774750" y="4044350"/>
              <a:ext cx="27700" cy="27725"/>
            </a:xfrm>
            <a:custGeom>
              <a:avLst/>
              <a:gdLst/>
              <a:ahLst/>
              <a:cxnLst/>
              <a:rect l="l" t="t" r="r" b="b"/>
              <a:pathLst>
                <a:path w="1108" h="1109" extrusionOk="0">
                  <a:moveTo>
                    <a:pt x="560" y="1"/>
                  </a:moveTo>
                  <a:cubicBezTo>
                    <a:pt x="250" y="1"/>
                    <a:pt x="0" y="251"/>
                    <a:pt x="0" y="549"/>
                  </a:cubicBezTo>
                  <a:cubicBezTo>
                    <a:pt x="0" y="858"/>
                    <a:pt x="250" y="1108"/>
                    <a:pt x="560" y="1108"/>
                  </a:cubicBezTo>
                  <a:cubicBezTo>
                    <a:pt x="858" y="1108"/>
                    <a:pt x="1108" y="858"/>
                    <a:pt x="1108" y="549"/>
                  </a:cubicBezTo>
                  <a:cubicBezTo>
                    <a:pt x="1108" y="251"/>
                    <a:pt x="858" y="1"/>
                    <a:pt x="560" y="1"/>
                  </a:cubicBezTo>
                  <a:close/>
                </a:path>
              </a:pathLst>
            </a:custGeom>
            <a:solidFill>
              <a:srgbClr val="373066"/>
            </a:solidFill>
            <a:ln>
              <a:noFill/>
            </a:ln>
          </p:spPr>
          <p:txBody>
            <a:bodyPr spcFirstLastPara="1" wrap="square" lIns="121900" tIns="121900" rIns="121900" bIns="121900" anchor="ctr" anchorCtr="0">
              <a:noAutofit/>
            </a:bodyPr>
            <a:lstStyle/>
            <a:p>
              <a:endParaRPr sz="2400"/>
            </a:p>
          </p:txBody>
        </p:sp>
        <p:sp>
          <p:nvSpPr>
            <p:cNvPr id="4668" name="Google Shape;4668;p56"/>
            <p:cNvSpPr/>
            <p:nvPr/>
          </p:nvSpPr>
          <p:spPr>
            <a:xfrm>
              <a:off x="11745075" y="2941013"/>
              <a:ext cx="55375" cy="55375"/>
            </a:xfrm>
            <a:custGeom>
              <a:avLst/>
              <a:gdLst/>
              <a:ahLst/>
              <a:cxnLst/>
              <a:rect l="l" t="t" r="r" b="b"/>
              <a:pathLst>
                <a:path w="2215" h="2215" extrusionOk="0">
                  <a:moveTo>
                    <a:pt x="1107" y="0"/>
                  </a:moveTo>
                  <a:cubicBezTo>
                    <a:pt x="500" y="0"/>
                    <a:pt x="0" y="500"/>
                    <a:pt x="0" y="1108"/>
                  </a:cubicBezTo>
                  <a:cubicBezTo>
                    <a:pt x="0" y="1715"/>
                    <a:pt x="500" y="2215"/>
                    <a:pt x="1107" y="2215"/>
                  </a:cubicBezTo>
                  <a:cubicBezTo>
                    <a:pt x="1715" y="2215"/>
                    <a:pt x="2215" y="1715"/>
                    <a:pt x="2215" y="1108"/>
                  </a:cubicBezTo>
                  <a:cubicBezTo>
                    <a:pt x="2215" y="500"/>
                    <a:pt x="1715" y="0"/>
                    <a:pt x="1107" y="0"/>
                  </a:cubicBezTo>
                  <a:close/>
                </a:path>
              </a:pathLst>
            </a:custGeom>
            <a:solidFill>
              <a:srgbClr val="373066"/>
            </a:solidFill>
            <a:ln>
              <a:noFill/>
            </a:ln>
          </p:spPr>
          <p:txBody>
            <a:bodyPr spcFirstLastPara="1" wrap="square" lIns="121900" tIns="121900" rIns="121900" bIns="121900" anchor="ctr" anchorCtr="0">
              <a:noAutofit/>
            </a:bodyPr>
            <a:lstStyle/>
            <a:p>
              <a:endParaRPr sz="2400"/>
            </a:p>
          </p:txBody>
        </p:sp>
      </p:gr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1865" y="922614"/>
            <a:ext cx="9421575" cy="5240681"/>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60634" y="4466253"/>
            <a:ext cx="864335" cy="1458828"/>
          </a:xfrm>
          <a:prstGeom prst="rect">
            <a:avLst/>
          </a:prstGeom>
        </p:spPr>
      </p:pic>
      <p:sp>
        <p:nvSpPr>
          <p:cNvPr id="70" name="Action Button: Home 69">
            <a:hlinkClick r:id="rId5" action="ppaction://hlinksldjump" highlightClick="1"/>
          </p:cNvPr>
          <p:cNvSpPr/>
          <p:nvPr/>
        </p:nvSpPr>
        <p:spPr>
          <a:xfrm>
            <a:off x="10874504" y="5786601"/>
            <a:ext cx="1210109" cy="978313"/>
          </a:xfrm>
          <a:prstGeom prst="actionButtonHom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2400">
              <a:solidFill>
                <a:srgbClr val="363066"/>
              </a:solidFill>
            </a:endParaRPr>
          </a:p>
        </p:txBody>
      </p:sp>
      <p:sp>
        <p:nvSpPr>
          <p:cNvPr id="2" name="Rectangle 1"/>
          <p:cNvSpPr/>
          <p:nvPr/>
        </p:nvSpPr>
        <p:spPr>
          <a:xfrm>
            <a:off x="2074047" y="1931197"/>
            <a:ext cx="8977855" cy="2018694"/>
          </a:xfrm>
          <a:prstGeom prst="rect">
            <a:avLst/>
          </a:prstGeom>
        </p:spPr>
        <p:txBody>
          <a:bodyPr wrap="square">
            <a:spAutoFit/>
          </a:bodyPr>
          <a:lstStyle/>
          <a:p>
            <a:pPr algn="ctr">
              <a:lnSpc>
                <a:spcPct val="150000"/>
              </a:lnSpc>
            </a:pPr>
            <a:r>
              <a:rPr lang="en-US" sz="4400" b="1" dirty="0" err="1">
                <a:latin typeface="Calibri" panose="020F0502020204030204" pitchFamily="34" charset="0"/>
                <a:cs typeface="Calibri" panose="020F0502020204030204" pitchFamily="34" charset="0"/>
              </a:rPr>
              <a:t>Hoạt</a:t>
            </a:r>
            <a:r>
              <a:rPr lang="en-US" sz="4400" b="1" dirty="0">
                <a:latin typeface="Calibri" panose="020F0502020204030204" pitchFamily="34" charset="0"/>
                <a:cs typeface="Calibri" panose="020F0502020204030204" pitchFamily="34" charset="0"/>
              </a:rPr>
              <a:t> </a:t>
            </a:r>
            <a:r>
              <a:rPr lang="en-US" sz="4400" b="1" err="1">
                <a:latin typeface="Calibri" panose="020F0502020204030204" pitchFamily="34" charset="0"/>
                <a:cs typeface="Calibri" panose="020F0502020204030204" pitchFamily="34" charset="0"/>
              </a:rPr>
              <a:t>động</a:t>
            </a:r>
            <a:r>
              <a:rPr lang="en-US" sz="4400" b="1">
                <a:latin typeface="Calibri" panose="020F0502020204030204" pitchFamily="34" charset="0"/>
                <a:cs typeface="Calibri" panose="020F0502020204030204" pitchFamily="34" charset="0"/>
              </a:rPr>
              <a:t> </a:t>
            </a:r>
            <a:r>
              <a:rPr lang="en-US" sz="4400" b="1" smtClean="0">
                <a:latin typeface="Calibri" panose="020F0502020204030204" pitchFamily="34" charset="0"/>
                <a:cs typeface="Calibri" panose="020F0502020204030204" pitchFamily="34" charset="0"/>
              </a:rPr>
              <a:t>2.1</a:t>
            </a:r>
            <a:endParaRPr lang="en-US" sz="4400" b="1" dirty="0">
              <a:latin typeface="Calibri" panose="020F0502020204030204" pitchFamily="34" charset="0"/>
              <a:cs typeface="Calibri" panose="020F0502020204030204" pitchFamily="34" charset="0"/>
            </a:endParaRPr>
          </a:p>
          <a:p>
            <a:pPr algn="ctr">
              <a:lnSpc>
                <a:spcPct val="150000"/>
              </a:lnSpc>
            </a:pPr>
            <a:r>
              <a:rPr lang="en-US" sz="4400" b="1" dirty="0">
                <a:latin typeface="Calibri" panose="020F0502020204030204" pitchFamily="34" charset="0"/>
                <a:cs typeface="Calibri" panose="020F0502020204030204" pitchFamily="34" charset="0"/>
              </a:rPr>
              <a:t> </a:t>
            </a:r>
            <a:r>
              <a:rPr lang="en-US" sz="4400" b="1" dirty="0">
                <a:solidFill>
                  <a:srgbClr val="FF0000"/>
                </a:solidFill>
                <a:latin typeface="Calibri" panose="020F0502020204030204" pitchFamily="34" charset="0"/>
                <a:cs typeface="Calibri" panose="020F0502020204030204" pitchFamily="34" charset="0"/>
              </a:rPr>
              <a:t>TÌM HIỂU VỀ MẠCH LOGIC TỔ HỢP</a:t>
            </a:r>
          </a:p>
        </p:txBody>
      </p:sp>
    </p:spTree>
    <p:extLst>
      <p:ext uri="{BB962C8B-B14F-4D97-AF65-F5344CB8AC3E}">
        <p14:creationId xmlns:p14="http://schemas.microsoft.com/office/powerpoint/2010/main" val="188906736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6D2BAFB-600D-6E28-A301-55F102005F8C}"/>
              </a:ext>
            </a:extLst>
          </p:cNvPr>
          <p:cNvSpPr/>
          <p:nvPr/>
        </p:nvSpPr>
        <p:spPr>
          <a:xfrm>
            <a:off x="2423886" y="848381"/>
            <a:ext cx="6096000" cy="646331"/>
          </a:xfrm>
          <a:prstGeom prst="rect">
            <a:avLst/>
          </a:prstGeom>
        </p:spPr>
        <p:txBody>
          <a:bodyPr wrap="square">
            <a:spAutoFit/>
          </a:bodyPr>
          <a:lstStyle/>
          <a:p>
            <a:pPr algn="just" defTabSz="914377">
              <a:defRPr/>
            </a:pPr>
            <a:r>
              <a:rPr lang="en-US" altLang="en-US" sz="3600" b="1" dirty="0">
                <a:solidFill>
                  <a:srgbClr val="002060"/>
                </a:solidFill>
                <a:latin typeface="Arial" panose="020B0604020202020204" pitchFamily="34" charset="0"/>
                <a:cs typeface="Arial" panose="020B0604020202020204" pitchFamily="34" charset="0"/>
              </a:rPr>
              <a:t>I.  MẠCH LOGIC TỔ HỢP</a:t>
            </a:r>
          </a:p>
        </p:txBody>
      </p:sp>
      <p:sp>
        <p:nvSpPr>
          <p:cNvPr id="3" name="Rectangle 2">
            <a:extLst>
              <a:ext uri="{FF2B5EF4-FFF2-40B4-BE49-F238E27FC236}">
                <a16:creationId xmlns:a16="http://schemas.microsoft.com/office/drawing/2014/main" id="{033F9DE2-6C8B-833C-B6B1-1422C690F30E}"/>
              </a:ext>
            </a:extLst>
          </p:cNvPr>
          <p:cNvSpPr/>
          <p:nvPr/>
        </p:nvSpPr>
        <p:spPr>
          <a:xfrm>
            <a:off x="2409371" y="1744972"/>
            <a:ext cx="7271657" cy="584775"/>
          </a:xfrm>
          <a:prstGeom prst="rect">
            <a:avLst/>
          </a:prstGeom>
        </p:spPr>
        <p:txBody>
          <a:bodyPr wrap="square">
            <a:spAutoFit/>
          </a:bodyPr>
          <a:lstStyle/>
          <a:p>
            <a:pPr algn="just" defTabSz="914377">
              <a:defRPr/>
            </a:pPr>
            <a:r>
              <a:rPr lang="en-US" altLang="en-US" sz="3200" b="1" dirty="0">
                <a:solidFill>
                  <a:prstClr val="black"/>
                </a:solidFill>
                <a:latin typeface="Arial" panose="020B0604020202020204" pitchFamily="34" charset="0"/>
                <a:cs typeface="Arial" panose="020B0604020202020204" pitchFamily="34" charset="0"/>
              </a:rPr>
              <a:t>1. </a:t>
            </a:r>
            <a:r>
              <a:rPr lang="en-US" altLang="en-US" sz="3200" b="1" dirty="0" err="1">
                <a:solidFill>
                  <a:prstClr val="black"/>
                </a:solidFill>
                <a:latin typeface="Arial" pitchFamily="34" charset="0"/>
                <a:cs typeface="Arial" panose="020B0604020202020204" pitchFamily="34" charset="0"/>
              </a:rPr>
              <a:t>Khái</a:t>
            </a:r>
            <a:r>
              <a:rPr lang="en-US" altLang="en-US" sz="3200" b="1" dirty="0">
                <a:solidFill>
                  <a:prstClr val="black"/>
                </a:solidFill>
                <a:latin typeface="Arial" pitchFamily="34" charset="0"/>
                <a:cs typeface="Arial" panose="020B0604020202020204" pitchFamily="34" charset="0"/>
              </a:rPr>
              <a:t> </a:t>
            </a:r>
            <a:r>
              <a:rPr lang="en-US" altLang="en-US" sz="3200" b="1" dirty="0" err="1">
                <a:solidFill>
                  <a:prstClr val="black"/>
                </a:solidFill>
                <a:latin typeface="Arial" pitchFamily="34" charset="0"/>
                <a:cs typeface="Arial" panose="020B0604020202020204" pitchFamily="34" charset="0"/>
              </a:rPr>
              <a:t>niệm</a:t>
            </a:r>
            <a:r>
              <a:rPr lang="en-US" altLang="en-US" sz="3200" b="1" dirty="0">
                <a:solidFill>
                  <a:prstClr val="black"/>
                </a:solidFill>
                <a:latin typeface="Arial" pitchFamily="34" charset="0"/>
                <a:cs typeface="Arial" panose="020B0604020202020204" pitchFamily="34" charset="0"/>
              </a:rPr>
              <a:t> </a:t>
            </a:r>
            <a:r>
              <a:rPr lang="en-US" altLang="en-US" sz="3200" b="1" dirty="0" err="1">
                <a:solidFill>
                  <a:prstClr val="black"/>
                </a:solidFill>
                <a:latin typeface="Arial" pitchFamily="34" charset="0"/>
                <a:cs typeface="Arial" panose="020B0604020202020204" pitchFamily="34" charset="0"/>
              </a:rPr>
              <a:t>mạch</a:t>
            </a:r>
            <a:r>
              <a:rPr lang="en-US" altLang="en-US" sz="3200" b="1" dirty="0">
                <a:solidFill>
                  <a:prstClr val="black"/>
                </a:solidFill>
                <a:latin typeface="Arial" pitchFamily="34" charset="0"/>
                <a:cs typeface="Arial" panose="020B0604020202020204" pitchFamily="34" charset="0"/>
              </a:rPr>
              <a:t> logic </a:t>
            </a:r>
            <a:r>
              <a:rPr lang="en-US" altLang="en-US" sz="3200" b="1" dirty="0" err="1">
                <a:solidFill>
                  <a:prstClr val="black"/>
                </a:solidFill>
                <a:latin typeface="Arial" pitchFamily="34" charset="0"/>
                <a:cs typeface="Arial" panose="020B0604020202020204" pitchFamily="34" charset="0"/>
              </a:rPr>
              <a:t>tổ</a:t>
            </a:r>
            <a:r>
              <a:rPr lang="en-US" altLang="en-US" sz="3200" b="1" dirty="0">
                <a:solidFill>
                  <a:prstClr val="black"/>
                </a:solidFill>
                <a:latin typeface="Arial" pitchFamily="34" charset="0"/>
                <a:cs typeface="Arial" panose="020B0604020202020204" pitchFamily="34" charset="0"/>
              </a:rPr>
              <a:t> </a:t>
            </a:r>
            <a:r>
              <a:rPr lang="en-US" altLang="en-US" sz="3200" b="1" dirty="0" err="1">
                <a:solidFill>
                  <a:prstClr val="black"/>
                </a:solidFill>
                <a:latin typeface="Arial" pitchFamily="34" charset="0"/>
                <a:cs typeface="Arial" panose="020B0604020202020204" pitchFamily="34" charset="0"/>
              </a:rPr>
              <a:t>hợp</a:t>
            </a:r>
            <a:r>
              <a:rPr lang="en-US" altLang="en-US" sz="3200" b="1" dirty="0">
                <a:solidFill>
                  <a:prstClr val="black"/>
                </a:solidFill>
                <a:latin typeface="Arial" pitchFamily="34" charset="0"/>
                <a:cs typeface="Arial" panose="020B0604020202020204" pitchFamily="34" charset="0"/>
              </a:rPr>
              <a:t>:</a:t>
            </a:r>
          </a:p>
        </p:txBody>
      </p:sp>
      <p:sp>
        <p:nvSpPr>
          <p:cNvPr id="35844" name="TextBox 3">
            <a:extLst>
              <a:ext uri="{FF2B5EF4-FFF2-40B4-BE49-F238E27FC236}">
                <a16:creationId xmlns:a16="http://schemas.microsoft.com/office/drawing/2014/main" id="{16539AF8-F19F-61AA-60C7-F34F0CA98555}"/>
              </a:ext>
            </a:extLst>
          </p:cNvPr>
          <p:cNvSpPr txBox="1">
            <a:spLocks noChangeArrowheads="1"/>
          </p:cNvSpPr>
          <p:nvPr/>
        </p:nvSpPr>
        <p:spPr bwMode="auto">
          <a:xfrm>
            <a:off x="2423886" y="2580007"/>
            <a:ext cx="9209086"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defTabSz="914377" fontAlgn="base">
              <a:spcBef>
                <a:spcPct val="0"/>
              </a:spcBef>
              <a:spcAft>
                <a:spcPct val="0"/>
              </a:spcAft>
              <a:buClrTx/>
              <a:buSzTx/>
              <a:buNone/>
            </a:pPr>
            <a:r>
              <a:rPr lang="en-US" altLang="en-US" sz="3200" dirty="0" err="1">
                <a:solidFill>
                  <a:prstClr val="black"/>
                </a:solidFill>
                <a:latin typeface="Arial" panose="020B0604020202020204" pitchFamily="34" charset="0"/>
                <a:cs typeface="Arial" panose="020B0604020202020204" pitchFamily="34" charset="0"/>
              </a:rPr>
              <a:t>Hoạt</a:t>
            </a:r>
            <a:r>
              <a:rPr lang="en-US" altLang="en-US" sz="3200" dirty="0">
                <a:solidFill>
                  <a:prstClr val="black"/>
                </a:solidFill>
                <a:latin typeface="Arial" panose="020B0604020202020204" pitchFamily="34" charset="0"/>
                <a:cs typeface="Arial" panose="020B0604020202020204" pitchFamily="34" charset="0"/>
              </a:rPr>
              <a:t> </a:t>
            </a:r>
            <a:r>
              <a:rPr lang="en-US" altLang="en-US" sz="3200" dirty="0" err="1">
                <a:solidFill>
                  <a:prstClr val="black"/>
                </a:solidFill>
                <a:latin typeface="Arial" panose="020B0604020202020204" pitchFamily="34" charset="0"/>
                <a:cs typeface="Arial" panose="020B0604020202020204" pitchFamily="34" charset="0"/>
              </a:rPr>
              <a:t>động</a:t>
            </a:r>
            <a:r>
              <a:rPr lang="en-US" altLang="en-US" sz="3200" dirty="0">
                <a:solidFill>
                  <a:prstClr val="black"/>
                </a:solidFill>
                <a:latin typeface="Arial" panose="020B0604020202020204" pitchFamily="34" charset="0"/>
                <a:cs typeface="Arial" panose="020B0604020202020204" pitchFamily="34" charset="0"/>
              </a:rPr>
              <a:t> </a:t>
            </a:r>
            <a:r>
              <a:rPr lang="en-US" altLang="en-US" sz="3200" dirty="0" err="1">
                <a:solidFill>
                  <a:prstClr val="black"/>
                </a:solidFill>
                <a:latin typeface="Arial" panose="020B0604020202020204" pitchFamily="34" charset="0"/>
                <a:cs typeface="Arial" panose="020B0604020202020204" pitchFamily="34" charset="0"/>
              </a:rPr>
              <a:t>nhóm</a:t>
            </a:r>
            <a:r>
              <a:rPr lang="en-US" altLang="en-US" sz="3200" dirty="0">
                <a:solidFill>
                  <a:prstClr val="black"/>
                </a:solidFill>
                <a:latin typeface="Arial" panose="020B0604020202020204" pitchFamily="34" charset="0"/>
                <a:cs typeface="Arial" panose="020B0604020202020204" pitchFamily="34" charset="0"/>
              </a:rPr>
              <a:t> </a:t>
            </a:r>
            <a:r>
              <a:rPr lang="en-US" altLang="en-US" sz="3200" dirty="0" err="1">
                <a:solidFill>
                  <a:prstClr val="black"/>
                </a:solidFill>
                <a:latin typeface="Arial" panose="020B0604020202020204" pitchFamily="34" charset="0"/>
                <a:cs typeface="Arial" panose="020B0604020202020204" pitchFamily="34" charset="0"/>
              </a:rPr>
              <a:t>đôi</a:t>
            </a:r>
            <a:r>
              <a:rPr lang="en-US" altLang="en-US" sz="3200" dirty="0">
                <a:solidFill>
                  <a:prstClr val="black"/>
                </a:solidFill>
                <a:latin typeface="Arial" panose="020B0604020202020204" pitchFamily="34" charset="0"/>
                <a:cs typeface="Arial" panose="020B0604020202020204" pitchFamily="34" charset="0"/>
              </a:rPr>
              <a:t>: </a:t>
            </a:r>
            <a:r>
              <a:rPr lang="en-US" altLang="en-US" sz="3200" i="1" dirty="0">
                <a:solidFill>
                  <a:prstClr val="black"/>
                </a:solidFill>
                <a:latin typeface="Arial" panose="020B0604020202020204" pitchFamily="34" charset="0"/>
                <a:cs typeface="Arial" panose="020B0604020202020204" pitchFamily="34" charset="0"/>
              </a:rPr>
              <a:t>(</a:t>
            </a:r>
            <a:r>
              <a:rPr lang="en-US" altLang="en-US" sz="3200" i="1" dirty="0" err="1">
                <a:solidFill>
                  <a:schemeClr val="accent1"/>
                </a:solidFill>
                <a:latin typeface="Arial" panose="020B0604020202020204" pitchFamily="34" charset="0"/>
                <a:cs typeface="Arial" panose="020B0604020202020204" pitchFamily="34" charset="0"/>
              </a:rPr>
              <a:t>thời</a:t>
            </a:r>
            <a:r>
              <a:rPr lang="en-US" altLang="en-US" sz="3200" i="1" dirty="0">
                <a:solidFill>
                  <a:schemeClr val="accent1"/>
                </a:solidFill>
                <a:latin typeface="Arial" panose="020B0604020202020204" pitchFamily="34" charset="0"/>
                <a:cs typeface="Arial" panose="020B0604020202020204" pitchFamily="34" charset="0"/>
              </a:rPr>
              <a:t> </a:t>
            </a:r>
            <a:r>
              <a:rPr lang="en-US" altLang="en-US" sz="3200" i="1" dirty="0" err="1">
                <a:solidFill>
                  <a:schemeClr val="accent1"/>
                </a:solidFill>
                <a:latin typeface="Arial" panose="020B0604020202020204" pitchFamily="34" charset="0"/>
                <a:cs typeface="Arial" panose="020B0604020202020204" pitchFamily="34" charset="0"/>
              </a:rPr>
              <a:t>gian</a:t>
            </a:r>
            <a:r>
              <a:rPr lang="en-US" altLang="en-US" sz="3200" i="1" dirty="0">
                <a:solidFill>
                  <a:schemeClr val="accent1"/>
                </a:solidFill>
                <a:latin typeface="Arial" panose="020B0604020202020204" pitchFamily="34" charset="0"/>
                <a:cs typeface="Arial" panose="020B0604020202020204" pitchFamily="34" charset="0"/>
              </a:rPr>
              <a:t> 10p</a:t>
            </a:r>
            <a:r>
              <a:rPr lang="en-US" altLang="en-US" sz="3200" i="1" dirty="0">
                <a:solidFill>
                  <a:prstClr val="black"/>
                </a:solidFill>
                <a:latin typeface="Arial" panose="020B0604020202020204" pitchFamily="34" charset="0"/>
                <a:cs typeface="Arial" panose="020B0604020202020204" pitchFamily="34" charset="0"/>
              </a:rPr>
              <a:t>).</a:t>
            </a:r>
          </a:p>
          <a:p>
            <a:pPr defTabSz="914377" fontAlgn="base">
              <a:spcBef>
                <a:spcPct val="0"/>
              </a:spcBef>
              <a:spcAft>
                <a:spcPct val="0"/>
              </a:spcAft>
              <a:buClrTx/>
              <a:buSzTx/>
              <a:buNone/>
            </a:pPr>
            <a:endParaRPr lang="en-US" altLang="en-US" sz="3200" dirty="0">
              <a:solidFill>
                <a:prstClr val="black"/>
              </a:solidFill>
              <a:latin typeface="Arial" panose="020B0604020202020204" pitchFamily="34" charset="0"/>
              <a:cs typeface="Arial" panose="020B0604020202020204" pitchFamily="34" charset="0"/>
            </a:endParaRPr>
          </a:p>
          <a:p>
            <a:pPr defTabSz="914377" fontAlgn="base">
              <a:spcBef>
                <a:spcPct val="0"/>
              </a:spcBef>
              <a:spcAft>
                <a:spcPct val="0"/>
              </a:spcAft>
              <a:buClrTx/>
              <a:buSzTx/>
              <a:buNone/>
            </a:pPr>
            <a:r>
              <a:rPr lang="en-US" altLang="en-US" sz="3200" dirty="0">
                <a:solidFill>
                  <a:prstClr val="black"/>
                </a:solidFill>
                <a:latin typeface="Arial" panose="020B0604020202020204" pitchFamily="34" charset="0"/>
                <a:cs typeface="Arial" panose="020B0604020202020204" pitchFamily="34" charset="0"/>
              </a:rPr>
              <a:t> </a:t>
            </a:r>
            <a:r>
              <a:rPr lang="en-US" altLang="en-US" sz="3200" dirty="0" err="1">
                <a:solidFill>
                  <a:prstClr val="black"/>
                </a:solidFill>
                <a:latin typeface="Arial" panose="020B0604020202020204" pitchFamily="34" charset="0"/>
                <a:cs typeface="Arial" panose="020B0604020202020204" pitchFamily="34" charset="0"/>
              </a:rPr>
              <a:t>Tìm</a:t>
            </a:r>
            <a:r>
              <a:rPr lang="en-US" altLang="en-US" sz="3200" dirty="0">
                <a:solidFill>
                  <a:prstClr val="black"/>
                </a:solidFill>
                <a:latin typeface="Arial" panose="020B0604020202020204" pitchFamily="34" charset="0"/>
                <a:cs typeface="Arial" panose="020B0604020202020204" pitchFamily="34" charset="0"/>
              </a:rPr>
              <a:t> </a:t>
            </a:r>
            <a:r>
              <a:rPr lang="en-US" altLang="en-US" sz="3200" dirty="0" err="1">
                <a:solidFill>
                  <a:prstClr val="black"/>
                </a:solidFill>
                <a:latin typeface="Arial" panose="020B0604020202020204" pitchFamily="34" charset="0"/>
                <a:cs typeface="Arial" panose="020B0604020202020204" pitchFamily="34" charset="0"/>
              </a:rPr>
              <a:t>hiểu</a:t>
            </a:r>
            <a:r>
              <a:rPr lang="en-US" altLang="en-US" sz="3200" dirty="0">
                <a:solidFill>
                  <a:prstClr val="black"/>
                </a:solidFill>
                <a:latin typeface="Arial" panose="020B0604020202020204" pitchFamily="34" charset="0"/>
                <a:cs typeface="Arial" panose="020B0604020202020204" pitchFamily="34" charset="0"/>
              </a:rPr>
              <a:t> </a:t>
            </a:r>
            <a:r>
              <a:rPr lang="en-US" altLang="en-US" sz="3200" dirty="0" err="1">
                <a:solidFill>
                  <a:prstClr val="black"/>
                </a:solidFill>
                <a:latin typeface="Arial" panose="020B0604020202020204" pitchFamily="34" charset="0"/>
                <a:cs typeface="Arial" panose="020B0604020202020204" pitchFamily="34" charset="0"/>
              </a:rPr>
              <a:t>kiến</a:t>
            </a:r>
            <a:r>
              <a:rPr lang="en-US" altLang="en-US" sz="3200" dirty="0">
                <a:solidFill>
                  <a:prstClr val="black"/>
                </a:solidFill>
                <a:latin typeface="Arial" panose="020B0604020202020204" pitchFamily="34" charset="0"/>
                <a:cs typeface="Arial" panose="020B0604020202020204" pitchFamily="34" charset="0"/>
              </a:rPr>
              <a:t> </a:t>
            </a:r>
            <a:r>
              <a:rPr lang="en-US" altLang="en-US" sz="3200" dirty="0" err="1">
                <a:solidFill>
                  <a:prstClr val="black"/>
                </a:solidFill>
                <a:latin typeface="Arial" panose="020B0604020202020204" pitchFamily="34" charset="0"/>
                <a:cs typeface="Arial" panose="020B0604020202020204" pitchFamily="34" charset="0"/>
              </a:rPr>
              <a:t>thức</a:t>
            </a:r>
            <a:r>
              <a:rPr lang="en-US" altLang="en-US" sz="3200" dirty="0">
                <a:solidFill>
                  <a:prstClr val="black"/>
                </a:solidFill>
                <a:latin typeface="Arial" panose="020B0604020202020204" pitchFamily="34" charset="0"/>
                <a:cs typeface="Arial" panose="020B0604020202020204" pitchFamily="34" charset="0"/>
              </a:rPr>
              <a:t> qua PHIẾU HỌC TẬP  SỐ 01.</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grpId="0" nodeType="clickEffect">
                                  <p:stCondLst>
                                    <p:cond delay="0"/>
                                  </p:stCondLst>
                                  <p:childTnLst>
                                    <p:set>
                                      <p:cBhvr>
                                        <p:cTn id="18" dur="1" fill="hold">
                                          <p:stCondLst>
                                            <p:cond delay="0"/>
                                          </p:stCondLst>
                                        </p:cTn>
                                        <p:tgtEl>
                                          <p:spTgt spid="35844"/>
                                        </p:tgtEl>
                                        <p:attrNameLst>
                                          <p:attrName>style.visibility</p:attrName>
                                        </p:attrNameLst>
                                      </p:cBhvr>
                                      <p:to>
                                        <p:strVal val="visible"/>
                                      </p:to>
                                    </p:set>
                                    <p:anim calcmode="lin" valueType="num">
                                      <p:cBhvr>
                                        <p:cTn id="19" dur="1000" fill="hold"/>
                                        <p:tgtEl>
                                          <p:spTgt spid="35844"/>
                                        </p:tgtEl>
                                        <p:attrNameLst>
                                          <p:attrName>ppt_w</p:attrName>
                                        </p:attrNameLst>
                                      </p:cBhvr>
                                      <p:tavLst>
                                        <p:tav tm="0">
                                          <p:val>
                                            <p:fltVal val="0"/>
                                          </p:val>
                                        </p:tav>
                                        <p:tav tm="100000">
                                          <p:val>
                                            <p:strVal val="#ppt_w"/>
                                          </p:val>
                                        </p:tav>
                                      </p:tavLst>
                                    </p:anim>
                                    <p:anim calcmode="lin" valueType="num">
                                      <p:cBhvr>
                                        <p:cTn id="20" dur="1000" fill="hold"/>
                                        <p:tgtEl>
                                          <p:spTgt spid="35844"/>
                                        </p:tgtEl>
                                        <p:attrNameLst>
                                          <p:attrName>ppt_h</p:attrName>
                                        </p:attrNameLst>
                                      </p:cBhvr>
                                      <p:tavLst>
                                        <p:tav tm="0">
                                          <p:val>
                                            <p:fltVal val="0"/>
                                          </p:val>
                                        </p:tav>
                                        <p:tav tm="100000">
                                          <p:val>
                                            <p:strVal val="#ppt_h"/>
                                          </p:val>
                                        </p:tav>
                                      </p:tavLst>
                                    </p:anim>
                                    <p:anim calcmode="lin" valueType="num">
                                      <p:cBhvr>
                                        <p:cTn id="21" dur="1000" fill="hold"/>
                                        <p:tgtEl>
                                          <p:spTgt spid="35844"/>
                                        </p:tgtEl>
                                        <p:attrNameLst>
                                          <p:attrName>style.rotation</p:attrName>
                                        </p:attrNameLst>
                                      </p:cBhvr>
                                      <p:tavLst>
                                        <p:tav tm="0">
                                          <p:val>
                                            <p:fltVal val="90"/>
                                          </p:val>
                                        </p:tav>
                                        <p:tav tm="100000">
                                          <p:val>
                                            <p:fltVal val="0"/>
                                          </p:val>
                                        </p:tav>
                                      </p:tavLst>
                                    </p:anim>
                                    <p:animEffect transition="in" filter="fade">
                                      <p:cBhvr>
                                        <p:cTn id="22" dur="1000"/>
                                        <p:tgtEl>
                                          <p:spTgt spid="358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3584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1">
            <a:extLst>
              <a:ext uri="{FF2B5EF4-FFF2-40B4-BE49-F238E27FC236}">
                <a16:creationId xmlns:a16="http://schemas.microsoft.com/office/drawing/2014/main" id="{93FB8C39-B5D5-35E4-4EC5-A66CB27C0A6D}"/>
              </a:ext>
            </a:extLst>
          </p:cNvPr>
          <p:cNvSpPr>
            <a:spLocks noChangeArrowheads="1"/>
          </p:cNvSpPr>
          <p:nvPr/>
        </p:nvSpPr>
        <p:spPr bwMode="auto">
          <a:xfrm>
            <a:off x="2177143" y="364038"/>
            <a:ext cx="9216571" cy="6132448"/>
          </a:xfrm>
          <a:prstGeom prst="rect">
            <a:avLst/>
          </a:prstGeom>
          <a:solidFill>
            <a:schemeClr val="bg1"/>
          </a:solidFill>
          <a:ln>
            <a:noFill/>
          </a:ln>
          <a:extLst/>
        </p:spPr>
        <p:txBody>
          <a:bodyPr wrap="squar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defTabSz="914377" fontAlgn="base">
              <a:spcBef>
                <a:spcPct val="0"/>
              </a:spcBef>
              <a:spcAft>
                <a:spcPct val="0"/>
              </a:spcAft>
              <a:buClrTx/>
              <a:buSzTx/>
              <a:buNone/>
            </a:pPr>
            <a:r>
              <a:rPr lang="en-US" altLang="en-US" sz="2000" b="1" dirty="0">
                <a:solidFill>
                  <a:srgbClr val="242021"/>
                </a:solidFill>
                <a:latin typeface="Arial" panose="020B0604020202020204" pitchFamily="34" charset="0"/>
                <a:cs typeface="Times New Roman" panose="02020603050405020304" pitchFamily="18" charset="0"/>
              </a:rPr>
              <a:t> 			</a:t>
            </a:r>
            <a:r>
              <a:rPr lang="en-US" altLang="en-US" sz="2600" b="1" dirty="0">
                <a:solidFill>
                  <a:srgbClr val="242021"/>
                </a:solidFill>
                <a:latin typeface="Arial" panose="020B0604020202020204" pitchFamily="34" charset="0"/>
                <a:cs typeface="Times New Roman" panose="02020603050405020304" pitchFamily="18" charset="0"/>
              </a:rPr>
              <a:t>PHIẾU HỌC TẬP SỐ 01</a:t>
            </a:r>
            <a:endParaRPr lang="en-US" altLang="en-US" sz="2600" dirty="0">
              <a:solidFill>
                <a:prstClr val="black"/>
              </a:solidFill>
              <a:latin typeface="Arial" panose="020B0604020202020204" pitchFamily="34" charset="0"/>
              <a:cs typeface="Calibri" panose="020F0502020204030204" pitchFamily="34" charset="0"/>
            </a:endParaRPr>
          </a:p>
          <a:p>
            <a:pPr defTabSz="914377" fontAlgn="base">
              <a:spcBef>
                <a:spcPct val="0"/>
              </a:spcBef>
              <a:spcAft>
                <a:spcPct val="0"/>
              </a:spcAft>
              <a:buClrTx/>
              <a:buSzTx/>
              <a:buNone/>
            </a:pPr>
            <a:r>
              <a:rPr lang="en-US" altLang="en-US" sz="2000" b="1" dirty="0" err="1">
                <a:solidFill>
                  <a:srgbClr val="242021"/>
                </a:solidFill>
                <a:latin typeface="Arial" panose="020B0604020202020204" pitchFamily="34" charset="0"/>
                <a:cs typeface="Times New Roman" panose="02020603050405020304" pitchFamily="18" charset="0"/>
              </a:rPr>
              <a:t>Nhóm</a:t>
            </a:r>
            <a:r>
              <a:rPr lang="en-US" altLang="en-US" sz="2000" b="1">
                <a:solidFill>
                  <a:srgbClr val="242021"/>
                </a:solidFill>
                <a:latin typeface="Arial" panose="020B0604020202020204" pitchFamily="34" charset="0"/>
                <a:cs typeface="Times New Roman" panose="02020603050405020304" pitchFamily="18" charset="0"/>
              </a:rPr>
              <a:t>: </a:t>
            </a:r>
            <a:r>
              <a:rPr lang="en-US" altLang="en-US" sz="2000" i="1" smtClean="0">
                <a:solidFill>
                  <a:srgbClr val="242021"/>
                </a:solidFill>
                <a:latin typeface="Arial" panose="020B0604020202020204" pitchFamily="34" charset="0"/>
                <a:cs typeface="Times New Roman" panose="02020603050405020304" pitchFamily="18" charset="0"/>
              </a:rPr>
              <a:t>................... </a:t>
            </a:r>
            <a:r>
              <a:rPr lang="en-US" altLang="en-US" sz="2000" b="1" dirty="0">
                <a:solidFill>
                  <a:srgbClr val="242021"/>
                </a:solidFill>
                <a:latin typeface="Arial" panose="020B0604020202020204" pitchFamily="34" charset="0"/>
                <a:cs typeface="Times New Roman" panose="02020603050405020304" pitchFamily="18" charset="0"/>
              </a:rPr>
              <a:t>Thành </a:t>
            </a:r>
            <a:r>
              <a:rPr lang="en-US" altLang="en-US" sz="2000" b="1" dirty="0" err="1">
                <a:solidFill>
                  <a:srgbClr val="242021"/>
                </a:solidFill>
                <a:latin typeface="Arial" panose="020B0604020202020204" pitchFamily="34" charset="0"/>
                <a:cs typeface="Times New Roman" panose="02020603050405020304" pitchFamily="18" charset="0"/>
              </a:rPr>
              <a:t>viên</a:t>
            </a:r>
            <a:r>
              <a:rPr lang="en-US" altLang="en-US" sz="2000" b="1">
                <a:solidFill>
                  <a:srgbClr val="242021"/>
                </a:solidFill>
                <a:latin typeface="Arial" panose="020B0604020202020204" pitchFamily="34" charset="0"/>
                <a:cs typeface="Times New Roman" panose="02020603050405020304" pitchFamily="18" charset="0"/>
              </a:rPr>
              <a:t>: </a:t>
            </a:r>
            <a:r>
              <a:rPr lang="en-US" altLang="en-US" sz="2000" i="1" smtClean="0">
                <a:solidFill>
                  <a:srgbClr val="242021"/>
                </a:solidFill>
                <a:latin typeface="Arial" panose="020B0604020202020204" pitchFamily="34" charset="0"/>
                <a:cs typeface="Times New Roman" panose="02020603050405020304" pitchFamily="18" charset="0"/>
              </a:rPr>
              <a:t>..................................................................... </a:t>
            </a:r>
            <a:endParaRPr lang="en-US" altLang="en-US" sz="2000" i="1" dirty="0">
              <a:solidFill>
                <a:srgbClr val="242021"/>
              </a:solidFill>
              <a:latin typeface="Arial" panose="020B0604020202020204" pitchFamily="34" charset="0"/>
              <a:cs typeface="Times New Roman" panose="02020603050405020304" pitchFamily="18" charset="0"/>
            </a:endParaRPr>
          </a:p>
          <a:p>
            <a:pPr defTabSz="914377" fontAlgn="base">
              <a:spcBef>
                <a:spcPct val="0"/>
              </a:spcBef>
              <a:spcAft>
                <a:spcPct val="0"/>
              </a:spcAft>
              <a:buClrTx/>
              <a:buSzTx/>
              <a:buNone/>
            </a:pPr>
            <a:r>
              <a:rPr lang="en-US" altLang="en-US" sz="2000" i="1">
                <a:solidFill>
                  <a:srgbClr val="242021"/>
                </a:solidFill>
                <a:latin typeface="Arial" panose="020B0604020202020204" pitchFamily="34" charset="0"/>
                <a:cs typeface="Times New Roman" panose="02020603050405020304" pitchFamily="18" charset="0"/>
              </a:rPr>
              <a:t> </a:t>
            </a:r>
            <a:endParaRPr lang="en-US" altLang="en-US" sz="2000" i="1" smtClean="0">
              <a:solidFill>
                <a:srgbClr val="242021"/>
              </a:solidFill>
              <a:latin typeface="Arial" panose="020B0604020202020204" pitchFamily="34" charset="0"/>
              <a:cs typeface="Times New Roman" panose="02020603050405020304" pitchFamily="18" charset="0"/>
            </a:endParaRPr>
          </a:p>
          <a:p>
            <a:pPr defTabSz="914377" fontAlgn="base">
              <a:spcBef>
                <a:spcPct val="0"/>
              </a:spcBef>
              <a:spcAft>
                <a:spcPct val="0"/>
              </a:spcAft>
              <a:buClrTx/>
              <a:buSzTx/>
              <a:buNone/>
            </a:pPr>
            <a:r>
              <a:rPr lang="en-US" altLang="en-US" sz="2000" b="1" smtClean="0">
                <a:solidFill>
                  <a:srgbClr val="0070C0"/>
                </a:solidFill>
                <a:latin typeface="Arial" panose="020B0604020202020204" pitchFamily="34" charset="0"/>
                <a:cs typeface="Times New Roman" panose="02020603050405020304" pitchFamily="18" charset="0"/>
              </a:rPr>
              <a:t>1.</a:t>
            </a:r>
            <a:r>
              <a:rPr lang="en-US" altLang="en-US" sz="2000" b="1" i="1" smtClean="0">
                <a:solidFill>
                  <a:srgbClr val="0070C0"/>
                </a:solidFill>
                <a:latin typeface="Arial" panose="020B0604020202020204" pitchFamily="34" charset="0"/>
                <a:cs typeface="Times New Roman" panose="02020603050405020304" pitchFamily="18" charset="0"/>
              </a:rPr>
              <a:t> </a:t>
            </a:r>
            <a:r>
              <a:rPr lang="en-US" altLang="en-US" sz="2000" b="1" smtClean="0">
                <a:solidFill>
                  <a:srgbClr val="0070C0"/>
                </a:solidFill>
                <a:latin typeface="Arial" panose="020B0604020202020204" pitchFamily="34" charset="0"/>
                <a:cs typeface="Times New Roman" panose="02020603050405020304" pitchFamily="18" charset="0"/>
              </a:rPr>
              <a:t>Nhiệm </a:t>
            </a:r>
            <a:r>
              <a:rPr lang="en-US" altLang="en-US" sz="2000" b="1" dirty="0" err="1">
                <a:solidFill>
                  <a:srgbClr val="0070C0"/>
                </a:solidFill>
                <a:latin typeface="Arial" panose="020B0604020202020204" pitchFamily="34" charset="0"/>
                <a:cs typeface="Times New Roman" panose="02020603050405020304" pitchFamily="18" charset="0"/>
              </a:rPr>
              <a:t>vụ</a:t>
            </a:r>
            <a:r>
              <a:rPr lang="en-US" altLang="en-US" sz="2000" b="1" dirty="0">
                <a:solidFill>
                  <a:srgbClr val="0070C0"/>
                </a:solidFill>
                <a:latin typeface="Arial" panose="020B0604020202020204" pitchFamily="34" charset="0"/>
                <a:cs typeface="Times New Roman" panose="02020603050405020304" pitchFamily="18" charset="0"/>
              </a:rPr>
              <a:t> 1: </a:t>
            </a:r>
            <a:r>
              <a:rPr lang="en-US" altLang="en-US" sz="2000" dirty="0" err="1">
                <a:solidFill>
                  <a:srgbClr val="242021"/>
                </a:solidFill>
                <a:latin typeface="Arial" panose="020B0604020202020204" pitchFamily="34" charset="0"/>
                <a:cs typeface="Times New Roman" panose="02020603050405020304" pitchFamily="18" charset="0"/>
              </a:rPr>
              <a:t>Nêu</a:t>
            </a:r>
            <a:r>
              <a:rPr lang="en-US" altLang="en-US" sz="2000" dirty="0">
                <a:solidFill>
                  <a:srgbClr val="242021"/>
                </a:solidFill>
                <a:latin typeface="Arial" panose="020B0604020202020204" pitchFamily="34" charset="0"/>
                <a:cs typeface="Times New Roman" panose="02020603050405020304" pitchFamily="18" charset="0"/>
              </a:rPr>
              <a:t> </a:t>
            </a:r>
            <a:r>
              <a:rPr lang="en-US" altLang="en-US" sz="2000" dirty="0" err="1">
                <a:solidFill>
                  <a:srgbClr val="242021"/>
                </a:solidFill>
                <a:latin typeface="Arial" panose="020B0604020202020204" pitchFamily="34" charset="0"/>
                <a:cs typeface="Times New Roman" panose="02020603050405020304" pitchFamily="18" charset="0"/>
              </a:rPr>
              <a:t>khái</a:t>
            </a:r>
            <a:r>
              <a:rPr lang="en-US" altLang="en-US" sz="2000" dirty="0">
                <a:solidFill>
                  <a:srgbClr val="242021"/>
                </a:solidFill>
                <a:latin typeface="Arial" panose="020B0604020202020204" pitchFamily="34" charset="0"/>
                <a:cs typeface="Times New Roman" panose="02020603050405020304" pitchFamily="18" charset="0"/>
              </a:rPr>
              <a:t> </a:t>
            </a:r>
            <a:r>
              <a:rPr lang="en-US" altLang="en-US" sz="2000" dirty="0" err="1">
                <a:solidFill>
                  <a:srgbClr val="242021"/>
                </a:solidFill>
                <a:latin typeface="Arial" panose="020B0604020202020204" pitchFamily="34" charset="0"/>
                <a:cs typeface="Times New Roman" panose="02020603050405020304" pitchFamily="18" charset="0"/>
              </a:rPr>
              <a:t>niệm</a:t>
            </a:r>
            <a:r>
              <a:rPr lang="en-US" altLang="en-US" sz="2000" dirty="0">
                <a:solidFill>
                  <a:srgbClr val="242021"/>
                </a:solidFill>
                <a:latin typeface="Arial" panose="020B0604020202020204" pitchFamily="34" charset="0"/>
                <a:cs typeface="Times New Roman" panose="02020603050405020304" pitchFamily="18" charset="0"/>
              </a:rPr>
              <a:t> </a:t>
            </a:r>
            <a:r>
              <a:rPr lang="en-US" altLang="en-US" sz="2000" dirty="0" err="1">
                <a:solidFill>
                  <a:srgbClr val="242021"/>
                </a:solidFill>
                <a:latin typeface="Arial" panose="020B0604020202020204" pitchFamily="34" charset="0"/>
                <a:cs typeface="Times New Roman" panose="02020603050405020304" pitchFamily="18" charset="0"/>
              </a:rPr>
              <a:t>mạch</a:t>
            </a:r>
            <a:r>
              <a:rPr lang="en-US" altLang="en-US" sz="2000" dirty="0">
                <a:solidFill>
                  <a:srgbClr val="242021"/>
                </a:solidFill>
                <a:latin typeface="Arial" panose="020B0604020202020204" pitchFamily="34" charset="0"/>
                <a:cs typeface="Times New Roman" panose="02020603050405020304" pitchFamily="18" charset="0"/>
              </a:rPr>
              <a:t> logic </a:t>
            </a:r>
            <a:r>
              <a:rPr lang="en-US" altLang="en-US" sz="2000" dirty="0" err="1">
                <a:solidFill>
                  <a:srgbClr val="242021"/>
                </a:solidFill>
                <a:latin typeface="Arial" panose="020B0604020202020204" pitchFamily="34" charset="0"/>
                <a:cs typeface="Times New Roman" panose="02020603050405020304" pitchFamily="18" charset="0"/>
              </a:rPr>
              <a:t>tổ</a:t>
            </a:r>
            <a:r>
              <a:rPr lang="en-US" altLang="en-US" sz="2000" dirty="0">
                <a:solidFill>
                  <a:srgbClr val="242021"/>
                </a:solidFill>
                <a:latin typeface="Arial" panose="020B0604020202020204" pitchFamily="34" charset="0"/>
                <a:cs typeface="Times New Roman" panose="02020603050405020304" pitchFamily="18" charset="0"/>
              </a:rPr>
              <a:t> </a:t>
            </a:r>
            <a:r>
              <a:rPr lang="en-US" altLang="en-US" sz="2000" dirty="0" err="1">
                <a:solidFill>
                  <a:srgbClr val="242021"/>
                </a:solidFill>
                <a:latin typeface="Arial" panose="020B0604020202020204" pitchFamily="34" charset="0"/>
                <a:cs typeface="Times New Roman" panose="02020603050405020304" pitchFamily="18" charset="0"/>
              </a:rPr>
              <a:t>hợp</a:t>
            </a:r>
            <a:r>
              <a:rPr lang="en-US" altLang="en-US" sz="2000" dirty="0">
                <a:solidFill>
                  <a:srgbClr val="242021"/>
                </a:solidFill>
                <a:latin typeface="Arial" panose="020B0604020202020204" pitchFamily="34" charset="0"/>
                <a:cs typeface="Times New Roman" panose="02020603050405020304" pitchFamily="18" charset="0"/>
              </a:rPr>
              <a:t>. </a:t>
            </a:r>
            <a:r>
              <a:rPr lang="en-US" altLang="en-US" sz="2000" dirty="0" err="1">
                <a:solidFill>
                  <a:srgbClr val="242021"/>
                </a:solidFill>
                <a:latin typeface="Arial" panose="020B0604020202020204" pitchFamily="34" charset="0"/>
                <a:cs typeface="Times New Roman" panose="02020603050405020304" pitchFamily="18" charset="0"/>
              </a:rPr>
              <a:t>Liệt</a:t>
            </a:r>
            <a:r>
              <a:rPr lang="en-US" altLang="en-US" sz="2000" dirty="0">
                <a:solidFill>
                  <a:srgbClr val="242021"/>
                </a:solidFill>
                <a:latin typeface="Arial" panose="020B0604020202020204" pitchFamily="34" charset="0"/>
                <a:cs typeface="Times New Roman" panose="02020603050405020304" pitchFamily="18" charset="0"/>
              </a:rPr>
              <a:t> </a:t>
            </a:r>
            <a:r>
              <a:rPr lang="en-US" altLang="en-US" sz="2000" dirty="0" err="1">
                <a:solidFill>
                  <a:srgbClr val="242021"/>
                </a:solidFill>
                <a:latin typeface="Arial" panose="020B0604020202020204" pitchFamily="34" charset="0"/>
                <a:cs typeface="Times New Roman" panose="02020603050405020304" pitchFamily="18" charset="0"/>
              </a:rPr>
              <a:t>kê</a:t>
            </a:r>
            <a:r>
              <a:rPr lang="en-US" altLang="en-US" sz="2000" dirty="0">
                <a:solidFill>
                  <a:srgbClr val="242021"/>
                </a:solidFill>
                <a:latin typeface="Arial" panose="020B0604020202020204" pitchFamily="34" charset="0"/>
                <a:cs typeface="Times New Roman" panose="02020603050405020304" pitchFamily="18" charset="0"/>
              </a:rPr>
              <a:t> </a:t>
            </a:r>
            <a:r>
              <a:rPr lang="en-US" altLang="en-US" sz="2000" dirty="0" err="1">
                <a:solidFill>
                  <a:srgbClr val="242021"/>
                </a:solidFill>
                <a:latin typeface="Arial" panose="020B0604020202020204" pitchFamily="34" charset="0"/>
                <a:cs typeface="Times New Roman" panose="02020603050405020304" pitchFamily="18" charset="0"/>
              </a:rPr>
              <a:t>các</a:t>
            </a:r>
            <a:r>
              <a:rPr lang="en-US" altLang="en-US" sz="2000" dirty="0">
                <a:solidFill>
                  <a:srgbClr val="242021"/>
                </a:solidFill>
                <a:latin typeface="Arial" panose="020B0604020202020204" pitchFamily="34" charset="0"/>
                <a:cs typeface="Times New Roman" panose="02020603050405020304" pitchFamily="18" charset="0"/>
              </a:rPr>
              <a:t> </a:t>
            </a:r>
            <a:r>
              <a:rPr lang="en-US" altLang="en-US" sz="2000" dirty="0" err="1">
                <a:solidFill>
                  <a:srgbClr val="242021"/>
                </a:solidFill>
                <a:latin typeface="Arial" panose="020B0604020202020204" pitchFamily="34" charset="0"/>
                <a:cs typeface="Times New Roman" panose="02020603050405020304" pitchFamily="18" charset="0"/>
              </a:rPr>
              <a:t>thành</a:t>
            </a:r>
            <a:r>
              <a:rPr lang="en-US" altLang="en-US" sz="2000" dirty="0">
                <a:solidFill>
                  <a:srgbClr val="242021"/>
                </a:solidFill>
                <a:latin typeface="Arial" panose="020B0604020202020204" pitchFamily="34" charset="0"/>
                <a:cs typeface="Times New Roman" panose="02020603050405020304" pitchFamily="18" charset="0"/>
              </a:rPr>
              <a:t> </a:t>
            </a:r>
            <a:r>
              <a:rPr lang="en-US" altLang="en-US" sz="2000" dirty="0" err="1">
                <a:solidFill>
                  <a:srgbClr val="242021"/>
                </a:solidFill>
                <a:latin typeface="Arial" panose="020B0604020202020204" pitchFamily="34" charset="0"/>
                <a:cs typeface="Times New Roman" panose="02020603050405020304" pitchFamily="18" charset="0"/>
              </a:rPr>
              <a:t>phần</a:t>
            </a:r>
            <a:r>
              <a:rPr lang="en-US" altLang="en-US" sz="2000" dirty="0">
                <a:solidFill>
                  <a:srgbClr val="242021"/>
                </a:solidFill>
                <a:latin typeface="Arial" panose="020B0604020202020204" pitchFamily="34" charset="0"/>
                <a:cs typeface="Times New Roman" panose="02020603050405020304" pitchFamily="18" charset="0"/>
              </a:rPr>
              <a:t> </a:t>
            </a:r>
            <a:r>
              <a:rPr lang="en-US" altLang="en-US" sz="2000" dirty="0" err="1">
                <a:solidFill>
                  <a:srgbClr val="242021"/>
                </a:solidFill>
                <a:latin typeface="Arial" panose="020B0604020202020204" pitchFamily="34" charset="0"/>
                <a:cs typeface="Times New Roman" panose="02020603050405020304" pitchFamily="18" charset="0"/>
              </a:rPr>
              <a:t>của</a:t>
            </a:r>
            <a:r>
              <a:rPr lang="en-US" altLang="en-US" sz="2000" dirty="0">
                <a:solidFill>
                  <a:srgbClr val="242021"/>
                </a:solidFill>
                <a:latin typeface="Arial" panose="020B0604020202020204" pitchFamily="34" charset="0"/>
                <a:cs typeface="Times New Roman" panose="02020603050405020304" pitchFamily="18" charset="0"/>
              </a:rPr>
              <a:t> </a:t>
            </a:r>
            <a:r>
              <a:rPr lang="en-US" altLang="en-US" sz="2000" dirty="0" err="1">
                <a:solidFill>
                  <a:srgbClr val="242021"/>
                </a:solidFill>
                <a:latin typeface="Arial" panose="020B0604020202020204" pitchFamily="34" charset="0"/>
                <a:cs typeface="Times New Roman" panose="02020603050405020304" pitchFamily="18" charset="0"/>
              </a:rPr>
              <a:t>mạch</a:t>
            </a:r>
            <a:r>
              <a:rPr lang="en-US" altLang="en-US" sz="2000" dirty="0">
                <a:solidFill>
                  <a:srgbClr val="242021"/>
                </a:solidFill>
                <a:latin typeface="Arial" panose="020B0604020202020204" pitchFamily="34" charset="0"/>
                <a:cs typeface="Times New Roman" panose="02020603050405020304" pitchFamily="18" charset="0"/>
              </a:rPr>
              <a:t> logic </a:t>
            </a:r>
            <a:r>
              <a:rPr lang="en-US" altLang="en-US" sz="2000" dirty="0" err="1">
                <a:solidFill>
                  <a:srgbClr val="242021"/>
                </a:solidFill>
                <a:latin typeface="Arial" panose="020B0604020202020204" pitchFamily="34" charset="0"/>
                <a:cs typeface="Times New Roman" panose="02020603050405020304" pitchFamily="18" charset="0"/>
              </a:rPr>
              <a:t>tổ</a:t>
            </a:r>
            <a:r>
              <a:rPr lang="en-US" altLang="en-US" sz="2000" dirty="0">
                <a:solidFill>
                  <a:srgbClr val="242021"/>
                </a:solidFill>
                <a:latin typeface="Arial" panose="020B0604020202020204" pitchFamily="34" charset="0"/>
                <a:cs typeface="Times New Roman" panose="02020603050405020304" pitchFamily="18" charset="0"/>
              </a:rPr>
              <a:t> </a:t>
            </a:r>
            <a:r>
              <a:rPr lang="en-US" altLang="en-US" sz="2000" dirty="0" err="1">
                <a:solidFill>
                  <a:srgbClr val="242021"/>
                </a:solidFill>
                <a:latin typeface="Arial" panose="020B0604020202020204" pitchFamily="34" charset="0"/>
                <a:cs typeface="Times New Roman" panose="02020603050405020304" pitchFamily="18" charset="0"/>
              </a:rPr>
              <a:t>hợp</a:t>
            </a:r>
            <a:r>
              <a:rPr lang="en-US" altLang="en-US" sz="2000">
                <a:solidFill>
                  <a:srgbClr val="242021"/>
                </a:solidFill>
                <a:latin typeface="Arial" panose="020B0604020202020204" pitchFamily="34" charset="0"/>
                <a:cs typeface="Times New Roman" panose="02020603050405020304" pitchFamily="18" charset="0"/>
              </a:rPr>
              <a:t>. </a:t>
            </a:r>
            <a:r>
              <a:rPr lang="en-US" altLang="en-US" sz="2000" smtClean="0">
                <a:solidFill>
                  <a:srgbClr val="242021"/>
                </a:solidFill>
                <a:latin typeface="Arial" panose="020B0604020202020204" pitchFamily="34" charset="0"/>
                <a:cs typeface="Times New Roman" panose="02020603050405020304" pitchFamily="18" charset="0"/>
              </a:rPr>
              <a:t>................................................................................................................................. ....................................................................................................................................................................................................................................................................................................................................................................................................................................................................................................................................</a:t>
            </a:r>
          </a:p>
          <a:p>
            <a:pPr defTabSz="914377" fontAlgn="base">
              <a:spcBef>
                <a:spcPct val="0"/>
              </a:spcBef>
              <a:spcAft>
                <a:spcPct val="0"/>
              </a:spcAft>
              <a:buClrTx/>
              <a:buSzTx/>
              <a:buNone/>
            </a:pPr>
            <a:endParaRPr lang="en-US" altLang="en-US" sz="2000">
              <a:solidFill>
                <a:srgbClr val="242021"/>
              </a:solidFill>
              <a:latin typeface="Arial" panose="020B0604020202020204" pitchFamily="34" charset="0"/>
              <a:cs typeface="Times New Roman" panose="02020603050405020304" pitchFamily="18" charset="0"/>
            </a:endParaRPr>
          </a:p>
          <a:p>
            <a:pPr defTabSz="914377" fontAlgn="base">
              <a:spcBef>
                <a:spcPct val="0"/>
              </a:spcBef>
              <a:spcAft>
                <a:spcPct val="0"/>
              </a:spcAft>
              <a:buClrTx/>
              <a:buSzTx/>
              <a:buNone/>
            </a:pPr>
            <a:r>
              <a:rPr lang="en-US" altLang="en-US" sz="2000" b="1">
                <a:solidFill>
                  <a:srgbClr val="0070C0"/>
                </a:solidFill>
                <a:latin typeface="Arial" panose="020B0604020202020204" pitchFamily="34" charset="0"/>
                <a:cs typeface="Times New Roman" panose="02020603050405020304" pitchFamily="18" charset="0"/>
              </a:rPr>
              <a:t>2</a:t>
            </a:r>
            <a:r>
              <a:rPr lang="en-US" altLang="en-US" sz="2000" b="1" dirty="0">
                <a:solidFill>
                  <a:srgbClr val="0070C0"/>
                </a:solidFill>
                <a:latin typeface="Arial" panose="020B0604020202020204" pitchFamily="34" charset="0"/>
                <a:cs typeface="Times New Roman" panose="02020603050405020304" pitchFamily="18" charset="0"/>
              </a:rPr>
              <a:t>. </a:t>
            </a:r>
            <a:r>
              <a:rPr lang="en-US" altLang="en-US" sz="2000" b="1" dirty="0" err="1">
                <a:solidFill>
                  <a:srgbClr val="0070C0"/>
                </a:solidFill>
                <a:latin typeface="Arial" panose="020B0604020202020204" pitchFamily="34" charset="0"/>
                <a:cs typeface="Times New Roman" panose="02020603050405020304" pitchFamily="18" charset="0"/>
              </a:rPr>
              <a:t>Nhiệm</a:t>
            </a:r>
            <a:r>
              <a:rPr lang="en-US" altLang="en-US" sz="2000" b="1" dirty="0">
                <a:solidFill>
                  <a:srgbClr val="0070C0"/>
                </a:solidFill>
                <a:latin typeface="Arial" panose="020B0604020202020204" pitchFamily="34" charset="0"/>
                <a:cs typeface="Times New Roman" panose="02020603050405020304" pitchFamily="18" charset="0"/>
              </a:rPr>
              <a:t> </a:t>
            </a:r>
            <a:r>
              <a:rPr lang="en-US" altLang="en-US" sz="2000" b="1" dirty="0" err="1">
                <a:solidFill>
                  <a:srgbClr val="0070C0"/>
                </a:solidFill>
                <a:latin typeface="Arial" panose="020B0604020202020204" pitchFamily="34" charset="0"/>
                <a:cs typeface="Times New Roman" panose="02020603050405020304" pitchFamily="18" charset="0"/>
              </a:rPr>
              <a:t>vụ</a:t>
            </a:r>
            <a:r>
              <a:rPr lang="en-US" altLang="en-US" sz="2000" b="1" dirty="0">
                <a:solidFill>
                  <a:srgbClr val="0070C0"/>
                </a:solidFill>
                <a:latin typeface="Arial" panose="020B0604020202020204" pitchFamily="34" charset="0"/>
                <a:cs typeface="Times New Roman" panose="02020603050405020304" pitchFamily="18" charset="0"/>
              </a:rPr>
              <a:t> 2: </a:t>
            </a:r>
            <a:r>
              <a:rPr lang="en-US" altLang="en-US" sz="2000" dirty="0" err="1">
                <a:solidFill>
                  <a:srgbClr val="242021"/>
                </a:solidFill>
                <a:latin typeface="Arial" panose="020B0604020202020204" pitchFamily="34" charset="0"/>
                <a:cs typeface="Times New Roman" panose="02020603050405020304" pitchFamily="18" charset="0"/>
              </a:rPr>
              <a:t>Nêu</a:t>
            </a:r>
            <a:r>
              <a:rPr lang="en-US" altLang="en-US" sz="2000" dirty="0">
                <a:solidFill>
                  <a:srgbClr val="242021"/>
                </a:solidFill>
                <a:latin typeface="Arial" panose="020B0604020202020204" pitchFamily="34" charset="0"/>
                <a:cs typeface="Times New Roman" panose="02020603050405020304" pitchFamily="18" charset="0"/>
              </a:rPr>
              <a:t> </a:t>
            </a:r>
            <a:r>
              <a:rPr lang="en-US" altLang="en-US" sz="2000" dirty="0" err="1">
                <a:solidFill>
                  <a:srgbClr val="242021"/>
                </a:solidFill>
                <a:latin typeface="Arial" panose="020B0604020202020204" pitchFamily="34" charset="0"/>
                <a:cs typeface="Times New Roman" panose="02020603050405020304" pitchFamily="18" charset="0"/>
              </a:rPr>
              <a:t>khái</a:t>
            </a:r>
            <a:r>
              <a:rPr lang="en-US" altLang="en-US" sz="2000" dirty="0">
                <a:solidFill>
                  <a:srgbClr val="242021"/>
                </a:solidFill>
                <a:latin typeface="Arial" panose="020B0604020202020204" pitchFamily="34" charset="0"/>
                <a:cs typeface="Times New Roman" panose="02020603050405020304" pitchFamily="18" charset="0"/>
              </a:rPr>
              <a:t> </a:t>
            </a:r>
            <a:r>
              <a:rPr lang="en-US" altLang="en-US" sz="2000" dirty="0" err="1">
                <a:solidFill>
                  <a:srgbClr val="242021"/>
                </a:solidFill>
                <a:latin typeface="Arial" panose="020B0604020202020204" pitchFamily="34" charset="0"/>
                <a:cs typeface="Times New Roman" panose="02020603050405020304" pitchFamily="18" charset="0"/>
              </a:rPr>
              <a:t>niệm</a:t>
            </a:r>
            <a:r>
              <a:rPr lang="en-US" altLang="en-US" sz="2000" dirty="0">
                <a:solidFill>
                  <a:srgbClr val="242021"/>
                </a:solidFill>
                <a:latin typeface="Arial" panose="020B0604020202020204" pitchFamily="34" charset="0"/>
                <a:cs typeface="Times New Roman" panose="02020603050405020304" pitchFamily="18" charset="0"/>
              </a:rPr>
              <a:t> </a:t>
            </a:r>
            <a:r>
              <a:rPr lang="en-US" altLang="en-US" sz="2000" dirty="0" err="1">
                <a:solidFill>
                  <a:srgbClr val="242021"/>
                </a:solidFill>
                <a:latin typeface="Arial" panose="020B0604020202020204" pitchFamily="34" charset="0"/>
                <a:cs typeface="Times New Roman" panose="02020603050405020304" pitchFamily="18" charset="0"/>
              </a:rPr>
              <a:t>mạch</a:t>
            </a:r>
            <a:r>
              <a:rPr lang="en-US" altLang="en-US" sz="2000" dirty="0">
                <a:solidFill>
                  <a:srgbClr val="242021"/>
                </a:solidFill>
                <a:latin typeface="Arial" panose="020B0604020202020204" pitchFamily="34" charset="0"/>
                <a:cs typeface="Times New Roman" panose="02020603050405020304" pitchFamily="18" charset="0"/>
              </a:rPr>
              <a:t> so </a:t>
            </a:r>
            <a:r>
              <a:rPr lang="en-US" altLang="en-US" sz="2000" dirty="0" err="1">
                <a:solidFill>
                  <a:srgbClr val="242021"/>
                </a:solidFill>
                <a:latin typeface="Arial" panose="020B0604020202020204" pitchFamily="34" charset="0"/>
                <a:cs typeface="Times New Roman" panose="02020603050405020304" pitchFamily="18" charset="0"/>
              </a:rPr>
              <a:t>sánh</a:t>
            </a:r>
            <a:r>
              <a:rPr lang="en-US" altLang="en-US" sz="2000" dirty="0">
                <a:solidFill>
                  <a:srgbClr val="242021"/>
                </a:solidFill>
                <a:latin typeface="Arial" panose="020B0604020202020204" pitchFamily="34" charset="0"/>
                <a:cs typeface="Times New Roman" panose="02020603050405020304" pitchFamily="18" charset="0"/>
              </a:rPr>
              <a:t> 2 </a:t>
            </a:r>
            <a:r>
              <a:rPr lang="en-US" altLang="en-US" sz="2000" dirty="0" err="1">
                <a:solidFill>
                  <a:srgbClr val="242021"/>
                </a:solidFill>
                <a:latin typeface="Arial" panose="020B0604020202020204" pitchFamily="34" charset="0"/>
                <a:cs typeface="Times New Roman" panose="02020603050405020304" pitchFamily="18" charset="0"/>
              </a:rPr>
              <a:t>số</a:t>
            </a:r>
            <a:r>
              <a:rPr lang="en-US" altLang="en-US" sz="2000" dirty="0">
                <a:solidFill>
                  <a:srgbClr val="242021"/>
                </a:solidFill>
                <a:latin typeface="Arial" panose="020B0604020202020204" pitchFamily="34" charset="0"/>
                <a:cs typeface="Times New Roman" panose="02020603050405020304" pitchFamily="18" charset="0"/>
              </a:rPr>
              <a:t>. </a:t>
            </a:r>
            <a:r>
              <a:rPr lang="en-US" altLang="en-US" sz="2000" dirty="0" err="1">
                <a:solidFill>
                  <a:srgbClr val="242021"/>
                </a:solidFill>
                <a:latin typeface="Arial" panose="020B0604020202020204" pitchFamily="34" charset="0"/>
                <a:cs typeface="Times New Roman" panose="02020603050405020304" pitchFamily="18" charset="0"/>
              </a:rPr>
              <a:t>Hãy</a:t>
            </a:r>
            <a:r>
              <a:rPr lang="en-US" altLang="en-US" sz="2000" dirty="0">
                <a:solidFill>
                  <a:srgbClr val="242021"/>
                </a:solidFill>
                <a:latin typeface="Arial" panose="020B0604020202020204" pitchFamily="34" charset="0"/>
                <a:cs typeface="Times New Roman" panose="02020603050405020304" pitchFamily="18" charset="0"/>
              </a:rPr>
              <a:t> </a:t>
            </a:r>
            <a:r>
              <a:rPr lang="en-US" altLang="en-US" sz="2000" dirty="0" err="1">
                <a:solidFill>
                  <a:srgbClr val="242021"/>
                </a:solidFill>
                <a:latin typeface="Arial" panose="020B0604020202020204" pitchFamily="34" charset="0"/>
                <a:cs typeface="Times New Roman" panose="02020603050405020304" pitchFamily="18" charset="0"/>
              </a:rPr>
              <a:t>cho</a:t>
            </a:r>
            <a:r>
              <a:rPr lang="en-US" altLang="en-US" sz="2000" dirty="0">
                <a:solidFill>
                  <a:srgbClr val="242021"/>
                </a:solidFill>
                <a:latin typeface="Arial" panose="020B0604020202020204" pitchFamily="34" charset="0"/>
                <a:cs typeface="Times New Roman" panose="02020603050405020304" pitchFamily="18" charset="0"/>
              </a:rPr>
              <a:t> </a:t>
            </a:r>
            <a:r>
              <a:rPr lang="en-US" altLang="en-US" sz="2000" dirty="0" err="1">
                <a:solidFill>
                  <a:srgbClr val="242021"/>
                </a:solidFill>
                <a:latin typeface="Arial" panose="020B0604020202020204" pitchFamily="34" charset="0"/>
                <a:cs typeface="Times New Roman" panose="02020603050405020304" pitchFamily="18" charset="0"/>
              </a:rPr>
              <a:t>biết</a:t>
            </a:r>
            <a:r>
              <a:rPr lang="en-US" altLang="en-US" sz="2000" dirty="0">
                <a:solidFill>
                  <a:srgbClr val="242021"/>
                </a:solidFill>
                <a:latin typeface="Arial" panose="020B0604020202020204" pitchFamily="34" charset="0"/>
                <a:cs typeface="Times New Roman" panose="02020603050405020304" pitchFamily="18" charset="0"/>
              </a:rPr>
              <a:t> ở </a:t>
            </a:r>
            <a:r>
              <a:rPr lang="en-US" altLang="en-US" sz="2000" dirty="0" err="1">
                <a:solidFill>
                  <a:srgbClr val="242021"/>
                </a:solidFill>
                <a:latin typeface="Arial" panose="020B0604020202020204" pitchFamily="34" charset="0"/>
                <a:cs typeface="Times New Roman" panose="02020603050405020304" pitchFamily="18" charset="0"/>
              </a:rPr>
              <a:t>Hình</a:t>
            </a:r>
            <a:r>
              <a:rPr lang="en-US" altLang="en-US" sz="2000" dirty="0">
                <a:solidFill>
                  <a:srgbClr val="242021"/>
                </a:solidFill>
                <a:latin typeface="Arial" panose="020B0604020202020204" pitchFamily="34" charset="0"/>
                <a:cs typeface="Times New Roman" panose="02020603050405020304" pitchFamily="18" charset="0"/>
              </a:rPr>
              <a:t> 22.3 SGK </a:t>
            </a:r>
            <a:r>
              <a:rPr lang="en-US" altLang="en-US" sz="2000" dirty="0" err="1">
                <a:solidFill>
                  <a:srgbClr val="242021"/>
                </a:solidFill>
                <a:latin typeface="Arial" panose="020B0604020202020204" pitchFamily="34" charset="0"/>
                <a:cs typeface="Times New Roman" panose="02020603050405020304" pitchFamily="18" charset="0"/>
              </a:rPr>
              <a:t>đã</a:t>
            </a:r>
            <a:r>
              <a:rPr lang="en-US" altLang="en-US" sz="2000" dirty="0">
                <a:solidFill>
                  <a:srgbClr val="242021"/>
                </a:solidFill>
                <a:latin typeface="Arial" panose="020B0604020202020204" pitchFamily="34" charset="0"/>
                <a:cs typeface="Times New Roman" panose="02020603050405020304" pitchFamily="18" charset="0"/>
              </a:rPr>
              <a:t> </a:t>
            </a:r>
            <a:r>
              <a:rPr lang="en-US" altLang="en-US" sz="2000" dirty="0" err="1">
                <a:solidFill>
                  <a:srgbClr val="242021"/>
                </a:solidFill>
                <a:latin typeface="Arial" panose="020B0604020202020204" pitchFamily="34" charset="0"/>
                <a:cs typeface="Times New Roman" panose="02020603050405020304" pitchFamily="18" charset="0"/>
              </a:rPr>
              <a:t>dùng</a:t>
            </a:r>
            <a:r>
              <a:rPr lang="en-US" altLang="en-US" sz="2000" dirty="0">
                <a:solidFill>
                  <a:srgbClr val="242021"/>
                </a:solidFill>
                <a:latin typeface="Arial" panose="020B0604020202020204" pitchFamily="34" charset="0"/>
                <a:cs typeface="Times New Roman" panose="02020603050405020304" pitchFamily="18" charset="0"/>
              </a:rPr>
              <a:t> </a:t>
            </a:r>
            <a:r>
              <a:rPr lang="en-US" altLang="en-US" sz="2000" dirty="0" err="1">
                <a:solidFill>
                  <a:srgbClr val="242021"/>
                </a:solidFill>
                <a:latin typeface="Arial" panose="020B0604020202020204" pitchFamily="34" charset="0"/>
                <a:cs typeface="Times New Roman" panose="02020603050405020304" pitchFamily="18" charset="0"/>
              </a:rPr>
              <a:t>những</a:t>
            </a:r>
            <a:r>
              <a:rPr lang="en-US" altLang="en-US" sz="2000" dirty="0">
                <a:solidFill>
                  <a:srgbClr val="242021"/>
                </a:solidFill>
                <a:latin typeface="Arial" panose="020B0604020202020204" pitchFamily="34" charset="0"/>
                <a:cs typeface="Times New Roman" panose="02020603050405020304" pitchFamily="18" charset="0"/>
              </a:rPr>
              <a:t> </a:t>
            </a:r>
            <a:r>
              <a:rPr lang="en-US" altLang="en-US" sz="2000" dirty="0" err="1">
                <a:solidFill>
                  <a:srgbClr val="242021"/>
                </a:solidFill>
                <a:latin typeface="Arial" panose="020B0604020202020204" pitchFamily="34" charset="0"/>
                <a:cs typeface="Times New Roman" panose="02020603050405020304" pitchFamily="18" charset="0"/>
              </a:rPr>
              <a:t>cổng</a:t>
            </a:r>
            <a:r>
              <a:rPr lang="en-US" altLang="en-US" sz="2000" dirty="0">
                <a:solidFill>
                  <a:srgbClr val="242021"/>
                </a:solidFill>
                <a:latin typeface="Arial" panose="020B0604020202020204" pitchFamily="34" charset="0"/>
                <a:cs typeface="Times New Roman" panose="02020603050405020304" pitchFamily="18" charset="0"/>
              </a:rPr>
              <a:t> logic </a:t>
            </a:r>
            <a:r>
              <a:rPr lang="en-US" altLang="en-US" sz="2000" dirty="0" err="1">
                <a:solidFill>
                  <a:srgbClr val="242021"/>
                </a:solidFill>
                <a:latin typeface="Arial" panose="020B0604020202020204" pitchFamily="34" charset="0"/>
                <a:cs typeface="Times New Roman" panose="02020603050405020304" pitchFamily="18" charset="0"/>
              </a:rPr>
              <a:t>nào</a:t>
            </a:r>
            <a:r>
              <a:rPr lang="en-US" altLang="en-US" sz="2000" dirty="0">
                <a:solidFill>
                  <a:srgbClr val="242021"/>
                </a:solidFill>
                <a:latin typeface="Arial" panose="020B0604020202020204" pitchFamily="34" charset="0"/>
                <a:cs typeface="Times New Roman" panose="02020603050405020304" pitchFamily="18" charset="0"/>
              </a:rPr>
              <a:t> </a:t>
            </a:r>
            <a:r>
              <a:rPr lang="en-US" altLang="en-US" sz="2000" dirty="0" err="1">
                <a:solidFill>
                  <a:srgbClr val="242021"/>
                </a:solidFill>
                <a:latin typeface="Arial" panose="020B0604020202020204" pitchFamily="34" charset="0"/>
                <a:cs typeface="Times New Roman" panose="02020603050405020304" pitchFamily="18" charset="0"/>
              </a:rPr>
              <a:t>để</a:t>
            </a:r>
            <a:r>
              <a:rPr lang="en-US" altLang="en-US" sz="2000" dirty="0">
                <a:solidFill>
                  <a:srgbClr val="242021"/>
                </a:solidFill>
                <a:latin typeface="Arial" panose="020B0604020202020204" pitchFamily="34" charset="0"/>
                <a:cs typeface="Times New Roman" panose="02020603050405020304" pitchFamily="18" charset="0"/>
              </a:rPr>
              <a:t> </a:t>
            </a:r>
            <a:r>
              <a:rPr lang="en-US" altLang="en-US" sz="2000" dirty="0" err="1">
                <a:solidFill>
                  <a:srgbClr val="242021"/>
                </a:solidFill>
                <a:latin typeface="Arial" panose="020B0604020202020204" pitchFamily="34" charset="0"/>
                <a:cs typeface="Times New Roman" panose="02020603050405020304" pitchFamily="18" charset="0"/>
              </a:rPr>
              <a:t>ra</a:t>
            </a:r>
            <a:r>
              <a:rPr lang="en-US" altLang="en-US" sz="2000" dirty="0">
                <a:solidFill>
                  <a:srgbClr val="242021"/>
                </a:solidFill>
                <a:latin typeface="Arial" panose="020B0604020202020204" pitchFamily="34" charset="0"/>
                <a:cs typeface="Times New Roman" panose="02020603050405020304" pitchFamily="18" charset="0"/>
              </a:rPr>
              <a:t> </a:t>
            </a:r>
            <a:r>
              <a:rPr lang="en-US" altLang="en-US" sz="2000" dirty="0" err="1">
                <a:solidFill>
                  <a:srgbClr val="242021"/>
                </a:solidFill>
                <a:latin typeface="Arial" panose="020B0604020202020204" pitchFamily="34" charset="0"/>
                <a:cs typeface="Times New Roman" panose="02020603050405020304" pitchFamily="18" charset="0"/>
              </a:rPr>
              <a:t>giá</a:t>
            </a:r>
            <a:r>
              <a:rPr lang="en-US" altLang="en-US" sz="2000" dirty="0">
                <a:solidFill>
                  <a:srgbClr val="242021"/>
                </a:solidFill>
                <a:latin typeface="Arial" panose="020B0604020202020204" pitchFamily="34" charset="0"/>
                <a:cs typeface="Times New Roman" panose="02020603050405020304" pitchFamily="18" charset="0"/>
              </a:rPr>
              <a:t> </a:t>
            </a:r>
            <a:r>
              <a:rPr lang="en-US" altLang="en-US" sz="2000" dirty="0" err="1">
                <a:solidFill>
                  <a:srgbClr val="242021"/>
                </a:solidFill>
                <a:latin typeface="Arial" panose="020B0604020202020204" pitchFamily="34" charset="0"/>
                <a:cs typeface="Times New Roman" panose="02020603050405020304" pitchFamily="18" charset="0"/>
              </a:rPr>
              <a:t>trị</a:t>
            </a:r>
            <a:r>
              <a:rPr lang="en-US" altLang="en-US" sz="2000" dirty="0">
                <a:solidFill>
                  <a:srgbClr val="242021"/>
                </a:solidFill>
                <a:latin typeface="Arial" panose="020B0604020202020204" pitchFamily="34" charset="0"/>
                <a:cs typeface="Times New Roman" panose="02020603050405020304" pitchFamily="18" charset="0"/>
              </a:rPr>
              <a:t> C (</a:t>
            </a:r>
            <a:r>
              <a:rPr lang="en-US" altLang="en-US" sz="2000" dirty="0" err="1">
                <a:solidFill>
                  <a:srgbClr val="242021"/>
                </a:solidFill>
                <a:latin typeface="Arial" panose="020B0604020202020204" pitchFamily="34" charset="0"/>
                <a:cs typeface="Times New Roman" panose="02020603050405020304" pitchFamily="18" charset="0"/>
              </a:rPr>
              <a:t>viết</a:t>
            </a:r>
            <a:r>
              <a:rPr lang="en-US" altLang="en-US" sz="2000" dirty="0">
                <a:solidFill>
                  <a:srgbClr val="242021"/>
                </a:solidFill>
                <a:latin typeface="Arial" panose="020B0604020202020204" pitchFamily="34" charset="0"/>
                <a:cs typeface="Times New Roman" panose="02020603050405020304" pitchFamily="18" charset="0"/>
              </a:rPr>
              <a:t> </a:t>
            </a:r>
            <a:r>
              <a:rPr lang="en-US" altLang="en-US" sz="2000" dirty="0" err="1">
                <a:solidFill>
                  <a:srgbClr val="242021"/>
                </a:solidFill>
                <a:latin typeface="Arial" panose="020B0604020202020204" pitchFamily="34" charset="0"/>
                <a:cs typeface="Times New Roman" panose="02020603050405020304" pitchFamily="18" charset="0"/>
              </a:rPr>
              <a:t>phương</a:t>
            </a:r>
            <a:r>
              <a:rPr lang="en-US" altLang="en-US" sz="2000" dirty="0">
                <a:solidFill>
                  <a:srgbClr val="242021"/>
                </a:solidFill>
                <a:latin typeface="Arial" panose="020B0604020202020204" pitchFamily="34" charset="0"/>
                <a:cs typeface="Times New Roman" panose="02020603050405020304" pitchFamily="18" charset="0"/>
              </a:rPr>
              <a:t> </a:t>
            </a:r>
            <a:r>
              <a:rPr lang="en-US" altLang="en-US" sz="2000" dirty="0" err="1">
                <a:solidFill>
                  <a:srgbClr val="242021"/>
                </a:solidFill>
                <a:latin typeface="Arial" panose="020B0604020202020204" pitchFamily="34" charset="0"/>
                <a:cs typeface="Times New Roman" panose="02020603050405020304" pitchFamily="18" charset="0"/>
              </a:rPr>
              <a:t>trình</a:t>
            </a:r>
            <a:r>
              <a:rPr lang="en-US" altLang="en-US" sz="2000" dirty="0">
                <a:solidFill>
                  <a:srgbClr val="242021"/>
                </a:solidFill>
                <a:latin typeface="Arial" panose="020B0604020202020204" pitchFamily="34" charset="0"/>
                <a:cs typeface="Times New Roman" panose="02020603050405020304" pitchFamily="18" charset="0"/>
              </a:rPr>
              <a:t> logic</a:t>
            </a:r>
            <a:r>
              <a:rPr lang="en-US" altLang="en-US" sz="2000">
                <a:solidFill>
                  <a:srgbClr val="242021"/>
                </a:solidFill>
                <a:latin typeface="Arial" panose="020B0604020202020204" pitchFamily="34" charset="0"/>
                <a:cs typeface="Times New Roman" panose="02020603050405020304" pitchFamily="18" charset="0"/>
              </a:rPr>
              <a:t>). </a:t>
            </a:r>
            <a:r>
              <a:rPr lang="en-US" altLang="en-US" sz="2000" smtClean="0">
                <a:solidFill>
                  <a:srgbClr val="242021"/>
                </a:solidFill>
                <a:latin typeface="Arial" panose="020B0604020202020204" pitchFamily="34" charset="0"/>
                <a:cs typeface="Times New Roman" panose="02020603050405020304" pitchFamily="18" charset="0"/>
              </a:rPr>
              <a:t>................................................................................................................................................................................................................................................................................................................................................................................................... ............................................................................................................................................................................................................................................................................... </a:t>
            </a:r>
            <a:r>
              <a:rPr lang="en-US" altLang="en-US" sz="2000" dirty="0">
                <a:solidFill>
                  <a:srgbClr val="242021"/>
                </a:solidFill>
                <a:latin typeface="Arial" panose="020B0604020202020204" pitchFamily="34" charset="0"/>
                <a:cs typeface="Times New Roman" panose="02020603050405020304" pitchFamily="18" charset="0"/>
              </a:rPr>
              <a:t>...................................................................................................................</a:t>
            </a:r>
            <a:endParaRPr lang="en-US" altLang="en-US" sz="2000" dirty="0">
              <a:solidFill>
                <a:prstClr val="black"/>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0D0D72D-BB5A-35AB-8BED-87D5467572C8}"/>
              </a:ext>
            </a:extLst>
          </p:cNvPr>
          <p:cNvSpPr/>
          <p:nvPr/>
        </p:nvSpPr>
        <p:spPr>
          <a:xfrm>
            <a:off x="3096543" y="0"/>
            <a:ext cx="6568666" cy="820674"/>
          </a:xfrm>
          <a:prstGeom prst="rect">
            <a:avLst/>
          </a:prstGeom>
        </p:spPr>
        <p:txBody>
          <a:bodyPr wrap="square">
            <a:spAutoFit/>
          </a:bodyPr>
          <a:lstStyle/>
          <a:p>
            <a:pPr algn="ctr" defTabSz="914377">
              <a:lnSpc>
                <a:spcPct val="150000"/>
              </a:lnSpc>
              <a:defRPr/>
            </a:pPr>
            <a:r>
              <a:rPr lang="en-US" altLang="en-US" sz="3600" b="1" dirty="0">
                <a:solidFill>
                  <a:srgbClr val="002060"/>
                </a:solidFill>
                <a:latin typeface="Arial" pitchFamily="34" charset="0"/>
                <a:cs typeface="Arial" panose="020B0604020202020204" pitchFamily="34" charset="0"/>
              </a:rPr>
              <a:t>I.  MẠCH LOGIC TỔ HỢP</a:t>
            </a:r>
          </a:p>
        </p:txBody>
      </p:sp>
      <p:sp>
        <p:nvSpPr>
          <p:cNvPr id="3" name="Rectangle 2">
            <a:extLst>
              <a:ext uri="{FF2B5EF4-FFF2-40B4-BE49-F238E27FC236}">
                <a16:creationId xmlns:a16="http://schemas.microsoft.com/office/drawing/2014/main" id="{13EC949E-FB26-368E-B52E-5A32936087F1}"/>
              </a:ext>
            </a:extLst>
          </p:cNvPr>
          <p:cNvSpPr/>
          <p:nvPr/>
        </p:nvSpPr>
        <p:spPr>
          <a:xfrm>
            <a:off x="2398259" y="898299"/>
            <a:ext cx="7036026" cy="830997"/>
          </a:xfrm>
          <a:prstGeom prst="rect">
            <a:avLst/>
          </a:prstGeom>
        </p:spPr>
        <p:txBody>
          <a:bodyPr wrap="square">
            <a:spAutoFit/>
          </a:bodyPr>
          <a:lstStyle/>
          <a:p>
            <a:pPr algn="just" defTabSz="914377">
              <a:lnSpc>
                <a:spcPct val="150000"/>
              </a:lnSpc>
              <a:defRPr/>
            </a:pPr>
            <a:r>
              <a:rPr lang="en-US" altLang="en-US" sz="3200" b="1" dirty="0">
                <a:solidFill>
                  <a:prstClr val="black"/>
                </a:solidFill>
                <a:latin typeface="Arial" pitchFamily="34" charset="0"/>
                <a:cs typeface="Arial" panose="020B0604020202020204" pitchFamily="34" charset="0"/>
              </a:rPr>
              <a:t>1. </a:t>
            </a:r>
            <a:r>
              <a:rPr lang="en-US" altLang="en-US" sz="3200" b="1" dirty="0" err="1">
                <a:solidFill>
                  <a:prstClr val="black"/>
                </a:solidFill>
                <a:latin typeface="Arial" pitchFamily="34" charset="0"/>
                <a:cs typeface="Arial" panose="020B0604020202020204" pitchFamily="34" charset="0"/>
              </a:rPr>
              <a:t>Khái</a:t>
            </a:r>
            <a:r>
              <a:rPr lang="en-US" altLang="en-US" sz="3200" b="1" dirty="0">
                <a:solidFill>
                  <a:prstClr val="black"/>
                </a:solidFill>
                <a:latin typeface="Arial" pitchFamily="34" charset="0"/>
                <a:cs typeface="Arial" panose="020B0604020202020204" pitchFamily="34" charset="0"/>
              </a:rPr>
              <a:t> </a:t>
            </a:r>
            <a:r>
              <a:rPr lang="en-US" altLang="en-US" sz="3200" b="1" dirty="0" err="1">
                <a:solidFill>
                  <a:prstClr val="black"/>
                </a:solidFill>
                <a:latin typeface="Arial" pitchFamily="34" charset="0"/>
                <a:cs typeface="Arial" panose="020B0604020202020204" pitchFamily="34" charset="0"/>
              </a:rPr>
              <a:t>niệm</a:t>
            </a:r>
            <a:r>
              <a:rPr lang="en-US" altLang="en-US" sz="3200" b="1" dirty="0">
                <a:solidFill>
                  <a:prstClr val="black"/>
                </a:solidFill>
                <a:latin typeface="Arial" pitchFamily="34" charset="0"/>
                <a:cs typeface="Arial" panose="020B0604020202020204" pitchFamily="34" charset="0"/>
              </a:rPr>
              <a:t> </a:t>
            </a:r>
            <a:r>
              <a:rPr lang="en-US" altLang="en-US" sz="3200" b="1" dirty="0" err="1">
                <a:solidFill>
                  <a:prstClr val="black"/>
                </a:solidFill>
                <a:latin typeface="Arial" pitchFamily="34" charset="0"/>
                <a:cs typeface="Arial" panose="020B0604020202020204" pitchFamily="34" charset="0"/>
              </a:rPr>
              <a:t>mạch</a:t>
            </a:r>
            <a:r>
              <a:rPr lang="en-US" altLang="en-US" sz="3200" b="1" dirty="0">
                <a:solidFill>
                  <a:prstClr val="black"/>
                </a:solidFill>
                <a:latin typeface="Arial" pitchFamily="34" charset="0"/>
                <a:cs typeface="Arial" panose="020B0604020202020204" pitchFamily="34" charset="0"/>
              </a:rPr>
              <a:t> logic </a:t>
            </a:r>
            <a:r>
              <a:rPr lang="en-US" altLang="en-US" sz="3200" b="1" dirty="0" err="1">
                <a:solidFill>
                  <a:prstClr val="black"/>
                </a:solidFill>
                <a:latin typeface="Arial" pitchFamily="34" charset="0"/>
                <a:cs typeface="Arial" panose="020B0604020202020204" pitchFamily="34" charset="0"/>
              </a:rPr>
              <a:t>tổ</a:t>
            </a:r>
            <a:r>
              <a:rPr lang="en-US" altLang="en-US" sz="3200" b="1" dirty="0">
                <a:solidFill>
                  <a:prstClr val="black"/>
                </a:solidFill>
                <a:latin typeface="Arial" pitchFamily="34" charset="0"/>
                <a:cs typeface="Arial" panose="020B0604020202020204" pitchFamily="34" charset="0"/>
              </a:rPr>
              <a:t> </a:t>
            </a:r>
            <a:r>
              <a:rPr lang="en-US" altLang="en-US" sz="3200" b="1" dirty="0" err="1">
                <a:solidFill>
                  <a:prstClr val="black"/>
                </a:solidFill>
                <a:latin typeface="Arial" pitchFamily="34" charset="0"/>
                <a:cs typeface="Arial" panose="020B0604020202020204" pitchFamily="34" charset="0"/>
              </a:rPr>
              <a:t>hợp</a:t>
            </a:r>
            <a:r>
              <a:rPr lang="en-US" altLang="en-US" sz="3200" b="1" dirty="0">
                <a:solidFill>
                  <a:prstClr val="black"/>
                </a:solidFill>
                <a:latin typeface="Arial" pitchFamily="34" charset="0"/>
                <a:cs typeface="Arial" panose="020B0604020202020204" pitchFamily="34" charset="0"/>
              </a:rPr>
              <a:t>:</a:t>
            </a:r>
          </a:p>
        </p:txBody>
      </p:sp>
      <p:sp>
        <p:nvSpPr>
          <p:cNvPr id="5" name="Rectangle 4">
            <a:extLst>
              <a:ext uri="{FF2B5EF4-FFF2-40B4-BE49-F238E27FC236}">
                <a16:creationId xmlns:a16="http://schemas.microsoft.com/office/drawing/2014/main" id="{0C8A879A-3855-F06D-3F34-ED9125AB8446}"/>
              </a:ext>
            </a:extLst>
          </p:cNvPr>
          <p:cNvSpPr>
            <a:spLocks noChangeArrowheads="1"/>
          </p:cNvSpPr>
          <p:nvPr/>
        </p:nvSpPr>
        <p:spPr bwMode="auto">
          <a:xfrm>
            <a:off x="2355918" y="1700268"/>
            <a:ext cx="8921682" cy="332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marL="342891" indent="-342891" algn="just" defTabSz="914377" fontAlgn="base">
              <a:lnSpc>
                <a:spcPct val="150000"/>
              </a:lnSpc>
              <a:spcBef>
                <a:spcPct val="0"/>
              </a:spcBef>
              <a:spcAft>
                <a:spcPct val="0"/>
              </a:spcAft>
              <a:buClrTx/>
              <a:buSzTx/>
              <a:buFontTx/>
              <a:buChar char="-"/>
            </a:pPr>
            <a:r>
              <a:rPr lang="en-US" altLang="en-US" sz="2800" dirty="0" err="1">
                <a:solidFill>
                  <a:srgbClr val="242021"/>
                </a:solidFill>
                <a:latin typeface="Arial" panose="020B0604020202020204" pitchFamily="34" charset="0"/>
                <a:cs typeface="Calibri" panose="020F0502020204030204" pitchFamily="34" charset="0"/>
              </a:rPr>
              <a:t>Mạch</a:t>
            </a:r>
            <a:r>
              <a:rPr lang="en-US" altLang="en-US" sz="2800" dirty="0">
                <a:solidFill>
                  <a:srgbClr val="242021"/>
                </a:solidFill>
                <a:latin typeface="Arial" panose="020B0604020202020204" pitchFamily="34" charset="0"/>
                <a:cs typeface="Calibri" panose="020F0502020204030204" pitchFamily="34" charset="0"/>
              </a:rPr>
              <a:t> </a:t>
            </a:r>
            <a:r>
              <a:rPr lang="en-US" altLang="en-US" sz="2800" dirty="0" err="1">
                <a:solidFill>
                  <a:srgbClr val="242021"/>
                </a:solidFill>
                <a:latin typeface="Arial" panose="020B0604020202020204" pitchFamily="34" charset="0"/>
                <a:cs typeface="Calibri" panose="020F0502020204030204" pitchFamily="34" charset="0"/>
              </a:rPr>
              <a:t>được</a:t>
            </a:r>
            <a:r>
              <a:rPr lang="en-US" altLang="en-US" sz="2800" dirty="0">
                <a:solidFill>
                  <a:srgbClr val="242021"/>
                </a:solidFill>
                <a:latin typeface="Arial" panose="020B0604020202020204" pitchFamily="34" charset="0"/>
                <a:cs typeface="Calibri" panose="020F0502020204030204" pitchFamily="34" charset="0"/>
              </a:rPr>
              <a:t> </a:t>
            </a:r>
            <a:r>
              <a:rPr lang="en-US" altLang="en-US" sz="2800" dirty="0" err="1">
                <a:solidFill>
                  <a:srgbClr val="242021"/>
                </a:solidFill>
                <a:latin typeface="Arial" panose="020B0604020202020204" pitchFamily="34" charset="0"/>
                <a:cs typeface="Calibri" panose="020F0502020204030204" pitchFamily="34" charset="0"/>
              </a:rPr>
              <a:t>tạo</a:t>
            </a:r>
            <a:r>
              <a:rPr lang="en-US" altLang="en-US" sz="2800" dirty="0">
                <a:solidFill>
                  <a:srgbClr val="242021"/>
                </a:solidFill>
                <a:latin typeface="Arial" panose="020B0604020202020204" pitchFamily="34" charset="0"/>
                <a:cs typeface="Calibri" panose="020F0502020204030204" pitchFamily="34" charset="0"/>
              </a:rPr>
              <a:t> </a:t>
            </a:r>
            <a:r>
              <a:rPr lang="en-US" altLang="en-US" sz="2800" dirty="0" err="1">
                <a:solidFill>
                  <a:srgbClr val="242021"/>
                </a:solidFill>
                <a:latin typeface="Arial" panose="020B0604020202020204" pitchFamily="34" charset="0"/>
                <a:cs typeface="Calibri" panose="020F0502020204030204" pitchFamily="34" charset="0"/>
              </a:rPr>
              <a:t>thành</a:t>
            </a:r>
            <a:r>
              <a:rPr lang="en-US" altLang="en-US" sz="2800" dirty="0">
                <a:solidFill>
                  <a:srgbClr val="242021"/>
                </a:solidFill>
                <a:latin typeface="Arial" panose="020B0604020202020204" pitchFamily="34" charset="0"/>
                <a:cs typeface="Calibri" panose="020F0502020204030204" pitchFamily="34" charset="0"/>
              </a:rPr>
              <a:t> </a:t>
            </a:r>
            <a:r>
              <a:rPr lang="en-US" altLang="en-US" sz="2800" dirty="0" err="1">
                <a:solidFill>
                  <a:srgbClr val="242021"/>
                </a:solidFill>
                <a:latin typeface="Arial" panose="020B0604020202020204" pitchFamily="34" charset="0"/>
                <a:cs typeface="Calibri" panose="020F0502020204030204" pitchFamily="34" charset="0"/>
              </a:rPr>
              <a:t>từ</a:t>
            </a:r>
            <a:r>
              <a:rPr lang="en-US" altLang="en-US" sz="2800" dirty="0">
                <a:solidFill>
                  <a:srgbClr val="242021"/>
                </a:solidFill>
                <a:latin typeface="Arial" panose="020B0604020202020204" pitchFamily="34" charset="0"/>
                <a:cs typeface="Calibri" panose="020F0502020204030204" pitchFamily="34" charset="0"/>
              </a:rPr>
              <a:t> </a:t>
            </a:r>
            <a:r>
              <a:rPr lang="en-US" altLang="en-US" sz="2800" dirty="0" err="1">
                <a:solidFill>
                  <a:srgbClr val="242021"/>
                </a:solidFill>
                <a:latin typeface="Arial" panose="020B0604020202020204" pitchFamily="34" charset="0"/>
                <a:cs typeface="Calibri" panose="020F0502020204030204" pitchFamily="34" charset="0"/>
              </a:rPr>
              <a:t>các</a:t>
            </a:r>
            <a:r>
              <a:rPr lang="en-US" altLang="en-US" sz="2800" dirty="0">
                <a:solidFill>
                  <a:srgbClr val="242021"/>
                </a:solidFill>
                <a:latin typeface="Arial" panose="020B0604020202020204" pitchFamily="34" charset="0"/>
                <a:cs typeface="Calibri" panose="020F0502020204030204" pitchFamily="34" charset="0"/>
              </a:rPr>
              <a:t> </a:t>
            </a:r>
            <a:r>
              <a:rPr lang="en-US" altLang="en-US" sz="2800" dirty="0" err="1">
                <a:solidFill>
                  <a:srgbClr val="242021"/>
                </a:solidFill>
                <a:latin typeface="Arial" panose="020B0604020202020204" pitchFamily="34" charset="0"/>
                <a:cs typeface="Calibri" panose="020F0502020204030204" pitchFamily="34" charset="0"/>
              </a:rPr>
              <a:t>cổng</a:t>
            </a:r>
            <a:r>
              <a:rPr lang="en-US" altLang="en-US" sz="2800" dirty="0">
                <a:solidFill>
                  <a:srgbClr val="242021"/>
                </a:solidFill>
                <a:latin typeface="Arial" panose="020B0604020202020204" pitchFamily="34" charset="0"/>
                <a:cs typeface="Calibri" panose="020F0502020204030204" pitchFamily="34" charset="0"/>
              </a:rPr>
              <a:t> logic </a:t>
            </a:r>
            <a:r>
              <a:rPr lang="en-US" altLang="en-US" sz="2800" dirty="0" err="1">
                <a:solidFill>
                  <a:srgbClr val="242021"/>
                </a:solidFill>
                <a:latin typeface="Arial" panose="020B0604020202020204" pitchFamily="34" charset="0"/>
                <a:cs typeface="Calibri" panose="020F0502020204030204" pitchFamily="34" charset="0"/>
              </a:rPr>
              <a:t>cơ</a:t>
            </a:r>
            <a:r>
              <a:rPr lang="en-US" altLang="en-US" sz="2800" dirty="0">
                <a:solidFill>
                  <a:srgbClr val="242021"/>
                </a:solidFill>
                <a:latin typeface="Arial" panose="020B0604020202020204" pitchFamily="34" charset="0"/>
                <a:cs typeface="Calibri" panose="020F0502020204030204" pitchFamily="34" charset="0"/>
              </a:rPr>
              <a:t> </a:t>
            </a:r>
            <a:r>
              <a:rPr lang="en-US" altLang="en-US" sz="2800" dirty="0" err="1">
                <a:solidFill>
                  <a:srgbClr val="242021"/>
                </a:solidFill>
                <a:latin typeface="Arial" panose="020B0604020202020204" pitchFamily="34" charset="0"/>
                <a:cs typeface="Calibri" panose="020F0502020204030204" pitchFamily="34" charset="0"/>
              </a:rPr>
              <a:t>bản</a:t>
            </a:r>
            <a:r>
              <a:rPr lang="en-US" altLang="en-US" sz="2800" dirty="0">
                <a:solidFill>
                  <a:srgbClr val="242021"/>
                </a:solidFill>
                <a:latin typeface="Arial" panose="020B0604020202020204" pitchFamily="34" charset="0"/>
                <a:cs typeface="Calibri" panose="020F0502020204030204" pitchFamily="34" charset="0"/>
              </a:rPr>
              <a:t>.</a:t>
            </a:r>
          </a:p>
          <a:p>
            <a:pPr marL="342891" indent="-342891" algn="just" defTabSz="914377" fontAlgn="base">
              <a:lnSpc>
                <a:spcPct val="150000"/>
              </a:lnSpc>
              <a:spcBef>
                <a:spcPct val="0"/>
              </a:spcBef>
              <a:spcAft>
                <a:spcPct val="0"/>
              </a:spcAft>
              <a:buClrTx/>
              <a:buSzTx/>
              <a:buFontTx/>
              <a:buChar char="-"/>
            </a:pPr>
            <a:r>
              <a:rPr lang="en-US" altLang="en-US" sz="2800" dirty="0" err="1">
                <a:solidFill>
                  <a:srgbClr val="242021"/>
                </a:solidFill>
                <a:latin typeface="Arial" panose="020B0604020202020204" pitchFamily="34" charset="0"/>
                <a:cs typeface="Calibri" panose="020F0502020204030204" pitchFamily="34" charset="0"/>
              </a:rPr>
              <a:t>Trạng</a:t>
            </a:r>
            <a:r>
              <a:rPr lang="en-US" altLang="en-US" sz="2800" dirty="0">
                <a:solidFill>
                  <a:srgbClr val="242021"/>
                </a:solidFill>
                <a:latin typeface="Arial" panose="020B0604020202020204" pitchFamily="34" charset="0"/>
                <a:cs typeface="Calibri" panose="020F0502020204030204" pitchFamily="34" charset="0"/>
              </a:rPr>
              <a:t> </a:t>
            </a:r>
            <a:r>
              <a:rPr lang="en-US" altLang="en-US" sz="2800" dirty="0" err="1">
                <a:solidFill>
                  <a:srgbClr val="242021"/>
                </a:solidFill>
                <a:latin typeface="Arial" panose="020B0604020202020204" pitchFamily="34" charset="0"/>
                <a:cs typeface="Calibri" panose="020F0502020204030204" pitchFamily="34" charset="0"/>
              </a:rPr>
              <a:t>thái</a:t>
            </a:r>
            <a:r>
              <a:rPr lang="en-US" altLang="en-US" sz="2800" dirty="0">
                <a:solidFill>
                  <a:srgbClr val="242021"/>
                </a:solidFill>
                <a:latin typeface="Arial" panose="020B0604020202020204" pitchFamily="34" charset="0"/>
                <a:cs typeface="Calibri" panose="020F0502020204030204" pitchFamily="34" charset="0"/>
              </a:rPr>
              <a:t> </a:t>
            </a:r>
            <a:r>
              <a:rPr lang="en-US" altLang="en-US" sz="2800" dirty="0" err="1">
                <a:solidFill>
                  <a:srgbClr val="242021"/>
                </a:solidFill>
                <a:latin typeface="Arial" panose="020B0604020202020204" pitchFamily="34" charset="0"/>
                <a:cs typeface="Calibri" panose="020F0502020204030204" pitchFamily="34" charset="0"/>
              </a:rPr>
              <a:t>lối</a:t>
            </a:r>
            <a:r>
              <a:rPr lang="en-US" altLang="en-US" sz="2800" dirty="0">
                <a:solidFill>
                  <a:srgbClr val="242021"/>
                </a:solidFill>
                <a:latin typeface="Arial" panose="020B0604020202020204" pitchFamily="34" charset="0"/>
                <a:cs typeface="Calibri" panose="020F0502020204030204" pitchFamily="34" charset="0"/>
              </a:rPr>
              <a:t> </a:t>
            </a:r>
            <a:r>
              <a:rPr lang="en-US" altLang="en-US" sz="2800" dirty="0" err="1">
                <a:solidFill>
                  <a:srgbClr val="242021"/>
                </a:solidFill>
                <a:latin typeface="Arial" panose="020B0604020202020204" pitchFamily="34" charset="0"/>
                <a:cs typeface="Calibri" panose="020F0502020204030204" pitchFamily="34" charset="0"/>
              </a:rPr>
              <a:t>ra</a:t>
            </a:r>
            <a:r>
              <a:rPr lang="en-US" altLang="en-US" sz="2800" dirty="0">
                <a:solidFill>
                  <a:srgbClr val="242021"/>
                </a:solidFill>
                <a:latin typeface="Arial" panose="020B0604020202020204" pitchFamily="34" charset="0"/>
                <a:cs typeface="Calibri" panose="020F0502020204030204" pitchFamily="34" charset="0"/>
              </a:rPr>
              <a:t> </a:t>
            </a:r>
            <a:r>
              <a:rPr lang="en-US" altLang="en-US" sz="2800" dirty="0" err="1">
                <a:solidFill>
                  <a:srgbClr val="242021"/>
                </a:solidFill>
                <a:latin typeface="Arial" panose="020B0604020202020204" pitchFamily="34" charset="0"/>
                <a:cs typeface="Calibri" panose="020F0502020204030204" pitchFamily="34" charset="0"/>
              </a:rPr>
              <a:t>của</a:t>
            </a:r>
            <a:r>
              <a:rPr lang="en-US" altLang="en-US" sz="2800" dirty="0">
                <a:solidFill>
                  <a:srgbClr val="242021"/>
                </a:solidFill>
                <a:latin typeface="Arial" panose="020B0604020202020204" pitchFamily="34" charset="0"/>
                <a:cs typeface="Calibri" panose="020F0502020204030204" pitchFamily="34" charset="0"/>
              </a:rPr>
              <a:t> </a:t>
            </a:r>
            <a:r>
              <a:rPr lang="en-US" altLang="en-US" sz="2800" dirty="0" err="1">
                <a:solidFill>
                  <a:srgbClr val="242021"/>
                </a:solidFill>
                <a:latin typeface="Arial" panose="020B0604020202020204" pitchFamily="34" charset="0"/>
                <a:cs typeface="Calibri" panose="020F0502020204030204" pitchFamily="34" charset="0"/>
              </a:rPr>
              <a:t>mạch</a:t>
            </a:r>
            <a:r>
              <a:rPr lang="en-US" altLang="en-US" sz="2800" dirty="0">
                <a:solidFill>
                  <a:srgbClr val="242021"/>
                </a:solidFill>
                <a:latin typeface="Arial" panose="020B0604020202020204" pitchFamily="34" charset="0"/>
                <a:cs typeface="Calibri" panose="020F0502020204030204" pitchFamily="34" charset="0"/>
              </a:rPr>
              <a:t> </a:t>
            </a:r>
            <a:r>
              <a:rPr lang="en-US" altLang="en-US" sz="2800" dirty="0" err="1">
                <a:solidFill>
                  <a:srgbClr val="242021"/>
                </a:solidFill>
                <a:latin typeface="Arial" panose="020B0604020202020204" pitchFamily="34" charset="0"/>
                <a:cs typeface="Calibri" panose="020F0502020204030204" pitchFamily="34" charset="0"/>
              </a:rPr>
              <a:t>tại</a:t>
            </a:r>
            <a:r>
              <a:rPr lang="en-US" altLang="en-US" sz="2800" dirty="0">
                <a:solidFill>
                  <a:srgbClr val="242021"/>
                </a:solidFill>
                <a:latin typeface="Arial" panose="020B0604020202020204" pitchFamily="34" charset="0"/>
                <a:cs typeface="Calibri" panose="020F0502020204030204" pitchFamily="34" charset="0"/>
              </a:rPr>
              <a:t> </a:t>
            </a:r>
            <a:r>
              <a:rPr lang="en-US" altLang="en-US" sz="2800" dirty="0" err="1">
                <a:solidFill>
                  <a:srgbClr val="242021"/>
                </a:solidFill>
                <a:latin typeface="Arial" panose="020B0604020202020204" pitchFamily="34" charset="0"/>
                <a:cs typeface="Calibri" panose="020F0502020204030204" pitchFamily="34" charset="0"/>
              </a:rPr>
              <a:t>một</a:t>
            </a:r>
            <a:r>
              <a:rPr lang="en-US" altLang="en-US" sz="2800" dirty="0">
                <a:solidFill>
                  <a:srgbClr val="242021"/>
                </a:solidFill>
                <a:latin typeface="Arial" panose="020B0604020202020204" pitchFamily="34" charset="0"/>
                <a:cs typeface="Calibri" panose="020F0502020204030204" pitchFamily="34" charset="0"/>
              </a:rPr>
              <a:t> </a:t>
            </a:r>
            <a:r>
              <a:rPr lang="en-US" altLang="en-US" sz="2800" dirty="0" err="1">
                <a:solidFill>
                  <a:srgbClr val="242021"/>
                </a:solidFill>
                <a:latin typeface="Arial" panose="020B0604020202020204" pitchFamily="34" charset="0"/>
                <a:cs typeface="Calibri" panose="020F0502020204030204" pitchFamily="34" charset="0"/>
              </a:rPr>
              <a:t>thời</a:t>
            </a:r>
            <a:r>
              <a:rPr lang="en-US" altLang="en-US" sz="2800" dirty="0">
                <a:solidFill>
                  <a:srgbClr val="242021"/>
                </a:solidFill>
                <a:latin typeface="Arial" panose="020B0604020202020204" pitchFamily="34" charset="0"/>
                <a:cs typeface="Calibri" panose="020F0502020204030204" pitchFamily="34" charset="0"/>
              </a:rPr>
              <a:t> </a:t>
            </a:r>
            <a:r>
              <a:rPr lang="en-US" altLang="en-US" sz="2800" dirty="0" err="1">
                <a:solidFill>
                  <a:srgbClr val="242021"/>
                </a:solidFill>
                <a:latin typeface="Arial" panose="020B0604020202020204" pitchFamily="34" charset="0"/>
                <a:cs typeface="Calibri" panose="020F0502020204030204" pitchFamily="34" charset="0"/>
              </a:rPr>
              <a:t>điểm</a:t>
            </a:r>
            <a:r>
              <a:rPr lang="en-US" altLang="en-US" sz="2800" dirty="0">
                <a:solidFill>
                  <a:srgbClr val="242021"/>
                </a:solidFill>
                <a:latin typeface="Arial" panose="020B0604020202020204" pitchFamily="34" charset="0"/>
                <a:cs typeface="Calibri" panose="020F0502020204030204" pitchFamily="34" charset="0"/>
              </a:rPr>
              <a:t> </a:t>
            </a:r>
            <a:r>
              <a:rPr lang="en-US" altLang="en-US" sz="2800" dirty="0" err="1">
                <a:solidFill>
                  <a:srgbClr val="242021"/>
                </a:solidFill>
                <a:latin typeface="Arial" panose="020B0604020202020204" pitchFamily="34" charset="0"/>
                <a:cs typeface="Calibri" panose="020F0502020204030204" pitchFamily="34" charset="0"/>
              </a:rPr>
              <a:t>bất</a:t>
            </a:r>
            <a:r>
              <a:rPr lang="en-US" altLang="en-US" sz="2800" dirty="0">
                <a:solidFill>
                  <a:srgbClr val="242021"/>
                </a:solidFill>
                <a:latin typeface="Arial" panose="020B0604020202020204" pitchFamily="34" charset="0"/>
                <a:cs typeface="Calibri" panose="020F0502020204030204" pitchFamily="34" charset="0"/>
              </a:rPr>
              <a:t> </a:t>
            </a:r>
            <a:r>
              <a:rPr lang="en-US" altLang="en-US" sz="2800" dirty="0" err="1">
                <a:solidFill>
                  <a:srgbClr val="242021"/>
                </a:solidFill>
                <a:latin typeface="Arial" panose="020B0604020202020204" pitchFamily="34" charset="0"/>
                <a:cs typeface="Calibri" panose="020F0502020204030204" pitchFamily="34" charset="0"/>
              </a:rPr>
              <a:t>kì</a:t>
            </a:r>
            <a:r>
              <a:rPr lang="en-US" altLang="en-US" sz="2800" dirty="0">
                <a:solidFill>
                  <a:srgbClr val="242021"/>
                </a:solidFill>
                <a:latin typeface="Arial" panose="020B0604020202020204" pitchFamily="34" charset="0"/>
                <a:cs typeface="Calibri" panose="020F0502020204030204" pitchFamily="34" charset="0"/>
              </a:rPr>
              <a:t> </a:t>
            </a:r>
            <a:r>
              <a:rPr lang="en-US" altLang="en-US" sz="2800" dirty="0" err="1">
                <a:solidFill>
                  <a:srgbClr val="242021"/>
                </a:solidFill>
                <a:latin typeface="Arial" panose="020B0604020202020204" pitchFamily="34" charset="0"/>
                <a:cs typeface="Calibri" panose="020F0502020204030204" pitchFamily="34" charset="0"/>
              </a:rPr>
              <a:t>chỉ</a:t>
            </a:r>
            <a:r>
              <a:rPr lang="en-US" altLang="en-US" sz="2800" dirty="0">
                <a:solidFill>
                  <a:srgbClr val="242021"/>
                </a:solidFill>
                <a:latin typeface="Arial" panose="020B0604020202020204" pitchFamily="34" charset="0"/>
                <a:cs typeface="Calibri" panose="020F0502020204030204" pitchFamily="34" charset="0"/>
              </a:rPr>
              <a:t> </a:t>
            </a:r>
            <a:r>
              <a:rPr lang="en-US" altLang="en-US" sz="2800" dirty="0" err="1">
                <a:solidFill>
                  <a:schemeClr val="accent1"/>
                </a:solidFill>
                <a:latin typeface="Arial" panose="020B0604020202020204" pitchFamily="34" charset="0"/>
                <a:cs typeface="Calibri" panose="020F0502020204030204" pitchFamily="34" charset="0"/>
              </a:rPr>
              <a:t>phụ</a:t>
            </a:r>
            <a:r>
              <a:rPr lang="en-US" altLang="en-US" sz="2800" dirty="0">
                <a:solidFill>
                  <a:schemeClr val="accent1"/>
                </a:solidFill>
                <a:latin typeface="Arial" panose="020B0604020202020204" pitchFamily="34" charset="0"/>
                <a:cs typeface="Calibri" panose="020F0502020204030204" pitchFamily="34" charset="0"/>
              </a:rPr>
              <a:t> </a:t>
            </a:r>
            <a:r>
              <a:rPr lang="en-US" altLang="en-US" sz="2800" dirty="0" err="1">
                <a:solidFill>
                  <a:schemeClr val="accent1"/>
                </a:solidFill>
                <a:latin typeface="Arial" panose="020B0604020202020204" pitchFamily="34" charset="0"/>
                <a:cs typeface="Calibri" panose="020F0502020204030204" pitchFamily="34" charset="0"/>
              </a:rPr>
              <a:t>thuộc</a:t>
            </a:r>
            <a:r>
              <a:rPr lang="en-US" altLang="en-US" sz="2800" dirty="0">
                <a:solidFill>
                  <a:schemeClr val="accent1"/>
                </a:solidFill>
                <a:latin typeface="Arial" panose="020B0604020202020204" pitchFamily="34" charset="0"/>
                <a:cs typeface="Calibri" panose="020F0502020204030204" pitchFamily="34" charset="0"/>
              </a:rPr>
              <a:t> </a:t>
            </a:r>
            <a:r>
              <a:rPr lang="en-US" altLang="en-US" sz="2800" dirty="0" err="1">
                <a:solidFill>
                  <a:srgbClr val="242021"/>
                </a:solidFill>
                <a:latin typeface="Arial" panose="020B0604020202020204" pitchFamily="34" charset="0"/>
                <a:cs typeface="Calibri" panose="020F0502020204030204" pitchFamily="34" charset="0"/>
              </a:rPr>
              <a:t>vào</a:t>
            </a:r>
            <a:r>
              <a:rPr lang="en-US" altLang="en-US" sz="2800" dirty="0">
                <a:solidFill>
                  <a:srgbClr val="242021"/>
                </a:solidFill>
                <a:latin typeface="Arial" panose="020B0604020202020204" pitchFamily="34" charset="0"/>
                <a:cs typeface="Calibri" panose="020F0502020204030204" pitchFamily="34" charset="0"/>
              </a:rPr>
              <a:t> </a:t>
            </a:r>
            <a:r>
              <a:rPr lang="en-US" altLang="en-US" sz="2800" dirty="0" err="1">
                <a:solidFill>
                  <a:srgbClr val="242021"/>
                </a:solidFill>
                <a:latin typeface="Arial" panose="020B0604020202020204" pitchFamily="34" charset="0"/>
                <a:cs typeface="Calibri" panose="020F0502020204030204" pitchFamily="34" charset="0"/>
              </a:rPr>
              <a:t>tổ</a:t>
            </a:r>
            <a:r>
              <a:rPr lang="en-US" altLang="en-US" sz="2800" dirty="0">
                <a:solidFill>
                  <a:srgbClr val="242021"/>
                </a:solidFill>
                <a:latin typeface="Arial" panose="020B0604020202020204" pitchFamily="34" charset="0"/>
                <a:cs typeface="Calibri" panose="020F0502020204030204" pitchFamily="34" charset="0"/>
              </a:rPr>
              <a:t> </a:t>
            </a:r>
            <a:r>
              <a:rPr lang="en-US" altLang="en-US" sz="2800" dirty="0" err="1">
                <a:solidFill>
                  <a:srgbClr val="242021"/>
                </a:solidFill>
                <a:latin typeface="Arial" panose="020B0604020202020204" pitchFamily="34" charset="0"/>
                <a:cs typeface="Calibri" panose="020F0502020204030204" pitchFamily="34" charset="0"/>
              </a:rPr>
              <a:t>hợp</a:t>
            </a:r>
            <a:r>
              <a:rPr lang="en-US" altLang="en-US" sz="2800" dirty="0">
                <a:solidFill>
                  <a:srgbClr val="242021"/>
                </a:solidFill>
                <a:latin typeface="Arial" panose="020B0604020202020204" pitchFamily="34" charset="0"/>
                <a:cs typeface="Calibri" panose="020F0502020204030204" pitchFamily="34" charset="0"/>
              </a:rPr>
              <a:t> </a:t>
            </a:r>
            <a:r>
              <a:rPr lang="en-US" altLang="en-US" sz="2800" dirty="0" err="1">
                <a:solidFill>
                  <a:srgbClr val="242021"/>
                </a:solidFill>
                <a:latin typeface="Arial" panose="020B0604020202020204" pitchFamily="34" charset="0"/>
                <a:cs typeface="Calibri" panose="020F0502020204030204" pitchFamily="34" charset="0"/>
              </a:rPr>
              <a:t>các</a:t>
            </a:r>
            <a:r>
              <a:rPr lang="en-US" altLang="en-US" sz="2800" dirty="0">
                <a:solidFill>
                  <a:srgbClr val="242021"/>
                </a:solidFill>
                <a:latin typeface="Arial" panose="020B0604020202020204" pitchFamily="34" charset="0"/>
                <a:cs typeface="Calibri" panose="020F0502020204030204" pitchFamily="34" charset="0"/>
              </a:rPr>
              <a:t> </a:t>
            </a:r>
            <a:r>
              <a:rPr lang="en-US" altLang="en-US" sz="2800" dirty="0" err="1">
                <a:solidFill>
                  <a:srgbClr val="242021"/>
                </a:solidFill>
                <a:latin typeface="Arial" panose="020B0604020202020204" pitchFamily="34" charset="0"/>
                <a:cs typeface="Calibri" panose="020F0502020204030204" pitchFamily="34" charset="0"/>
              </a:rPr>
              <a:t>trạng</a:t>
            </a:r>
            <a:r>
              <a:rPr lang="en-US" altLang="en-US" sz="2800" dirty="0">
                <a:solidFill>
                  <a:srgbClr val="242021"/>
                </a:solidFill>
                <a:latin typeface="Arial" panose="020B0604020202020204" pitchFamily="34" charset="0"/>
                <a:cs typeface="Calibri" panose="020F0502020204030204" pitchFamily="34" charset="0"/>
              </a:rPr>
              <a:t> </a:t>
            </a:r>
            <a:r>
              <a:rPr lang="en-US" altLang="en-US" sz="2800" dirty="0" err="1">
                <a:solidFill>
                  <a:srgbClr val="242021"/>
                </a:solidFill>
                <a:latin typeface="Arial" panose="020B0604020202020204" pitchFamily="34" charset="0"/>
                <a:cs typeface="Calibri" panose="020F0502020204030204" pitchFamily="34" charset="0"/>
              </a:rPr>
              <a:t>thái</a:t>
            </a:r>
            <a:r>
              <a:rPr lang="en-US" altLang="en-US" sz="2800" dirty="0">
                <a:solidFill>
                  <a:srgbClr val="242021"/>
                </a:solidFill>
                <a:latin typeface="Arial" panose="020B0604020202020204" pitchFamily="34" charset="0"/>
                <a:cs typeface="Calibri" panose="020F0502020204030204" pitchFamily="34" charset="0"/>
              </a:rPr>
              <a:t> logic ở </a:t>
            </a:r>
            <a:r>
              <a:rPr lang="en-US" altLang="en-US" sz="2800" dirty="0" err="1">
                <a:solidFill>
                  <a:srgbClr val="242021"/>
                </a:solidFill>
                <a:latin typeface="Arial" panose="020B0604020202020204" pitchFamily="34" charset="0"/>
                <a:cs typeface="Calibri" panose="020F0502020204030204" pitchFamily="34" charset="0"/>
              </a:rPr>
              <a:t>lối</a:t>
            </a:r>
            <a:r>
              <a:rPr lang="en-US" altLang="en-US" sz="2800" dirty="0">
                <a:solidFill>
                  <a:srgbClr val="242021"/>
                </a:solidFill>
                <a:latin typeface="Arial" panose="020B0604020202020204" pitchFamily="34" charset="0"/>
                <a:cs typeface="Calibri" panose="020F0502020204030204" pitchFamily="34" charset="0"/>
              </a:rPr>
              <a:t> </a:t>
            </a:r>
            <a:r>
              <a:rPr lang="en-US" altLang="en-US" sz="2800" dirty="0" err="1">
                <a:solidFill>
                  <a:srgbClr val="242021"/>
                </a:solidFill>
                <a:latin typeface="Arial" panose="020B0604020202020204" pitchFamily="34" charset="0"/>
                <a:cs typeface="Calibri" panose="020F0502020204030204" pitchFamily="34" charset="0"/>
              </a:rPr>
              <a:t>vào</a:t>
            </a:r>
            <a:r>
              <a:rPr lang="en-US" altLang="en-US" sz="2800" dirty="0">
                <a:solidFill>
                  <a:srgbClr val="242021"/>
                </a:solidFill>
                <a:latin typeface="Arial" panose="020B0604020202020204" pitchFamily="34" charset="0"/>
                <a:cs typeface="Calibri" panose="020F0502020204030204" pitchFamily="34" charset="0"/>
              </a:rPr>
              <a:t> </a:t>
            </a:r>
            <a:r>
              <a:rPr lang="en-US" altLang="en-US" sz="2800" dirty="0" err="1">
                <a:solidFill>
                  <a:srgbClr val="242021"/>
                </a:solidFill>
                <a:latin typeface="Arial" panose="020B0604020202020204" pitchFamily="34" charset="0"/>
                <a:cs typeface="Calibri" panose="020F0502020204030204" pitchFamily="34" charset="0"/>
              </a:rPr>
              <a:t>tại</a:t>
            </a:r>
            <a:r>
              <a:rPr lang="en-US" altLang="en-US" sz="2800" dirty="0">
                <a:solidFill>
                  <a:srgbClr val="242021"/>
                </a:solidFill>
                <a:latin typeface="Arial" panose="020B0604020202020204" pitchFamily="34" charset="0"/>
                <a:cs typeface="Calibri" panose="020F0502020204030204" pitchFamily="34" charset="0"/>
              </a:rPr>
              <a:t> </a:t>
            </a:r>
            <a:r>
              <a:rPr lang="en-US" altLang="en-US" sz="2800" dirty="0" err="1">
                <a:solidFill>
                  <a:srgbClr val="242021"/>
                </a:solidFill>
                <a:latin typeface="Arial" panose="020B0604020202020204" pitchFamily="34" charset="0"/>
                <a:cs typeface="Calibri" panose="020F0502020204030204" pitchFamily="34" charset="0"/>
              </a:rPr>
              <a:t>thời</a:t>
            </a:r>
            <a:r>
              <a:rPr lang="en-US" altLang="en-US" sz="2800" dirty="0">
                <a:solidFill>
                  <a:srgbClr val="242021"/>
                </a:solidFill>
                <a:latin typeface="Arial" panose="020B0604020202020204" pitchFamily="34" charset="0"/>
                <a:cs typeface="Calibri" panose="020F0502020204030204" pitchFamily="34" charset="0"/>
              </a:rPr>
              <a:t> </a:t>
            </a:r>
            <a:r>
              <a:rPr lang="en-US" altLang="en-US" sz="2800" dirty="0" err="1">
                <a:solidFill>
                  <a:srgbClr val="242021"/>
                </a:solidFill>
                <a:latin typeface="Arial" panose="020B0604020202020204" pitchFamily="34" charset="0"/>
                <a:cs typeface="Calibri" panose="020F0502020204030204" pitchFamily="34" charset="0"/>
              </a:rPr>
              <a:t>điểm</a:t>
            </a:r>
            <a:r>
              <a:rPr lang="en-US" altLang="en-US" sz="2800" dirty="0">
                <a:solidFill>
                  <a:srgbClr val="242021"/>
                </a:solidFill>
                <a:latin typeface="Arial" panose="020B0604020202020204" pitchFamily="34" charset="0"/>
                <a:cs typeface="Calibri" panose="020F0502020204030204" pitchFamily="34" charset="0"/>
              </a:rPr>
              <a:t> </a:t>
            </a:r>
            <a:r>
              <a:rPr lang="en-US" altLang="en-US" sz="2800" dirty="0" err="1">
                <a:solidFill>
                  <a:srgbClr val="242021"/>
                </a:solidFill>
                <a:latin typeface="Arial" panose="020B0604020202020204" pitchFamily="34" charset="0"/>
                <a:cs typeface="Calibri" panose="020F0502020204030204" pitchFamily="34" charset="0"/>
              </a:rPr>
              <a:t>hiện</a:t>
            </a:r>
            <a:r>
              <a:rPr lang="en-US" altLang="en-US" sz="2800" dirty="0">
                <a:solidFill>
                  <a:srgbClr val="242021"/>
                </a:solidFill>
                <a:latin typeface="Arial" panose="020B0604020202020204" pitchFamily="34" charset="0"/>
                <a:cs typeface="Calibri" panose="020F0502020204030204" pitchFamily="34" charset="0"/>
              </a:rPr>
              <a:t> </a:t>
            </a:r>
            <a:r>
              <a:rPr lang="en-US" altLang="en-US" sz="2800" dirty="0" err="1">
                <a:solidFill>
                  <a:srgbClr val="242021"/>
                </a:solidFill>
                <a:latin typeface="Arial" panose="020B0604020202020204" pitchFamily="34" charset="0"/>
                <a:cs typeface="Calibri" panose="020F0502020204030204" pitchFamily="34" charset="0"/>
              </a:rPr>
              <a:t>tại</a:t>
            </a:r>
            <a:r>
              <a:rPr lang="en-US" altLang="en-US" sz="2800" dirty="0">
                <a:solidFill>
                  <a:srgbClr val="242021"/>
                </a:solidFill>
                <a:latin typeface="Arial" panose="020B0604020202020204" pitchFamily="34" charset="0"/>
                <a:cs typeface="Calibri" panose="020F0502020204030204" pitchFamily="34" charset="0"/>
              </a:rPr>
              <a:t> </a:t>
            </a:r>
            <a:r>
              <a:rPr lang="en-US" altLang="en-US" sz="2800" dirty="0" err="1">
                <a:solidFill>
                  <a:srgbClr val="242021"/>
                </a:solidFill>
                <a:latin typeface="Arial" panose="020B0604020202020204" pitchFamily="34" charset="0"/>
                <a:cs typeface="Calibri" panose="020F0502020204030204" pitchFamily="34" charset="0"/>
              </a:rPr>
              <a:t>mà</a:t>
            </a:r>
            <a:r>
              <a:rPr lang="en-US" altLang="en-US" sz="2800" dirty="0">
                <a:solidFill>
                  <a:srgbClr val="242021"/>
                </a:solidFill>
                <a:latin typeface="Arial" panose="020B0604020202020204" pitchFamily="34" charset="0"/>
                <a:cs typeface="Calibri" panose="020F0502020204030204" pitchFamily="34" charset="0"/>
              </a:rPr>
              <a:t> </a:t>
            </a:r>
            <a:r>
              <a:rPr lang="en-US" altLang="en-US" sz="2800" dirty="0" err="1">
                <a:solidFill>
                  <a:schemeClr val="accent1"/>
                </a:solidFill>
                <a:latin typeface="Arial" panose="020B0604020202020204" pitchFamily="34" charset="0"/>
                <a:cs typeface="Calibri" panose="020F0502020204030204" pitchFamily="34" charset="0"/>
              </a:rPr>
              <a:t>không</a:t>
            </a:r>
            <a:r>
              <a:rPr lang="en-US" altLang="en-US" sz="2800" dirty="0">
                <a:solidFill>
                  <a:schemeClr val="accent1"/>
                </a:solidFill>
                <a:latin typeface="Arial" panose="020B0604020202020204" pitchFamily="34" charset="0"/>
                <a:cs typeface="Calibri" panose="020F0502020204030204" pitchFamily="34" charset="0"/>
              </a:rPr>
              <a:t> </a:t>
            </a:r>
            <a:r>
              <a:rPr lang="en-US" altLang="en-US" sz="2800" dirty="0" err="1">
                <a:solidFill>
                  <a:schemeClr val="accent1"/>
                </a:solidFill>
                <a:latin typeface="Arial" panose="020B0604020202020204" pitchFamily="34" charset="0"/>
                <a:cs typeface="Calibri" panose="020F0502020204030204" pitchFamily="34" charset="0"/>
              </a:rPr>
              <a:t>phụ</a:t>
            </a:r>
            <a:r>
              <a:rPr lang="en-US" altLang="en-US" sz="2800" dirty="0">
                <a:solidFill>
                  <a:schemeClr val="accent1"/>
                </a:solidFill>
                <a:latin typeface="Arial" panose="020B0604020202020204" pitchFamily="34" charset="0"/>
                <a:cs typeface="Calibri" panose="020F0502020204030204" pitchFamily="34" charset="0"/>
              </a:rPr>
              <a:t> </a:t>
            </a:r>
            <a:r>
              <a:rPr lang="en-US" altLang="en-US" sz="2800" dirty="0" err="1">
                <a:solidFill>
                  <a:schemeClr val="accent1"/>
                </a:solidFill>
                <a:latin typeface="Arial" panose="020B0604020202020204" pitchFamily="34" charset="0"/>
                <a:cs typeface="Calibri" panose="020F0502020204030204" pitchFamily="34" charset="0"/>
              </a:rPr>
              <a:t>thuộc</a:t>
            </a:r>
            <a:r>
              <a:rPr lang="en-US" altLang="en-US" sz="2800" dirty="0">
                <a:solidFill>
                  <a:schemeClr val="accent1"/>
                </a:solidFill>
                <a:latin typeface="Arial" panose="020B0604020202020204" pitchFamily="34" charset="0"/>
                <a:cs typeface="Calibri" panose="020F0502020204030204" pitchFamily="34" charset="0"/>
              </a:rPr>
              <a:t> </a:t>
            </a:r>
            <a:r>
              <a:rPr lang="en-US" altLang="en-US" sz="2800" dirty="0" err="1">
                <a:solidFill>
                  <a:srgbClr val="242021"/>
                </a:solidFill>
                <a:latin typeface="Arial" panose="020B0604020202020204" pitchFamily="34" charset="0"/>
                <a:cs typeface="Calibri" panose="020F0502020204030204" pitchFamily="34" charset="0"/>
              </a:rPr>
              <a:t>vào</a:t>
            </a:r>
            <a:r>
              <a:rPr lang="en-US" altLang="en-US" sz="2800" dirty="0">
                <a:solidFill>
                  <a:srgbClr val="242021"/>
                </a:solidFill>
                <a:latin typeface="Arial" panose="020B0604020202020204" pitchFamily="34" charset="0"/>
                <a:cs typeface="Calibri" panose="020F0502020204030204" pitchFamily="34" charset="0"/>
              </a:rPr>
              <a:t> </a:t>
            </a:r>
            <a:r>
              <a:rPr lang="en-US" altLang="en-US" sz="2800" dirty="0" err="1">
                <a:solidFill>
                  <a:srgbClr val="242021"/>
                </a:solidFill>
                <a:latin typeface="Arial" panose="020B0604020202020204" pitchFamily="34" charset="0"/>
                <a:cs typeface="Calibri" panose="020F0502020204030204" pitchFamily="34" charset="0"/>
              </a:rPr>
              <a:t>các</a:t>
            </a:r>
            <a:r>
              <a:rPr lang="en-US" altLang="en-US" sz="2800" dirty="0">
                <a:solidFill>
                  <a:srgbClr val="242021"/>
                </a:solidFill>
                <a:latin typeface="Arial" panose="020B0604020202020204" pitchFamily="34" charset="0"/>
                <a:cs typeface="Calibri" panose="020F0502020204030204" pitchFamily="34" charset="0"/>
              </a:rPr>
              <a:t> </a:t>
            </a:r>
            <a:r>
              <a:rPr lang="en-US" altLang="en-US" sz="2800" dirty="0" err="1">
                <a:solidFill>
                  <a:srgbClr val="242021"/>
                </a:solidFill>
                <a:latin typeface="Arial" panose="020B0604020202020204" pitchFamily="34" charset="0"/>
                <a:cs typeface="Calibri" panose="020F0502020204030204" pitchFamily="34" charset="0"/>
              </a:rPr>
              <a:t>trạng</a:t>
            </a:r>
            <a:r>
              <a:rPr lang="en-US" altLang="en-US" sz="2800" dirty="0">
                <a:solidFill>
                  <a:srgbClr val="242021"/>
                </a:solidFill>
                <a:latin typeface="Arial" panose="020B0604020202020204" pitchFamily="34" charset="0"/>
                <a:cs typeface="Calibri" panose="020F0502020204030204" pitchFamily="34" charset="0"/>
              </a:rPr>
              <a:t> </a:t>
            </a:r>
            <a:r>
              <a:rPr lang="en-US" altLang="en-US" sz="2800" dirty="0" err="1">
                <a:solidFill>
                  <a:srgbClr val="242021"/>
                </a:solidFill>
                <a:latin typeface="Arial" panose="020B0604020202020204" pitchFamily="34" charset="0"/>
                <a:cs typeface="Calibri" panose="020F0502020204030204" pitchFamily="34" charset="0"/>
              </a:rPr>
              <a:t>thái</a:t>
            </a:r>
            <a:r>
              <a:rPr lang="en-US" altLang="en-US" sz="2800" dirty="0">
                <a:solidFill>
                  <a:srgbClr val="242021"/>
                </a:solidFill>
                <a:latin typeface="Arial" panose="020B0604020202020204" pitchFamily="34" charset="0"/>
                <a:cs typeface="Calibri" panose="020F0502020204030204" pitchFamily="34" charset="0"/>
              </a:rPr>
              <a:t> </a:t>
            </a:r>
            <a:r>
              <a:rPr lang="en-US" altLang="en-US" sz="2800" dirty="0" err="1">
                <a:solidFill>
                  <a:srgbClr val="242021"/>
                </a:solidFill>
                <a:latin typeface="Arial" panose="020B0604020202020204" pitchFamily="34" charset="0"/>
                <a:cs typeface="Calibri" panose="020F0502020204030204" pitchFamily="34" charset="0"/>
              </a:rPr>
              <a:t>lối</a:t>
            </a:r>
            <a:r>
              <a:rPr lang="en-US" altLang="en-US" sz="2800" dirty="0">
                <a:solidFill>
                  <a:srgbClr val="242021"/>
                </a:solidFill>
                <a:latin typeface="Arial" panose="020B0604020202020204" pitchFamily="34" charset="0"/>
                <a:cs typeface="Calibri" panose="020F0502020204030204" pitchFamily="34" charset="0"/>
              </a:rPr>
              <a:t> </a:t>
            </a:r>
            <a:r>
              <a:rPr lang="en-US" altLang="en-US" sz="2800" dirty="0" err="1">
                <a:solidFill>
                  <a:srgbClr val="242021"/>
                </a:solidFill>
                <a:latin typeface="Arial" panose="020B0604020202020204" pitchFamily="34" charset="0"/>
                <a:cs typeface="Calibri" panose="020F0502020204030204" pitchFamily="34" charset="0"/>
              </a:rPr>
              <a:t>ra</a:t>
            </a:r>
            <a:r>
              <a:rPr lang="en-US" altLang="en-US" sz="2800" dirty="0">
                <a:solidFill>
                  <a:srgbClr val="242021"/>
                </a:solidFill>
                <a:latin typeface="Arial" panose="020B0604020202020204" pitchFamily="34" charset="0"/>
                <a:cs typeface="Calibri" panose="020F0502020204030204" pitchFamily="34" charset="0"/>
              </a:rPr>
              <a:t> ở </a:t>
            </a:r>
            <a:r>
              <a:rPr lang="en-US" altLang="en-US" sz="2800" dirty="0" err="1">
                <a:solidFill>
                  <a:srgbClr val="242021"/>
                </a:solidFill>
                <a:latin typeface="Arial" panose="020B0604020202020204" pitchFamily="34" charset="0"/>
                <a:cs typeface="Calibri" panose="020F0502020204030204" pitchFamily="34" charset="0"/>
              </a:rPr>
              <a:t>thời</a:t>
            </a:r>
            <a:r>
              <a:rPr lang="en-US" altLang="en-US" sz="2800" dirty="0">
                <a:solidFill>
                  <a:srgbClr val="242021"/>
                </a:solidFill>
                <a:latin typeface="Arial" panose="020B0604020202020204" pitchFamily="34" charset="0"/>
                <a:cs typeface="Calibri" panose="020F0502020204030204" pitchFamily="34" charset="0"/>
              </a:rPr>
              <a:t> </a:t>
            </a:r>
            <a:r>
              <a:rPr lang="en-US" altLang="en-US" sz="2800" dirty="0" err="1">
                <a:solidFill>
                  <a:srgbClr val="242021"/>
                </a:solidFill>
                <a:latin typeface="Arial" panose="020B0604020202020204" pitchFamily="34" charset="0"/>
                <a:cs typeface="Calibri" panose="020F0502020204030204" pitchFamily="34" charset="0"/>
              </a:rPr>
              <a:t>điểm</a:t>
            </a:r>
            <a:r>
              <a:rPr lang="en-US" altLang="en-US" sz="2800" dirty="0">
                <a:solidFill>
                  <a:srgbClr val="242021"/>
                </a:solidFill>
                <a:latin typeface="Arial" panose="020B0604020202020204" pitchFamily="34" charset="0"/>
                <a:cs typeface="Calibri" panose="020F0502020204030204" pitchFamily="34" charset="0"/>
              </a:rPr>
              <a:t> </a:t>
            </a:r>
            <a:r>
              <a:rPr lang="en-US" altLang="en-US" sz="2800" dirty="0" err="1">
                <a:solidFill>
                  <a:srgbClr val="242021"/>
                </a:solidFill>
                <a:latin typeface="Arial" panose="020B0604020202020204" pitchFamily="34" charset="0"/>
                <a:cs typeface="Calibri" panose="020F0502020204030204" pitchFamily="34" charset="0"/>
              </a:rPr>
              <a:t>trước</a:t>
            </a:r>
            <a:r>
              <a:rPr lang="en-US" altLang="en-US" sz="2800" dirty="0">
                <a:solidFill>
                  <a:srgbClr val="242021"/>
                </a:solidFill>
                <a:latin typeface="Arial" panose="020B0604020202020204" pitchFamily="34" charset="0"/>
                <a:cs typeface="Calibri" panose="020F0502020204030204" pitchFamily="34" charset="0"/>
              </a:rPr>
              <a:t> </a:t>
            </a:r>
            <a:r>
              <a:rPr lang="en-US" altLang="en-US" sz="2800" dirty="0" err="1">
                <a:solidFill>
                  <a:srgbClr val="242021"/>
                </a:solidFill>
                <a:latin typeface="Arial" panose="020B0604020202020204" pitchFamily="34" charset="0"/>
                <a:cs typeface="Calibri" panose="020F0502020204030204" pitchFamily="34" charset="0"/>
              </a:rPr>
              <a:t>đó</a:t>
            </a:r>
            <a:r>
              <a:rPr lang="en-US" altLang="en-US" sz="2800" dirty="0">
                <a:solidFill>
                  <a:srgbClr val="242021"/>
                </a:solidFill>
                <a:latin typeface="Arial" panose="020B0604020202020204" pitchFamily="34" charset="0"/>
                <a:cs typeface="Calibri" panose="020F0502020204030204" pitchFamily="34" charset="0"/>
              </a:rPr>
              <a:t> (</a:t>
            </a:r>
            <a:r>
              <a:rPr lang="en-US" altLang="en-US" sz="2800" dirty="0" err="1">
                <a:solidFill>
                  <a:srgbClr val="242021"/>
                </a:solidFill>
                <a:latin typeface="Arial" panose="020B0604020202020204" pitchFamily="34" charset="0"/>
                <a:cs typeface="Calibri" panose="020F0502020204030204" pitchFamily="34" charset="0"/>
              </a:rPr>
              <a:t>trong</a:t>
            </a:r>
            <a:r>
              <a:rPr lang="en-US" altLang="en-US" sz="2800" dirty="0">
                <a:solidFill>
                  <a:srgbClr val="242021"/>
                </a:solidFill>
                <a:latin typeface="Arial" panose="020B0604020202020204" pitchFamily="34" charset="0"/>
                <a:cs typeface="Calibri" panose="020F0502020204030204" pitchFamily="34" charset="0"/>
              </a:rPr>
              <a:t> </a:t>
            </a:r>
            <a:r>
              <a:rPr lang="en-US" altLang="en-US" sz="2800" dirty="0" err="1">
                <a:solidFill>
                  <a:srgbClr val="242021"/>
                </a:solidFill>
                <a:latin typeface="Arial" panose="020B0604020202020204" pitchFamily="34" charset="0"/>
                <a:cs typeface="Calibri" panose="020F0502020204030204" pitchFamily="34" charset="0"/>
              </a:rPr>
              <a:t>quá</a:t>
            </a:r>
            <a:r>
              <a:rPr lang="en-US" altLang="en-US" sz="2800" dirty="0">
                <a:solidFill>
                  <a:srgbClr val="242021"/>
                </a:solidFill>
                <a:latin typeface="Arial" panose="020B0604020202020204" pitchFamily="34" charset="0"/>
                <a:cs typeface="Calibri" panose="020F0502020204030204" pitchFamily="34" charset="0"/>
              </a:rPr>
              <a:t> </a:t>
            </a:r>
            <a:r>
              <a:rPr lang="en-US" altLang="en-US" sz="2800" dirty="0" err="1">
                <a:solidFill>
                  <a:srgbClr val="242021"/>
                </a:solidFill>
                <a:latin typeface="Arial" panose="020B0604020202020204" pitchFamily="34" charset="0"/>
                <a:cs typeface="Calibri" panose="020F0502020204030204" pitchFamily="34" charset="0"/>
              </a:rPr>
              <a:t>khứ</a:t>
            </a:r>
            <a:r>
              <a:rPr lang="en-US" altLang="en-US" sz="2800" dirty="0">
                <a:solidFill>
                  <a:srgbClr val="242021"/>
                </a:solidFill>
                <a:latin typeface="Arial" panose="020B0604020202020204" pitchFamily="34" charset="0"/>
                <a:cs typeface="Calibri" panose="020F0502020204030204" pitchFamily="34" charset="0"/>
              </a:rPr>
              <a:t>).</a:t>
            </a:r>
            <a:endParaRPr lang="en-US" altLang="en-US" sz="2800" dirty="0">
              <a:solidFill>
                <a:prstClr val="black"/>
              </a:solidFill>
              <a:latin typeface="Arial" panose="020B0604020202020204" pitchFamily="34"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1"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5"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
            <a:extLst>
              <a:ext uri="{FF2B5EF4-FFF2-40B4-BE49-F238E27FC236}">
                <a16:creationId xmlns:a16="http://schemas.microsoft.com/office/drawing/2014/main" id="{781CD666-5DD1-010B-1C76-69B32A15CAB8}"/>
              </a:ext>
            </a:extLst>
          </p:cNvPr>
          <p:cNvSpPr>
            <a:spLocks noChangeArrowheads="1"/>
          </p:cNvSpPr>
          <p:nvPr/>
        </p:nvSpPr>
        <p:spPr bwMode="auto">
          <a:xfrm>
            <a:off x="2913776" y="1612844"/>
            <a:ext cx="7601824"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just" defTabSz="914377" fontAlgn="base">
              <a:lnSpc>
                <a:spcPct val="150000"/>
              </a:lnSpc>
              <a:spcBef>
                <a:spcPct val="0"/>
              </a:spcBef>
              <a:spcAft>
                <a:spcPct val="0"/>
              </a:spcAft>
              <a:buClrTx/>
              <a:buSzTx/>
              <a:buNone/>
            </a:pPr>
            <a:r>
              <a:rPr lang="en-US" altLang="en-US" sz="3200" b="1" dirty="0">
                <a:solidFill>
                  <a:srgbClr val="0070C0"/>
                </a:solidFill>
                <a:latin typeface="Arial" panose="020B0604020202020204" pitchFamily="34" charset="0"/>
                <a:cs typeface="Calibri" panose="020F0502020204030204" pitchFamily="34" charset="0"/>
              </a:rPr>
              <a:t>- </a:t>
            </a:r>
            <a:r>
              <a:rPr lang="en-US" altLang="en-US" sz="3200" b="1" dirty="0" err="1">
                <a:solidFill>
                  <a:srgbClr val="0070C0"/>
                </a:solidFill>
                <a:latin typeface="Arial" panose="020B0604020202020204" pitchFamily="34" charset="0"/>
                <a:cs typeface="Calibri" panose="020F0502020204030204" pitchFamily="34" charset="0"/>
              </a:rPr>
              <a:t>Mạch</a:t>
            </a:r>
            <a:r>
              <a:rPr lang="en-US" altLang="en-US" sz="3200" b="1" dirty="0">
                <a:solidFill>
                  <a:srgbClr val="0070C0"/>
                </a:solidFill>
                <a:latin typeface="Arial" panose="020B0604020202020204" pitchFamily="34" charset="0"/>
                <a:cs typeface="Calibri" panose="020F0502020204030204" pitchFamily="34" charset="0"/>
              </a:rPr>
              <a:t> logic </a:t>
            </a:r>
            <a:r>
              <a:rPr lang="en-US" altLang="en-US" sz="3200" b="1" dirty="0" err="1">
                <a:solidFill>
                  <a:srgbClr val="0070C0"/>
                </a:solidFill>
                <a:latin typeface="Arial" panose="020B0604020202020204" pitchFamily="34" charset="0"/>
                <a:cs typeface="Calibri" panose="020F0502020204030204" pitchFamily="34" charset="0"/>
              </a:rPr>
              <a:t>tổ</a:t>
            </a:r>
            <a:r>
              <a:rPr lang="en-US" altLang="en-US" sz="3200" b="1" dirty="0">
                <a:solidFill>
                  <a:srgbClr val="0070C0"/>
                </a:solidFill>
                <a:latin typeface="Arial" panose="020B0604020202020204" pitchFamily="34" charset="0"/>
                <a:cs typeface="Calibri" panose="020F0502020204030204" pitchFamily="34" charset="0"/>
              </a:rPr>
              <a:t> </a:t>
            </a:r>
            <a:r>
              <a:rPr lang="en-US" altLang="en-US" sz="3200" b="1" dirty="0" err="1">
                <a:solidFill>
                  <a:srgbClr val="0070C0"/>
                </a:solidFill>
                <a:latin typeface="Arial" panose="020B0604020202020204" pitchFamily="34" charset="0"/>
                <a:cs typeface="Calibri" panose="020F0502020204030204" pitchFamily="34" charset="0"/>
              </a:rPr>
              <a:t>hợp</a:t>
            </a:r>
            <a:r>
              <a:rPr lang="en-US" altLang="en-US" sz="3200" b="1" dirty="0">
                <a:solidFill>
                  <a:srgbClr val="0070C0"/>
                </a:solidFill>
                <a:latin typeface="Arial" panose="020B0604020202020204" pitchFamily="34" charset="0"/>
                <a:cs typeface="Calibri" panose="020F0502020204030204" pitchFamily="34" charset="0"/>
              </a:rPr>
              <a:t> </a:t>
            </a:r>
            <a:r>
              <a:rPr lang="en-US" altLang="en-US" sz="3200" b="1" dirty="0" err="1">
                <a:solidFill>
                  <a:srgbClr val="0070C0"/>
                </a:solidFill>
                <a:latin typeface="Arial" panose="020B0604020202020204" pitchFamily="34" charset="0"/>
                <a:cs typeface="Calibri" panose="020F0502020204030204" pitchFamily="34" charset="0"/>
              </a:rPr>
              <a:t>gồm</a:t>
            </a:r>
            <a:r>
              <a:rPr lang="en-US" altLang="en-US" sz="3200" b="1" dirty="0">
                <a:solidFill>
                  <a:srgbClr val="0070C0"/>
                </a:solidFill>
                <a:latin typeface="Arial" panose="020B0604020202020204" pitchFamily="34" charset="0"/>
                <a:cs typeface="Calibri" panose="020F0502020204030204" pitchFamily="34" charset="0"/>
              </a:rPr>
              <a:t>:</a:t>
            </a:r>
            <a:endParaRPr lang="en-US" altLang="en-US" sz="2800" b="1" dirty="0">
              <a:solidFill>
                <a:srgbClr val="0070C0"/>
              </a:solidFill>
              <a:latin typeface="Arial" panose="020B0604020202020204" pitchFamily="34" charset="0"/>
              <a:cs typeface="Calibri" panose="020F0502020204030204" pitchFamily="34" charset="0"/>
            </a:endParaRPr>
          </a:p>
          <a:p>
            <a:pPr algn="just" defTabSz="914377" fontAlgn="base">
              <a:lnSpc>
                <a:spcPct val="150000"/>
              </a:lnSpc>
              <a:spcBef>
                <a:spcPct val="0"/>
              </a:spcBef>
              <a:spcAft>
                <a:spcPct val="0"/>
              </a:spcAft>
              <a:buClrTx/>
              <a:buSzTx/>
              <a:buNone/>
            </a:pPr>
            <a:r>
              <a:rPr lang="en-US" sz="3200">
                <a:solidFill>
                  <a:srgbClr val="0070C0"/>
                </a:solidFill>
                <a:ea typeface="Tahoma" panose="020B0604030504040204" pitchFamily="34" charset="0"/>
                <a:cs typeface="Tahoma" panose="020B0604030504040204" pitchFamily="34" charset="0"/>
                <a:sym typeface="Wingdings 2" panose="05020102010507070707" pitchFamily="18" charset="2"/>
              </a:rPr>
              <a:t></a:t>
            </a:r>
            <a:r>
              <a:rPr lang="en-US" altLang="en-US" sz="3200" smtClean="0">
                <a:solidFill>
                  <a:srgbClr val="242021"/>
                </a:solidFill>
                <a:latin typeface="Arial" panose="020B0604020202020204" pitchFamily="34" charset="0"/>
                <a:cs typeface="Calibri" panose="020F0502020204030204" pitchFamily="34" charset="0"/>
              </a:rPr>
              <a:t> </a:t>
            </a:r>
            <a:r>
              <a:rPr lang="en-US" altLang="en-US" sz="3200" dirty="0" err="1">
                <a:solidFill>
                  <a:srgbClr val="242021"/>
                </a:solidFill>
                <a:latin typeface="Arial" panose="020B0604020202020204" pitchFamily="34" charset="0"/>
                <a:cs typeface="Calibri" panose="020F0502020204030204" pitchFamily="34" charset="0"/>
              </a:rPr>
              <a:t>Các</a:t>
            </a:r>
            <a:r>
              <a:rPr lang="en-US" altLang="en-US" sz="3200" dirty="0">
                <a:solidFill>
                  <a:srgbClr val="242021"/>
                </a:solidFill>
                <a:latin typeface="Arial" panose="020B0604020202020204" pitchFamily="34" charset="0"/>
                <a:cs typeface="Calibri" panose="020F0502020204030204" pitchFamily="34" charset="0"/>
              </a:rPr>
              <a:t> </a:t>
            </a:r>
            <a:r>
              <a:rPr lang="en-US" altLang="en-US" sz="3200" dirty="0" err="1">
                <a:solidFill>
                  <a:srgbClr val="242021"/>
                </a:solidFill>
                <a:latin typeface="Arial" panose="020B0604020202020204" pitchFamily="34" charset="0"/>
                <a:cs typeface="Calibri" panose="020F0502020204030204" pitchFamily="34" charset="0"/>
              </a:rPr>
              <a:t>mạch</a:t>
            </a:r>
            <a:r>
              <a:rPr lang="en-US" altLang="en-US" sz="3200" dirty="0">
                <a:solidFill>
                  <a:srgbClr val="242021"/>
                </a:solidFill>
                <a:latin typeface="Arial" panose="020B0604020202020204" pitchFamily="34" charset="0"/>
                <a:cs typeface="Calibri" panose="020F0502020204030204" pitchFamily="34" charset="0"/>
              </a:rPr>
              <a:t> </a:t>
            </a:r>
            <a:r>
              <a:rPr lang="en-US" altLang="en-US" sz="3200" dirty="0" err="1">
                <a:solidFill>
                  <a:srgbClr val="242021"/>
                </a:solidFill>
                <a:latin typeface="Arial" panose="020B0604020202020204" pitchFamily="34" charset="0"/>
                <a:cs typeface="Calibri" panose="020F0502020204030204" pitchFamily="34" charset="0"/>
              </a:rPr>
              <a:t>số</a:t>
            </a:r>
            <a:r>
              <a:rPr lang="en-US" altLang="en-US" sz="3200" dirty="0">
                <a:solidFill>
                  <a:srgbClr val="242021"/>
                </a:solidFill>
                <a:latin typeface="Arial" panose="020B0604020202020204" pitchFamily="34" charset="0"/>
                <a:cs typeface="Calibri" panose="020F0502020204030204" pitchFamily="34" charset="0"/>
              </a:rPr>
              <a:t> </a:t>
            </a:r>
            <a:r>
              <a:rPr lang="en-US" altLang="en-US" sz="3200" dirty="0" err="1">
                <a:solidFill>
                  <a:srgbClr val="242021"/>
                </a:solidFill>
                <a:latin typeface="Arial" panose="020B0604020202020204" pitchFamily="34" charset="0"/>
                <a:cs typeface="Calibri" panose="020F0502020204030204" pitchFamily="34" charset="0"/>
              </a:rPr>
              <a:t>học</a:t>
            </a:r>
            <a:r>
              <a:rPr lang="en-US" altLang="en-US" sz="3200" dirty="0">
                <a:solidFill>
                  <a:srgbClr val="242021"/>
                </a:solidFill>
                <a:latin typeface="Arial" panose="020B0604020202020204" pitchFamily="34" charset="0"/>
                <a:cs typeface="Calibri" panose="020F0502020204030204" pitchFamily="34" charset="0"/>
              </a:rPr>
              <a:t>.</a:t>
            </a:r>
            <a:endParaRPr lang="en-US" altLang="en-US" sz="2800" dirty="0">
              <a:solidFill>
                <a:prstClr val="black"/>
              </a:solidFill>
              <a:latin typeface="Arial" panose="020B0604020202020204" pitchFamily="34" charset="0"/>
              <a:cs typeface="Calibri" panose="020F0502020204030204" pitchFamily="34" charset="0"/>
            </a:endParaRPr>
          </a:p>
          <a:p>
            <a:pPr algn="just" defTabSz="914377" fontAlgn="base">
              <a:lnSpc>
                <a:spcPct val="150000"/>
              </a:lnSpc>
              <a:spcBef>
                <a:spcPct val="0"/>
              </a:spcBef>
              <a:spcAft>
                <a:spcPct val="0"/>
              </a:spcAft>
              <a:buClrTx/>
              <a:buSzTx/>
              <a:buNone/>
            </a:pPr>
            <a:r>
              <a:rPr lang="en-US" sz="3200">
                <a:solidFill>
                  <a:srgbClr val="0070C0"/>
                </a:solidFill>
                <a:ea typeface="Tahoma" panose="020B0604030504040204" pitchFamily="34" charset="0"/>
                <a:cs typeface="Tahoma" panose="020B0604030504040204" pitchFamily="34" charset="0"/>
                <a:sym typeface="Wingdings 2" panose="05020102010507070707" pitchFamily="18" charset="2"/>
              </a:rPr>
              <a:t></a:t>
            </a:r>
            <a:r>
              <a:rPr lang="en-US" altLang="en-US" sz="3200" smtClean="0">
                <a:solidFill>
                  <a:srgbClr val="242021"/>
                </a:solidFill>
                <a:latin typeface="Arial" panose="020B0604020202020204" pitchFamily="34" charset="0"/>
                <a:cs typeface="Calibri" panose="020F0502020204030204" pitchFamily="34" charset="0"/>
              </a:rPr>
              <a:t> </a:t>
            </a:r>
            <a:r>
              <a:rPr lang="en-US" altLang="en-US" sz="3200" dirty="0" err="1">
                <a:solidFill>
                  <a:srgbClr val="242021"/>
                </a:solidFill>
                <a:latin typeface="Arial" panose="020B0604020202020204" pitchFamily="34" charset="0"/>
                <a:cs typeface="Calibri" panose="020F0502020204030204" pitchFamily="34" charset="0"/>
              </a:rPr>
              <a:t>Các</a:t>
            </a:r>
            <a:r>
              <a:rPr lang="en-US" altLang="en-US" sz="3200" dirty="0">
                <a:solidFill>
                  <a:srgbClr val="242021"/>
                </a:solidFill>
                <a:latin typeface="Arial" panose="020B0604020202020204" pitchFamily="34" charset="0"/>
                <a:cs typeface="Calibri" panose="020F0502020204030204" pitchFamily="34" charset="0"/>
              </a:rPr>
              <a:t> </a:t>
            </a:r>
            <a:r>
              <a:rPr lang="en-US" altLang="en-US" sz="3200" dirty="0" err="1">
                <a:solidFill>
                  <a:srgbClr val="242021"/>
                </a:solidFill>
                <a:latin typeface="Arial" panose="020B0604020202020204" pitchFamily="34" charset="0"/>
                <a:cs typeface="Calibri" panose="020F0502020204030204" pitchFamily="34" charset="0"/>
              </a:rPr>
              <a:t>bộ</a:t>
            </a:r>
            <a:r>
              <a:rPr lang="en-US" altLang="en-US" sz="3200" dirty="0">
                <a:solidFill>
                  <a:srgbClr val="242021"/>
                </a:solidFill>
                <a:latin typeface="Arial" panose="020B0604020202020204" pitchFamily="34" charset="0"/>
                <a:cs typeface="Calibri" panose="020F0502020204030204" pitchFamily="34" charset="0"/>
              </a:rPr>
              <a:t> </a:t>
            </a:r>
            <a:r>
              <a:rPr lang="en-US" altLang="en-US" sz="3200" dirty="0" err="1">
                <a:solidFill>
                  <a:srgbClr val="242021"/>
                </a:solidFill>
                <a:latin typeface="Arial" panose="020B0604020202020204" pitchFamily="34" charset="0"/>
                <a:cs typeface="Calibri" panose="020F0502020204030204" pitchFamily="34" charset="0"/>
              </a:rPr>
              <a:t>hợp</a:t>
            </a:r>
            <a:r>
              <a:rPr lang="en-US" altLang="en-US" sz="3200" dirty="0">
                <a:solidFill>
                  <a:srgbClr val="242021"/>
                </a:solidFill>
                <a:latin typeface="Arial" panose="020B0604020202020204" pitchFamily="34" charset="0"/>
                <a:cs typeface="Calibri" panose="020F0502020204030204" pitchFamily="34" charset="0"/>
              </a:rPr>
              <a:t> </a:t>
            </a:r>
            <a:r>
              <a:rPr lang="en-US" altLang="en-US" sz="3200" dirty="0" err="1">
                <a:solidFill>
                  <a:srgbClr val="242021"/>
                </a:solidFill>
                <a:latin typeface="Arial" panose="020B0604020202020204" pitchFamily="34" charset="0"/>
                <a:cs typeface="Calibri" panose="020F0502020204030204" pitchFamily="34" charset="0"/>
              </a:rPr>
              <a:t>kênh</a:t>
            </a:r>
            <a:r>
              <a:rPr lang="en-US" altLang="en-US" sz="3200" dirty="0">
                <a:solidFill>
                  <a:srgbClr val="242021"/>
                </a:solidFill>
                <a:latin typeface="Arial" panose="020B0604020202020204" pitchFamily="34" charset="0"/>
                <a:cs typeface="Calibri" panose="020F0502020204030204" pitchFamily="34" charset="0"/>
              </a:rPr>
              <a:t>, </a:t>
            </a:r>
            <a:r>
              <a:rPr lang="en-US" altLang="en-US" sz="3200" dirty="0" err="1">
                <a:solidFill>
                  <a:srgbClr val="242021"/>
                </a:solidFill>
                <a:latin typeface="Arial" panose="020B0604020202020204" pitchFamily="34" charset="0"/>
                <a:cs typeface="Calibri" panose="020F0502020204030204" pitchFamily="34" charset="0"/>
              </a:rPr>
              <a:t>phân</a:t>
            </a:r>
            <a:r>
              <a:rPr lang="en-US" altLang="en-US" sz="3200" dirty="0">
                <a:solidFill>
                  <a:srgbClr val="242021"/>
                </a:solidFill>
                <a:latin typeface="Arial" panose="020B0604020202020204" pitchFamily="34" charset="0"/>
                <a:cs typeface="Calibri" panose="020F0502020204030204" pitchFamily="34" charset="0"/>
              </a:rPr>
              <a:t> </a:t>
            </a:r>
            <a:r>
              <a:rPr lang="en-US" altLang="en-US" sz="3200" dirty="0" err="1">
                <a:solidFill>
                  <a:srgbClr val="242021"/>
                </a:solidFill>
                <a:latin typeface="Arial" panose="020B0604020202020204" pitchFamily="34" charset="0"/>
                <a:cs typeface="Calibri" panose="020F0502020204030204" pitchFamily="34" charset="0"/>
              </a:rPr>
              <a:t>kênh</a:t>
            </a:r>
            <a:r>
              <a:rPr lang="en-US" altLang="en-US" sz="3200" dirty="0">
                <a:solidFill>
                  <a:srgbClr val="242021"/>
                </a:solidFill>
                <a:latin typeface="Arial" panose="020B0604020202020204" pitchFamily="34" charset="0"/>
                <a:cs typeface="Calibri" panose="020F0502020204030204" pitchFamily="34" charset="0"/>
              </a:rPr>
              <a:t>.</a:t>
            </a:r>
            <a:endParaRPr lang="en-US" altLang="en-US" sz="2800" dirty="0">
              <a:solidFill>
                <a:prstClr val="black"/>
              </a:solidFill>
              <a:latin typeface="Arial" panose="020B0604020202020204" pitchFamily="34" charset="0"/>
              <a:cs typeface="Calibri" panose="020F0502020204030204" pitchFamily="34" charset="0"/>
            </a:endParaRPr>
          </a:p>
          <a:p>
            <a:pPr algn="just" defTabSz="914377" fontAlgn="base">
              <a:lnSpc>
                <a:spcPct val="150000"/>
              </a:lnSpc>
              <a:spcBef>
                <a:spcPct val="0"/>
              </a:spcBef>
              <a:spcAft>
                <a:spcPct val="0"/>
              </a:spcAft>
              <a:buClrTx/>
              <a:buSzTx/>
              <a:buNone/>
            </a:pPr>
            <a:r>
              <a:rPr lang="en-US" sz="3200">
                <a:solidFill>
                  <a:srgbClr val="0070C0"/>
                </a:solidFill>
                <a:ea typeface="Tahoma" panose="020B0604030504040204" pitchFamily="34" charset="0"/>
                <a:cs typeface="Tahoma" panose="020B0604030504040204" pitchFamily="34" charset="0"/>
                <a:sym typeface="Wingdings 2" panose="05020102010507070707" pitchFamily="18" charset="2"/>
              </a:rPr>
              <a:t></a:t>
            </a:r>
            <a:r>
              <a:rPr lang="en-US" altLang="en-US" sz="3200" smtClean="0">
                <a:solidFill>
                  <a:srgbClr val="242021"/>
                </a:solidFill>
                <a:latin typeface="Arial" panose="020B0604020202020204" pitchFamily="34" charset="0"/>
                <a:cs typeface="Calibri" panose="020F0502020204030204" pitchFamily="34" charset="0"/>
              </a:rPr>
              <a:t> </a:t>
            </a:r>
            <a:r>
              <a:rPr lang="en-US" altLang="en-US" sz="3200" dirty="0" err="1">
                <a:solidFill>
                  <a:srgbClr val="242021"/>
                </a:solidFill>
                <a:latin typeface="Arial" panose="020B0604020202020204" pitchFamily="34" charset="0"/>
                <a:cs typeface="Calibri" panose="020F0502020204030204" pitchFamily="34" charset="0"/>
              </a:rPr>
              <a:t>Các</a:t>
            </a:r>
            <a:r>
              <a:rPr lang="en-US" altLang="en-US" sz="3200" dirty="0">
                <a:solidFill>
                  <a:srgbClr val="242021"/>
                </a:solidFill>
                <a:latin typeface="Arial" panose="020B0604020202020204" pitchFamily="34" charset="0"/>
                <a:cs typeface="Calibri" panose="020F0502020204030204" pitchFamily="34" charset="0"/>
              </a:rPr>
              <a:t> </a:t>
            </a:r>
            <a:r>
              <a:rPr lang="en-US" altLang="en-US" sz="3200" dirty="0" err="1">
                <a:solidFill>
                  <a:srgbClr val="242021"/>
                </a:solidFill>
                <a:latin typeface="Arial" panose="020B0604020202020204" pitchFamily="34" charset="0"/>
                <a:cs typeface="Calibri" panose="020F0502020204030204" pitchFamily="34" charset="0"/>
              </a:rPr>
              <a:t>bộ</a:t>
            </a:r>
            <a:r>
              <a:rPr lang="en-US" altLang="en-US" sz="3200" dirty="0">
                <a:solidFill>
                  <a:srgbClr val="242021"/>
                </a:solidFill>
                <a:latin typeface="Arial" panose="020B0604020202020204" pitchFamily="34" charset="0"/>
                <a:cs typeface="Calibri" panose="020F0502020204030204" pitchFamily="34" charset="0"/>
              </a:rPr>
              <a:t> </a:t>
            </a:r>
            <a:r>
              <a:rPr lang="en-US" altLang="en-US" sz="3200" dirty="0" err="1">
                <a:solidFill>
                  <a:srgbClr val="242021"/>
                </a:solidFill>
                <a:latin typeface="Arial" panose="020B0604020202020204" pitchFamily="34" charset="0"/>
                <a:cs typeface="Calibri" panose="020F0502020204030204" pitchFamily="34" charset="0"/>
              </a:rPr>
              <a:t>mã</a:t>
            </a:r>
            <a:r>
              <a:rPr lang="en-US" altLang="en-US" sz="3200" dirty="0">
                <a:solidFill>
                  <a:srgbClr val="242021"/>
                </a:solidFill>
                <a:latin typeface="Arial" panose="020B0604020202020204" pitchFamily="34" charset="0"/>
                <a:cs typeface="Calibri" panose="020F0502020204030204" pitchFamily="34" charset="0"/>
              </a:rPr>
              <a:t> </a:t>
            </a:r>
            <a:r>
              <a:rPr lang="en-US" altLang="en-US" sz="3200" dirty="0" err="1">
                <a:solidFill>
                  <a:srgbClr val="242021"/>
                </a:solidFill>
                <a:latin typeface="Arial" panose="020B0604020202020204" pitchFamily="34" charset="0"/>
                <a:cs typeface="Calibri" panose="020F0502020204030204" pitchFamily="34" charset="0"/>
              </a:rPr>
              <a:t>hoá</a:t>
            </a:r>
            <a:r>
              <a:rPr lang="en-US" altLang="en-US" sz="3200" dirty="0">
                <a:solidFill>
                  <a:srgbClr val="242021"/>
                </a:solidFill>
                <a:latin typeface="Arial" panose="020B0604020202020204" pitchFamily="34" charset="0"/>
                <a:cs typeface="Calibri" panose="020F0502020204030204" pitchFamily="34" charset="0"/>
              </a:rPr>
              <a:t>, </a:t>
            </a:r>
            <a:r>
              <a:rPr lang="en-US" altLang="en-US" sz="3200" dirty="0" err="1">
                <a:solidFill>
                  <a:srgbClr val="242021"/>
                </a:solidFill>
                <a:latin typeface="Arial" panose="020B0604020202020204" pitchFamily="34" charset="0"/>
                <a:cs typeface="Calibri" panose="020F0502020204030204" pitchFamily="34" charset="0"/>
              </a:rPr>
              <a:t>giải</a:t>
            </a:r>
            <a:r>
              <a:rPr lang="en-US" altLang="en-US" sz="3200" dirty="0">
                <a:solidFill>
                  <a:srgbClr val="242021"/>
                </a:solidFill>
                <a:latin typeface="Arial" panose="020B0604020202020204" pitchFamily="34" charset="0"/>
                <a:cs typeface="Calibri" panose="020F0502020204030204" pitchFamily="34" charset="0"/>
              </a:rPr>
              <a:t> </a:t>
            </a:r>
            <a:r>
              <a:rPr lang="en-US" altLang="en-US" sz="3200" dirty="0" err="1">
                <a:solidFill>
                  <a:srgbClr val="242021"/>
                </a:solidFill>
                <a:latin typeface="Arial" panose="020B0604020202020204" pitchFamily="34" charset="0"/>
                <a:cs typeface="Calibri" panose="020F0502020204030204" pitchFamily="34" charset="0"/>
              </a:rPr>
              <a:t>mã</a:t>
            </a:r>
            <a:r>
              <a:rPr lang="en-US" altLang="en-US" sz="3200" dirty="0">
                <a:solidFill>
                  <a:srgbClr val="242021"/>
                </a:solidFill>
                <a:latin typeface="Arial" panose="020B0604020202020204" pitchFamily="34" charset="0"/>
                <a:cs typeface="Calibri" panose="020F0502020204030204" pitchFamily="34" charset="0"/>
              </a:rPr>
              <a:t>.</a:t>
            </a:r>
            <a:endParaRPr lang="en-US" altLang="en-US" sz="2800" dirty="0">
              <a:solidFill>
                <a:prstClr val="black"/>
              </a:solidFill>
              <a:latin typeface="Arial" panose="020B0604020202020204" pitchFamily="34" charset="0"/>
              <a:cs typeface="Calibri" panose="020F0502020204030204" pitchFamily="34" charset="0"/>
            </a:endParaRPr>
          </a:p>
          <a:p>
            <a:pPr algn="just" defTabSz="914377" fontAlgn="base">
              <a:lnSpc>
                <a:spcPct val="150000"/>
              </a:lnSpc>
              <a:spcBef>
                <a:spcPct val="0"/>
              </a:spcBef>
              <a:spcAft>
                <a:spcPct val="0"/>
              </a:spcAft>
              <a:buClrTx/>
              <a:buSzTx/>
              <a:buNone/>
            </a:pPr>
            <a:r>
              <a:rPr lang="en-US" sz="3200">
                <a:solidFill>
                  <a:srgbClr val="0070C0"/>
                </a:solidFill>
                <a:ea typeface="Tahoma" panose="020B0604030504040204" pitchFamily="34" charset="0"/>
                <a:cs typeface="Tahoma" panose="020B0604030504040204" pitchFamily="34" charset="0"/>
                <a:sym typeface="Wingdings 2" panose="05020102010507070707" pitchFamily="18" charset="2"/>
              </a:rPr>
              <a:t></a:t>
            </a:r>
            <a:r>
              <a:rPr lang="en-US" altLang="en-US" sz="3200" smtClean="0">
                <a:solidFill>
                  <a:srgbClr val="242021"/>
                </a:solidFill>
                <a:latin typeface="Arial" panose="020B0604020202020204" pitchFamily="34" charset="0"/>
                <a:cs typeface="Calibri" panose="020F0502020204030204" pitchFamily="34" charset="0"/>
              </a:rPr>
              <a:t> </a:t>
            </a:r>
            <a:r>
              <a:rPr lang="en-US" altLang="en-US" sz="3200" dirty="0" err="1">
                <a:solidFill>
                  <a:srgbClr val="242021"/>
                </a:solidFill>
                <a:latin typeface="Arial" panose="020B0604020202020204" pitchFamily="34" charset="0"/>
                <a:cs typeface="Calibri" panose="020F0502020204030204" pitchFamily="34" charset="0"/>
              </a:rPr>
              <a:t>Các</a:t>
            </a:r>
            <a:r>
              <a:rPr lang="en-US" altLang="en-US" sz="3200" dirty="0">
                <a:solidFill>
                  <a:srgbClr val="242021"/>
                </a:solidFill>
                <a:latin typeface="Arial" panose="020B0604020202020204" pitchFamily="34" charset="0"/>
                <a:cs typeface="Calibri" panose="020F0502020204030204" pitchFamily="34" charset="0"/>
              </a:rPr>
              <a:t> </a:t>
            </a:r>
            <a:r>
              <a:rPr lang="en-US" altLang="en-US" sz="3200" dirty="0" err="1">
                <a:solidFill>
                  <a:srgbClr val="242021"/>
                </a:solidFill>
                <a:latin typeface="Arial" panose="020B0604020202020204" pitchFamily="34" charset="0"/>
                <a:cs typeface="Calibri" panose="020F0502020204030204" pitchFamily="34" charset="0"/>
              </a:rPr>
              <a:t>mạch</a:t>
            </a:r>
            <a:r>
              <a:rPr lang="en-US" altLang="en-US" sz="3200" dirty="0">
                <a:solidFill>
                  <a:srgbClr val="242021"/>
                </a:solidFill>
                <a:latin typeface="Arial" panose="020B0604020202020204" pitchFamily="34" charset="0"/>
                <a:cs typeface="Calibri" panose="020F0502020204030204" pitchFamily="34" charset="0"/>
              </a:rPr>
              <a:t> so </a:t>
            </a:r>
            <a:r>
              <a:rPr lang="en-US" altLang="en-US" sz="3200" dirty="0" err="1">
                <a:solidFill>
                  <a:srgbClr val="242021"/>
                </a:solidFill>
                <a:latin typeface="Arial" panose="020B0604020202020204" pitchFamily="34" charset="0"/>
                <a:cs typeface="Calibri" panose="020F0502020204030204" pitchFamily="34" charset="0"/>
              </a:rPr>
              <a:t>sánh</a:t>
            </a:r>
            <a:r>
              <a:rPr lang="en-US" altLang="en-US" sz="3200" dirty="0">
                <a:solidFill>
                  <a:srgbClr val="242021"/>
                </a:solidFill>
                <a:latin typeface="Arial" panose="020B0604020202020204" pitchFamily="34" charset="0"/>
                <a:cs typeface="Calibri" panose="020F0502020204030204" pitchFamily="34" charset="0"/>
              </a:rPr>
              <a:t>.</a:t>
            </a:r>
            <a:endParaRPr lang="en-US" altLang="en-US" sz="2800" dirty="0">
              <a:solidFill>
                <a:prstClr val="black"/>
              </a:solidFill>
              <a:latin typeface="Arial" panose="020B0604020202020204" pitchFamily="34" charset="0"/>
              <a:cs typeface="Calibri" panose="020F0502020204030204" pitchFamily="34" charset="0"/>
            </a:endParaRPr>
          </a:p>
          <a:p>
            <a:pPr algn="just" defTabSz="914377" fontAlgn="base">
              <a:lnSpc>
                <a:spcPct val="150000"/>
              </a:lnSpc>
              <a:spcBef>
                <a:spcPct val="0"/>
              </a:spcBef>
              <a:spcAft>
                <a:spcPct val="0"/>
              </a:spcAft>
              <a:buClrTx/>
              <a:buSzTx/>
              <a:buNone/>
            </a:pPr>
            <a:r>
              <a:rPr lang="en-US" sz="3200">
                <a:solidFill>
                  <a:srgbClr val="0070C0"/>
                </a:solidFill>
                <a:ea typeface="Tahoma" panose="020B0604030504040204" pitchFamily="34" charset="0"/>
                <a:cs typeface="Tahoma" panose="020B0604030504040204" pitchFamily="34" charset="0"/>
                <a:sym typeface="Wingdings 2" panose="05020102010507070707" pitchFamily="18" charset="2"/>
              </a:rPr>
              <a:t></a:t>
            </a:r>
            <a:r>
              <a:rPr lang="en-US" altLang="en-US" sz="3200" smtClean="0">
                <a:solidFill>
                  <a:srgbClr val="242021"/>
                </a:solidFill>
                <a:latin typeface="Arial" panose="020B0604020202020204" pitchFamily="34" charset="0"/>
                <a:cs typeface="Calibri" panose="020F0502020204030204" pitchFamily="34" charset="0"/>
              </a:rPr>
              <a:t> </a:t>
            </a:r>
            <a:r>
              <a:rPr lang="en-US" altLang="en-US" sz="3200" dirty="0" err="1">
                <a:solidFill>
                  <a:srgbClr val="242021"/>
                </a:solidFill>
                <a:latin typeface="Arial" panose="020B0604020202020204" pitchFamily="34" charset="0"/>
                <a:cs typeface="Calibri" panose="020F0502020204030204" pitchFamily="34" charset="0"/>
              </a:rPr>
              <a:t>Các</a:t>
            </a:r>
            <a:r>
              <a:rPr lang="en-US" altLang="en-US" sz="3200" dirty="0">
                <a:solidFill>
                  <a:srgbClr val="242021"/>
                </a:solidFill>
                <a:latin typeface="Arial" panose="020B0604020202020204" pitchFamily="34" charset="0"/>
                <a:cs typeface="Calibri" panose="020F0502020204030204" pitchFamily="34" charset="0"/>
              </a:rPr>
              <a:t> </a:t>
            </a:r>
            <a:r>
              <a:rPr lang="en-US" altLang="en-US" sz="3200" dirty="0" err="1">
                <a:solidFill>
                  <a:srgbClr val="242021"/>
                </a:solidFill>
                <a:latin typeface="Arial" panose="020B0604020202020204" pitchFamily="34" charset="0"/>
                <a:cs typeface="Calibri" panose="020F0502020204030204" pitchFamily="34" charset="0"/>
              </a:rPr>
              <a:t>bộ</a:t>
            </a:r>
            <a:r>
              <a:rPr lang="en-US" altLang="en-US" sz="3200" dirty="0">
                <a:solidFill>
                  <a:srgbClr val="242021"/>
                </a:solidFill>
                <a:latin typeface="Arial" panose="020B0604020202020204" pitchFamily="34" charset="0"/>
                <a:cs typeface="Calibri" panose="020F0502020204030204" pitchFamily="34" charset="0"/>
              </a:rPr>
              <a:t> </a:t>
            </a:r>
            <a:r>
              <a:rPr lang="en-US" altLang="en-US" sz="3200" dirty="0" err="1">
                <a:solidFill>
                  <a:srgbClr val="242021"/>
                </a:solidFill>
                <a:latin typeface="Arial" panose="020B0604020202020204" pitchFamily="34" charset="0"/>
                <a:cs typeface="Calibri" panose="020F0502020204030204" pitchFamily="34" charset="0"/>
              </a:rPr>
              <a:t>khoá</a:t>
            </a:r>
            <a:r>
              <a:rPr lang="en-US" altLang="en-US" sz="3200" dirty="0">
                <a:solidFill>
                  <a:srgbClr val="242021"/>
                </a:solidFill>
                <a:latin typeface="Arial" panose="020B0604020202020204" pitchFamily="34" charset="0"/>
                <a:cs typeface="Calibri" panose="020F0502020204030204" pitchFamily="34" charset="0"/>
              </a:rPr>
              <a:t>, </a:t>
            </a:r>
            <a:r>
              <a:rPr lang="en-US" altLang="en-US" sz="3200" dirty="0" err="1">
                <a:solidFill>
                  <a:srgbClr val="242021"/>
                </a:solidFill>
                <a:latin typeface="Arial" panose="020B0604020202020204" pitchFamily="34" charset="0"/>
                <a:cs typeface="Calibri" panose="020F0502020204030204" pitchFamily="34" charset="0"/>
              </a:rPr>
              <a:t>điều</a:t>
            </a:r>
            <a:r>
              <a:rPr lang="en-US" altLang="en-US" sz="3200" dirty="0">
                <a:solidFill>
                  <a:srgbClr val="242021"/>
                </a:solidFill>
                <a:latin typeface="Arial" panose="020B0604020202020204" pitchFamily="34" charset="0"/>
                <a:cs typeface="Calibri" panose="020F0502020204030204" pitchFamily="34" charset="0"/>
              </a:rPr>
              <a:t> </a:t>
            </a:r>
            <a:r>
              <a:rPr lang="en-US" altLang="en-US" sz="3200" dirty="0" err="1">
                <a:solidFill>
                  <a:srgbClr val="242021"/>
                </a:solidFill>
                <a:latin typeface="Arial" panose="020B0604020202020204" pitchFamily="34" charset="0"/>
                <a:cs typeface="Calibri" panose="020F0502020204030204" pitchFamily="34" charset="0"/>
              </a:rPr>
              <a:t>khiển</a:t>
            </a:r>
            <a:r>
              <a:rPr lang="en-US" altLang="en-US" sz="3200" dirty="0">
                <a:solidFill>
                  <a:srgbClr val="242021"/>
                </a:solidFill>
                <a:latin typeface="Arial" panose="020B0604020202020204" pitchFamily="34" charset="0"/>
                <a:cs typeface="Calibri" panose="020F0502020204030204" pitchFamily="34" charset="0"/>
              </a:rPr>
              <a:t> logic,…</a:t>
            </a:r>
            <a:endParaRPr lang="en-US" altLang="en-US" sz="2800" dirty="0">
              <a:solidFill>
                <a:prstClr val="black"/>
              </a:solidFill>
              <a:latin typeface="Arial" panose="020B0604020202020204" pitchFamily="34" charset="0"/>
              <a:cs typeface="Calibri" panose="020F0502020204030204" pitchFamily="34" charset="0"/>
            </a:endParaRPr>
          </a:p>
        </p:txBody>
      </p:sp>
      <p:sp>
        <p:nvSpPr>
          <p:cNvPr id="5" name="Rectangle 4">
            <a:extLst>
              <a:ext uri="{FF2B5EF4-FFF2-40B4-BE49-F238E27FC236}">
                <a16:creationId xmlns:a16="http://schemas.microsoft.com/office/drawing/2014/main" id="{F0D0D72D-BB5A-35AB-8BED-87D5467572C8}"/>
              </a:ext>
            </a:extLst>
          </p:cNvPr>
          <p:cNvSpPr/>
          <p:nvPr/>
        </p:nvSpPr>
        <p:spPr>
          <a:xfrm>
            <a:off x="3096543" y="0"/>
            <a:ext cx="6568666" cy="820674"/>
          </a:xfrm>
          <a:prstGeom prst="rect">
            <a:avLst/>
          </a:prstGeom>
        </p:spPr>
        <p:txBody>
          <a:bodyPr wrap="square">
            <a:spAutoFit/>
          </a:bodyPr>
          <a:lstStyle/>
          <a:p>
            <a:pPr algn="ctr" defTabSz="914377">
              <a:lnSpc>
                <a:spcPct val="150000"/>
              </a:lnSpc>
              <a:defRPr/>
            </a:pPr>
            <a:r>
              <a:rPr lang="en-US" altLang="en-US" sz="3600" b="1" dirty="0">
                <a:solidFill>
                  <a:srgbClr val="002060"/>
                </a:solidFill>
                <a:latin typeface="Arial" pitchFamily="34" charset="0"/>
                <a:cs typeface="Arial" panose="020B0604020202020204" pitchFamily="34" charset="0"/>
              </a:rPr>
              <a:t>I.  MẠCH LOGIC TỔ HỢP</a:t>
            </a:r>
          </a:p>
        </p:txBody>
      </p:sp>
      <p:sp>
        <p:nvSpPr>
          <p:cNvPr id="6" name="Rectangle 5">
            <a:extLst>
              <a:ext uri="{FF2B5EF4-FFF2-40B4-BE49-F238E27FC236}">
                <a16:creationId xmlns:a16="http://schemas.microsoft.com/office/drawing/2014/main" id="{13EC949E-FB26-368E-B52E-5A32936087F1}"/>
              </a:ext>
            </a:extLst>
          </p:cNvPr>
          <p:cNvSpPr/>
          <p:nvPr/>
        </p:nvSpPr>
        <p:spPr>
          <a:xfrm>
            <a:off x="2398259" y="898299"/>
            <a:ext cx="7036026" cy="830997"/>
          </a:xfrm>
          <a:prstGeom prst="rect">
            <a:avLst/>
          </a:prstGeom>
        </p:spPr>
        <p:txBody>
          <a:bodyPr wrap="square">
            <a:spAutoFit/>
          </a:bodyPr>
          <a:lstStyle/>
          <a:p>
            <a:pPr algn="just" defTabSz="914377">
              <a:lnSpc>
                <a:spcPct val="150000"/>
              </a:lnSpc>
              <a:defRPr/>
            </a:pPr>
            <a:r>
              <a:rPr lang="en-US" altLang="en-US" sz="3200" b="1" dirty="0">
                <a:solidFill>
                  <a:prstClr val="black"/>
                </a:solidFill>
                <a:latin typeface="Arial" pitchFamily="34" charset="0"/>
                <a:cs typeface="Arial" panose="020B0604020202020204" pitchFamily="34" charset="0"/>
              </a:rPr>
              <a:t>1. </a:t>
            </a:r>
            <a:r>
              <a:rPr lang="en-US" altLang="en-US" sz="3200" b="1" dirty="0" err="1">
                <a:solidFill>
                  <a:prstClr val="black"/>
                </a:solidFill>
                <a:latin typeface="Arial" pitchFamily="34" charset="0"/>
                <a:cs typeface="Arial" panose="020B0604020202020204" pitchFamily="34" charset="0"/>
              </a:rPr>
              <a:t>Khái</a:t>
            </a:r>
            <a:r>
              <a:rPr lang="en-US" altLang="en-US" sz="3200" b="1" dirty="0">
                <a:solidFill>
                  <a:prstClr val="black"/>
                </a:solidFill>
                <a:latin typeface="Arial" pitchFamily="34" charset="0"/>
                <a:cs typeface="Arial" panose="020B0604020202020204" pitchFamily="34" charset="0"/>
              </a:rPr>
              <a:t> </a:t>
            </a:r>
            <a:r>
              <a:rPr lang="en-US" altLang="en-US" sz="3200" b="1" dirty="0" err="1">
                <a:solidFill>
                  <a:prstClr val="black"/>
                </a:solidFill>
                <a:latin typeface="Arial" pitchFamily="34" charset="0"/>
                <a:cs typeface="Arial" panose="020B0604020202020204" pitchFamily="34" charset="0"/>
              </a:rPr>
              <a:t>niệm</a:t>
            </a:r>
            <a:r>
              <a:rPr lang="en-US" altLang="en-US" sz="3200" b="1" dirty="0">
                <a:solidFill>
                  <a:prstClr val="black"/>
                </a:solidFill>
                <a:latin typeface="Arial" pitchFamily="34" charset="0"/>
                <a:cs typeface="Arial" panose="020B0604020202020204" pitchFamily="34" charset="0"/>
              </a:rPr>
              <a:t> </a:t>
            </a:r>
            <a:r>
              <a:rPr lang="en-US" altLang="en-US" sz="3200" b="1" dirty="0" err="1">
                <a:solidFill>
                  <a:prstClr val="black"/>
                </a:solidFill>
                <a:latin typeface="Arial" pitchFamily="34" charset="0"/>
                <a:cs typeface="Arial" panose="020B0604020202020204" pitchFamily="34" charset="0"/>
              </a:rPr>
              <a:t>mạch</a:t>
            </a:r>
            <a:r>
              <a:rPr lang="en-US" altLang="en-US" sz="3200" b="1" dirty="0">
                <a:solidFill>
                  <a:prstClr val="black"/>
                </a:solidFill>
                <a:latin typeface="Arial" pitchFamily="34" charset="0"/>
                <a:cs typeface="Arial" panose="020B0604020202020204" pitchFamily="34" charset="0"/>
              </a:rPr>
              <a:t> logic </a:t>
            </a:r>
            <a:r>
              <a:rPr lang="en-US" altLang="en-US" sz="3200" b="1" dirty="0" err="1">
                <a:solidFill>
                  <a:prstClr val="black"/>
                </a:solidFill>
                <a:latin typeface="Arial" pitchFamily="34" charset="0"/>
                <a:cs typeface="Arial" panose="020B0604020202020204" pitchFamily="34" charset="0"/>
              </a:rPr>
              <a:t>tổ</a:t>
            </a:r>
            <a:r>
              <a:rPr lang="en-US" altLang="en-US" sz="3200" b="1" dirty="0">
                <a:solidFill>
                  <a:prstClr val="black"/>
                </a:solidFill>
                <a:latin typeface="Arial" pitchFamily="34" charset="0"/>
                <a:cs typeface="Arial" panose="020B0604020202020204" pitchFamily="34" charset="0"/>
              </a:rPr>
              <a:t> </a:t>
            </a:r>
            <a:r>
              <a:rPr lang="en-US" altLang="en-US" sz="3200" b="1" dirty="0" err="1">
                <a:solidFill>
                  <a:prstClr val="black"/>
                </a:solidFill>
                <a:latin typeface="Arial" pitchFamily="34" charset="0"/>
                <a:cs typeface="Arial" panose="020B0604020202020204" pitchFamily="34" charset="0"/>
              </a:rPr>
              <a:t>hợp</a:t>
            </a:r>
            <a:r>
              <a:rPr lang="en-US" altLang="en-US" sz="3200" b="1" dirty="0">
                <a:solidFill>
                  <a:prstClr val="black"/>
                </a:solidFill>
                <a:latin typeface="Arial" pitchFamily="34" charset="0"/>
                <a:cs typeface="Arial" panose="020B0604020202020204"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8914"/>
                                        </p:tgtEl>
                                        <p:attrNameLst>
                                          <p:attrName>style.visibility</p:attrName>
                                        </p:attrNameLst>
                                      </p:cBhvr>
                                      <p:to>
                                        <p:strVal val="visible"/>
                                      </p:to>
                                    </p:set>
                                    <p:animEffect transition="in" filter="wipe(up)">
                                      <p:cBhvr>
                                        <p:cTn id="7" dur="500"/>
                                        <p:tgtEl>
                                          <p:spTgt spid="389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4" grpId="0"/>
      <p:bldP spid="5"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4A6E1A4-8320-ABFB-5C2B-A732182DAC6A}"/>
              </a:ext>
            </a:extLst>
          </p:cNvPr>
          <p:cNvSpPr/>
          <p:nvPr/>
        </p:nvSpPr>
        <p:spPr>
          <a:xfrm>
            <a:off x="2573339" y="1011926"/>
            <a:ext cx="4910137" cy="584775"/>
          </a:xfrm>
          <a:prstGeom prst="rect">
            <a:avLst/>
          </a:prstGeom>
        </p:spPr>
        <p:txBody>
          <a:bodyPr>
            <a:spAutoFit/>
          </a:bodyPr>
          <a:lstStyle/>
          <a:p>
            <a:pPr algn="just" defTabSz="914377">
              <a:defRPr/>
            </a:pPr>
            <a:r>
              <a:rPr lang="en-US" altLang="en-US" sz="3200" b="1" dirty="0">
                <a:solidFill>
                  <a:prstClr val="black"/>
                </a:solidFill>
                <a:latin typeface="Arial" pitchFamily="34" charset="0"/>
                <a:cs typeface="Arial" panose="020B0604020202020204" pitchFamily="34" charset="0"/>
              </a:rPr>
              <a:t>2. </a:t>
            </a:r>
            <a:r>
              <a:rPr lang="en-US" altLang="en-US" sz="3200" b="1" dirty="0" err="1">
                <a:solidFill>
                  <a:prstClr val="black"/>
                </a:solidFill>
                <a:latin typeface="Arial" pitchFamily="34" charset="0"/>
                <a:cs typeface="Arial" panose="020B0604020202020204" pitchFamily="34" charset="0"/>
              </a:rPr>
              <a:t>Mạch</a:t>
            </a:r>
            <a:r>
              <a:rPr lang="en-US" altLang="en-US" sz="3200" b="1" dirty="0">
                <a:solidFill>
                  <a:prstClr val="black"/>
                </a:solidFill>
                <a:latin typeface="Arial" pitchFamily="34" charset="0"/>
                <a:cs typeface="Arial" panose="020B0604020202020204" pitchFamily="34" charset="0"/>
              </a:rPr>
              <a:t> so </a:t>
            </a:r>
            <a:r>
              <a:rPr lang="en-US" altLang="en-US" sz="3200" b="1" dirty="0" err="1">
                <a:solidFill>
                  <a:prstClr val="black"/>
                </a:solidFill>
                <a:latin typeface="Arial" pitchFamily="34" charset="0"/>
                <a:cs typeface="Arial" panose="020B0604020202020204" pitchFamily="34" charset="0"/>
              </a:rPr>
              <a:t>sánh</a:t>
            </a:r>
            <a:r>
              <a:rPr lang="en-US" altLang="en-US" sz="3200" b="1" dirty="0">
                <a:solidFill>
                  <a:prstClr val="black"/>
                </a:solidFill>
                <a:latin typeface="Arial" pitchFamily="34" charset="0"/>
                <a:cs typeface="Arial" panose="020B0604020202020204" pitchFamily="34" charset="0"/>
              </a:rPr>
              <a:t> </a:t>
            </a:r>
            <a:r>
              <a:rPr lang="en-US" altLang="en-US" sz="3200" b="1" dirty="0" err="1">
                <a:solidFill>
                  <a:prstClr val="black"/>
                </a:solidFill>
                <a:latin typeface="Arial" pitchFamily="34" charset="0"/>
                <a:cs typeface="Arial" panose="020B0604020202020204" pitchFamily="34" charset="0"/>
              </a:rPr>
              <a:t>hai</a:t>
            </a:r>
            <a:r>
              <a:rPr lang="en-US" altLang="en-US" sz="3200" b="1" dirty="0">
                <a:solidFill>
                  <a:prstClr val="black"/>
                </a:solidFill>
                <a:latin typeface="Arial" pitchFamily="34" charset="0"/>
                <a:cs typeface="Arial" panose="020B0604020202020204" pitchFamily="34" charset="0"/>
              </a:rPr>
              <a:t> </a:t>
            </a:r>
            <a:r>
              <a:rPr lang="en-US" altLang="en-US" sz="3200" b="1" dirty="0" err="1">
                <a:solidFill>
                  <a:prstClr val="black"/>
                </a:solidFill>
                <a:latin typeface="Arial" pitchFamily="34" charset="0"/>
                <a:cs typeface="Arial" panose="020B0604020202020204" pitchFamily="34" charset="0"/>
              </a:rPr>
              <a:t>số</a:t>
            </a:r>
            <a:r>
              <a:rPr lang="en-US" altLang="en-US" sz="3200" b="1" dirty="0">
                <a:solidFill>
                  <a:prstClr val="black"/>
                </a:solidFill>
                <a:latin typeface="Arial" pitchFamily="34" charset="0"/>
                <a:cs typeface="Arial" panose="020B0604020202020204" pitchFamily="34" charset="0"/>
              </a:rPr>
              <a:t>:</a:t>
            </a:r>
          </a:p>
        </p:txBody>
      </p:sp>
      <p:sp>
        <p:nvSpPr>
          <p:cNvPr id="3" name="Rectangle 2">
            <a:extLst>
              <a:ext uri="{FF2B5EF4-FFF2-40B4-BE49-F238E27FC236}">
                <a16:creationId xmlns:a16="http://schemas.microsoft.com/office/drawing/2014/main" id="{EA76CB60-8DDE-C44C-B6FC-2CF80C041E95}"/>
              </a:ext>
            </a:extLst>
          </p:cNvPr>
          <p:cNvSpPr>
            <a:spLocks noChangeArrowheads="1"/>
          </p:cNvSpPr>
          <p:nvPr/>
        </p:nvSpPr>
        <p:spPr bwMode="auto">
          <a:xfrm>
            <a:off x="2050517" y="1585506"/>
            <a:ext cx="10373404"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defTabSz="914377" fontAlgn="base">
              <a:lnSpc>
                <a:spcPct val="150000"/>
              </a:lnSpc>
              <a:spcBef>
                <a:spcPct val="0"/>
              </a:spcBef>
              <a:spcAft>
                <a:spcPct val="0"/>
              </a:spcAft>
              <a:buClrTx/>
              <a:buSzTx/>
              <a:buNone/>
            </a:pPr>
            <a:r>
              <a:rPr lang="en-US" altLang="en-US" sz="2800" dirty="0" err="1">
                <a:solidFill>
                  <a:srgbClr val="242021"/>
                </a:solidFill>
                <a:latin typeface="Arial" panose="020B0604020202020204" pitchFamily="34" charset="0"/>
                <a:cs typeface="Times New Roman" panose="02020603050405020304" pitchFamily="18" charset="0"/>
              </a:rPr>
              <a:t>Mạch</a:t>
            </a:r>
            <a:r>
              <a:rPr lang="en-US" altLang="en-US" sz="2800" dirty="0">
                <a:solidFill>
                  <a:srgbClr val="242021"/>
                </a:solidFill>
                <a:latin typeface="Arial" panose="020B0604020202020204" pitchFamily="34" charset="0"/>
                <a:cs typeface="Times New Roman" panose="02020603050405020304" pitchFamily="18" charset="0"/>
              </a:rPr>
              <a:t> so </a:t>
            </a:r>
            <a:r>
              <a:rPr lang="en-US" altLang="en-US" sz="2800" dirty="0" err="1">
                <a:solidFill>
                  <a:srgbClr val="242021"/>
                </a:solidFill>
                <a:latin typeface="Arial" panose="020B0604020202020204" pitchFamily="34" charset="0"/>
                <a:cs typeface="Times New Roman" panose="02020603050405020304" pitchFamily="18" charset="0"/>
              </a:rPr>
              <a:t>sánh</a:t>
            </a:r>
            <a:r>
              <a:rPr lang="en-US" altLang="en-US" sz="2800" dirty="0">
                <a:solidFill>
                  <a:srgbClr val="242021"/>
                </a:solidFill>
                <a:latin typeface="Arial" panose="020B0604020202020204" pitchFamily="34" charset="0"/>
                <a:cs typeface="Times New Roman" panose="02020603050405020304" pitchFamily="18" charset="0"/>
              </a:rPr>
              <a:t> </a:t>
            </a:r>
            <a:r>
              <a:rPr lang="en-US" altLang="en-US" sz="2800" dirty="0" err="1">
                <a:solidFill>
                  <a:srgbClr val="242021"/>
                </a:solidFill>
                <a:latin typeface="Arial" panose="020B0604020202020204" pitchFamily="34" charset="0"/>
                <a:cs typeface="Times New Roman" panose="02020603050405020304" pitchFamily="18" charset="0"/>
              </a:rPr>
              <a:t>thực</a:t>
            </a:r>
            <a:r>
              <a:rPr lang="en-US" altLang="en-US" sz="2800" dirty="0">
                <a:solidFill>
                  <a:srgbClr val="242021"/>
                </a:solidFill>
                <a:latin typeface="Arial" panose="020B0604020202020204" pitchFamily="34" charset="0"/>
                <a:cs typeface="Times New Roman" panose="02020603050405020304" pitchFamily="18" charset="0"/>
              </a:rPr>
              <a:t> </a:t>
            </a:r>
            <a:r>
              <a:rPr lang="en-US" altLang="en-US" sz="2800" dirty="0" err="1">
                <a:solidFill>
                  <a:srgbClr val="242021"/>
                </a:solidFill>
                <a:latin typeface="Arial" panose="020B0604020202020204" pitchFamily="34" charset="0"/>
                <a:cs typeface="Times New Roman" panose="02020603050405020304" pitchFamily="18" charset="0"/>
              </a:rPr>
              <a:t>hiện</a:t>
            </a:r>
            <a:r>
              <a:rPr lang="en-US" altLang="en-US" sz="2800" dirty="0">
                <a:solidFill>
                  <a:srgbClr val="242021"/>
                </a:solidFill>
                <a:latin typeface="Arial" panose="020B0604020202020204" pitchFamily="34" charset="0"/>
                <a:cs typeface="Times New Roman" panose="02020603050405020304" pitchFamily="18" charset="0"/>
              </a:rPr>
              <a:t> </a:t>
            </a:r>
            <a:r>
              <a:rPr lang="en-US" altLang="en-US" sz="2800" dirty="0" err="1">
                <a:solidFill>
                  <a:srgbClr val="242021"/>
                </a:solidFill>
                <a:latin typeface="Arial" panose="020B0604020202020204" pitchFamily="34" charset="0"/>
                <a:cs typeface="Times New Roman" panose="02020603050405020304" pitchFamily="18" charset="0"/>
              </a:rPr>
              <a:t>chức</a:t>
            </a:r>
            <a:r>
              <a:rPr lang="en-US" altLang="en-US" sz="2800" dirty="0">
                <a:solidFill>
                  <a:srgbClr val="242021"/>
                </a:solidFill>
                <a:latin typeface="Arial" panose="020B0604020202020204" pitchFamily="34" charset="0"/>
                <a:cs typeface="Times New Roman" panose="02020603050405020304" pitchFamily="18" charset="0"/>
              </a:rPr>
              <a:t> </a:t>
            </a:r>
            <a:r>
              <a:rPr lang="en-US" altLang="en-US" sz="2800" dirty="0" err="1">
                <a:solidFill>
                  <a:srgbClr val="242021"/>
                </a:solidFill>
                <a:latin typeface="Arial" panose="020B0604020202020204" pitchFamily="34" charset="0"/>
                <a:cs typeface="Times New Roman" panose="02020603050405020304" pitchFamily="18" charset="0"/>
              </a:rPr>
              <a:t>năng</a:t>
            </a:r>
            <a:r>
              <a:rPr lang="en-US" altLang="en-US" sz="2800" dirty="0">
                <a:solidFill>
                  <a:srgbClr val="242021"/>
                </a:solidFill>
                <a:latin typeface="Arial" panose="020B0604020202020204" pitchFamily="34" charset="0"/>
                <a:cs typeface="Times New Roman" panose="02020603050405020304" pitchFamily="18" charset="0"/>
              </a:rPr>
              <a:t> so </a:t>
            </a:r>
            <a:r>
              <a:rPr lang="en-US" altLang="en-US" sz="2800" dirty="0" err="1">
                <a:solidFill>
                  <a:srgbClr val="242021"/>
                </a:solidFill>
                <a:latin typeface="Arial" panose="020B0604020202020204" pitchFamily="34" charset="0"/>
                <a:cs typeface="Times New Roman" panose="02020603050405020304" pitchFamily="18" charset="0"/>
              </a:rPr>
              <a:t>sánh</a:t>
            </a:r>
            <a:r>
              <a:rPr lang="en-US" altLang="en-US" sz="2800" dirty="0">
                <a:solidFill>
                  <a:srgbClr val="242021"/>
                </a:solidFill>
                <a:latin typeface="Arial" panose="020B0604020202020204" pitchFamily="34" charset="0"/>
                <a:cs typeface="Times New Roman" panose="02020603050405020304" pitchFamily="18" charset="0"/>
              </a:rPr>
              <a:t> 2 </a:t>
            </a:r>
            <a:r>
              <a:rPr lang="en-US" altLang="en-US" sz="2800" dirty="0" err="1">
                <a:solidFill>
                  <a:srgbClr val="242021"/>
                </a:solidFill>
                <a:latin typeface="Arial" panose="020B0604020202020204" pitchFamily="34" charset="0"/>
                <a:cs typeface="Times New Roman" panose="02020603050405020304" pitchFamily="18" charset="0"/>
              </a:rPr>
              <a:t>số</a:t>
            </a:r>
            <a:r>
              <a:rPr lang="en-US" altLang="en-US" sz="2800" dirty="0">
                <a:solidFill>
                  <a:srgbClr val="242021"/>
                </a:solidFill>
                <a:latin typeface="Arial" panose="020B0604020202020204" pitchFamily="34" charset="0"/>
                <a:cs typeface="Times New Roman" panose="02020603050405020304" pitchFamily="18" charset="0"/>
              </a:rPr>
              <a:t> A </a:t>
            </a:r>
            <a:r>
              <a:rPr lang="en-US" altLang="en-US" sz="2800" dirty="0" err="1">
                <a:solidFill>
                  <a:srgbClr val="242021"/>
                </a:solidFill>
                <a:latin typeface="Arial" panose="020B0604020202020204" pitchFamily="34" charset="0"/>
                <a:cs typeface="Times New Roman" panose="02020603050405020304" pitchFamily="18" charset="0"/>
              </a:rPr>
              <a:t>và</a:t>
            </a:r>
            <a:r>
              <a:rPr lang="en-US" altLang="en-US" sz="2800" dirty="0">
                <a:solidFill>
                  <a:srgbClr val="242021"/>
                </a:solidFill>
                <a:latin typeface="Arial" panose="020B0604020202020204" pitchFamily="34" charset="0"/>
                <a:cs typeface="Times New Roman" panose="02020603050405020304" pitchFamily="18" charset="0"/>
              </a:rPr>
              <a:t> B (1 bit):</a:t>
            </a:r>
            <a:endParaRPr lang="en-US" altLang="en-US" sz="2800" dirty="0">
              <a:solidFill>
                <a:prstClr val="black"/>
              </a:solidFill>
              <a:latin typeface="Arial" panose="020B0604020202020204" pitchFamily="34" charset="0"/>
              <a:cs typeface="Calibri" panose="020F0502020204030204" pitchFamily="34" charset="0"/>
            </a:endParaRPr>
          </a:p>
          <a:p>
            <a:pPr defTabSz="914377" fontAlgn="base">
              <a:lnSpc>
                <a:spcPct val="150000"/>
              </a:lnSpc>
              <a:spcBef>
                <a:spcPct val="0"/>
              </a:spcBef>
              <a:spcAft>
                <a:spcPct val="0"/>
              </a:spcAft>
              <a:buClrTx/>
              <a:buSzTx/>
              <a:buNone/>
            </a:pPr>
            <a:r>
              <a:rPr lang="en-US" altLang="en-US" sz="2800" dirty="0">
                <a:solidFill>
                  <a:srgbClr val="242021"/>
                </a:solidFill>
                <a:latin typeface="Arial" panose="020B0604020202020204" pitchFamily="34" charset="0"/>
                <a:cs typeface="Times New Roman" panose="02020603050405020304" pitchFamily="18" charset="0"/>
              </a:rPr>
              <a:t> + </a:t>
            </a:r>
            <a:r>
              <a:rPr lang="en-US" altLang="en-US" sz="2800" dirty="0" err="1">
                <a:solidFill>
                  <a:srgbClr val="242021"/>
                </a:solidFill>
                <a:latin typeface="Arial" panose="020B0604020202020204" pitchFamily="34" charset="0"/>
                <a:cs typeface="Times New Roman" panose="02020603050405020304" pitchFamily="18" charset="0"/>
              </a:rPr>
              <a:t>Nếu</a:t>
            </a:r>
            <a:r>
              <a:rPr lang="en-US" altLang="en-US" sz="2800" dirty="0">
                <a:solidFill>
                  <a:srgbClr val="242021"/>
                </a:solidFill>
                <a:latin typeface="Arial" panose="020B0604020202020204" pitchFamily="34" charset="0"/>
                <a:cs typeface="Times New Roman" panose="02020603050405020304" pitchFamily="18" charset="0"/>
              </a:rPr>
              <a:t> A = B </a:t>
            </a:r>
            <a:r>
              <a:rPr lang="en-US" altLang="en-US" sz="2800" dirty="0" err="1">
                <a:solidFill>
                  <a:srgbClr val="242021"/>
                </a:solidFill>
                <a:latin typeface="Arial" panose="020B0604020202020204" pitchFamily="34" charset="0"/>
                <a:cs typeface="Times New Roman" panose="02020603050405020304" pitchFamily="18" charset="0"/>
              </a:rPr>
              <a:t>thì</a:t>
            </a:r>
            <a:r>
              <a:rPr lang="en-US" altLang="en-US" sz="2800" dirty="0">
                <a:solidFill>
                  <a:srgbClr val="242021"/>
                </a:solidFill>
                <a:latin typeface="Arial" panose="020B0604020202020204" pitchFamily="34" charset="0"/>
                <a:cs typeface="Times New Roman" panose="02020603050405020304" pitchFamily="18" charset="0"/>
              </a:rPr>
              <a:t> </a:t>
            </a:r>
            <a:r>
              <a:rPr lang="en-US" altLang="en-US" sz="2800" dirty="0" err="1">
                <a:solidFill>
                  <a:srgbClr val="242021"/>
                </a:solidFill>
                <a:latin typeface="Arial" panose="020B0604020202020204" pitchFamily="34" charset="0"/>
                <a:cs typeface="Times New Roman" panose="02020603050405020304" pitchFamily="18" charset="0"/>
              </a:rPr>
              <a:t>lối</a:t>
            </a:r>
            <a:r>
              <a:rPr lang="en-US" altLang="en-US" sz="2800" dirty="0">
                <a:solidFill>
                  <a:srgbClr val="242021"/>
                </a:solidFill>
                <a:latin typeface="Arial" panose="020B0604020202020204" pitchFamily="34" charset="0"/>
                <a:cs typeface="Times New Roman" panose="02020603050405020304" pitchFamily="18" charset="0"/>
              </a:rPr>
              <a:t> </a:t>
            </a:r>
            <a:r>
              <a:rPr lang="en-US" altLang="en-US" sz="2800" dirty="0" err="1">
                <a:solidFill>
                  <a:srgbClr val="242021"/>
                </a:solidFill>
                <a:latin typeface="Arial" panose="020B0604020202020204" pitchFamily="34" charset="0"/>
                <a:cs typeface="Times New Roman" panose="02020603050405020304" pitchFamily="18" charset="0"/>
              </a:rPr>
              <a:t>ra</a:t>
            </a:r>
            <a:r>
              <a:rPr lang="en-US" altLang="en-US" sz="2800" dirty="0">
                <a:solidFill>
                  <a:srgbClr val="242021"/>
                </a:solidFill>
                <a:latin typeface="Arial" panose="020B0604020202020204" pitchFamily="34" charset="0"/>
                <a:cs typeface="Times New Roman" panose="02020603050405020304" pitchFamily="18" charset="0"/>
              </a:rPr>
              <a:t> C = 1.</a:t>
            </a:r>
            <a:endParaRPr lang="en-US" altLang="en-US" sz="2800" dirty="0">
              <a:solidFill>
                <a:prstClr val="black"/>
              </a:solidFill>
              <a:latin typeface="Arial" panose="020B0604020202020204" pitchFamily="34" charset="0"/>
              <a:cs typeface="Calibri" panose="020F0502020204030204" pitchFamily="34" charset="0"/>
            </a:endParaRPr>
          </a:p>
          <a:p>
            <a:pPr defTabSz="914377" fontAlgn="base">
              <a:lnSpc>
                <a:spcPct val="150000"/>
              </a:lnSpc>
              <a:spcBef>
                <a:spcPct val="0"/>
              </a:spcBef>
              <a:spcAft>
                <a:spcPct val="0"/>
              </a:spcAft>
              <a:buClrTx/>
              <a:buSzTx/>
              <a:buNone/>
            </a:pPr>
            <a:r>
              <a:rPr lang="en-US" altLang="en-US" sz="2800" dirty="0">
                <a:solidFill>
                  <a:srgbClr val="242021"/>
                </a:solidFill>
                <a:latin typeface="Arial" panose="020B0604020202020204" pitchFamily="34" charset="0"/>
                <a:cs typeface="Times New Roman" panose="02020603050405020304" pitchFamily="18" charset="0"/>
              </a:rPr>
              <a:t> + </a:t>
            </a:r>
            <a:r>
              <a:rPr lang="en-US" altLang="en-US" sz="2800" dirty="0" err="1">
                <a:solidFill>
                  <a:srgbClr val="242021"/>
                </a:solidFill>
                <a:latin typeface="Arial" panose="020B0604020202020204" pitchFamily="34" charset="0"/>
                <a:cs typeface="Times New Roman" panose="02020603050405020304" pitchFamily="18" charset="0"/>
              </a:rPr>
              <a:t>Nếu</a:t>
            </a:r>
            <a:r>
              <a:rPr lang="en-US" altLang="en-US" sz="2800" dirty="0">
                <a:solidFill>
                  <a:srgbClr val="242021"/>
                </a:solidFill>
                <a:latin typeface="Arial" panose="020B0604020202020204" pitchFamily="34" charset="0"/>
                <a:cs typeface="Times New Roman" panose="02020603050405020304" pitchFamily="18" charset="0"/>
              </a:rPr>
              <a:t> A ≠ B </a:t>
            </a:r>
            <a:r>
              <a:rPr lang="en-US" altLang="en-US" sz="2800" dirty="0" err="1">
                <a:solidFill>
                  <a:srgbClr val="242021"/>
                </a:solidFill>
                <a:latin typeface="Arial" panose="020B0604020202020204" pitchFamily="34" charset="0"/>
                <a:cs typeface="Times New Roman" panose="02020603050405020304" pitchFamily="18" charset="0"/>
              </a:rPr>
              <a:t>thì</a:t>
            </a:r>
            <a:r>
              <a:rPr lang="en-US" altLang="en-US" sz="2800" dirty="0">
                <a:solidFill>
                  <a:srgbClr val="242021"/>
                </a:solidFill>
                <a:latin typeface="Arial" panose="020B0604020202020204" pitchFamily="34" charset="0"/>
                <a:cs typeface="Times New Roman" panose="02020603050405020304" pitchFamily="18" charset="0"/>
              </a:rPr>
              <a:t> </a:t>
            </a:r>
            <a:r>
              <a:rPr lang="en-US" altLang="en-US" sz="2800" dirty="0" err="1">
                <a:solidFill>
                  <a:srgbClr val="242021"/>
                </a:solidFill>
                <a:latin typeface="Arial" panose="020B0604020202020204" pitchFamily="34" charset="0"/>
                <a:cs typeface="Times New Roman" panose="02020603050405020304" pitchFamily="18" charset="0"/>
              </a:rPr>
              <a:t>lối</a:t>
            </a:r>
            <a:r>
              <a:rPr lang="en-US" altLang="en-US" sz="2800" dirty="0">
                <a:solidFill>
                  <a:srgbClr val="242021"/>
                </a:solidFill>
                <a:latin typeface="Arial" panose="020B0604020202020204" pitchFamily="34" charset="0"/>
                <a:cs typeface="Times New Roman" panose="02020603050405020304" pitchFamily="18" charset="0"/>
              </a:rPr>
              <a:t> </a:t>
            </a:r>
            <a:r>
              <a:rPr lang="en-US" altLang="en-US" sz="2800" dirty="0" err="1">
                <a:solidFill>
                  <a:srgbClr val="242021"/>
                </a:solidFill>
                <a:latin typeface="Arial" panose="020B0604020202020204" pitchFamily="34" charset="0"/>
                <a:cs typeface="Times New Roman" panose="02020603050405020304" pitchFamily="18" charset="0"/>
              </a:rPr>
              <a:t>ra</a:t>
            </a:r>
            <a:r>
              <a:rPr lang="en-US" altLang="en-US" sz="2800" dirty="0">
                <a:solidFill>
                  <a:srgbClr val="242021"/>
                </a:solidFill>
                <a:latin typeface="Arial" panose="020B0604020202020204" pitchFamily="34" charset="0"/>
                <a:cs typeface="Times New Roman" panose="02020603050405020304" pitchFamily="18" charset="0"/>
              </a:rPr>
              <a:t> C = 0.</a:t>
            </a:r>
            <a:endParaRPr lang="en-US" altLang="en-US" sz="2800" dirty="0">
              <a:solidFill>
                <a:prstClr val="black"/>
              </a:solidFill>
              <a:latin typeface="Arial" panose="020B0604020202020204" pitchFamily="34" charset="0"/>
              <a:cs typeface="Calibri" panose="020F0502020204030204" pitchFamily="34" charset="0"/>
            </a:endParaRPr>
          </a:p>
        </p:txBody>
      </p:sp>
      <p:sp>
        <p:nvSpPr>
          <p:cNvPr id="6" name="Rectangle 5">
            <a:extLst>
              <a:ext uri="{FF2B5EF4-FFF2-40B4-BE49-F238E27FC236}">
                <a16:creationId xmlns:a16="http://schemas.microsoft.com/office/drawing/2014/main" id="{3DAF6E00-38F4-2E25-9876-92383147F91E}"/>
              </a:ext>
            </a:extLst>
          </p:cNvPr>
          <p:cNvSpPr>
            <a:spLocks noChangeArrowheads="1"/>
          </p:cNvSpPr>
          <p:nvPr/>
        </p:nvSpPr>
        <p:spPr bwMode="auto">
          <a:xfrm>
            <a:off x="3096543" y="3704462"/>
            <a:ext cx="5157181" cy="592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defTabSz="914377" fontAlgn="base">
              <a:lnSpc>
                <a:spcPct val="125000"/>
              </a:lnSpc>
              <a:spcBef>
                <a:spcPct val="0"/>
              </a:spcBef>
              <a:spcAft>
                <a:spcPct val="0"/>
              </a:spcAft>
              <a:buClrTx/>
              <a:buSzTx/>
              <a:buNone/>
            </a:pPr>
            <a:r>
              <a:rPr lang="en-US" altLang="en-US" sz="2600" b="1" dirty="0" err="1">
                <a:solidFill>
                  <a:srgbClr val="242021"/>
                </a:solidFill>
                <a:latin typeface="Arial" panose="020B0604020202020204" pitchFamily="34" charset="0"/>
                <a:cs typeface="Times New Roman" panose="02020603050405020304" pitchFamily="18" charset="0"/>
              </a:rPr>
              <a:t>Bảng</a:t>
            </a:r>
            <a:r>
              <a:rPr lang="en-US" altLang="en-US" sz="2600" b="1" dirty="0">
                <a:solidFill>
                  <a:srgbClr val="242021"/>
                </a:solidFill>
                <a:latin typeface="Arial" panose="020B0604020202020204" pitchFamily="34" charset="0"/>
                <a:cs typeface="Times New Roman" panose="02020603050405020304" pitchFamily="18" charset="0"/>
              </a:rPr>
              <a:t> </a:t>
            </a:r>
            <a:r>
              <a:rPr lang="en-US" altLang="en-US" sz="2600" b="1" dirty="0" err="1">
                <a:solidFill>
                  <a:srgbClr val="242021"/>
                </a:solidFill>
                <a:latin typeface="Arial" panose="020B0604020202020204" pitchFamily="34" charset="0"/>
                <a:cs typeface="Times New Roman" panose="02020603050405020304" pitchFamily="18" charset="0"/>
              </a:rPr>
              <a:t>chân</a:t>
            </a:r>
            <a:r>
              <a:rPr lang="en-US" altLang="en-US" sz="2600" b="1" dirty="0">
                <a:solidFill>
                  <a:srgbClr val="242021"/>
                </a:solidFill>
                <a:latin typeface="Arial" panose="020B0604020202020204" pitchFamily="34" charset="0"/>
                <a:cs typeface="Times New Roman" panose="02020603050405020304" pitchFamily="18" charset="0"/>
              </a:rPr>
              <a:t> </a:t>
            </a:r>
            <a:r>
              <a:rPr lang="en-US" altLang="en-US" sz="2600" b="1" dirty="0" err="1">
                <a:solidFill>
                  <a:srgbClr val="242021"/>
                </a:solidFill>
                <a:latin typeface="Arial" panose="020B0604020202020204" pitchFamily="34" charset="0"/>
                <a:cs typeface="Times New Roman" panose="02020603050405020304" pitchFamily="18" charset="0"/>
              </a:rPr>
              <a:t>lí</a:t>
            </a:r>
            <a:r>
              <a:rPr lang="en-US" altLang="en-US" sz="2600" b="1" dirty="0">
                <a:solidFill>
                  <a:srgbClr val="242021"/>
                </a:solidFill>
                <a:latin typeface="Arial" panose="020B0604020202020204" pitchFamily="34" charset="0"/>
                <a:cs typeface="Times New Roman" panose="02020603050405020304" pitchFamily="18" charset="0"/>
              </a:rPr>
              <a:t> </a:t>
            </a:r>
            <a:r>
              <a:rPr lang="en-US" altLang="en-US" sz="2600" b="1" dirty="0" err="1">
                <a:solidFill>
                  <a:srgbClr val="242021"/>
                </a:solidFill>
                <a:latin typeface="Arial" panose="020B0604020202020204" pitchFamily="34" charset="0"/>
                <a:cs typeface="Times New Roman" panose="02020603050405020304" pitchFamily="18" charset="0"/>
              </a:rPr>
              <a:t>của</a:t>
            </a:r>
            <a:r>
              <a:rPr lang="en-US" altLang="en-US" sz="2600" b="1" dirty="0">
                <a:solidFill>
                  <a:srgbClr val="242021"/>
                </a:solidFill>
                <a:latin typeface="Arial" panose="020B0604020202020204" pitchFamily="34" charset="0"/>
                <a:cs typeface="Times New Roman" panose="02020603050405020304" pitchFamily="18" charset="0"/>
              </a:rPr>
              <a:t> </a:t>
            </a:r>
            <a:r>
              <a:rPr lang="en-US" altLang="en-US" sz="2600" b="1" dirty="0" err="1">
                <a:solidFill>
                  <a:srgbClr val="242021"/>
                </a:solidFill>
                <a:latin typeface="Arial" panose="020B0604020202020204" pitchFamily="34" charset="0"/>
                <a:cs typeface="Times New Roman" panose="02020603050405020304" pitchFamily="18" charset="0"/>
              </a:rPr>
              <a:t>mạch</a:t>
            </a:r>
            <a:r>
              <a:rPr lang="en-US" altLang="en-US" sz="2600" b="1" dirty="0">
                <a:solidFill>
                  <a:srgbClr val="242021"/>
                </a:solidFill>
                <a:latin typeface="Arial" panose="020B0604020202020204" pitchFamily="34" charset="0"/>
                <a:cs typeface="Times New Roman" panose="02020603050405020304" pitchFamily="18" charset="0"/>
              </a:rPr>
              <a:t> </a:t>
            </a:r>
            <a:r>
              <a:rPr lang="en-US" altLang="en-US" sz="2600" b="1">
                <a:solidFill>
                  <a:srgbClr val="242021"/>
                </a:solidFill>
                <a:latin typeface="Arial" panose="020B0604020202020204" pitchFamily="34" charset="0"/>
                <a:cs typeface="Times New Roman" panose="02020603050405020304" pitchFamily="18" charset="0"/>
              </a:rPr>
              <a:t>so </a:t>
            </a:r>
            <a:r>
              <a:rPr lang="en-US" altLang="en-US" sz="2600" b="1" smtClean="0">
                <a:solidFill>
                  <a:srgbClr val="242021"/>
                </a:solidFill>
                <a:latin typeface="Arial" panose="020B0604020202020204" pitchFamily="34" charset="0"/>
                <a:cs typeface="Times New Roman" panose="02020603050405020304" pitchFamily="18" charset="0"/>
              </a:rPr>
              <a:t>sánh</a:t>
            </a:r>
            <a:endParaRPr lang="en-US" altLang="en-US" sz="2600" b="1" dirty="0">
              <a:solidFill>
                <a:prstClr val="black"/>
              </a:solidFill>
              <a:latin typeface="Arial" panose="020B0604020202020204" pitchFamily="34" charset="0"/>
              <a:cs typeface="Calibri" panose="020F0502020204030204" pitchFamily="34" charset="0"/>
            </a:endParaRPr>
          </a:p>
        </p:txBody>
      </p:sp>
      <p:graphicFrame>
        <p:nvGraphicFramePr>
          <p:cNvPr id="9" name="Table 8">
            <a:extLst>
              <a:ext uri="{FF2B5EF4-FFF2-40B4-BE49-F238E27FC236}">
                <a16:creationId xmlns:a16="http://schemas.microsoft.com/office/drawing/2014/main" id="{91EF7047-DE84-4795-B3A8-F922FB586E3B}"/>
              </a:ext>
            </a:extLst>
          </p:cNvPr>
          <p:cNvGraphicFramePr>
            <a:graphicFrameLocks noGrp="1"/>
          </p:cNvGraphicFramePr>
          <p:nvPr>
            <p:extLst>
              <p:ext uri="{D42A27DB-BD31-4B8C-83A1-F6EECF244321}">
                <p14:modId xmlns:p14="http://schemas.microsoft.com/office/powerpoint/2010/main" val="1992612572"/>
              </p:ext>
            </p:extLst>
          </p:nvPr>
        </p:nvGraphicFramePr>
        <p:xfrm>
          <a:off x="2312466" y="4217130"/>
          <a:ext cx="6740096" cy="2324165"/>
        </p:xfrm>
        <a:graphic>
          <a:graphicData uri="http://schemas.openxmlformats.org/drawingml/2006/table">
            <a:tbl>
              <a:tblPr firstRow="1" firstCol="1" bandRow="1">
                <a:tableStyleId>{5C22544A-7EE6-4342-B048-85BDC9FD1C3A}</a:tableStyleId>
              </a:tblPr>
              <a:tblGrid>
                <a:gridCol w="1685024">
                  <a:extLst>
                    <a:ext uri="{9D8B030D-6E8A-4147-A177-3AD203B41FA5}">
                      <a16:colId xmlns:a16="http://schemas.microsoft.com/office/drawing/2014/main" val="3794726956"/>
                    </a:ext>
                  </a:extLst>
                </a:gridCol>
                <a:gridCol w="1685024">
                  <a:extLst>
                    <a:ext uri="{9D8B030D-6E8A-4147-A177-3AD203B41FA5}">
                      <a16:colId xmlns:a16="http://schemas.microsoft.com/office/drawing/2014/main" val="546676506"/>
                    </a:ext>
                  </a:extLst>
                </a:gridCol>
                <a:gridCol w="1685024">
                  <a:extLst>
                    <a:ext uri="{9D8B030D-6E8A-4147-A177-3AD203B41FA5}">
                      <a16:colId xmlns:a16="http://schemas.microsoft.com/office/drawing/2014/main" val="1356358997"/>
                    </a:ext>
                  </a:extLst>
                </a:gridCol>
                <a:gridCol w="1685024">
                  <a:extLst>
                    <a:ext uri="{9D8B030D-6E8A-4147-A177-3AD203B41FA5}">
                      <a16:colId xmlns:a16="http://schemas.microsoft.com/office/drawing/2014/main" val="3845305423"/>
                    </a:ext>
                  </a:extLst>
                </a:gridCol>
              </a:tblGrid>
              <a:tr h="464833">
                <a:tc>
                  <a:txBody>
                    <a:bodyPr/>
                    <a:lstStyle/>
                    <a:p>
                      <a:pPr marL="0" marR="0" algn="ctr">
                        <a:lnSpc>
                          <a:spcPct val="125000"/>
                        </a:lnSpc>
                        <a:spcBef>
                          <a:spcPts val="0"/>
                        </a:spcBef>
                        <a:spcAft>
                          <a:spcPts val="0"/>
                        </a:spcAft>
                      </a:pPr>
                      <a:r>
                        <a:rPr lang="en-US" sz="2400" dirty="0">
                          <a:effectLst/>
                          <a:latin typeface="Arial" panose="020B0604020202020204" pitchFamily="34" charset="0"/>
                          <a:cs typeface="Arial" panose="020B0604020202020204" pitchFamily="34" charset="0"/>
                        </a:rPr>
                        <a:t>A</a:t>
                      </a: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25000"/>
                        </a:lnSpc>
                        <a:spcBef>
                          <a:spcPts val="0"/>
                        </a:spcBef>
                        <a:spcAft>
                          <a:spcPts val="0"/>
                        </a:spcAft>
                      </a:pPr>
                      <a:r>
                        <a:rPr lang="en-US" sz="2400" dirty="0">
                          <a:effectLst/>
                          <a:latin typeface="Arial" panose="020B0604020202020204" pitchFamily="34" charset="0"/>
                          <a:cs typeface="Arial" panose="020B0604020202020204" pitchFamily="34" charset="0"/>
                        </a:rPr>
                        <a:t>B</a:t>
                      </a: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25000"/>
                        </a:lnSpc>
                        <a:spcBef>
                          <a:spcPts val="0"/>
                        </a:spcBef>
                        <a:spcAft>
                          <a:spcPts val="0"/>
                        </a:spcAft>
                      </a:pPr>
                      <a:r>
                        <a:rPr lang="en-US" sz="2400" dirty="0">
                          <a:effectLst/>
                          <a:latin typeface="Arial" panose="020B0604020202020204" pitchFamily="34" charset="0"/>
                          <a:cs typeface="Arial" panose="020B0604020202020204" pitchFamily="34" charset="0"/>
                        </a:rPr>
                        <a:t>C</a:t>
                      </a: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25000"/>
                        </a:lnSpc>
                        <a:spcBef>
                          <a:spcPts val="0"/>
                        </a:spcBef>
                        <a:spcAft>
                          <a:spcPts val="0"/>
                        </a:spcAft>
                      </a:pPr>
                      <a:r>
                        <a:rPr lang="en-US" sz="2400" dirty="0" err="1">
                          <a:effectLst/>
                          <a:latin typeface="Arial" panose="020B0604020202020204" pitchFamily="34" charset="0"/>
                          <a:cs typeface="Arial" panose="020B0604020202020204" pitchFamily="34" charset="0"/>
                        </a:rPr>
                        <a:t>Kết</a:t>
                      </a:r>
                      <a:r>
                        <a:rPr lang="en-US" sz="2400" dirty="0">
                          <a:effectLst/>
                          <a:latin typeface="Arial" panose="020B0604020202020204" pitchFamily="34" charset="0"/>
                          <a:cs typeface="Arial" panose="020B0604020202020204" pitchFamily="34" charset="0"/>
                        </a:rPr>
                        <a:t> </a:t>
                      </a:r>
                      <a:r>
                        <a:rPr lang="en-US" sz="2400" dirty="0" err="1">
                          <a:effectLst/>
                          <a:latin typeface="Arial" panose="020B0604020202020204" pitchFamily="34" charset="0"/>
                          <a:cs typeface="Arial" panose="020B0604020202020204" pitchFamily="34" charset="0"/>
                        </a:rPr>
                        <a:t>luận</a:t>
                      </a: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053109569"/>
                  </a:ext>
                </a:extLst>
              </a:tr>
              <a:tr h="464833">
                <a:tc>
                  <a:txBody>
                    <a:bodyPr/>
                    <a:lstStyle/>
                    <a:p>
                      <a:pPr marL="0" marR="0" algn="ctr">
                        <a:lnSpc>
                          <a:spcPct val="125000"/>
                        </a:lnSpc>
                        <a:spcBef>
                          <a:spcPts val="0"/>
                        </a:spcBef>
                        <a:spcAft>
                          <a:spcPts val="0"/>
                        </a:spcAft>
                      </a:pPr>
                      <a:r>
                        <a:rPr lang="en-US" sz="2400">
                          <a:effectLst/>
                          <a:latin typeface="Arial" panose="020B0604020202020204" pitchFamily="34" charset="0"/>
                          <a:cs typeface="Arial" panose="020B0604020202020204" pitchFamily="34" charset="0"/>
                        </a:rPr>
                        <a:t>0</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25000"/>
                        </a:lnSpc>
                        <a:spcBef>
                          <a:spcPts val="0"/>
                        </a:spcBef>
                        <a:spcAft>
                          <a:spcPts val="0"/>
                        </a:spcAft>
                      </a:pPr>
                      <a:r>
                        <a:rPr lang="en-US" sz="2400">
                          <a:effectLst/>
                          <a:latin typeface="Arial" panose="020B0604020202020204" pitchFamily="34" charset="0"/>
                          <a:cs typeface="Arial" panose="020B0604020202020204" pitchFamily="34" charset="0"/>
                        </a:rPr>
                        <a:t>0</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25000"/>
                        </a:lnSpc>
                        <a:spcBef>
                          <a:spcPts val="0"/>
                        </a:spcBef>
                        <a:spcAft>
                          <a:spcPts val="0"/>
                        </a:spcAft>
                      </a:pPr>
                      <a:r>
                        <a:rPr lang="en-US" sz="2400">
                          <a:effectLst/>
                          <a:latin typeface="Arial" panose="020B0604020202020204" pitchFamily="34" charset="0"/>
                          <a:cs typeface="Arial" panose="020B0604020202020204" pitchFamily="34" charset="0"/>
                        </a:rPr>
                        <a:t>1</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25000"/>
                        </a:lnSpc>
                        <a:spcBef>
                          <a:spcPts val="0"/>
                        </a:spcBef>
                        <a:spcAft>
                          <a:spcPts val="0"/>
                        </a:spcAft>
                      </a:pPr>
                      <a:r>
                        <a:rPr lang="en-US" sz="2400" dirty="0">
                          <a:effectLst/>
                          <a:latin typeface="Arial" panose="020B0604020202020204" pitchFamily="34" charset="0"/>
                          <a:cs typeface="Arial" panose="020B0604020202020204" pitchFamily="34" charset="0"/>
                        </a:rPr>
                        <a:t>A = B</a:t>
                      </a: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919242697"/>
                  </a:ext>
                </a:extLst>
              </a:tr>
              <a:tr h="464833">
                <a:tc>
                  <a:txBody>
                    <a:bodyPr/>
                    <a:lstStyle/>
                    <a:p>
                      <a:pPr marL="0" marR="0" algn="ctr">
                        <a:lnSpc>
                          <a:spcPct val="125000"/>
                        </a:lnSpc>
                        <a:spcBef>
                          <a:spcPts val="0"/>
                        </a:spcBef>
                        <a:spcAft>
                          <a:spcPts val="0"/>
                        </a:spcAft>
                      </a:pPr>
                      <a:r>
                        <a:rPr lang="en-US" sz="2400" dirty="0">
                          <a:effectLst/>
                          <a:latin typeface="Arial" panose="020B0604020202020204" pitchFamily="34" charset="0"/>
                          <a:cs typeface="Arial" panose="020B0604020202020204" pitchFamily="34" charset="0"/>
                        </a:rPr>
                        <a:t>0</a:t>
                      </a: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25000"/>
                        </a:lnSpc>
                        <a:spcBef>
                          <a:spcPts val="0"/>
                        </a:spcBef>
                        <a:spcAft>
                          <a:spcPts val="0"/>
                        </a:spcAft>
                      </a:pPr>
                      <a:r>
                        <a:rPr lang="en-US" sz="2400" dirty="0">
                          <a:effectLst/>
                          <a:latin typeface="Arial" panose="020B0604020202020204" pitchFamily="34" charset="0"/>
                          <a:cs typeface="Arial" panose="020B0604020202020204" pitchFamily="34" charset="0"/>
                        </a:rPr>
                        <a:t>1</a:t>
                      </a: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25000"/>
                        </a:lnSpc>
                        <a:spcBef>
                          <a:spcPts val="0"/>
                        </a:spcBef>
                        <a:spcAft>
                          <a:spcPts val="0"/>
                        </a:spcAft>
                      </a:pPr>
                      <a:r>
                        <a:rPr lang="en-US" sz="2400">
                          <a:effectLst/>
                          <a:latin typeface="Arial" panose="020B0604020202020204" pitchFamily="34" charset="0"/>
                          <a:cs typeface="Arial" panose="020B0604020202020204" pitchFamily="34" charset="0"/>
                        </a:rPr>
                        <a:t>0</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endParaRPr lang="en-US" sz="1300">
                        <a:latin typeface="Arial" panose="020B0604020202020204" pitchFamily="34" charset="0"/>
                        <a:cs typeface="Arial" panose="020B0604020202020204" pitchFamily="34" charset="0"/>
                      </a:endParaRPr>
                    </a:p>
                  </a:txBody>
                  <a:tcPr marL="68580" marR="68580" marT="0" marB="0">
                    <a:blipFill>
                      <a:blip r:embed="rId2"/>
                      <a:stretch>
                        <a:fillRect l="-301014" t="-209783" r="-1351" b="-206522"/>
                      </a:stretch>
                    </a:blipFill>
                  </a:tcPr>
                </a:tc>
                <a:extLst>
                  <a:ext uri="{0D108BD9-81ED-4DB2-BD59-A6C34878D82A}">
                    <a16:rowId xmlns:a16="http://schemas.microsoft.com/office/drawing/2014/main" val="2264258078"/>
                  </a:ext>
                </a:extLst>
              </a:tr>
              <a:tr h="464833">
                <a:tc>
                  <a:txBody>
                    <a:bodyPr/>
                    <a:lstStyle/>
                    <a:p>
                      <a:pPr marL="0" marR="0" algn="ctr">
                        <a:lnSpc>
                          <a:spcPct val="125000"/>
                        </a:lnSpc>
                        <a:spcBef>
                          <a:spcPts val="0"/>
                        </a:spcBef>
                        <a:spcAft>
                          <a:spcPts val="0"/>
                        </a:spcAft>
                      </a:pPr>
                      <a:r>
                        <a:rPr lang="en-US" sz="2400">
                          <a:effectLst/>
                          <a:latin typeface="Arial" panose="020B0604020202020204" pitchFamily="34" charset="0"/>
                          <a:cs typeface="Arial" panose="020B0604020202020204" pitchFamily="34" charset="0"/>
                        </a:rPr>
                        <a:t>1</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25000"/>
                        </a:lnSpc>
                        <a:spcBef>
                          <a:spcPts val="0"/>
                        </a:spcBef>
                        <a:spcAft>
                          <a:spcPts val="0"/>
                        </a:spcAft>
                      </a:pPr>
                      <a:r>
                        <a:rPr lang="en-US" sz="2400">
                          <a:effectLst/>
                          <a:latin typeface="Arial" panose="020B0604020202020204" pitchFamily="34" charset="0"/>
                          <a:cs typeface="Arial" panose="020B0604020202020204" pitchFamily="34" charset="0"/>
                        </a:rPr>
                        <a:t>0</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25000"/>
                        </a:lnSpc>
                        <a:spcBef>
                          <a:spcPts val="0"/>
                        </a:spcBef>
                        <a:spcAft>
                          <a:spcPts val="0"/>
                        </a:spcAft>
                      </a:pPr>
                      <a:r>
                        <a:rPr lang="en-US" sz="2400">
                          <a:effectLst/>
                          <a:latin typeface="Arial" panose="020B0604020202020204" pitchFamily="34" charset="0"/>
                          <a:cs typeface="Arial" panose="020B0604020202020204" pitchFamily="34" charset="0"/>
                        </a:rPr>
                        <a:t>0</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endParaRPr lang="en-US" sz="1300" dirty="0">
                        <a:latin typeface="Arial" panose="020B0604020202020204" pitchFamily="34" charset="0"/>
                        <a:cs typeface="Arial" panose="020B0604020202020204" pitchFamily="34" charset="0"/>
                      </a:endParaRPr>
                    </a:p>
                  </a:txBody>
                  <a:tcPr marL="68580" marR="68580" marT="0" marB="0">
                    <a:blipFill>
                      <a:blip r:embed="rId2"/>
                      <a:stretch>
                        <a:fillRect l="-301014" t="-306452" r="-1351" b="-104301"/>
                      </a:stretch>
                    </a:blipFill>
                  </a:tcPr>
                </a:tc>
                <a:extLst>
                  <a:ext uri="{0D108BD9-81ED-4DB2-BD59-A6C34878D82A}">
                    <a16:rowId xmlns:a16="http://schemas.microsoft.com/office/drawing/2014/main" val="1282378860"/>
                  </a:ext>
                </a:extLst>
              </a:tr>
              <a:tr h="464833">
                <a:tc>
                  <a:txBody>
                    <a:bodyPr/>
                    <a:lstStyle/>
                    <a:p>
                      <a:pPr marL="0" marR="0" algn="ctr">
                        <a:lnSpc>
                          <a:spcPct val="125000"/>
                        </a:lnSpc>
                        <a:spcBef>
                          <a:spcPts val="0"/>
                        </a:spcBef>
                        <a:spcAft>
                          <a:spcPts val="0"/>
                        </a:spcAft>
                      </a:pPr>
                      <a:r>
                        <a:rPr lang="en-US" sz="2400">
                          <a:effectLst/>
                          <a:latin typeface="Arial" panose="020B0604020202020204" pitchFamily="34" charset="0"/>
                          <a:cs typeface="Arial" panose="020B0604020202020204" pitchFamily="34" charset="0"/>
                        </a:rPr>
                        <a:t>1</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25000"/>
                        </a:lnSpc>
                        <a:spcBef>
                          <a:spcPts val="0"/>
                        </a:spcBef>
                        <a:spcAft>
                          <a:spcPts val="0"/>
                        </a:spcAft>
                      </a:pPr>
                      <a:r>
                        <a:rPr lang="en-US" sz="2400">
                          <a:effectLst/>
                          <a:latin typeface="Arial" panose="020B0604020202020204" pitchFamily="34" charset="0"/>
                          <a:cs typeface="Arial" panose="020B0604020202020204" pitchFamily="34" charset="0"/>
                        </a:rPr>
                        <a:t>1</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25000"/>
                        </a:lnSpc>
                        <a:spcBef>
                          <a:spcPts val="0"/>
                        </a:spcBef>
                        <a:spcAft>
                          <a:spcPts val="0"/>
                        </a:spcAft>
                      </a:pPr>
                      <a:r>
                        <a:rPr lang="en-US" sz="2400">
                          <a:effectLst/>
                          <a:latin typeface="Arial" panose="020B0604020202020204" pitchFamily="34" charset="0"/>
                          <a:cs typeface="Arial" panose="020B0604020202020204" pitchFamily="34" charset="0"/>
                        </a:rPr>
                        <a:t>1</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25000"/>
                        </a:lnSpc>
                        <a:spcBef>
                          <a:spcPts val="0"/>
                        </a:spcBef>
                        <a:spcAft>
                          <a:spcPts val="0"/>
                        </a:spcAft>
                      </a:pPr>
                      <a:r>
                        <a:rPr lang="en-US" sz="2400" dirty="0">
                          <a:effectLst/>
                          <a:latin typeface="Arial" panose="020B0604020202020204" pitchFamily="34" charset="0"/>
                          <a:cs typeface="Arial" panose="020B0604020202020204" pitchFamily="34" charset="0"/>
                        </a:rPr>
                        <a:t>A = B</a:t>
                      </a: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404387726"/>
                  </a:ext>
                </a:extLst>
              </a:tr>
            </a:tbl>
          </a:graphicData>
        </a:graphic>
      </p:graphicFrame>
      <p:sp>
        <p:nvSpPr>
          <p:cNvPr id="7" name="Rectangle 6">
            <a:extLst>
              <a:ext uri="{FF2B5EF4-FFF2-40B4-BE49-F238E27FC236}">
                <a16:creationId xmlns:a16="http://schemas.microsoft.com/office/drawing/2014/main" id="{F0D0D72D-BB5A-35AB-8BED-87D5467572C8}"/>
              </a:ext>
            </a:extLst>
          </p:cNvPr>
          <p:cNvSpPr/>
          <p:nvPr/>
        </p:nvSpPr>
        <p:spPr>
          <a:xfrm>
            <a:off x="3096543" y="-29028"/>
            <a:ext cx="6568666" cy="820674"/>
          </a:xfrm>
          <a:prstGeom prst="rect">
            <a:avLst/>
          </a:prstGeom>
        </p:spPr>
        <p:txBody>
          <a:bodyPr wrap="square">
            <a:spAutoFit/>
          </a:bodyPr>
          <a:lstStyle/>
          <a:p>
            <a:pPr algn="ctr" defTabSz="914377">
              <a:lnSpc>
                <a:spcPct val="150000"/>
              </a:lnSpc>
              <a:defRPr/>
            </a:pPr>
            <a:r>
              <a:rPr lang="en-US" altLang="en-US" sz="3600" b="1" dirty="0">
                <a:solidFill>
                  <a:srgbClr val="002060"/>
                </a:solidFill>
                <a:latin typeface="Arial" pitchFamily="34" charset="0"/>
                <a:cs typeface="Arial" panose="020B0604020202020204" pitchFamily="34" charset="0"/>
              </a:rPr>
              <a:t>I.  MẠCH LOGIC TỔ HỢP</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1400"/>
                                        <p:tgtEl>
                                          <p:spTgt spid="6"/>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1"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up)">
                                      <p:cBhvr>
                                        <p:cTn id="24" dur="17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TextBox 2">
            <a:extLst>
              <a:ext uri="{FF2B5EF4-FFF2-40B4-BE49-F238E27FC236}">
                <a16:creationId xmlns:a16="http://schemas.microsoft.com/office/drawing/2014/main" id="{FF43B584-DB94-5CFE-4E7B-5BBAE18B4D46}"/>
              </a:ext>
            </a:extLst>
          </p:cNvPr>
          <p:cNvSpPr txBox="1">
            <a:spLocks noChangeArrowheads="1"/>
          </p:cNvSpPr>
          <p:nvPr/>
        </p:nvSpPr>
        <p:spPr bwMode="auto">
          <a:xfrm>
            <a:off x="2908268" y="1734973"/>
            <a:ext cx="687863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defTabSz="914377" fontAlgn="base">
              <a:spcBef>
                <a:spcPct val="0"/>
              </a:spcBef>
              <a:spcAft>
                <a:spcPct val="0"/>
              </a:spcAft>
              <a:buClrTx/>
              <a:buSzTx/>
              <a:buNone/>
            </a:pPr>
            <a:r>
              <a:rPr lang="en-US" altLang="en-US" sz="2800" b="1" dirty="0" err="1">
                <a:solidFill>
                  <a:srgbClr val="0070C0"/>
                </a:solidFill>
                <a:latin typeface="Arial" panose="020B0604020202020204" pitchFamily="34" charset="0"/>
                <a:cs typeface="Arial" panose="020B0604020202020204" pitchFamily="34" charset="0"/>
              </a:rPr>
              <a:t>Sơ</a:t>
            </a:r>
            <a:r>
              <a:rPr lang="en-US" altLang="en-US" sz="2800" b="1" dirty="0">
                <a:solidFill>
                  <a:srgbClr val="0070C0"/>
                </a:solidFill>
                <a:latin typeface="Arial" panose="020B0604020202020204" pitchFamily="34" charset="0"/>
                <a:cs typeface="Arial" panose="020B0604020202020204" pitchFamily="34" charset="0"/>
              </a:rPr>
              <a:t> </a:t>
            </a:r>
            <a:r>
              <a:rPr lang="en-US" altLang="en-US" sz="2800" b="1" dirty="0" err="1">
                <a:solidFill>
                  <a:srgbClr val="0070C0"/>
                </a:solidFill>
                <a:latin typeface="Arial" panose="020B0604020202020204" pitchFamily="34" charset="0"/>
                <a:cs typeface="Arial" panose="020B0604020202020204" pitchFamily="34" charset="0"/>
              </a:rPr>
              <a:t>đồ</a:t>
            </a:r>
            <a:r>
              <a:rPr lang="en-US" altLang="en-US" sz="2800" b="1" dirty="0">
                <a:solidFill>
                  <a:srgbClr val="0070C0"/>
                </a:solidFill>
                <a:latin typeface="Arial" panose="020B0604020202020204" pitchFamily="34" charset="0"/>
                <a:cs typeface="Arial" panose="020B0604020202020204" pitchFamily="34" charset="0"/>
              </a:rPr>
              <a:t> logic </a:t>
            </a:r>
            <a:r>
              <a:rPr lang="en-US" altLang="en-US" sz="2800" b="1" dirty="0" err="1">
                <a:solidFill>
                  <a:srgbClr val="0070C0"/>
                </a:solidFill>
                <a:latin typeface="Arial" panose="020B0604020202020204" pitchFamily="34" charset="0"/>
                <a:cs typeface="Arial" panose="020B0604020202020204" pitchFamily="34" charset="0"/>
              </a:rPr>
              <a:t>của</a:t>
            </a:r>
            <a:r>
              <a:rPr lang="en-US" altLang="en-US" sz="2800" b="1" dirty="0">
                <a:solidFill>
                  <a:srgbClr val="0070C0"/>
                </a:solidFill>
                <a:latin typeface="Arial" panose="020B0604020202020204" pitchFamily="34" charset="0"/>
                <a:cs typeface="Arial" panose="020B0604020202020204" pitchFamily="34" charset="0"/>
              </a:rPr>
              <a:t> </a:t>
            </a:r>
            <a:r>
              <a:rPr lang="en-US" altLang="en-US" sz="2800" b="1" dirty="0" err="1">
                <a:solidFill>
                  <a:srgbClr val="0070C0"/>
                </a:solidFill>
                <a:latin typeface="Arial" panose="020B0604020202020204" pitchFamily="34" charset="0"/>
                <a:cs typeface="Arial" panose="020B0604020202020204" pitchFamily="34" charset="0"/>
              </a:rPr>
              <a:t>mạch</a:t>
            </a:r>
            <a:r>
              <a:rPr lang="en-US" altLang="en-US" sz="2800" b="1" dirty="0">
                <a:solidFill>
                  <a:srgbClr val="0070C0"/>
                </a:solidFill>
                <a:latin typeface="Arial" panose="020B0604020202020204" pitchFamily="34" charset="0"/>
                <a:cs typeface="Arial" panose="020B0604020202020204" pitchFamily="34" charset="0"/>
              </a:rPr>
              <a:t> 2 </a:t>
            </a:r>
            <a:r>
              <a:rPr lang="en-US" altLang="en-US" sz="2800" b="1" dirty="0" err="1">
                <a:solidFill>
                  <a:srgbClr val="0070C0"/>
                </a:solidFill>
                <a:latin typeface="Arial" panose="020B0604020202020204" pitchFamily="34" charset="0"/>
                <a:cs typeface="Arial" panose="020B0604020202020204" pitchFamily="34" charset="0"/>
              </a:rPr>
              <a:t>số</a:t>
            </a:r>
            <a:r>
              <a:rPr lang="en-US" altLang="en-US" sz="2800" b="1" dirty="0">
                <a:solidFill>
                  <a:srgbClr val="0070C0"/>
                </a:solidFill>
                <a:latin typeface="Arial" panose="020B0604020202020204" pitchFamily="34" charset="0"/>
                <a:cs typeface="Arial" panose="020B0604020202020204" pitchFamily="34" charset="0"/>
              </a:rPr>
              <a:t> </a:t>
            </a:r>
            <a:r>
              <a:rPr lang="en-US" altLang="en-US" sz="2800" b="1" err="1">
                <a:solidFill>
                  <a:srgbClr val="0070C0"/>
                </a:solidFill>
                <a:latin typeface="Arial" panose="020B0604020202020204" pitchFamily="34" charset="0"/>
                <a:cs typeface="Arial" panose="020B0604020202020204" pitchFamily="34" charset="0"/>
              </a:rPr>
              <a:t>bằng</a:t>
            </a:r>
            <a:r>
              <a:rPr lang="en-US" altLang="en-US" sz="2800" b="1">
                <a:solidFill>
                  <a:srgbClr val="0070C0"/>
                </a:solidFill>
                <a:latin typeface="Arial" panose="020B0604020202020204" pitchFamily="34" charset="0"/>
                <a:cs typeface="Arial" panose="020B0604020202020204" pitchFamily="34" charset="0"/>
              </a:rPr>
              <a:t> </a:t>
            </a:r>
            <a:r>
              <a:rPr lang="en-US" altLang="en-US" sz="2800" b="1" smtClean="0">
                <a:solidFill>
                  <a:srgbClr val="0070C0"/>
                </a:solidFill>
                <a:latin typeface="Arial" panose="020B0604020202020204" pitchFamily="34" charset="0"/>
                <a:cs typeface="Arial" panose="020B0604020202020204" pitchFamily="34" charset="0"/>
              </a:rPr>
              <a:t>nhau</a:t>
            </a:r>
            <a:endParaRPr lang="en-US" altLang="en-US" sz="2800" b="1" dirty="0">
              <a:solidFill>
                <a:srgbClr val="0070C0"/>
              </a:solidFill>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FBE340FF-58F1-F089-2E32-3966EDDD9043}"/>
              </a:ext>
            </a:extLst>
          </p:cNvPr>
          <p:cNvSpPr/>
          <p:nvPr/>
        </p:nvSpPr>
        <p:spPr>
          <a:xfrm>
            <a:off x="1208088" y="948666"/>
            <a:ext cx="5823246" cy="658835"/>
          </a:xfrm>
          <a:prstGeom prst="rect">
            <a:avLst/>
          </a:prstGeom>
        </p:spPr>
        <p:txBody>
          <a:bodyPr wrap="square">
            <a:spAutoFit/>
          </a:bodyPr>
          <a:lstStyle/>
          <a:p>
            <a:pPr algn="just" defTabSz="914377">
              <a:lnSpc>
                <a:spcPct val="150000"/>
              </a:lnSpc>
              <a:defRPr/>
            </a:pPr>
            <a:r>
              <a:rPr lang="en-US" altLang="en-US" sz="2800" b="1" dirty="0">
                <a:solidFill>
                  <a:prstClr val="black"/>
                </a:solidFill>
                <a:latin typeface="Arial" pitchFamily="34" charset="0"/>
                <a:cs typeface="Arial" panose="020B0604020202020204" pitchFamily="34" charset="0"/>
              </a:rPr>
              <a:t>2. </a:t>
            </a:r>
            <a:r>
              <a:rPr lang="en-US" altLang="en-US" sz="2800" b="1" dirty="0" err="1">
                <a:solidFill>
                  <a:prstClr val="black"/>
                </a:solidFill>
                <a:latin typeface="Arial" pitchFamily="34" charset="0"/>
                <a:cs typeface="Arial" panose="020B0604020202020204" pitchFamily="34" charset="0"/>
              </a:rPr>
              <a:t>Mạch</a:t>
            </a:r>
            <a:r>
              <a:rPr lang="en-US" altLang="en-US" sz="2800" b="1" dirty="0">
                <a:solidFill>
                  <a:prstClr val="black"/>
                </a:solidFill>
                <a:latin typeface="Arial" pitchFamily="34" charset="0"/>
                <a:cs typeface="Arial" panose="020B0604020202020204" pitchFamily="34" charset="0"/>
              </a:rPr>
              <a:t> so </a:t>
            </a:r>
            <a:r>
              <a:rPr lang="en-US" altLang="en-US" sz="2800" b="1" dirty="0" err="1">
                <a:solidFill>
                  <a:prstClr val="black"/>
                </a:solidFill>
                <a:latin typeface="Arial" pitchFamily="34" charset="0"/>
                <a:cs typeface="Arial" panose="020B0604020202020204" pitchFamily="34" charset="0"/>
              </a:rPr>
              <a:t>sánh</a:t>
            </a:r>
            <a:r>
              <a:rPr lang="en-US" altLang="en-US" sz="2800" b="1" dirty="0">
                <a:solidFill>
                  <a:prstClr val="black"/>
                </a:solidFill>
                <a:latin typeface="Arial" pitchFamily="34" charset="0"/>
                <a:cs typeface="Arial" panose="020B0604020202020204" pitchFamily="34" charset="0"/>
              </a:rPr>
              <a:t> 2 </a:t>
            </a:r>
            <a:r>
              <a:rPr lang="en-US" altLang="en-US" sz="2800" b="1" dirty="0" err="1">
                <a:solidFill>
                  <a:prstClr val="black"/>
                </a:solidFill>
                <a:latin typeface="Arial" pitchFamily="34" charset="0"/>
                <a:cs typeface="Arial" panose="020B0604020202020204" pitchFamily="34" charset="0"/>
              </a:rPr>
              <a:t>số</a:t>
            </a:r>
            <a:endParaRPr lang="en-US" altLang="en-US" sz="2800" b="1" dirty="0">
              <a:solidFill>
                <a:prstClr val="black"/>
              </a:solidFill>
              <a:latin typeface="Arial" pitchFamily="34" charset="0"/>
              <a:cs typeface="Arial" panose="020B0604020202020204" pitchFamily="34" charset="0"/>
            </a:endParaRPr>
          </a:p>
        </p:txBody>
      </p:sp>
      <p:sp>
        <p:nvSpPr>
          <p:cNvPr id="6" name="Rectangle 5">
            <a:extLst>
              <a:ext uri="{FF2B5EF4-FFF2-40B4-BE49-F238E27FC236}">
                <a16:creationId xmlns:a16="http://schemas.microsoft.com/office/drawing/2014/main" id="{F0D0D72D-BB5A-35AB-8BED-87D5467572C8}"/>
              </a:ext>
            </a:extLst>
          </p:cNvPr>
          <p:cNvSpPr/>
          <p:nvPr/>
        </p:nvSpPr>
        <p:spPr>
          <a:xfrm>
            <a:off x="3096543" y="0"/>
            <a:ext cx="6568666" cy="820674"/>
          </a:xfrm>
          <a:prstGeom prst="rect">
            <a:avLst/>
          </a:prstGeom>
        </p:spPr>
        <p:txBody>
          <a:bodyPr wrap="square">
            <a:spAutoFit/>
          </a:bodyPr>
          <a:lstStyle/>
          <a:p>
            <a:pPr algn="ctr" defTabSz="914377">
              <a:lnSpc>
                <a:spcPct val="150000"/>
              </a:lnSpc>
              <a:defRPr/>
            </a:pPr>
            <a:r>
              <a:rPr lang="en-US" altLang="en-US" sz="3600" b="1" dirty="0">
                <a:solidFill>
                  <a:srgbClr val="002060"/>
                </a:solidFill>
                <a:latin typeface="Arial" pitchFamily="34" charset="0"/>
                <a:cs typeface="Arial" panose="020B0604020202020204" pitchFamily="34" charset="0"/>
              </a:rPr>
              <a:t>I.  MẠCH LOGIC TỔ HỢP</a:t>
            </a:r>
          </a:p>
        </p:txBody>
      </p:sp>
      <p:grpSp>
        <p:nvGrpSpPr>
          <p:cNvPr id="5" name="Group 4"/>
          <p:cNvGrpSpPr/>
          <p:nvPr/>
        </p:nvGrpSpPr>
        <p:grpSpPr>
          <a:xfrm>
            <a:off x="2641600" y="2536834"/>
            <a:ext cx="7213600" cy="3970553"/>
            <a:chOff x="2859314" y="2656114"/>
            <a:chExt cx="6966857" cy="3730172"/>
          </a:xfrm>
        </p:grpSpPr>
        <p:sp>
          <p:nvSpPr>
            <p:cNvPr id="4" name="Rectangle 3"/>
            <p:cNvSpPr/>
            <p:nvPr/>
          </p:nvSpPr>
          <p:spPr>
            <a:xfrm>
              <a:off x="2859314" y="2656114"/>
              <a:ext cx="6966857" cy="3730172"/>
            </a:xfrm>
            <a:prstGeom prst="rect">
              <a:avLst/>
            </a:prstGeom>
            <a:solidFill>
              <a:schemeClr val="bg1"/>
            </a:solidFill>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2400">
                <a:solidFill>
                  <a:srgbClr val="363066"/>
                </a:solidFill>
              </a:endParaRPr>
            </a:p>
          </p:txBody>
        </p:sp>
        <p:grpSp>
          <p:nvGrpSpPr>
            <p:cNvPr id="7" name="Group 6"/>
            <p:cNvGrpSpPr/>
            <p:nvPr/>
          </p:nvGrpSpPr>
          <p:grpSpPr>
            <a:xfrm>
              <a:off x="2955131" y="2795907"/>
              <a:ext cx="6710078" cy="3474264"/>
              <a:chOff x="1238309" y="860249"/>
              <a:chExt cx="5041660" cy="2731032"/>
            </a:xfrm>
          </p:grpSpPr>
          <p:sp>
            <p:nvSpPr>
              <p:cNvPr id="8" name="Flowchart: Delay 7"/>
              <p:cNvSpPr/>
              <p:nvPr/>
            </p:nvSpPr>
            <p:spPr>
              <a:xfrm>
                <a:off x="3435195" y="860249"/>
                <a:ext cx="573314" cy="740229"/>
              </a:xfrm>
              <a:prstGeom prst="flowChartDelay">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p:nvPr/>
            </p:nvGrpSpPr>
            <p:grpSpPr>
              <a:xfrm>
                <a:off x="4443328" y="1521731"/>
                <a:ext cx="1024036" cy="914400"/>
                <a:chOff x="6411828" y="2514364"/>
                <a:chExt cx="1024036" cy="914400"/>
              </a:xfrm>
            </p:grpSpPr>
            <p:cxnSp>
              <p:nvCxnSpPr>
                <p:cNvPr id="40" name="Straight Connector 39"/>
                <p:cNvCxnSpPr/>
                <p:nvPr/>
              </p:nvCxnSpPr>
              <p:spPr>
                <a:xfrm>
                  <a:off x="6817518" y="2595562"/>
                  <a:ext cx="320040" cy="0"/>
                </a:xfrm>
                <a:prstGeom prst="line">
                  <a:avLst/>
                </a:prstGeom>
                <a:ln w="38100">
                  <a:solidFill>
                    <a:srgbClr val="41719C"/>
                  </a:solidFill>
                </a:ln>
              </p:spPr>
              <p:style>
                <a:lnRef idx="1">
                  <a:schemeClr val="accent1"/>
                </a:lnRef>
                <a:fillRef idx="0">
                  <a:schemeClr val="accent1"/>
                </a:fillRef>
                <a:effectRef idx="0">
                  <a:schemeClr val="accent1"/>
                </a:effectRef>
                <a:fontRef idx="minor">
                  <a:schemeClr val="tx1"/>
                </a:fontRef>
              </p:style>
            </p:cxnSp>
            <p:sp>
              <p:nvSpPr>
                <p:cNvPr id="41" name="Arc 40"/>
                <p:cNvSpPr/>
                <p:nvPr/>
              </p:nvSpPr>
              <p:spPr>
                <a:xfrm rot="249127">
                  <a:off x="6411828" y="2514364"/>
                  <a:ext cx="508000" cy="914400"/>
                </a:xfrm>
                <a:prstGeom prst="arc">
                  <a:avLst>
                    <a:gd name="adj1" fmla="val 17366406"/>
                    <a:gd name="adj2" fmla="val 3742089"/>
                  </a:avLst>
                </a:prstGeom>
                <a:ln w="38100">
                  <a:solidFill>
                    <a:srgbClr val="41719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42" name="Straight Connector 41"/>
                <p:cNvCxnSpPr/>
                <p:nvPr/>
              </p:nvCxnSpPr>
              <p:spPr>
                <a:xfrm flipV="1">
                  <a:off x="6808327" y="3312389"/>
                  <a:ext cx="347472" cy="1281"/>
                </a:xfrm>
                <a:prstGeom prst="line">
                  <a:avLst/>
                </a:prstGeom>
                <a:ln w="38100">
                  <a:solidFill>
                    <a:srgbClr val="41719C"/>
                  </a:solidFill>
                </a:ln>
              </p:spPr>
              <p:style>
                <a:lnRef idx="1">
                  <a:schemeClr val="accent1"/>
                </a:lnRef>
                <a:fillRef idx="0">
                  <a:schemeClr val="accent1"/>
                </a:fillRef>
                <a:effectRef idx="0">
                  <a:schemeClr val="accent1"/>
                </a:effectRef>
                <a:fontRef idx="minor">
                  <a:schemeClr val="tx1"/>
                </a:fontRef>
              </p:style>
            </p:cxnSp>
            <p:sp>
              <p:nvSpPr>
                <p:cNvPr id="43" name="Arc 42"/>
                <p:cNvSpPr/>
                <p:nvPr/>
              </p:nvSpPr>
              <p:spPr>
                <a:xfrm rot="21445273">
                  <a:off x="6522718" y="2575165"/>
                  <a:ext cx="913146" cy="768066"/>
                </a:xfrm>
                <a:prstGeom prst="arc">
                  <a:avLst>
                    <a:gd name="adj1" fmla="val 17698447"/>
                    <a:gd name="adj2" fmla="val 4051198"/>
                  </a:avLst>
                </a:prstGeom>
                <a:ln w="38100">
                  <a:solidFill>
                    <a:srgbClr val="41719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0" name="Flowchart: Delay 9"/>
              <p:cNvSpPr/>
              <p:nvPr/>
            </p:nvSpPr>
            <p:spPr>
              <a:xfrm>
                <a:off x="3441087" y="2453322"/>
                <a:ext cx="573314" cy="740229"/>
              </a:xfrm>
              <a:prstGeom prst="flowChartDelay">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p:cNvCxnSpPr>
                <a:stCxn id="8" idx="3"/>
              </p:cNvCxnSpPr>
              <p:nvPr/>
            </p:nvCxnSpPr>
            <p:spPr>
              <a:xfrm flipV="1">
                <a:off x="4008509" y="1230363"/>
                <a:ext cx="457200" cy="1"/>
              </a:xfrm>
              <a:prstGeom prst="line">
                <a:avLst/>
              </a:prstGeom>
              <a:ln w="38100">
                <a:solidFill>
                  <a:srgbClr val="41719C"/>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4008509" y="2770095"/>
                <a:ext cx="457200" cy="1"/>
              </a:xfrm>
              <a:prstGeom prst="line">
                <a:avLst/>
              </a:prstGeom>
              <a:ln w="38100">
                <a:solidFill>
                  <a:srgbClr val="41719C"/>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4465709" y="2225980"/>
                <a:ext cx="429768" cy="1"/>
              </a:xfrm>
              <a:prstGeom prst="line">
                <a:avLst/>
              </a:prstGeom>
              <a:ln w="38100">
                <a:solidFill>
                  <a:srgbClr val="41719C"/>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4467622" y="1761315"/>
                <a:ext cx="465092" cy="2"/>
              </a:xfrm>
              <a:prstGeom prst="line">
                <a:avLst/>
              </a:prstGeom>
              <a:ln w="38100">
                <a:solidFill>
                  <a:srgbClr val="41719C"/>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4465709" y="1214030"/>
                <a:ext cx="0" cy="567562"/>
              </a:xfrm>
              <a:prstGeom prst="line">
                <a:avLst/>
              </a:prstGeom>
              <a:ln w="38100">
                <a:solidFill>
                  <a:srgbClr val="41719C"/>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4465709" y="2207169"/>
                <a:ext cx="389" cy="585216"/>
              </a:xfrm>
              <a:prstGeom prst="line">
                <a:avLst/>
              </a:prstGeom>
              <a:ln w="38100">
                <a:solidFill>
                  <a:srgbClr val="41719C"/>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760743" y="1017495"/>
                <a:ext cx="1664208" cy="1"/>
              </a:xfrm>
              <a:prstGeom prst="line">
                <a:avLst/>
              </a:prstGeom>
              <a:ln w="38100">
                <a:solidFill>
                  <a:srgbClr val="41719C"/>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1950720" y="1428677"/>
                <a:ext cx="1472184" cy="1"/>
              </a:xfrm>
              <a:prstGeom prst="line">
                <a:avLst/>
              </a:prstGeom>
              <a:ln w="38100">
                <a:solidFill>
                  <a:srgbClr val="41719C"/>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5468941" y="1962623"/>
                <a:ext cx="640080" cy="2"/>
              </a:xfrm>
              <a:prstGeom prst="line">
                <a:avLst/>
              </a:prstGeom>
              <a:ln w="38100">
                <a:solidFill>
                  <a:srgbClr val="41719C"/>
                </a:solidFill>
              </a:ln>
            </p:spPr>
            <p:style>
              <a:lnRef idx="1">
                <a:schemeClr val="accent1"/>
              </a:lnRef>
              <a:fillRef idx="0">
                <a:schemeClr val="accent1"/>
              </a:fillRef>
              <a:effectRef idx="0">
                <a:schemeClr val="accent1"/>
              </a:effectRef>
              <a:fontRef idx="minor">
                <a:schemeClr val="tx1"/>
              </a:fontRef>
            </p:style>
          </p:cxnSp>
          <p:sp>
            <p:nvSpPr>
              <p:cNvPr id="20" name="Oval 19"/>
              <p:cNvSpPr/>
              <p:nvPr/>
            </p:nvSpPr>
            <p:spPr>
              <a:xfrm>
                <a:off x="6032821" y="1901663"/>
                <a:ext cx="118872" cy="118872"/>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p:cNvCxnSpPr/>
              <p:nvPr/>
            </p:nvCxnSpPr>
            <p:spPr>
              <a:xfrm flipV="1">
                <a:off x="1775983" y="1003206"/>
                <a:ext cx="0" cy="2274345"/>
              </a:xfrm>
              <a:prstGeom prst="line">
                <a:avLst/>
              </a:prstGeom>
              <a:ln w="38100">
                <a:solidFill>
                  <a:srgbClr val="41719C"/>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1950720" y="1411974"/>
                <a:ext cx="8143" cy="1096122"/>
              </a:xfrm>
              <a:prstGeom prst="line">
                <a:avLst/>
              </a:prstGeom>
              <a:ln w="38100">
                <a:solidFill>
                  <a:srgbClr val="41719C"/>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1447309" y="2495714"/>
                <a:ext cx="785874" cy="0"/>
              </a:xfrm>
              <a:prstGeom prst="line">
                <a:avLst/>
              </a:prstGeom>
              <a:ln w="38100">
                <a:solidFill>
                  <a:srgbClr val="41719C"/>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1447309" y="3276600"/>
                <a:ext cx="785874" cy="0"/>
              </a:xfrm>
              <a:prstGeom prst="line">
                <a:avLst/>
              </a:prstGeom>
              <a:ln w="38100">
                <a:solidFill>
                  <a:srgbClr val="41719C"/>
                </a:solidFill>
              </a:ln>
            </p:spPr>
            <p:style>
              <a:lnRef idx="1">
                <a:schemeClr val="accent1"/>
              </a:lnRef>
              <a:fillRef idx="0">
                <a:schemeClr val="accent1"/>
              </a:fillRef>
              <a:effectRef idx="0">
                <a:schemeClr val="accent1"/>
              </a:effectRef>
              <a:fontRef idx="minor">
                <a:schemeClr val="tx1"/>
              </a:fontRef>
            </p:style>
          </p:cxnSp>
          <p:sp>
            <p:nvSpPr>
              <p:cNvPr id="25" name="Oval 24"/>
              <p:cNvSpPr/>
              <p:nvPr/>
            </p:nvSpPr>
            <p:spPr>
              <a:xfrm>
                <a:off x="1371827" y="2436277"/>
                <a:ext cx="118872" cy="118872"/>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1359126" y="3217164"/>
                <a:ext cx="118872" cy="118872"/>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2744776" y="2421037"/>
                <a:ext cx="146304" cy="146304"/>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2744776" y="3189732"/>
                <a:ext cx="146304" cy="146304"/>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lowchart: Merge 28"/>
              <p:cNvSpPr/>
              <p:nvPr/>
            </p:nvSpPr>
            <p:spPr>
              <a:xfrm rot="16200000">
                <a:off x="2166872" y="2239688"/>
                <a:ext cx="629365" cy="511206"/>
              </a:xfrm>
              <a:prstGeom prst="flowChartMerg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lowchart: Merge 29"/>
              <p:cNvSpPr/>
              <p:nvPr/>
            </p:nvSpPr>
            <p:spPr>
              <a:xfrm rot="16200000">
                <a:off x="2174491" y="3020996"/>
                <a:ext cx="629365" cy="511206"/>
              </a:xfrm>
              <a:prstGeom prst="flowChartMerg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 name="Straight Connector 30"/>
              <p:cNvCxnSpPr/>
              <p:nvPr/>
            </p:nvCxnSpPr>
            <p:spPr>
              <a:xfrm flipV="1">
                <a:off x="2874238" y="2501808"/>
                <a:ext cx="228600" cy="2"/>
              </a:xfrm>
              <a:prstGeom prst="line">
                <a:avLst/>
              </a:prstGeom>
              <a:ln w="38100">
                <a:solidFill>
                  <a:srgbClr val="41719C"/>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2891080" y="3275871"/>
                <a:ext cx="228600" cy="2"/>
              </a:xfrm>
              <a:prstGeom prst="line">
                <a:avLst/>
              </a:prstGeom>
              <a:ln w="38100">
                <a:solidFill>
                  <a:srgbClr val="41719C"/>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3119680" y="2628171"/>
                <a:ext cx="309843" cy="0"/>
              </a:xfrm>
              <a:prstGeom prst="line">
                <a:avLst/>
              </a:prstGeom>
              <a:ln w="38100">
                <a:solidFill>
                  <a:srgbClr val="41719C"/>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3125301" y="2992396"/>
                <a:ext cx="309843" cy="0"/>
              </a:xfrm>
              <a:prstGeom prst="line">
                <a:avLst/>
              </a:prstGeom>
              <a:ln w="38100">
                <a:solidFill>
                  <a:srgbClr val="41719C"/>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V="1">
                <a:off x="3119680" y="2481550"/>
                <a:ext cx="0" cy="164592"/>
              </a:xfrm>
              <a:prstGeom prst="line">
                <a:avLst/>
              </a:prstGeom>
              <a:ln w="38100">
                <a:solidFill>
                  <a:srgbClr val="41719C"/>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3118078" y="2972394"/>
                <a:ext cx="0" cy="320040"/>
              </a:xfrm>
              <a:prstGeom prst="line">
                <a:avLst/>
              </a:prstGeom>
              <a:ln w="38100">
                <a:solidFill>
                  <a:srgbClr val="41719C"/>
                </a:solidFill>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1250711" y="2009792"/>
                <a:ext cx="402674" cy="523220"/>
              </a:xfrm>
              <a:prstGeom prst="rect">
                <a:avLst/>
              </a:prstGeom>
              <a:noFill/>
            </p:spPr>
            <p:txBody>
              <a:bodyPr wrap="none" rtlCol="0">
                <a:spAutoFit/>
              </a:bodyPr>
              <a:lstStyle/>
              <a:p>
                <a:r>
                  <a:rPr lang="en-US" sz="2800" smtClean="0"/>
                  <a:t>A</a:t>
                </a:r>
                <a:endParaRPr lang="en-US" sz="2800"/>
              </a:p>
            </p:txBody>
          </p:sp>
          <p:sp>
            <p:nvSpPr>
              <p:cNvPr id="38" name="TextBox 37"/>
              <p:cNvSpPr txBox="1"/>
              <p:nvPr/>
            </p:nvSpPr>
            <p:spPr>
              <a:xfrm>
                <a:off x="1238309" y="2785213"/>
                <a:ext cx="386644" cy="523220"/>
              </a:xfrm>
              <a:prstGeom prst="rect">
                <a:avLst/>
              </a:prstGeom>
              <a:noFill/>
            </p:spPr>
            <p:txBody>
              <a:bodyPr wrap="none" rtlCol="0">
                <a:spAutoFit/>
              </a:bodyPr>
              <a:lstStyle/>
              <a:p>
                <a:r>
                  <a:rPr lang="en-US" sz="2800"/>
                  <a:t>B</a:t>
                </a:r>
              </a:p>
            </p:txBody>
          </p:sp>
          <p:sp>
            <p:nvSpPr>
              <p:cNvPr id="39" name="TextBox 38"/>
              <p:cNvSpPr txBox="1"/>
              <p:nvPr/>
            </p:nvSpPr>
            <p:spPr>
              <a:xfrm>
                <a:off x="5904545" y="1455711"/>
                <a:ext cx="375424" cy="523220"/>
              </a:xfrm>
              <a:prstGeom prst="rect">
                <a:avLst/>
              </a:prstGeom>
              <a:noFill/>
            </p:spPr>
            <p:txBody>
              <a:bodyPr wrap="none" rtlCol="0">
                <a:spAutoFit/>
              </a:bodyPr>
              <a:lstStyle/>
              <a:p>
                <a:r>
                  <a:rPr lang="en-US" sz="2800"/>
                  <a:t>C</a:t>
                </a: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0963"/>
                                        </p:tgtEl>
                                        <p:attrNameLst>
                                          <p:attrName>style.visibility</p:attrName>
                                        </p:attrNameLst>
                                      </p:cBhvr>
                                      <p:to>
                                        <p:strVal val="visible"/>
                                      </p:to>
                                    </p:set>
                                    <p:animEffect transition="in" filter="wipe(left)">
                                      <p:cBhvr>
                                        <p:cTn id="7" dur="500"/>
                                        <p:tgtEl>
                                          <p:spTgt spid="4096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3" grpId="0"/>
      <p:bldP spid="3"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3" name="TextBox 2"/>
          <p:cNvSpPr txBox="1"/>
          <p:nvPr/>
        </p:nvSpPr>
        <p:spPr>
          <a:xfrm>
            <a:off x="1622247" y="88964"/>
            <a:ext cx="9676637" cy="1077218"/>
          </a:xfrm>
          <a:prstGeom prst="rect">
            <a:avLst/>
          </a:prstGeom>
          <a:noFill/>
        </p:spPr>
        <p:txBody>
          <a:bodyPr wrap="square" rtlCol="0">
            <a:spAutoFit/>
          </a:bodyPr>
          <a:lstStyle/>
          <a:p>
            <a:pPr algn="ctr"/>
            <a:r>
              <a:rPr lang="en-US" sz="3200" b="1" dirty="0">
                <a:latin typeface="Calibri" panose="020F0502020204030204" pitchFamily="34" charset="0"/>
                <a:cs typeface="Calibri" panose="020F0502020204030204" pitchFamily="34" charset="0"/>
              </a:rPr>
              <a:t>Quan </a:t>
            </a:r>
            <a:r>
              <a:rPr lang="en-US" sz="3200" b="1" dirty="0" err="1">
                <a:latin typeface="Calibri" panose="020F0502020204030204" pitchFamily="34" charset="0"/>
                <a:cs typeface="Calibri" panose="020F0502020204030204" pitchFamily="34" charset="0"/>
              </a:rPr>
              <a:t>sát</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các</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hình</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ảnh</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dưới</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đây</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và</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dự</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đoán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tên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các</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thiết</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bị</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liên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quan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đến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hình</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ảnh</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đó</a:t>
            </a:r>
            <a:r>
              <a:rPr lang="en-US" sz="3200" b="1" dirty="0">
                <a:latin typeface="Calibri" panose="020F0502020204030204" pitchFamily="34" charset="0"/>
                <a:cs typeface="Calibri" panose="020F0502020204030204" pitchFamily="34" charset="0"/>
              </a:rPr>
              <a:t>.</a:t>
            </a:r>
          </a:p>
        </p:txBody>
      </p:sp>
      <p:pic>
        <p:nvPicPr>
          <p:cNvPr id="2" name="Picture 1" descr="Hình ảnh về Bộ đếm mạch dãy">
            <a:extLst>
              <a:ext uri="{FF2B5EF4-FFF2-40B4-BE49-F238E27FC236}">
                <a16:creationId xmlns:a16="http://schemas.microsoft.com/office/drawing/2014/main" id="{74F85F23-B5A5-3922-A1D7-07E3F712587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31737" y="1609980"/>
            <a:ext cx="3175000" cy="2286000"/>
          </a:xfrm>
          <a:prstGeom prst="rect">
            <a:avLst/>
          </a:prstGeom>
          <a:noFill/>
          <a:ln>
            <a:noFill/>
          </a:ln>
        </p:spPr>
      </p:pic>
      <p:pic>
        <p:nvPicPr>
          <p:cNvPr id="4" name="Picture 3" descr="Hình ảnh về Bộ chia mạch dãy">
            <a:extLst>
              <a:ext uri="{FF2B5EF4-FFF2-40B4-BE49-F238E27FC236}">
                <a16:creationId xmlns:a16="http://schemas.microsoft.com/office/drawing/2014/main" id="{6EE38A7B-3FEB-F754-FCFE-72F1EA3EF2B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244940" y="4315891"/>
            <a:ext cx="2853267" cy="2286000"/>
          </a:xfrm>
          <a:prstGeom prst="rect">
            <a:avLst/>
          </a:prstGeom>
          <a:noFill/>
          <a:ln>
            <a:noFill/>
          </a:ln>
        </p:spPr>
      </p:pic>
      <p:pic>
        <p:nvPicPr>
          <p:cNvPr id="6" name="Picture 5" descr="Hình ảnh về Mạch dãy trong máy tính">
            <a:extLst>
              <a:ext uri="{FF2B5EF4-FFF2-40B4-BE49-F238E27FC236}">
                <a16:creationId xmlns:a16="http://schemas.microsoft.com/office/drawing/2014/main" id="{7895A1DF-E876-893B-F2AC-C63935D8F7F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923207" y="1740220"/>
            <a:ext cx="3175000" cy="2540000"/>
          </a:xfrm>
          <a:prstGeom prst="rect">
            <a:avLst/>
          </a:prstGeom>
          <a:noFill/>
          <a:ln>
            <a:noFill/>
          </a:ln>
        </p:spPr>
      </p:pic>
      <p:pic>
        <p:nvPicPr>
          <p:cNvPr id="9" name="Picture 8" descr="Hình ảnh về Mạch dãy trong điện thoại di động">
            <a:extLst>
              <a:ext uri="{FF2B5EF4-FFF2-40B4-BE49-F238E27FC236}">
                <a16:creationId xmlns:a16="http://schemas.microsoft.com/office/drawing/2014/main" id="{4476D1C5-D8AB-829C-C091-FF1B5134C3B6}"/>
              </a:ext>
            </a:extLst>
          </p:cNvPr>
          <p:cNvPicPr>
            <a:picLocks noChangeAspect="1"/>
          </p:cNvPicPr>
          <p:nvPr/>
        </p:nvPicPr>
        <p:blipFill rotWithShape="1">
          <a:blip r:embed="rId6">
            <a:extLst>
              <a:ext uri="{28A0092B-C50C-407E-A947-70E740481C1C}">
                <a14:useLocalDpi xmlns:a14="http://schemas.microsoft.com/office/drawing/2010/main" val="0"/>
              </a:ext>
            </a:extLst>
          </a:blip>
          <a:srcRect t="2691"/>
          <a:stretch/>
        </p:blipFill>
        <p:spPr bwMode="auto">
          <a:xfrm>
            <a:off x="1464552" y="4386354"/>
            <a:ext cx="3175000" cy="2471647"/>
          </a:xfrm>
          <a:prstGeom prst="rect">
            <a:avLst/>
          </a:prstGeom>
          <a:noFill/>
          <a:ln>
            <a:noFill/>
          </a:ln>
        </p:spPr>
      </p:pic>
      <p:sp>
        <p:nvSpPr>
          <p:cNvPr id="10" name="Rectangle 9">
            <a:extLst>
              <a:ext uri="{FF2B5EF4-FFF2-40B4-BE49-F238E27FC236}">
                <a16:creationId xmlns:a16="http://schemas.microsoft.com/office/drawing/2014/main" id="{5AFB5AAE-17A2-349C-EDFA-933A13B66E80}"/>
              </a:ext>
            </a:extLst>
          </p:cNvPr>
          <p:cNvSpPr/>
          <p:nvPr/>
        </p:nvSpPr>
        <p:spPr>
          <a:xfrm>
            <a:off x="4643513" y="2348716"/>
            <a:ext cx="3317715" cy="548227"/>
          </a:xfrm>
          <a:prstGeom prst="rect">
            <a:avLst/>
          </a:prstGeom>
        </p:spPr>
        <p:txBody>
          <a:bodyPr wrap="square">
            <a:spAutoFit/>
          </a:bodyPr>
          <a:lstStyle/>
          <a:p>
            <a:pPr algn="just">
              <a:lnSpc>
                <a:spcPct val="150000"/>
              </a:lnSpc>
            </a:pPr>
            <a:r>
              <a:rPr lang="fr-FR" sz="2267" b="1" dirty="0" err="1">
                <a:solidFill>
                  <a:srgbClr val="0070C0"/>
                </a:solidFill>
              </a:rPr>
              <a:t>Hình</a:t>
            </a:r>
            <a:r>
              <a:rPr lang="fr-FR" sz="2267" b="1" dirty="0">
                <a:solidFill>
                  <a:srgbClr val="0070C0"/>
                </a:solidFill>
              </a:rPr>
              <a:t> 1</a:t>
            </a:r>
            <a:endParaRPr lang="en-US" sz="2267" b="1" dirty="0">
              <a:solidFill>
                <a:schemeClr val="bg1"/>
              </a:solidFill>
            </a:endParaRPr>
          </a:p>
        </p:txBody>
      </p:sp>
      <p:sp>
        <p:nvSpPr>
          <p:cNvPr id="11" name="Rectangle 10">
            <a:extLst>
              <a:ext uri="{FF2B5EF4-FFF2-40B4-BE49-F238E27FC236}">
                <a16:creationId xmlns:a16="http://schemas.microsoft.com/office/drawing/2014/main" id="{A206924F-99A6-27B7-8825-35D284953D8A}"/>
              </a:ext>
            </a:extLst>
          </p:cNvPr>
          <p:cNvSpPr/>
          <p:nvPr/>
        </p:nvSpPr>
        <p:spPr>
          <a:xfrm>
            <a:off x="4643513" y="5040480"/>
            <a:ext cx="3317715" cy="548227"/>
          </a:xfrm>
          <a:prstGeom prst="rect">
            <a:avLst/>
          </a:prstGeom>
        </p:spPr>
        <p:txBody>
          <a:bodyPr wrap="square">
            <a:spAutoFit/>
          </a:bodyPr>
          <a:lstStyle/>
          <a:p>
            <a:pPr algn="just">
              <a:lnSpc>
                <a:spcPct val="150000"/>
              </a:lnSpc>
            </a:pPr>
            <a:r>
              <a:rPr lang="fr-FR" sz="2267" b="1" dirty="0" err="1">
                <a:solidFill>
                  <a:srgbClr val="0070C0"/>
                </a:solidFill>
              </a:rPr>
              <a:t>Hình</a:t>
            </a:r>
            <a:r>
              <a:rPr lang="fr-FR" sz="2267" b="1" dirty="0">
                <a:solidFill>
                  <a:srgbClr val="0070C0"/>
                </a:solidFill>
              </a:rPr>
              <a:t> 2</a:t>
            </a:r>
            <a:endParaRPr lang="en-US" sz="2267" b="1" dirty="0">
              <a:solidFill>
                <a:schemeClr val="bg1"/>
              </a:solidFill>
            </a:endParaRPr>
          </a:p>
        </p:txBody>
      </p:sp>
      <p:sp>
        <p:nvSpPr>
          <p:cNvPr id="12" name="Rectangle 11">
            <a:extLst>
              <a:ext uri="{FF2B5EF4-FFF2-40B4-BE49-F238E27FC236}">
                <a16:creationId xmlns:a16="http://schemas.microsoft.com/office/drawing/2014/main" id="{23D6978C-536B-C380-EF8F-C835CAD2F614}"/>
              </a:ext>
            </a:extLst>
          </p:cNvPr>
          <p:cNvSpPr/>
          <p:nvPr/>
        </p:nvSpPr>
        <p:spPr>
          <a:xfrm>
            <a:off x="9993853" y="2225626"/>
            <a:ext cx="3317715" cy="548227"/>
          </a:xfrm>
          <a:prstGeom prst="rect">
            <a:avLst/>
          </a:prstGeom>
        </p:spPr>
        <p:txBody>
          <a:bodyPr wrap="square">
            <a:spAutoFit/>
          </a:bodyPr>
          <a:lstStyle/>
          <a:p>
            <a:pPr algn="just">
              <a:lnSpc>
                <a:spcPct val="150000"/>
              </a:lnSpc>
            </a:pPr>
            <a:r>
              <a:rPr lang="fr-FR" sz="2267" b="1" dirty="0" err="1">
                <a:solidFill>
                  <a:srgbClr val="0070C0"/>
                </a:solidFill>
              </a:rPr>
              <a:t>Hình</a:t>
            </a:r>
            <a:r>
              <a:rPr lang="fr-FR" sz="2267" b="1" dirty="0">
                <a:solidFill>
                  <a:srgbClr val="0070C0"/>
                </a:solidFill>
              </a:rPr>
              <a:t> 3</a:t>
            </a:r>
            <a:endParaRPr lang="en-US" sz="2267" b="1" dirty="0">
              <a:solidFill>
                <a:schemeClr val="bg1"/>
              </a:solidFill>
            </a:endParaRPr>
          </a:p>
        </p:txBody>
      </p:sp>
      <p:sp>
        <p:nvSpPr>
          <p:cNvPr id="13" name="Rectangle 12">
            <a:extLst>
              <a:ext uri="{FF2B5EF4-FFF2-40B4-BE49-F238E27FC236}">
                <a16:creationId xmlns:a16="http://schemas.microsoft.com/office/drawing/2014/main" id="{18FA8A67-15DD-7443-57C3-1D64C4F70B7D}"/>
              </a:ext>
            </a:extLst>
          </p:cNvPr>
          <p:cNvSpPr/>
          <p:nvPr/>
        </p:nvSpPr>
        <p:spPr>
          <a:xfrm>
            <a:off x="9993853" y="4733641"/>
            <a:ext cx="3317715" cy="548227"/>
          </a:xfrm>
          <a:prstGeom prst="rect">
            <a:avLst/>
          </a:prstGeom>
        </p:spPr>
        <p:txBody>
          <a:bodyPr wrap="square">
            <a:spAutoFit/>
          </a:bodyPr>
          <a:lstStyle/>
          <a:p>
            <a:pPr algn="just">
              <a:lnSpc>
                <a:spcPct val="150000"/>
              </a:lnSpc>
            </a:pPr>
            <a:r>
              <a:rPr lang="fr-FR" sz="2267" b="1" dirty="0" err="1">
                <a:solidFill>
                  <a:srgbClr val="0070C0"/>
                </a:solidFill>
              </a:rPr>
              <a:t>Hình</a:t>
            </a:r>
            <a:r>
              <a:rPr lang="fr-FR" sz="2267" b="1" dirty="0">
                <a:solidFill>
                  <a:srgbClr val="0070C0"/>
                </a:solidFill>
              </a:rPr>
              <a:t> 4</a:t>
            </a:r>
            <a:endParaRPr lang="en-US" sz="2267" b="1" dirty="0">
              <a:solidFill>
                <a:schemeClr val="bg1"/>
              </a:solidFill>
            </a:endParaRPr>
          </a:p>
        </p:txBody>
      </p:sp>
    </p:spTree>
    <p:extLst>
      <p:ext uri="{BB962C8B-B14F-4D97-AF65-F5344CB8AC3E}">
        <p14:creationId xmlns:p14="http://schemas.microsoft.com/office/powerpoint/2010/main" val="171802105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pic>
        <p:nvPicPr>
          <p:cNvPr id="2" name="Picture 1" descr="Hình ảnh về Bộ đếm mạch dãy">
            <a:extLst>
              <a:ext uri="{FF2B5EF4-FFF2-40B4-BE49-F238E27FC236}">
                <a16:creationId xmlns:a16="http://schemas.microsoft.com/office/drawing/2014/main" id="{74F85F23-B5A5-3922-A1D7-07E3F712587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73906" y="202824"/>
            <a:ext cx="4473207" cy="3220709"/>
          </a:xfrm>
          <a:prstGeom prst="rect">
            <a:avLst/>
          </a:prstGeom>
          <a:noFill/>
          <a:ln>
            <a:noFill/>
          </a:ln>
        </p:spPr>
      </p:pic>
      <p:sp>
        <p:nvSpPr>
          <p:cNvPr id="10" name="Rectangle 9">
            <a:extLst>
              <a:ext uri="{FF2B5EF4-FFF2-40B4-BE49-F238E27FC236}">
                <a16:creationId xmlns:a16="http://schemas.microsoft.com/office/drawing/2014/main" id="{5AFB5AAE-17A2-349C-EDFA-933A13B66E80}"/>
              </a:ext>
            </a:extLst>
          </p:cNvPr>
          <p:cNvSpPr/>
          <p:nvPr/>
        </p:nvSpPr>
        <p:spPr>
          <a:xfrm>
            <a:off x="2619762" y="1186777"/>
            <a:ext cx="4873919" cy="816249"/>
          </a:xfrm>
          <a:prstGeom prst="rect">
            <a:avLst/>
          </a:prstGeom>
        </p:spPr>
        <p:txBody>
          <a:bodyPr wrap="square">
            <a:spAutoFit/>
          </a:bodyPr>
          <a:lstStyle/>
          <a:p>
            <a:pPr algn="just">
              <a:lnSpc>
                <a:spcPct val="150000"/>
              </a:lnSpc>
            </a:pPr>
            <a:r>
              <a:rPr lang="fr-FR" sz="3600" b="1" dirty="0" err="1">
                <a:solidFill>
                  <a:srgbClr val="0070C0"/>
                </a:solidFill>
              </a:rPr>
              <a:t>Hình</a:t>
            </a:r>
            <a:r>
              <a:rPr lang="fr-FR" sz="3600" b="1" dirty="0">
                <a:solidFill>
                  <a:srgbClr val="0070C0"/>
                </a:solidFill>
              </a:rPr>
              <a:t> 1</a:t>
            </a:r>
            <a:endParaRPr lang="en-US" sz="3600" b="1" dirty="0">
              <a:solidFill>
                <a:schemeClr val="bg1"/>
              </a:solidFill>
            </a:endParaRPr>
          </a:p>
        </p:txBody>
      </p:sp>
      <p:sp>
        <p:nvSpPr>
          <p:cNvPr id="14" name="Rectangle 13">
            <a:extLst>
              <a:ext uri="{FF2B5EF4-FFF2-40B4-BE49-F238E27FC236}">
                <a16:creationId xmlns:a16="http://schemas.microsoft.com/office/drawing/2014/main" id="{955D115A-48FD-0F31-B24D-8B072FCF83EE}"/>
              </a:ext>
            </a:extLst>
          </p:cNvPr>
          <p:cNvSpPr/>
          <p:nvPr/>
        </p:nvSpPr>
        <p:spPr>
          <a:xfrm>
            <a:off x="848922" y="3423534"/>
            <a:ext cx="10355527" cy="2607637"/>
          </a:xfrm>
          <a:prstGeom prst="rect">
            <a:avLst/>
          </a:prstGeom>
        </p:spPr>
        <p:txBody>
          <a:bodyPr wrap="square">
            <a:spAutoFit/>
          </a:bodyPr>
          <a:lstStyle/>
          <a:p>
            <a:pPr algn="just">
              <a:lnSpc>
                <a:spcPct val="150000"/>
              </a:lnSpc>
            </a:pPr>
            <a:r>
              <a:rPr lang="en-US" sz="2800" b="1" kern="100" dirty="0" err="1">
                <a:latin typeface="Arial" panose="020B0604020202020204" pitchFamily="34" charset="0"/>
                <a:ea typeface="Calibri" panose="020F0502020204030204" pitchFamily="34" charset="0"/>
                <a:cs typeface="Arial" panose="020B0604020202020204" pitchFamily="34" charset="0"/>
              </a:rPr>
              <a:t>Bộ</a:t>
            </a:r>
            <a:r>
              <a:rPr lang="en-US" sz="2800" b="1" kern="100" dirty="0">
                <a:latin typeface="Arial" panose="020B0604020202020204" pitchFamily="34" charset="0"/>
                <a:ea typeface="Calibri" panose="020F0502020204030204" pitchFamily="34" charset="0"/>
                <a:cs typeface="Arial" panose="020B0604020202020204" pitchFamily="34" charset="0"/>
              </a:rPr>
              <a:t> </a:t>
            </a:r>
            <a:r>
              <a:rPr lang="en-US" sz="2800" b="1" kern="100" dirty="0" err="1">
                <a:latin typeface="Arial" panose="020B0604020202020204" pitchFamily="34" charset="0"/>
                <a:ea typeface="Calibri" panose="020F0502020204030204" pitchFamily="34" charset="0"/>
                <a:cs typeface="Arial" panose="020B0604020202020204" pitchFamily="34" charset="0"/>
              </a:rPr>
              <a:t>đếm</a:t>
            </a:r>
            <a:r>
              <a:rPr lang="en-US" sz="2800" b="1" kern="100" dirty="0">
                <a:latin typeface="Arial" panose="020B0604020202020204" pitchFamily="34" charset="0"/>
                <a:ea typeface="Calibri" panose="020F0502020204030204" pitchFamily="34" charset="0"/>
                <a:cs typeface="Arial" panose="020B0604020202020204" pitchFamily="34" charset="0"/>
              </a:rPr>
              <a:t>:</a:t>
            </a:r>
            <a:r>
              <a:rPr lang="en-US" sz="2800" kern="100" dirty="0">
                <a:latin typeface="Arial" panose="020B0604020202020204" pitchFamily="34" charset="0"/>
                <a:ea typeface="Calibri" panose="020F0502020204030204" pitchFamily="34" charset="0"/>
                <a:cs typeface="Arial" panose="020B0604020202020204" pitchFamily="34" charset="0"/>
              </a:rPr>
              <a:t> </a:t>
            </a:r>
            <a:r>
              <a:rPr lang="en-US" sz="2800" kern="100" dirty="0" err="1">
                <a:latin typeface="Arial" panose="020B0604020202020204" pitchFamily="34" charset="0"/>
                <a:ea typeface="Calibri" panose="020F0502020204030204" pitchFamily="34" charset="0"/>
                <a:cs typeface="Arial" panose="020B0604020202020204" pitchFamily="34" charset="0"/>
              </a:rPr>
              <a:t>Mạch</a:t>
            </a:r>
            <a:r>
              <a:rPr lang="en-US" sz="2800" kern="100" dirty="0">
                <a:latin typeface="Arial" panose="020B0604020202020204" pitchFamily="34" charset="0"/>
                <a:ea typeface="Calibri" panose="020F0502020204030204" pitchFamily="34" charset="0"/>
                <a:cs typeface="Arial" panose="020B0604020202020204" pitchFamily="34" charset="0"/>
              </a:rPr>
              <a:t> </a:t>
            </a:r>
            <a:r>
              <a:rPr lang="en-US" sz="2800" kern="100" dirty="0" err="1">
                <a:latin typeface="Arial" panose="020B0604020202020204" pitchFamily="34" charset="0"/>
                <a:ea typeface="Calibri" panose="020F0502020204030204" pitchFamily="34" charset="0"/>
                <a:cs typeface="Arial" panose="020B0604020202020204" pitchFamily="34" charset="0"/>
              </a:rPr>
              <a:t>dãy</a:t>
            </a:r>
            <a:r>
              <a:rPr lang="en-US" sz="2800" kern="100" dirty="0">
                <a:latin typeface="Arial" panose="020B0604020202020204" pitchFamily="34" charset="0"/>
                <a:ea typeface="Calibri" panose="020F0502020204030204" pitchFamily="34" charset="0"/>
                <a:cs typeface="Arial" panose="020B0604020202020204" pitchFamily="34" charset="0"/>
              </a:rPr>
              <a:t> </a:t>
            </a:r>
            <a:r>
              <a:rPr lang="en-US" sz="2800" kern="100" dirty="0" err="1">
                <a:latin typeface="Arial" panose="020B0604020202020204" pitchFamily="34" charset="0"/>
                <a:ea typeface="Calibri" panose="020F0502020204030204" pitchFamily="34" charset="0"/>
                <a:cs typeface="Arial" panose="020B0604020202020204" pitchFamily="34" charset="0"/>
              </a:rPr>
              <a:t>có</a:t>
            </a:r>
            <a:r>
              <a:rPr lang="en-US" sz="2800" kern="100" dirty="0">
                <a:latin typeface="Arial" panose="020B0604020202020204" pitchFamily="34" charset="0"/>
                <a:ea typeface="Calibri" panose="020F0502020204030204" pitchFamily="34" charset="0"/>
                <a:cs typeface="Arial" panose="020B0604020202020204" pitchFamily="34" charset="0"/>
              </a:rPr>
              <a:t> </a:t>
            </a:r>
            <a:r>
              <a:rPr lang="en-US" sz="2800" kern="100" dirty="0" err="1">
                <a:latin typeface="Arial" panose="020B0604020202020204" pitchFamily="34" charset="0"/>
                <a:ea typeface="Calibri" panose="020F0502020204030204" pitchFamily="34" charset="0"/>
                <a:cs typeface="Arial" panose="020B0604020202020204" pitchFamily="34" charset="0"/>
              </a:rPr>
              <a:t>thể</a:t>
            </a:r>
            <a:r>
              <a:rPr lang="en-US" sz="2800" kern="100" dirty="0">
                <a:latin typeface="Arial" panose="020B0604020202020204" pitchFamily="34" charset="0"/>
                <a:ea typeface="Calibri" panose="020F0502020204030204" pitchFamily="34" charset="0"/>
                <a:cs typeface="Arial" panose="020B0604020202020204" pitchFamily="34" charset="0"/>
              </a:rPr>
              <a:t> </a:t>
            </a:r>
            <a:r>
              <a:rPr lang="en-US" sz="2800" kern="100" dirty="0" err="1">
                <a:latin typeface="Arial" panose="020B0604020202020204" pitchFamily="34" charset="0"/>
                <a:ea typeface="Calibri" panose="020F0502020204030204" pitchFamily="34" charset="0"/>
                <a:cs typeface="Arial" panose="020B0604020202020204" pitchFamily="34" charset="0"/>
              </a:rPr>
              <a:t>được</a:t>
            </a:r>
            <a:r>
              <a:rPr lang="en-US" sz="2800" kern="100" dirty="0">
                <a:latin typeface="Arial" panose="020B0604020202020204" pitchFamily="34" charset="0"/>
                <a:ea typeface="Calibri" panose="020F0502020204030204" pitchFamily="34" charset="0"/>
                <a:cs typeface="Arial" panose="020B0604020202020204" pitchFamily="34" charset="0"/>
              </a:rPr>
              <a:t> </a:t>
            </a:r>
            <a:r>
              <a:rPr lang="en-US" sz="2800" kern="100" dirty="0" err="1">
                <a:latin typeface="Arial" panose="020B0604020202020204" pitchFamily="34" charset="0"/>
                <a:ea typeface="Calibri" panose="020F0502020204030204" pitchFamily="34" charset="0"/>
                <a:cs typeface="Arial" panose="020B0604020202020204" pitchFamily="34" charset="0"/>
              </a:rPr>
              <a:t>sử</a:t>
            </a:r>
            <a:r>
              <a:rPr lang="en-US" sz="2800" kern="100" dirty="0">
                <a:latin typeface="Arial" panose="020B0604020202020204" pitchFamily="34" charset="0"/>
                <a:ea typeface="Calibri" panose="020F0502020204030204" pitchFamily="34" charset="0"/>
                <a:cs typeface="Arial" panose="020B0604020202020204" pitchFamily="34" charset="0"/>
              </a:rPr>
              <a:t> </a:t>
            </a:r>
            <a:r>
              <a:rPr lang="en-US" sz="2800" kern="100" dirty="0" err="1">
                <a:latin typeface="Arial" panose="020B0604020202020204" pitchFamily="34" charset="0"/>
                <a:ea typeface="Calibri" panose="020F0502020204030204" pitchFamily="34" charset="0"/>
                <a:cs typeface="Arial" panose="020B0604020202020204" pitchFamily="34" charset="0"/>
              </a:rPr>
              <a:t>dụng</a:t>
            </a:r>
            <a:r>
              <a:rPr lang="en-US" sz="2800" kern="100" dirty="0">
                <a:latin typeface="Arial" panose="020B0604020202020204" pitchFamily="34" charset="0"/>
                <a:ea typeface="Calibri" panose="020F0502020204030204" pitchFamily="34" charset="0"/>
                <a:cs typeface="Arial" panose="020B0604020202020204" pitchFamily="34" charset="0"/>
              </a:rPr>
              <a:t> </a:t>
            </a:r>
            <a:r>
              <a:rPr lang="en-US" sz="2800" kern="100" dirty="0" err="1">
                <a:latin typeface="Arial" panose="020B0604020202020204" pitchFamily="34" charset="0"/>
                <a:ea typeface="Calibri" panose="020F0502020204030204" pitchFamily="34" charset="0"/>
                <a:cs typeface="Arial" panose="020B0604020202020204" pitchFamily="34" charset="0"/>
              </a:rPr>
              <a:t>để</a:t>
            </a:r>
            <a:r>
              <a:rPr lang="en-US" sz="2800" kern="100" dirty="0">
                <a:latin typeface="Arial" panose="020B0604020202020204" pitchFamily="34" charset="0"/>
                <a:ea typeface="Calibri" panose="020F0502020204030204" pitchFamily="34" charset="0"/>
                <a:cs typeface="Arial" panose="020B0604020202020204" pitchFamily="34" charset="0"/>
              </a:rPr>
              <a:t> </a:t>
            </a:r>
            <a:r>
              <a:rPr lang="en-US" sz="2800" kern="100" dirty="0" err="1">
                <a:latin typeface="Arial" panose="020B0604020202020204" pitchFamily="34" charset="0"/>
                <a:ea typeface="Calibri" panose="020F0502020204030204" pitchFamily="34" charset="0"/>
                <a:cs typeface="Arial" panose="020B0604020202020204" pitchFamily="34" charset="0"/>
              </a:rPr>
              <a:t>đếm</a:t>
            </a:r>
            <a:r>
              <a:rPr lang="en-US" sz="2800" kern="100" dirty="0">
                <a:latin typeface="Arial" panose="020B0604020202020204" pitchFamily="34" charset="0"/>
                <a:ea typeface="Calibri" panose="020F0502020204030204" pitchFamily="34" charset="0"/>
                <a:cs typeface="Arial" panose="020B0604020202020204" pitchFamily="34" charset="0"/>
              </a:rPr>
              <a:t> </a:t>
            </a:r>
            <a:r>
              <a:rPr lang="en-US" sz="2800" kern="100" dirty="0" err="1">
                <a:latin typeface="Arial" panose="020B0604020202020204" pitchFamily="34" charset="0"/>
                <a:ea typeface="Calibri" panose="020F0502020204030204" pitchFamily="34" charset="0"/>
                <a:cs typeface="Arial" panose="020B0604020202020204" pitchFamily="34" charset="0"/>
              </a:rPr>
              <a:t>số</a:t>
            </a:r>
            <a:r>
              <a:rPr lang="en-US" sz="2800" kern="100" dirty="0">
                <a:latin typeface="Arial" panose="020B0604020202020204" pitchFamily="34" charset="0"/>
                <a:ea typeface="Calibri" panose="020F0502020204030204" pitchFamily="34" charset="0"/>
                <a:cs typeface="Arial" panose="020B0604020202020204" pitchFamily="34" charset="0"/>
              </a:rPr>
              <a:t> </a:t>
            </a:r>
            <a:r>
              <a:rPr lang="en-US" sz="2800" kern="100" dirty="0" err="1">
                <a:latin typeface="Arial" panose="020B0604020202020204" pitchFamily="34" charset="0"/>
                <a:ea typeface="Calibri" panose="020F0502020204030204" pitchFamily="34" charset="0"/>
                <a:cs typeface="Arial" panose="020B0604020202020204" pitchFamily="34" charset="0"/>
              </a:rPr>
              <a:t>xung</a:t>
            </a:r>
            <a:r>
              <a:rPr lang="en-US" sz="2800" kern="100" dirty="0">
                <a:latin typeface="Arial" panose="020B0604020202020204" pitchFamily="34" charset="0"/>
                <a:ea typeface="Calibri" panose="020F0502020204030204" pitchFamily="34" charset="0"/>
                <a:cs typeface="Arial" panose="020B0604020202020204" pitchFamily="34" charset="0"/>
              </a:rPr>
              <a:t> </a:t>
            </a:r>
            <a:r>
              <a:rPr lang="en-US" sz="2800" kern="100" dirty="0" err="1">
                <a:latin typeface="Arial" panose="020B0604020202020204" pitchFamily="34" charset="0"/>
                <a:ea typeface="Calibri" panose="020F0502020204030204" pitchFamily="34" charset="0"/>
                <a:cs typeface="Arial" panose="020B0604020202020204" pitchFamily="34" charset="0"/>
              </a:rPr>
              <a:t>hoặc</a:t>
            </a:r>
            <a:r>
              <a:rPr lang="en-US" sz="2800" kern="100" dirty="0">
                <a:latin typeface="Arial" panose="020B0604020202020204" pitchFamily="34" charset="0"/>
                <a:ea typeface="Calibri" panose="020F0502020204030204" pitchFamily="34" charset="0"/>
                <a:cs typeface="Arial" panose="020B0604020202020204" pitchFamily="34" charset="0"/>
              </a:rPr>
              <a:t> </a:t>
            </a:r>
            <a:r>
              <a:rPr lang="en-US" sz="2800" kern="100" dirty="0" err="1">
                <a:latin typeface="Arial" panose="020B0604020202020204" pitchFamily="34" charset="0"/>
                <a:ea typeface="Calibri" panose="020F0502020204030204" pitchFamily="34" charset="0"/>
                <a:cs typeface="Arial" panose="020B0604020202020204" pitchFamily="34" charset="0"/>
              </a:rPr>
              <a:t>các</a:t>
            </a:r>
            <a:r>
              <a:rPr lang="en-US" sz="2800" kern="100" dirty="0">
                <a:latin typeface="Arial" panose="020B0604020202020204" pitchFamily="34" charset="0"/>
                <a:ea typeface="Calibri" panose="020F0502020204030204" pitchFamily="34" charset="0"/>
                <a:cs typeface="Arial" panose="020B0604020202020204" pitchFamily="34" charset="0"/>
              </a:rPr>
              <a:t> </a:t>
            </a:r>
            <a:r>
              <a:rPr lang="en-US" sz="2800" kern="100" dirty="0" err="1">
                <a:latin typeface="Arial" panose="020B0604020202020204" pitchFamily="34" charset="0"/>
                <a:ea typeface="Calibri" panose="020F0502020204030204" pitchFamily="34" charset="0"/>
                <a:cs typeface="Arial" panose="020B0604020202020204" pitchFamily="34" charset="0"/>
              </a:rPr>
              <a:t>sự</a:t>
            </a:r>
            <a:r>
              <a:rPr lang="en-US" sz="2800" kern="100" dirty="0">
                <a:latin typeface="Arial" panose="020B0604020202020204" pitchFamily="34" charset="0"/>
                <a:ea typeface="Calibri" panose="020F0502020204030204" pitchFamily="34" charset="0"/>
                <a:cs typeface="Arial" panose="020B0604020202020204" pitchFamily="34" charset="0"/>
              </a:rPr>
              <a:t> </a:t>
            </a:r>
            <a:r>
              <a:rPr lang="en-US" sz="2800" kern="100" dirty="0" err="1">
                <a:latin typeface="Arial" panose="020B0604020202020204" pitchFamily="34" charset="0"/>
                <a:ea typeface="Calibri" panose="020F0502020204030204" pitchFamily="34" charset="0"/>
                <a:cs typeface="Arial" panose="020B0604020202020204" pitchFamily="34" charset="0"/>
              </a:rPr>
              <a:t>kiện</a:t>
            </a:r>
            <a:r>
              <a:rPr lang="en-US" sz="2800" kern="100" dirty="0">
                <a:latin typeface="Arial" panose="020B0604020202020204" pitchFamily="34" charset="0"/>
                <a:ea typeface="Calibri" panose="020F0502020204030204" pitchFamily="34" charset="0"/>
                <a:cs typeface="Arial" panose="020B0604020202020204" pitchFamily="34" charset="0"/>
              </a:rPr>
              <a:t> </a:t>
            </a:r>
            <a:r>
              <a:rPr lang="en-US" sz="2800" kern="100" dirty="0" err="1">
                <a:latin typeface="Arial" panose="020B0604020202020204" pitchFamily="34" charset="0"/>
                <a:ea typeface="Calibri" panose="020F0502020204030204" pitchFamily="34" charset="0"/>
                <a:cs typeface="Arial" panose="020B0604020202020204" pitchFamily="34" charset="0"/>
              </a:rPr>
              <a:t>khác</a:t>
            </a:r>
            <a:r>
              <a:rPr lang="en-US" sz="2800" kern="100" dirty="0">
                <a:latin typeface="Arial" panose="020B0604020202020204" pitchFamily="34" charset="0"/>
                <a:ea typeface="Calibri" panose="020F0502020204030204" pitchFamily="34" charset="0"/>
                <a:cs typeface="Arial" panose="020B0604020202020204" pitchFamily="34" charset="0"/>
              </a:rPr>
              <a:t>. </a:t>
            </a:r>
          </a:p>
          <a:p>
            <a:pPr algn="just">
              <a:lnSpc>
                <a:spcPct val="150000"/>
              </a:lnSpc>
            </a:pPr>
            <a:r>
              <a:rPr lang="en-US" sz="2800" kern="100" dirty="0" err="1">
                <a:latin typeface="Arial" panose="020B0604020202020204" pitchFamily="34" charset="0"/>
                <a:ea typeface="Calibri" panose="020F0502020204030204" pitchFamily="34" charset="0"/>
                <a:cs typeface="Arial" panose="020B0604020202020204" pitchFamily="34" charset="0"/>
              </a:rPr>
              <a:t>Ví</a:t>
            </a:r>
            <a:r>
              <a:rPr lang="en-US" sz="2800" kern="100" dirty="0">
                <a:latin typeface="Arial" panose="020B0604020202020204" pitchFamily="34" charset="0"/>
                <a:ea typeface="Calibri" panose="020F0502020204030204" pitchFamily="34" charset="0"/>
                <a:cs typeface="Arial" panose="020B0604020202020204" pitchFamily="34" charset="0"/>
              </a:rPr>
              <a:t> </a:t>
            </a:r>
            <a:r>
              <a:rPr lang="en-US" sz="2800" kern="100" dirty="0" err="1">
                <a:latin typeface="Arial" panose="020B0604020202020204" pitchFamily="34" charset="0"/>
                <a:ea typeface="Calibri" panose="020F0502020204030204" pitchFamily="34" charset="0"/>
                <a:cs typeface="Arial" panose="020B0604020202020204" pitchFamily="34" charset="0"/>
              </a:rPr>
              <a:t>dụ</a:t>
            </a:r>
            <a:r>
              <a:rPr lang="en-US" sz="2800" kern="100" dirty="0">
                <a:latin typeface="Arial" panose="020B0604020202020204" pitchFamily="34" charset="0"/>
                <a:ea typeface="Calibri" panose="020F0502020204030204" pitchFamily="34" charset="0"/>
                <a:cs typeface="Arial" panose="020B0604020202020204" pitchFamily="34" charset="0"/>
              </a:rPr>
              <a:t>: </a:t>
            </a:r>
            <a:r>
              <a:rPr lang="en-US" sz="2800" kern="100" dirty="0" err="1">
                <a:latin typeface="Arial" panose="020B0604020202020204" pitchFamily="34" charset="0"/>
                <a:ea typeface="Calibri" panose="020F0502020204030204" pitchFamily="34" charset="0"/>
                <a:cs typeface="Arial" panose="020B0604020202020204" pitchFamily="34" charset="0"/>
              </a:rPr>
              <a:t>Bộ</a:t>
            </a:r>
            <a:r>
              <a:rPr lang="en-US" sz="2800" kern="100" dirty="0">
                <a:latin typeface="Arial" panose="020B0604020202020204" pitchFamily="34" charset="0"/>
                <a:ea typeface="Calibri" panose="020F0502020204030204" pitchFamily="34" charset="0"/>
                <a:cs typeface="Arial" panose="020B0604020202020204" pitchFamily="34" charset="0"/>
              </a:rPr>
              <a:t> </a:t>
            </a:r>
            <a:r>
              <a:rPr lang="en-US" sz="2800" kern="100" dirty="0" err="1">
                <a:latin typeface="Arial" panose="020B0604020202020204" pitchFamily="34" charset="0"/>
                <a:ea typeface="Calibri" panose="020F0502020204030204" pitchFamily="34" charset="0"/>
                <a:cs typeface="Arial" panose="020B0604020202020204" pitchFamily="34" charset="0"/>
              </a:rPr>
              <a:t>đếm</a:t>
            </a:r>
            <a:r>
              <a:rPr lang="en-US" sz="2800" kern="100" dirty="0">
                <a:latin typeface="Arial" panose="020B0604020202020204" pitchFamily="34" charset="0"/>
                <a:ea typeface="Calibri" panose="020F0502020204030204" pitchFamily="34" charset="0"/>
                <a:cs typeface="Arial" panose="020B0604020202020204" pitchFamily="34" charset="0"/>
              </a:rPr>
              <a:t> </a:t>
            </a:r>
            <a:r>
              <a:rPr lang="en-US" sz="2800" kern="100" dirty="0" err="1">
                <a:latin typeface="Arial" panose="020B0604020202020204" pitchFamily="34" charset="0"/>
                <a:ea typeface="Calibri" panose="020F0502020204030204" pitchFamily="34" charset="0"/>
                <a:cs typeface="Arial" panose="020B0604020202020204" pitchFamily="34" charset="0"/>
              </a:rPr>
              <a:t>thập</a:t>
            </a:r>
            <a:r>
              <a:rPr lang="en-US" sz="2800" kern="100" dirty="0">
                <a:latin typeface="Arial" panose="020B0604020202020204" pitchFamily="34" charset="0"/>
                <a:ea typeface="Calibri" panose="020F0502020204030204" pitchFamily="34" charset="0"/>
                <a:cs typeface="Arial" panose="020B0604020202020204" pitchFamily="34" charset="0"/>
              </a:rPr>
              <a:t> </a:t>
            </a:r>
            <a:r>
              <a:rPr lang="en-US" sz="2800" kern="100" dirty="0" err="1">
                <a:latin typeface="Arial" panose="020B0604020202020204" pitchFamily="34" charset="0"/>
                <a:ea typeface="Calibri" panose="020F0502020204030204" pitchFamily="34" charset="0"/>
                <a:cs typeface="Arial" panose="020B0604020202020204" pitchFamily="34" charset="0"/>
              </a:rPr>
              <a:t>phân</a:t>
            </a:r>
            <a:r>
              <a:rPr lang="en-US" sz="2800" kern="100" dirty="0">
                <a:latin typeface="Arial" panose="020B0604020202020204" pitchFamily="34" charset="0"/>
                <a:ea typeface="Calibri" panose="020F0502020204030204" pitchFamily="34" charset="0"/>
                <a:cs typeface="Arial" panose="020B0604020202020204" pitchFamily="34" charset="0"/>
              </a:rPr>
              <a:t> </a:t>
            </a:r>
            <a:r>
              <a:rPr lang="en-US" sz="2800" kern="100" dirty="0" err="1">
                <a:latin typeface="Arial" panose="020B0604020202020204" pitchFamily="34" charset="0"/>
                <a:ea typeface="Calibri" panose="020F0502020204030204" pitchFamily="34" charset="0"/>
                <a:cs typeface="Arial" panose="020B0604020202020204" pitchFamily="34" charset="0"/>
              </a:rPr>
              <a:t>có</a:t>
            </a:r>
            <a:r>
              <a:rPr lang="en-US" sz="2800" kern="100" dirty="0">
                <a:latin typeface="Arial" panose="020B0604020202020204" pitchFamily="34" charset="0"/>
                <a:ea typeface="Calibri" panose="020F0502020204030204" pitchFamily="34" charset="0"/>
                <a:cs typeface="Arial" panose="020B0604020202020204" pitchFamily="34" charset="0"/>
              </a:rPr>
              <a:t> </a:t>
            </a:r>
            <a:r>
              <a:rPr lang="en-US" sz="2800" kern="100" dirty="0" err="1">
                <a:latin typeface="Arial" panose="020B0604020202020204" pitchFamily="34" charset="0"/>
                <a:ea typeface="Calibri" panose="020F0502020204030204" pitchFamily="34" charset="0"/>
                <a:cs typeface="Arial" panose="020B0604020202020204" pitchFamily="34" charset="0"/>
              </a:rPr>
              <a:t>thể</a:t>
            </a:r>
            <a:r>
              <a:rPr lang="en-US" sz="2800" kern="100" dirty="0">
                <a:latin typeface="Arial" panose="020B0604020202020204" pitchFamily="34" charset="0"/>
                <a:ea typeface="Calibri" panose="020F0502020204030204" pitchFamily="34" charset="0"/>
                <a:cs typeface="Arial" panose="020B0604020202020204" pitchFamily="34" charset="0"/>
              </a:rPr>
              <a:t> </a:t>
            </a:r>
            <a:r>
              <a:rPr lang="en-US" sz="2800" kern="100" dirty="0" err="1">
                <a:latin typeface="Arial" panose="020B0604020202020204" pitchFamily="34" charset="0"/>
                <a:ea typeface="Calibri" panose="020F0502020204030204" pitchFamily="34" charset="0"/>
                <a:cs typeface="Arial" panose="020B0604020202020204" pitchFamily="34" charset="0"/>
              </a:rPr>
              <a:t>được</a:t>
            </a:r>
            <a:r>
              <a:rPr lang="en-US" sz="2800" kern="100" dirty="0">
                <a:latin typeface="Arial" panose="020B0604020202020204" pitchFamily="34" charset="0"/>
                <a:ea typeface="Calibri" panose="020F0502020204030204" pitchFamily="34" charset="0"/>
                <a:cs typeface="Arial" panose="020B0604020202020204" pitchFamily="34" charset="0"/>
              </a:rPr>
              <a:t> </a:t>
            </a:r>
            <a:r>
              <a:rPr lang="en-US" sz="2800" kern="100" dirty="0" err="1">
                <a:latin typeface="Arial" panose="020B0604020202020204" pitchFamily="34" charset="0"/>
                <a:ea typeface="Calibri" panose="020F0502020204030204" pitchFamily="34" charset="0"/>
                <a:cs typeface="Arial" panose="020B0604020202020204" pitchFamily="34" charset="0"/>
              </a:rPr>
              <a:t>sử</a:t>
            </a:r>
            <a:r>
              <a:rPr lang="en-US" sz="2800" kern="100" dirty="0">
                <a:latin typeface="Arial" panose="020B0604020202020204" pitchFamily="34" charset="0"/>
                <a:ea typeface="Calibri" panose="020F0502020204030204" pitchFamily="34" charset="0"/>
                <a:cs typeface="Arial" panose="020B0604020202020204" pitchFamily="34" charset="0"/>
              </a:rPr>
              <a:t> </a:t>
            </a:r>
            <a:r>
              <a:rPr lang="en-US" sz="2800" kern="100" dirty="0" err="1">
                <a:latin typeface="Arial" panose="020B0604020202020204" pitchFamily="34" charset="0"/>
                <a:ea typeface="Calibri" panose="020F0502020204030204" pitchFamily="34" charset="0"/>
                <a:cs typeface="Arial" panose="020B0604020202020204" pitchFamily="34" charset="0"/>
              </a:rPr>
              <a:t>dụng</a:t>
            </a:r>
            <a:r>
              <a:rPr lang="en-US" sz="2800" kern="100" dirty="0">
                <a:latin typeface="Arial" panose="020B0604020202020204" pitchFamily="34" charset="0"/>
                <a:ea typeface="Calibri" panose="020F0502020204030204" pitchFamily="34" charset="0"/>
                <a:cs typeface="Arial" panose="020B0604020202020204" pitchFamily="34" charset="0"/>
              </a:rPr>
              <a:t> </a:t>
            </a:r>
            <a:r>
              <a:rPr lang="en-US" sz="2800" kern="100" dirty="0" err="1">
                <a:latin typeface="Arial" panose="020B0604020202020204" pitchFamily="34" charset="0"/>
                <a:ea typeface="Calibri" panose="020F0502020204030204" pitchFamily="34" charset="0"/>
                <a:cs typeface="Arial" panose="020B0604020202020204" pitchFamily="34" charset="0"/>
              </a:rPr>
              <a:t>để</a:t>
            </a:r>
            <a:r>
              <a:rPr lang="en-US" sz="2800" kern="100" dirty="0">
                <a:latin typeface="Arial" panose="020B0604020202020204" pitchFamily="34" charset="0"/>
                <a:ea typeface="Calibri" panose="020F0502020204030204" pitchFamily="34" charset="0"/>
                <a:cs typeface="Arial" panose="020B0604020202020204" pitchFamily="34" charset="0"/>
              </a:rPr>
              <a:t> </a:t>
            </a:r>
            <a:r>
              <a:rPr lang="en-US" sz="2800" kern="100" dirty="0" err="1">
                <a:latin typeface="Arial" panose="020B0604020202020204" pitchFamily="34" charset="0"/>
                <a:ea typeface="Calibri" panose="020F0502020204030204" pitchFamily="34" charset="0"/>
                <a:cs typeface="Arial" panose="020B0604020202020204" pitchFamily="34" charset="0"/>
              </a:rPr>
              <a:t>đếm</a:t>
            </a:r>
            <a:r>
              <a:rPr lang="en-US" sz="2800" kern="100" dirty="0">
                <a:latin typeface="Arial" panose="020B0604020202020204" pitchFamily="34" charset="0"/>
                <a:ea typeface="Calibri" panose="020F0502020204030204" pitchFamily="34" charset="0"/>
                <a:cs typeface="Arial" panose="020B0604020202020204" pitchFamily="34" charset="0"/>
              </a:rPr>
              <a:t> </a:t>
            </a:r>
            <a:r>
              <a:rPr lang="en-US" sz="2800" kern="100" dirty="0" err="1">
                <a:latin typeface="Arial" panose="020B0604020202020204" pitchFamily="34" charset="0"/>
                <a:ea typeface="Calibri" panose="020F0502020204030204" pitchFamily="34" charset="0"/>
                <a:cs typeface="Arial" panose="020B0604020202020204" pitchFamily="34" charset="0"/>
              </a:rPr>
              <a:t>từ</a:t>
            </a:r>
            <a:r>
              <a:rPr lang="en-US" sz="2800" kern="100" dirty="0">
                <a:latin typeface="Arial" panose="020B0604020202020204" pitchFamily="34" charset="0"/>
                <a:ea typeface="Calibri" panose="020F0502020204030204" pitchFamily="34" charset="0"/>
                <a:cs typeface="Arial" panose="020B0604020202020204" pitchFamily="34" charset="0"/>
              </a:rPr>
              <a:t> 0 </a:t>
            </a:r>
            <a:r>
              <a:rPr lang="en-US" sz="2800" kern="100" dirty="0" err="1">
                <a:latin typeface="Arial" panose="020B0604020202020204" pitchFamily="34" charset="0"/>
                <a:ea typeface="Calibri" panose="020F0502020204030204" pitchFamily="34" charset="0"/>
                <a:cs typeface="Arial" panose="020B0604020202020204" pitchFamily="34" charset="0"/>
              </a:rPr>
              <a:t>đến</a:t>
            </a:r>
            <a:r>
              <a:rPr lang="en-US" sz="2800" kern="100" dirty="0">
                <a:latin typeface="Arial" panose="020B0604020202020204" pitchFamily="34" charset="0"/>
                <a:ea typeface="Calibri" panose="020F0502020204030204" pitchFamily="34" charset="0"/>
                <a:cs typeface="Arial" panose="020B0604020202020204" pitchFamily="34" charset="0"/>
              </a:rPr>
              <a:t> 9, </a:t>
            </a:r>
            <a:r>
              <a:rPr lang="en-US" sz="2800" kern="100" dirty="0" err="1">
                <a:latin typeface="Arial" panose="020B0604020202020204" pitchFamily="34" charset="0"/>
                <a:ea typeface="Calibri" panose="020F0502020204030204" pitchFamily="34" charset="0"/>
                <a:cs typeface="Arial" panose="020B0604020202020204" pitchFamily="34" charset="0"/>
              </a:rPr>
              <a:t>sau</a:t>
            </a:r>
            <a:r>
              <a:rPr lang="en-US" sz="2800" kern="100" dirty="0">
                <a:latin typeface="Arial" panose="020B0604020202020204" pitchFamily="34" charset="0"/>
                <a:ea typeface="Calibri" panose="020F0502020204030204" pitchFamily="34" charset="0"/>
                <a:cs typeface="Arial" panose="020B0604020202020204" pitchFamily="34" charset="0"/>
              </a:rPr>
              <a:t> </a:t>
            </a:r>
            <a:r>
              <a:rPr lang="en-US" sz="2800" kern="100" dirty="0" err="1">
                <a:latin typeface="Arial" panose="020B0604020202020204" pitchFamily="34" charset="0"/>
                <a:ea typeface="Calibri" panose="020F0502020204030204" pitchFamily="34" charset="0"/>
                <a:cs typeface="Arial" panose="020B0604020202020204" pitchFamily="34" charset="0"/>
              </a:rPr>
              <a:t>đó</a:t>
            </a:r>
            <a:r>
              <a:rPr lang="en-US" sz="2800" kern="100" dirty="0">
                <a:latin typeface="Arial" panose="020B0604020202020204" pitchFamily="34" charset="0"/>
                <a:ea typeface="Calibri" panose="020F0502020204030204" pitchFamily="34" charset="0"/>
                <a:cs typeface="Arial" panose="020B0604020202020204" pitchFamily="34" charset="0"/>
              </a:rPr>
              <a:t> </a:t>
            </a:r>
            <a:r>
              <a:rPr lang="en-US" sz="2800" kern="100" dirty="0" err="1">
                <a:latin typeface="Arial" panose="020B0604020202020204" pitchFamily="34" charset="0"/>
                <a:ea typeface="Calibri" panose="020F0502020204030204" pitchFamily="34" charset="0"/>
                <a:cs typeface="Arial" panose="020B0604020202020204" pitchFamily="34" charset="0"/>
              </a:rPr>
              <a:t>bắt</a:t>
            </a:r>
            <a:r>
              <a:rPr lang="en-US" sz="2800" kern="100" dirty="0">
                <a:latin typeface="Arial" panose="020B0604020202020204" pitchFamily="34" charset="0"/>
                <a:ea typeface="Calibri" panose="020F0502020204030204" pitchFamily="34" charset="0"/>
                <a:cs typeface="Arial" panose="020B0604020202020204" pitchFamily="34" charset="0"/>
              </a:rPr>
              <a:t> </a:t>
            </a:r>
            <a:r>
              <a:rPr lang="en-US" sz="2800" kern="100" dirty="0" err="1">
                <a:latin typeface="Arial" panose="020B0604020202020204" pitchFamily="34" charset="0"/>
                <a:ea typeface="Calibri" panose="020F0502020204030204" pitchFamily="34" charset="0"/>
                <a:cs typeface="Arial" panose="020B0604020202020204" pitchFamily="34" charset="0"/>
              </a:rPr>
              <a:t>đầu</a:t>
            </a:r>
            <a:r>
              <a:rPr lang="en-US" sz="2800" kern="100" dirty="0">
                <a:latin typeface="Arial" panose="020B0604020202020204" pitchFamily="34" charset="0"/>
                <a:ea typeface="Calibri" panose="020F0502020204030204" pitchFamily="34" charset="0"/>
                <a:cs typeface="Arial" panose="020B0604020202020204" pitchFamily="34" charset="0"/>
              </a:rPr>
              <a:t> </a:t>
            </a:r>
            <a:r>
              <a:rPr lang="en-US" sz="2800" kern="100" dirty="0" err="1">
                <a:latin typeface="Arial" panose="020B0604020202020204" pitchFamily="34" charset="0"/>
                <a:ea typeface="Calibri" panose="020F0502020204030204" pitchFamily="34" charset="0"/>
                <a:cs typeface="Arial" panose="020B0604020202020204" pitchFamily="34" charset="0"/>
              </a:rPr>
              <a:t>lại</a:t>
            </a:r>
            <a:r>
              <a:rPr lang="en-US" sz="2800" kern="100" dirty="0">
                <a:latin typeface="Arial" panose="020B0604020202020204" pitchFamily="34" charset="0"/>
                <a:ea typeface="Calibri" panose="020F0502020204030204" pitchFamily="34" charset="0"/>
                <a:cs typeface="Arial" panose="020B0604020202020204" pitchFamily="34" charset="0"/>
              </a:rPr>
              <a:t> </a:t>
            </a:r>
            <a:r>
              <a:rPr lang="en-US" sz="2800" kern="100" dirty="0" err="1">
                <a:latin typeface="Arial" panose="020B0604020202020204" pitchFamily="34" charset="0"/>
                <a:ea typeface="Calibri" panose="020F0502020204030204" pitchFamily="34" charset="0"/>
                <a:cs typeface="Arial" panose="020B0604020202020204" pitchFamily="34" charset="0"/>
              </a:rPr>
              <a:t>từ</a:t>
            </a:r>
            <a:r>
              <a:rPr lang="en-US" sz="2800" kern="100" dirty="0">
                <a:latin typeface="Arial" panose="020B0604020202020204" pitchFamily="34" charset="0"/>
                <a:ea typeface="Calibri" panose="020F0502020204030204" pitchFamily="34" charset="0"/>
                <a:cs typeface="Arial" panose="020B0604020202020204" pitchFamily="34" charset="0"/>
              </a:rPr>
              <a:t> 0.</a:t>
            </a:r>
          </a:p>
        </p:txBody>
      </p:sp>
    </p:spTree>
    <p:extLst>
      <p:ext uri="{BB962C8B-B14F-4D97-AF65-F5344CB8AC3E}">
        <p14:creationId xmlns:p14="http://schemas.microsoft.com/office/powerpoint/2010/main" val="418987098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2" descr="fd">
            <a:extLst>
              <a:ext uri="{FF2B5EF4-FFF2-40B4-BE49-F238E27FC236}">
                <a16:creationId xmlns:a16="http://schemas.microsoft.com/office/drawing/2014/main" id="{211014BC-130E-A70C-A6FF-D4C85CEAD608}"/>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9710739" y="944565"/>
            <a:ext cx="2365375" cy="5068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WordArt 5">
            <a:extLst>
              <a:ext uri="{FF2B5EF4-FFF2-40B4-BE49-F238E27FC236}">
                <a16:creationId xmlns:a16="http://schemas.microsoft.com/office/drawing/2014/main" id="{02276C0C-E3D3-A61C-496B-CAD6349E738F}"/>
              </a:ext>
            </a:extLst>
          </p:cNvPr>
          <p:cNvSpPr>
            <a:spLocks noChangeArrowheads="1" noChangeShapeType="1" noTextEdit="1"/>
          </p:cNvSpPr>
          <p:nvPr/>
        </p:nvSpPr>
        <p:spPr bwMode="auto">
          <a:xfrm>
            <a:off x="1074420" y="1305923"/>
            <a:ext cx="8419150" cy="2667000"/>
          </a:xfrm>
          <a:prstGeom prst="rect">
            <a:avLst/>
          </a:prstGeom>
        </p:spPr>
        <p:txBody>
          <a:bodyPr wrap="none" fromWordArt="1">
            <a:prstTxWarp prst="textDeflate">
              <a:avLst>
                <a:gd name="adj" fmla="val 26227"/>
              </a:avLst>
            </a:prstTxWarp>
          </a:bodyPr>
          <a:lstStyle/>
          <a:p>
            <a:pPr algn="ctr" defTabSz="914377" fontAlgn="base">
              <a:spcBef>
                <a:spcPct val="0"/>
              </a:spcBef>
              <a:spcAft>
                <a:spcPct val="0"/>
              </a:spcAft>
              <a:defRPr/>
            </a:pPr>
            <a:r>
              <a:rPr lang="en-US" sz="3600" b="1" kern="10" dirty="0" err="1">
                <a:ln w="9525">
                  <a:solidFill>
                    <a:srgbClr val="000000"/>
                  </a:solidFill>
                  <a:round/>
                  <a:headEnd/>
                  <a:tailEnd/>
                </a:ln>
                <a:solidFill>
                  <a:srgbClr val="B300F2"/>
                </a:solidFill>
                <a:effectLst>
                  <a:outerShdw blurRad="38100" dist="38100" dir="2700000" algn="tl" rotWithShape="0">
                    <a:srgbClr val="000000">
                      <a:alpha val="43137"/>
                    </a:srgbClr>
                  </a:outerShdw>
                </a:effectLst>
                <a:latin typeface="Calibri" panose="020F0502020204030204" pitchFamily="34" charset="0"/>
                <a:cs typeface="Calibri" panose="020F0502020204030204" pitchFamily="34" charset="0"/>
              </a:rPr>
              <a:t>Bài</a:t>
            </a:r>
            <a:r>
              <a:rPr lang="en-US" sz="3600" b="1" kern="10" dirty="0">
                <a:ln w="9525">
                  <a:solidFill>
                    <a:srgbClr val="000000"/>
                  </a:solidFill>
                  <a:round/>
                  <a:headEnd/>
                  <a:tailEnd/>
                </a:ln>
                <a:solidFill>
                  <a:srgbClr val="B300F2"/>
                </a:solidFill>
                <a:effectLst>
                  <a:outerShdw blurRad="38100" dist="38100" dir="2700000" algn="tl" rotWithShape="0">
                    <a:srgbClr val="000000">
                      <a:alpha val="43137"/>
                    </a:srgbClr>
                  </a:outerShdw>
                </a:effectLst>
                <a:latin typeface="Calibri" panose="020F0502020204030204" pitchFamily="34" charset="0"/>
                <a:cs typeface="Calibri" panose="020F0502020204030204" pitchFamily="34" charset="0"/>
              </a:rPr>
              <a:t> 22:</a:t>
            </a:r>
          </a:p>
          <a:p>
            <a:pPr algn="ctr" defTabSz="914377" fontAlgn="base">
              <a:spcBef>
                <a:spcPct val="0"/>
              </a:spcBef>
              <a:spcAft>
                <a:spcPct val="0"/>
              </a:spcAft>
              <a:defRPr/>
            </a:pPr>
            <a:r>
              <a:rPr lang="en-US" sz="3600" b="1" kern="10" dirty="0">
                <a:ln w="9525">
                  <a:solidFill>
                    <a:srgbClr val="000000"/>
                  </a:solidFill>
                  <a:round/>
                  <a:headEnd/>
                  <a:tailEnd/>
                </a:ln>
                <a:solidFill>
                  <a:srgbClr val="B300F2"/>
                </a:solidFill>
                <a:effectLst>
                  <a:outerShdw blurRad="38100" dist="38100" dir="2700000" algn="tl" rotWithShape="0">
                    <a:srgbClr val="000000">
                      <a:alpha val="43137"/>
                    </a:srgbClr>
                  </a:outerShdw>
                </a:effectLst>
                <a:latin typeface="Calibri" panose="020F0502020204030204" pitchFamily="34" charset="0"/>
                <a:cs typeface="Calibri" panose="020F0502020204030204" pitchFamily="34" charset="0"/>
              </a:rPr>
              <a:t> </a:t>
            </a:r>
            <a:r>
              <a:rPr lang="en-US" sz="3600" b="1" kern="10" dirty="0">
                <a:ln w="9525">
                  <a:solidFill>
                    <a:srgbClr val="000000"/>
                  </a:solidFill>
                  <a:round/>
                  <a:headEnd/>
                  <a:tailEnd/>
                </a:ln>
                <a:solidFill>
                  <a:srgbClr val="002060"/>
                </a:solidFill>
                <a:effectLst>
                  <a:outerShdw blurRad="38100" dist="38100" dir="2700000" algn="tl" rotWithShape="0">
                    <a:srgbClr val="000000">
                      <a:alpha val="43137"/>
                    </a:srgbClr>
                  </a:outerShdw>
                </a:effectLst>
                <a:latin typeface="Calibri" panose="020F0502020204030204" pitchFamily="34" charset="0"/>
                <a:cs typeface="Calibri" panose="020F0502020204030204" pitchFamily="34" charset="0"/>
              </a:rPr>
              <a:t>MỘT SỐ MẠCH XỬ LÍ TÍN HIỆU TRONG ĐIỆN TỬ SỐ</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pic>
        <p:nvPicPr>
          <p:cNvPr id="9" name="Picture 8" descr="Hình ảnh về Mạch dãy trong điện thoại di động">
            <a:extLst>
              <a:ext uri="{FF2B5EF4-FFF2-40B4-BE49-F238E27FC236}">
                <a16:creationId xmlns:a16="http://schemas.microsoft.com/office/drawing/2014/main" id="{4476D1C5-D8AB-829C-C091-FF1B5134C3B6}"/>
              </a:ext>
            </a:extLst>
          </p:cNvPr>
          <p:cNvPicPr>
            <a:picLocks noChangeAspect="1"/>
          </p:cNvPicPr>
          <p:nvPr/>
        </p:nvPicPr>
        <p:blipFill rotWithShape="1">
          <a:blip r:embed="rId3">
            <a:extLst>
              <a:ext uri="{28A0092B-C50C-407E-A947-70E740481C1C}">
                <a14:useLocalDpi xmlns:a14="http://schemas.microsoft.com/office/drawing/2010/main" val="0"/>
              </a:ext>
            </a:extLst>
          </a:blip>
          <a:srcRect t="2691" b="1966"/>
          <a:stretch/>
        </p:blipFill>
        <p:spPr bwMode="auto">
          <a:xfrm>
            <a:off x="1071410" y="1726159"/>
            <a:ext cx="5361472" cy="4089427"/>
          </a:xfrm>
          <a:prstGeom prst="rect">
            <a:avLst/>
          </a:prstGeom>
          <a:noFill/>
          <a:ln>
            <a:noFill/>
          </a:ln>
        </p:spPr>
      </p:pic>
      <p:sp>
        <p:nvSpPr>
          <p:cNvPr id="11" name="Rectangle 10">
            <a:extLst>
              <a:ext uri="{FF2B5EF4-FFF2-40B4-BE49-F238E27FC236}">
                <a16:creationId xmlns:a16="http://schemas.microsoft.com/office/drawing/2014/main" id="{A206924F-99A6-27B7-8825-35D284953D8A}"/>
              </a:ext>
            </a:extLst>
          </p:cNvPr>
          <p:cNvSpPr/>
          <p:nvPr/>
        </p:nvSpPr>
        <p:spPr>
          <a:xfrm>
            <a:off x="1193356" y="308236"/>
            <a:ext cx="2899856" cy="816249"/>
          </a:xfrm>
          <a:prstGeom prst="rect">
            <a:avLst/>
          </a:prstGeom>
        </p:spPr>
        <p:txBody>
          <a:bodyPr wrap="square">
            <a:spAutoFit/>
          </a:bodyPr>
          <a:lstStyle/>
          <a:p>
            <a:pPr algn="just">
              <a:lnSpc>
                <a:spcPct val="150000"/>
              </a:lnSpc>
            </a:pPr>
            <a:r>
              <a:rPr lang="fr-FR" sz="3600" b="1" dirty="0" err="1">
                <a:solidFill>
                  <a:srgbClr val="0070C0"/>
                </a:solidFill>
              </a:rPr>
              <a:t>Hình</a:t>
            </a:r>
            <a:r>
              <a:rPr lang="fr-FR" sz="3600" b="1" dirty="0">
                <a:solidFill>
                  <a:srgbClr val="0070C0"/>
                </a:solidFill>
              </a:rPr>
              <a:t> 2</a:t>
            </a:r>
            <a:endParaRPr lang="en-US" sz="3600" b="1" dirty="0">
              <a:solidFill>
                <a:schemeClr val="bg1"/>
              </a:solidFill>
            </a:endParaRPr>
          </a:p>
        </p:txBody>
      </p:sp>
      <p:sp>
        <p:nvSpPr>
          <p:cNvPr id="5" name="Rectangle 4">
            <a:extLst>
              <a:ext uri="{FF2B5EF4-FFF2-40B4-BE49-F238E27FC236}">
                <a16:creationId xmlns:a16="http://schemas.microsoft.com/office/drawing/2014/main" id="{B17C4DD9-83DB-5D2D-7173-1A1A406C0830}"/>
              </a:ext>
            </a:extLst>
          </p:cNvPr>
          <p:cNvSpPr/>
          <p:nvPr/>
        </p:nvSpPr>
        <p:spPr>
          <a:xfrm>
            <a:off x="6501937" y="1921564"/>
            <a:ext cx="4659293" cy="3244158"/>
          </a:xfrm>
          <a:prstGeom prst="rect">
            <a:avLst/>
          </a:prstGeom>
        </p:spPr>
        <p:txBody>
          <a:bodyPr wrap="square">
            <a:spAutoFit/>
          </a:bodyPr>
          <a:lstStyle/>
          <a:p>
            <a:pPr algn="just">
              <a:lnSpc>
                <a:spcPct val="150000"/>
              </a:lnSpc>
            </a:pPr>
            <a:r>
              <a:rPr lang="en-US" sz="2800" b="1" kern="100" dirty="0" err="1">
                <a:latin typeface="Arial" panose="020B0604020202020204" pitchFamily="34" charset="0"/>
                <a:ea typeface="Calibri" panose="020F0502020204030204" pitchFamily="34" charset="0"/>
                <a:cs typeface="Arial" panose="020B0604020202020204" pitchFamily="34" charset="0"/>
              </a:rPr>
              <a:t>Điện</a:t>
            </a:r>
            <a:r>
              <a:rPr lang="en-US" sz="2800" b="1" kern="100" dirty="0">
                <a:latin typeface="Arial" panose="020B0604020202020204" pitchFamily="34" charset="0"/>
                <a:ea typeface="Calibri" panose="020F0502020204030204" pitchFamily="34" charset="0"/>
                <a:cs typeface="Arial" panose="020B0604020202020204" pitchFamily="34" charset="0"/>
              </a:rPr>
              <a:t> </a:t>
            </a:r>
            <a:r>
              <a:rPr lang="en-US" sz="2800" b="1" kern="100" dirty="0" err="1">
                <a:latin typeface="Arial" panose="020B0604020202020204" pitchFamily="34" charset="0"/>
                <a:ea typeface="Calibri" panose="020F0502020204030204" pitchFamily="34" charset="0"/>
                <a:cs typeface="Arial" panose="020B0604020202020204" pitchFamily="34" charset="0"/>
              </a:rPr>
              <a:t>thoại</a:t>
            </a:r>
            <a:r>
              <a:rPr lang="en-US" sz="2800" b="1" kern="100" dirty="0">
                <a:latin typeface="Arial" panose="020B0604020202020204" pitchFamily="34" charset="0"/>
                <a:ea typeface="Calibri" panose="020F0502020204030204" pitchFamily="34" charset="0"/>
                <a:cs typeface="Arial" panose="020B0604020202020204" pitchFamily="34" charset="0"/>
              </a:rPr>
              <a:t> di </a:t>
            </a:r>
            <a:r>
              <a:rPr lang="en-US" sz="2800" b="1" kern="100" dirty="0" err="1">
                <a:latin typeface="Arial" panose="020B0604020202020204" pitchFamily="34" charset="0"/>
                <a:ea typeface="Calibri" panose="020F0502020204030204" pitchFamily="34" charset="0"/>
                <a:cs typeface="Arial" panose="020B0604020202020204" pitchFamily="34" charset="0"/>
              </a:rPr>
              <a:t>động</a:t>
            </a:r>
            <a:r>
              <a:rPr lang="en-US" sz="2800" b="1" kern="100" dirty="0">
                <a:latin typeface="Arial" panose="020B0604020202020204" pitchFamily="34" charset="0"/>
                <a:ea typeface="Calibri" panose="020F0502020204030204" pitchFamily="34" charset="0"/>
                <a:cs typeface="Arial" panose="020B0604020202020204" pitchFamily="34" charset="0"/>
              </a:rPr>
              <a:t>:</a:t>
            </a:r>
            <a:r>
              <a:rPr lang="en-US" sz="2800" kern="100" dirty="0">
                <a:latin typeface="Arial" panose="020B0604020202020204" pitchFamily="34" charset="0"/>
                <a:ea typeface="Calibri" panose="020F0502020204030204" pitchFamily="34" charset="0"/>
                <a:cs typeface="Arial" panose="020B0604020202020204" pitchFamily="34" charset="0"/>
              </a:rPr>
              <a:t> </a:t>
            </a:r>
          </a:p>
          <a:p>
            <a:pPr algn="just">
              <a:lnSpc>
                <a:spcPct val="150000"/>
              </a:lnSpc>
            </a:pPr>
            <a:r>
              <a:rPr lang="en-US" sz="2800" kern="100" dirty="0" err="1">
                <a:latin typeface="Arial" panose="020B0604020202020204" pitchFamily="34" charset="0"/>
                <a:ea typeface="Calibri" panose="020F0502020204030204" pitchFamily="34" charset="0"/>
                <a:cs typeface="Arial" panose="020B0604020202020204" pitchFamily="34" charset="0"/>
              </a:rPr>
              <a:t>Mạch</a:t>
            </a:r>
            <a:r>
              <a:rPr lang="en-US" sz="2800" kern="100" dirty="0">
                <a:latin typeface="Arial" panose="020B0604020202020204" pitchFamily="34" charset="0"/>
                <a:ea typeface="Calibri" panose="020F0502020204030204" pitchFamily="34" charset="0"/>
                <a:cs typeface="Arial" panose="020B0604020202020204" pitchFamily="34" charset="0"/>
              </a:rPr>
              <a:t> </a:t>
            </a:r>
            <a:r>
              <a:rPr lang="en-US" sz="2800" kern="100" dirty="0" err="1">
                <a:latin typeface="Arial" panose="020B0604020202020204" pitchFamily="34" charset="0"/>
                <a:ea typeface="Calibri" panose="020F0502020204030204" pitchFamily="34" charset="0"/>
                <a:cs typeface="Arial" panose="020B0604020202020204" pitchFamily="34" charset="0"/>
              </a:rPr>
              <a:t>dãy</a:t>
            </a:r>
            <a:r>
              <a:rPr lang="en-US" sz="2800" kern="100" dirty="0">
                <a:latin typeface="Arial" panose="020B0604020202020204" pitchFamily="34" charset="0"/>
                <a:ea typeface="Calibri" panose="020F0502020204030204" pitchFamily="34" charset="0"/>
                <a:cs typeface="Arial" panose="020B0604020202020204" pitchFamily="34" charset="0"/>
              </a:rPr>
              <a:t> </a:t>
            </a:r>
            <a:r>
              <a:rPr lang="en-US" sz="2800" kern="100" dirty="0" err="1">
                <a:latin typeface="Arial" panose="020B0604020202020204" pitchFamily="34" charset="0"/>
                <a:ea typeface="Calibri" panose="020F0502020204030204" pitchFamily="34" charset="0"/>
                <a:cs typeface="Arial" panose="020B0604020202020204" pitchFamily="34" charset="0"/>
              </a:rPr>
              <a:t>được</a:t>
            </a:r>
            <a:r>
              <a:rPr lang="en-US" sz="2800" kern="100" dirty="0">
                <a:latin typeface="Arial" panose="020B0604020202020204" pitchFamily="34" charset="0"/>
                <a:ea typeface="Calibri" panose="020F0502020204030204" pitchFamily="34" charset="0"/>
                <a:cs typeface="Arial" panose="020B0604020202020204" pitchFamily="34" charset="0"/>
              </a:rPr>
              <a:t> </a:t>
            </a:r>
            <a:r>
              <a:rPr lang="en-US" sz="2800" kern="100" dirty="0" err="1">
                <a:latin typeface="Arial" panose="020B0604020202020204" pitchFamily="34" charset="0"/>
                <a:ea typeface="Calibri" panose="020F0502020204030204" pitchFamily="34" charset="0"/>
                <a:cs typeface="Arial" panose="020B0604020202020204" pitchFamily="34" charset="0"/>
              </a:rPr>
              <a:t>sử</a:t>
            </a:r>
            <a:r>
              <a:rPr lang="en-US" sz="2800" kern="100" dirty="0">
                <a:latin typeface="Arial" panose="020B0604020202020204" pitchFamily="34" charset="0"/>
                <a:ea typeface="Calibri" panose="020F0502020204030204" pitchFamily="34" charset="0"/>
                <a:cs typeface="Arial" panose="020B0604020202020204" pitchFamily="34" charset="0"/>
              </a:rPr>
              <a:t> </a:t>
            </a:r>
            <a:r>
              <a:rPr lang="en-US" sz="2800" kern="100" dirty="0" err="1">
                <a:latin typeface="Arial" panose="020B0604020202020204" pitchFamily="34" charset="0"/>
                <a:ea typeface="Calibri" panose="020F0502020204030204" pitchFamily="34" charset="0"/>
                <a:cs typeface="Arial" panose="020B0604020202020204" pitchFamily="34" charset="0"/>
              </a:rPr>
              <a:t>dụng</a:t>
            </a:r>
            <a:r>
              <a:rPr lang="en-US" sz="2800" kern="100" dirty="0">
                <a:latin typeface="Arial" panose="020B0604020202020204" pitchFamily="34" charset="0"/>
                <a:ea typeface="Calibri" panose="020F0502020204030204" pitchFamily="34" charset="0"/>
                <a:cs typeface="Arial" panose="020B0604020202020204" pitchFamily="34" charset="0"/>
              </a:rPr>
              <a:t> </a:t>
            </a:r>
            <a:r>
              <a:rPr lang="en-US" sz="2800" kern="100" dirty="0" err="1">
                <a:latin typeface="Arial" panose="020B0604020202020204" pitchFamily="34" charset="0"/>
                <a:ea typeface="Calibri" panose="020F0502020204030204" pitchFamily="34" charset="0"/>
                <a:cs typeface="Arial" panose="020B0604020202020204" pitchFamily="34" charset="0"/>
              </a:rPr>
              <a:t>trong</a:t>
            </a:r>
            <a:r>
              <a:rPr lang="en-US" sz="2800" kern="100" dirty="0">
                <a:latin typeface="Arial" panose="020B0604020202020204" pitchFamily="34" charset="0"/>
                <a:ea typeface="Calibri" panose="020F0502020204030204" pitchFamily="34" charset="0"/>
                <a:cs typeface="Arial" panose="020B0604020202020204" pitchFamily="34" charset="0"/>
              </a:rPr>
              <a:t> </a:t>
            </a:r>
            <a:r>
              <a:rPr lang="en-US" sz="2800" kern="100" dirty="0" err="1">
                <a:latin typeface="Arial" panose="020B0604020202020204" pitchFamily="34" charset="0"/>
                <a:ea typeface="Calibri" panose="020F0502020204030204" pitchFamily="34" charset="0"/>
                <a:cs typeface="Arial" panose="020B0604020202020204" pitchFamily="34" charset="0"/>
              </a:rPr>
              <a:t>bộ</a:t>
            </a:r>
            <a:r>
              <a:rPr lang="en-US" sz="2800" kern="100" dirty="0">
                <a:latin typeface="Arial" panose="020B0604020202020204" pitchFamily="34" charset="0"/>
                <a:ea typeface="Calibri" panose="020F0502020204030204" pitchFamily="34" charset="0"/>
                <a:cs typeface="Arial" panose="020B0604020202020204" pitchFamily="34" charset="0"/>
              </a:rPr>
              <a:t> </a:t>
            </a:r>
            <a:r>
              <a:rPr lang="en-US" sz="2800" kern="100" dirty="0" err="1">
                <a:latin typeface="Arial" panose="020B0604020202020204" pitchFamily="34" charset="0"/>
                <a:ea typeface="Calibri" panose="020F0502020204030204" pitchFamily="34" charset="0"/>
                <a:cs typeface="Arial" panose="020B0604020202020204" pitchFamily="34" charset="0"/>
              </a:rPr>
              <a:t>xử</a:t>
            </a:r>
            <a:r>
              <a:rPr lang="en-US" sz="2800" kern="100" dirty="0">
                <a:latin typeface="Arial" panose="020B0604020202020204" pitchFamily="34" charset="0"/>
                <a:ea typeface="Calibri" panose="020F0502020204030204" pitchFamily="34" charset="0"/>
                <a:cs typeface="Arial" panose="020B0604020202020204" pitchFamily="34" charset="0"/>
              </a:rPr>
              <a:t> </a:t>
            </a:r>
            <a:r>
              <a:rPr lang="en-US" sz="2800" kern="100" dirty="0" err="1">
                <a:latin typeface="Arial" panose="020B0604020202020204" pitchFamily="34" charset="0"/>
                <a:ea typeface="Calibri" panose="020F0502020204030204" pitchFamily="34" charset="0"/>
                <a:cs typeface="Arial" panose="020B0604020202020204" pitchFamily="34" charset="0"/>
              </a:rPr>
              <a:t>lý</a:t>
            </a:r>
            <a:r>
              <a:rPr lang="en-US" sz="2800" kern="100" dirty="0">
                <a:latin typeface="Arial" panose="020B0604020202020204" pitchFamily="34" charset="0"/>
                <a:ea typeface="Calibri" panose="020F0502020204030204" pitchFamily="34" charset="0"/>
                <a:cs typeface="Arial" panose="020B0604020202020204" pitchFamily="34" charset="0"/>
              </a:rPr>
              <a:t>, </a:t>
            </a:r>
            <a:r>
              <a:rPr lang="en-US" sz="2800" kern="100" dirty="0" err="1">
                <a:latin typeface="Arial" panose="020B0604020202020204" pitchFamily="34" charset="0"/>
                <a:ea typeface="Calibri" panose="020F0502020204030204" pitchFamily="34" charset="0"/>
                <a:cs typeface="Arial" panose="020B0604020202020204" pitchFamily="34" charset="0"/>
              </a:rPr>
              <a:t>bộ</a:t>
            </a:r>
            <a:r>
              <a:rPr lang="en-US" sz="2800" kern="100" dirty="0">
                <a:latin typeface="Arial" panose="020B0604020202020204" pitchFamily="34" charset="0"/>
                <a:ea typeface="Calibri" panose="020F0502020204030204" pitchFamily="34" charset="0"/>
                <a:cs typeface="Arial" panose="020B0604020202020204" pitchFamily="34" charset="0"/>
              </a:rPr>
              <a:t> </a:t>
            </a:r>
            <a:r>
              <a:rPr lang="en-US" sz="2800" kern="100" dirty="0" err="1">
                <a:latin typeface="Arial" panose="020B0604020202020204" pitchFamily="34" charset="0"/>
                <a:ea typeface="Calibri" panose="020F0502020204030204" pitchFamily="34" charset="0"/>
                <a:cs typeface="Arial" panose="020B0604020202020204" pitchFamily="34" charset="0"/>
              </a:rPr>
              <a:t>nhớ</a:t>
            </a:r>
            <a:r>
              <a:rPr lang="en-US" sz="2800" kern="100" dirty="0">
                <a:latin typeface="Arial" panose="020B0604020202020204" pitchFamily="34" charset="0"/>
                <a:ea typeface="Calibri" panose="020F0502020204030204" pitchFamily="34" charset="0"/>
                <a:cs typeface="Arial" panose="020B0604020202020204" pitchFamily="34" charset="0"/>
              </a:rPr>
              <a:t> </a:t>
            </a:r>
            <a:r>
              <a:rPr lang="en-US" sz="2800" kern="100" dirty="0" err="1">
                <a:latin typeface="Arial" panose="020B0604020202020204" pitchFamily="34" charset="0"/>
                <a:ea typeface="Calibri" panose="020F0502020204030204" pitchFamily="34" charset="0"/>
                <a:cs typeface="Arial" panose="020B0604020202020204" pitchFamily="34" charset="0"/>
              </a:rPr>
              <a:t>và</a:t>
            </a:r>
            <a:r>
              <a:rPr lang="en-US" sz="2800" kern="100" dirty="0">
                <a:latin typeface="Arial" panose="020B0604020202020204" pitchFamily="34" charset="0"/>
                <a:ea typeface="Calibri" panose="020F0502020204030204" pitchFamily="34" charset="0"/>
                <a:cs typeface="Arial" panose="020B0604020202020204" pitchFamily="34" charset="0"/>
              </a:rPr>
              <a:t> </a:t>
            </a:r>
            <a:r>
              <a:rPr lang="en-US" sz="2800" kern="100" dirty="0" err="1">
                <a:latin typeface="Arial" panose="020B0604020202020204" pitchFamily="34" charset="0"/>
                <a:ea typeface="Calibri" panose="020F0502020204030204" pitchFamily="34" charset="0"/>
                <a:cs typeface="Arial" panose="020B0604020202020204" pitchFamily="34" charset="0"/>
              </a:rPr>
              <a:t>các</a:t>
            </a:r>
            <a:r>
              <a:rPr lang="en-US" sz="2800" kern="100" dirty="0">
                <a:latin typeface="Arial" panose="020B0604020202020204" pitchFamily="34" charset="0"/>
                <a:ea typeface="Calibri" panose="020F0502020204030204" pitchFamily="34" charset="0"/>
                <a:cs typeface="Arial" panose="020B0604020202020204" pitchFamily="34" charset="0"/>
              </a:rPr>
              <a:t> </a:t>
            </a:r>
            <a:r>
              <a:rPr lang="en-US" sz="2800" kern="100" dirty="0" err="1">
                <a:latin typeface="Arial" panose="020B0604020202020204" pitchFamily="34" charset="0"/>
                <a:ea typeface="Calibri" panose="020F0502020204030204" pitchFamily="34" charset="0"/>
                <a:cs typeface="Arial" panose="020B0604020202020204" pitchFamily="34" charset="0"/>
              </a:rPr>
              <a:t>thiết</a:t>
            </a:r>
            <a:r>
              <a:rPr lang="en-US" sz="2800" kern="100" dirty="0">
                <a:latin typeface="Arial" panose="020B0604020202020204" pitchFamily="34" charset="0"/>
                <a:ea typeface="Calibri" panose="020F0502020204030204" pitchFamily="34" charset="0"/>
                <a:cs typeface="Arial" panose="020B0604020202020204" pitchFamily="34" charset="0"/>
              </a:rPr>
              <a:t> </a:t>
            </a:r>
            <a:r>
              <a:rPr lang="en-US" sz="2800" kern="100" dirty="0" err="1">
                <a:latin typeface="Arial" panose="020B0604020202020204" pitchFamily="34" charset="0"/>
                <a:ea typeface="Calibri" panose="020F0502020204030204" pitchFamily="34" charset="0"/>
                <a:cs typeface="Arial" panose="020B0604020202020204" pitchFamily="34" charset="0"/>
              </a:rPr>
              <a:t>bị</a:t>
            </a:r>
            <a:r>
              <a:rPr lang="en-US" sz="2800" kern="100" dirty="0">
                <a:latin typeface="Arial" panose="020B0604020202020204" pitchFamily="34" charset="0"/>
                <a:ea typeface="Calibri" panose="020F0502020204030204" pitchFamily="34" charset="0"/>
                <a:cs typeface="Arial" panose="020B0604020202020204" pitchFamily="34" charset="0"/>
              </a:rPr>
              <a:t> </a:t>
            </a:r>
            <a:r>
              <a:rPr lang="en-US" sz="2800" kern="100" dirty="0" err="1">
                <a:latin typeface="Arial" panose="020B0604020202020204" pitchFamily="34" charset="0"/>
                <a:ea typeface="Calibri" panose="020F0502020204030204" pitchFamily="34" charset="0"/>
                <a:cs typeface="Arial" panose="020B0604020202020204" pitchFamily="34" charset="0"/>
              </a:rPr>
              <a:t>ngoại</a:t>
            </a:r>
            <a:r>
              <a:rPr lang="en-US" sz="2800" kern="100" dirty="0">
                <a:latin typeface="Arial" panose="020B0604020202020204" pitchFamily="34" charset="0"/>
                <a:ea typeface="Calibri" panose="020F0502020204030204" pitchFamily="34" charset="0"/>
                <a:cs typeface="Arial" panose="020B0604020202020204" pitchFamily="34" charset="0"/>
              </a:rPr>
              <a:t> vi </a:t>
            </a:r>
            <a:r>
              <a:rPr lang="en-US" sz="2800" kern="100" dirty="0" err="1">
                <a:latin typeface="Arial" panose="020B0604020202020204" pitchFamily="34" charset="0"/>
                <a:ea typeface="Calibri" panose="020F0502020204030204" pitchFamily="34" charset="0"/>
                <a:cs typeface="Arial" panose="020B0604020202020204" pitchFamily="34" charset="0"/>
              </a:rPr>
              <a:t>khác</a:t>
            </a:r>
            <a:r>
              <a:rPr lang="en-US" sz="2800" kern="100" dirty="0">
                <a:latin typeface="Arial" panose="020B0604020202020204" pitchFamily="34" charset="0"/>
                <a:ea typeface="Calibri" panose="020F0502020204030204" pitchFamily="34" charset="0"/>
                <a:cs typeface="Arial" panose="020B0604020202020204" pitchFamily="34" charset="0"/>
              </a:rPr>
              <a:t> </a:t>
            </a:r>
            <a:r>
              <a:rPr lang="en-US" sz="2800" kern="100" dirty="0" err="1">
                <a:latin typeface="Arial" panose="020B0604020202020204" pitchFamily="34" charset="0"/>
                <a:ea typeface="Calibri" panose="020F0502020204030204" pitchFamily="34" charset="0"/>
                <a:cs typeface="Arial" panose="020B0604020202020204" pitchFamily="34" charset="0"/>
              </a:rPr>
              <a:t>của</a:t>
            </a:r>
            <a:r>
              <a:rPr lang="en-US" sz="2800" kern="100" dirty="0">
                <a:latin typeface="Arial" panose="020B0604020202020204" pitchFamily="34" charset="0"/>
                <a:ea typeface="Calibri" panose="020F0502020204030204" pitchFamily="34" charset="0"/>
                <a:cs typeface="Arial" panose="020B0604020202020204" pitchFamily="34" charset="0"/>
              </a:rPr>
              <a:t> </a:t>
            </a:r>
            <a:r>
              <a:rPr lang="en-US" sz="2800" kern="100" dirty="0" err="1">
                <a:latin typeface="Arial" panose="020B0604020202020204" pitchFamily="34" charset="0"/>
                <a:ea typeface="Calibri" panose="020F0502020204030204" pitchFamily="34" charset="0"/>
                <a:cs typeface="Arial" panose="020B0604020202020204" pitchFamily="34" charset="0"/>
              </a:rPr>
              <a:t>điện</a:t>
            </a:r>
            <a:r>
              <a:rPr lang="en-US" sz="2800" kern="100" dirty="0">
                <a:latin typeface="Arial" panose="020B0604020202020204" pitchFamily="34" charset="0"/>
                <a:ea typeface="Calibri" panose="020F0502020204030204" pitchFamily="34" charset="0"/>
                <a:cs typeface="Arial" panose="020B0604020202020204" pitchFamily="34" charset="0"/>
              </a:rPr>
              <a:t> </a:t>
            </a:r>
            <a:r>
              <a:rPr lang="en-US" sz="2800" kern="100" dirty="0" err="1">
                <a:latin typeface="Arial" panose="020B0604020202020204" pitchFamily="34" charset="0"/>
                <a:ea typeface="Calibri" panose="020F0502020204030204" pitchFamily="34" charset="0"/>
                <a:cs typeface="Arial" panose="020B0604020202020204" pitchFamily="34" charset="0"/>
              </a:rPr>
              <a:t>thoại</a:t>
            </a:r>
            <a:r>
              <a:rPr lang="en-US" sz="2800" kern="100" dirty="0">
                <a:latin typeface="Arial" panose="020B0604020202020204" pitchFamily="34" charset="0"/>
                <a:ea typeface="Calibri" panose="020F0502020204030204" pitchFamily="34" charset="0"/>
                <a:cs typeface="Arial" panose="020B0604020202020204" pitchFamily="34" charset="0"/>
              </a:rPr>
              <a:t> di </a:t>
            </a:r>
            <a:r>
              <a:rPr lang="en-US" sz="2800" kern="100" dirty="0" err="1">
                <a:latin typeface="Arial" panose="020B0604020202020204" pitchFamily="34" charset="0"/>
                <a:ea typeface="Calibri" panose="020F0502020204030204" pitchFamily="34" charset="0"/>
                <a:cs typeface="Arial" panose="020B0604020202020204" pitchFamily="34" charset="0"/>
              </a:rPr>
              <a:t>động</a:t>
            </a:r>
            <a:r>
              <a:rPr lang="en-US" sz="2800" kern="100" dirty="0">
                <a:latin typeface="Arial" panose="020B0604020202020204" pitchFamily="34" charset="0"/>
                <a:ea typeface="Calibri" panose="020F0502020204030204" pitchFamily="34" charset="0"/>
                <a:cs typeface="Arial" panose="020B0604020202020204" pitchFamily="34" charset="0"/>
              </a:rPr>
              <a:t>.</a:t>
            </a:r>
          </a:p>
        </p:txBody>
      </p:sp>
    </p:spTree>
    <p:extLst>
      <p:ext uri="{BB962C8B-B14F-4D97-AF65-F5344CB8AC3E}">
        <p14:creationId xmlns:p14="http://schemas.microsoft.com/office/powerpoint/2010/main" val="206587066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10" name="Rectangle 9">
            <a:extLst>
              <a:ext uri="{FF2B5EF4-FFF2-40B4-BE49-F238E27FC236}">
                <a16:creationId xmlns:a16="http://schemas.microsoft.com/office/drawing/2014/main" id="{5AFB5AAE-17A2-349C-EDFA-933A13B66E80}"/>
              </a:ext>
            </a:extLst>
          </p:cNvPr>
          <p:cNvSpPr/>
          <p:nvPr/>
        </p:nvSpPr>
        <p:spPr>
          <a:xfrm>
            <a:off x="7558243" y="1936005"/>
            <a:ext cx="2328707" cy="816249"/>
          </a:xfrm>
          <a:prstGeom prst="rect">
            <a:avLst/>
          </a:prstGeom>
        </p:spPr>
        <p:txBody>
          <a:bodyPr wrap="square">
            <a:spAutoFit/>
          </a:bodyPr>
          <a:lstStyle/>
          <a:p>
            <a:pPr algn="just">
              <a:lnSpc>
                <a:spcPct val="150000"/>
              </a:lnSpc>
            </a:pPr>
            <a:r>
              <a:rPr lang="fr-FR" sz="3600" b="1" dirty="0" err="1">
                <a:solidFill>
                  <a:srgbClr val="0070C0"/>
                </a:solidFill>
              </a:rPr>
              <a:t>Hình</a:t>
            </a:r>
            <a:r>
              <a:rPr lang="fr-FR" sz="3600" b="1" dirty="0">
                <a:solidFill>
                  <a:srgbClr val="0070C0"/>
                </a:solidFill>
              </a:rPr>
              <a:t> 3</a:t>
            </a:r>
            <a:endParaRPr lang="en-US" sz="3600" b="1" dirty="0">
              <a:solidFill>
                <a:schemeClr val="bg1"/>
              </a:solidFill>
            </a:endParaRPr>
          </a:p>
        </p:txBody>
      </p:sp>
      <p:sp>
        <p:nvSpPr>
          <p:cNvPr id="14" name="Rectangle 13">
            <a:extLst>
              <a:ext uri="{FF2B5EF4-FFF2-40B4-BE49-F238E27FC236}">
                <a16:creationId xmlns:a16="http://schemas.microsoft.com/office/drawing/2014/main" id="{955D115A-48FD-0F31-B24D-8B072FCF83EE}"/>
              </a:ext>
            </a:extLst>
          </p:cNvPr>
          <p:cNvSpPr/>
          <p:nvPr/>
        </p:nvSpPr>
        <p:spPr>
          <a:xfrm>
            <a:off x="1871888" y="5211433"/>
            <a:ext cx="9276818" cy="1305165"/>
          </a:xfrm>
          <a:prstGeom prst="rect">
            <a:avLst/>
          </a:prstGeom>
        </p:spPr>
        <p:txBody>
          <a:bodyPr wrap="square">
            <a:spAutoFit/>
          </a:bodyPr>
          <a:lstStyle/>
          <a:p>
            <a:pPr algn="just">
              <a:lnSpc>
                <a:spcPct val="150000"/>
              </a:lnSpc>
              <a:spcAft>
                <a:spcPts val="1067"/>
              </a:spcAft>
              <a:buSzPts val="1000"/>
              <a:tabLst>
                <a:tab pos="609585" algn="l"/>
              </a:tabLst>
            </a:pPr>
            <a:r>
              <a:rPr lang="en-US" sz="2800" b="1" kern="100" dirty="0" err="1">
                <a:latin typeface="Arial" panose="020B0604020202020204" pitchFamily="34" charset="0"/>
                <a:ea typeface="Calibri" panose="020F0502020204030204" pitchFamily="34" charset="0"/>
                <a:cs typeface="Arial" panose="020B0604020202020204" pitchFamily="34" charset="0"/>
              </a:rPr>
              <a:t>Máy</a:t>
            </a:r>
            <a:r>
              <a:rPr lang="en-US" sz="2800" b="1" kern="100" dirty="0">
                <a:latin typeface="Arial" panose="020B0604020202020204" pitchFamily="34" charset="0"/>
                <a:ea typeface="Calibri" panose="020F0502020204030204" pitchFamily="34" charset="0"/>
                <a:cs typeface="Arial" panose="020B0604020202020204" pitchFamily="34" charset="0"/>
              </a:rPr>
              <a:t> </a:t>
            </a:r>
            <a:r>
              <a:rPr lang="en-US" sz="2800" b="1" kern="100" dirty="0" err="1">
                <a:latin typeface="Arial" panose="020B0604020202020204" pitchFamily="34" charset="0"/>
                <a:ea typeface="Calibri" panose="020F0502020204030204" pitchFamily="34" charset="0"/>
                <a:cs typeface="Arial" panose="020B0604020202020204" pitchFamily="34" charset="0"/>
              </a:rPr>
              <a:t>tính</a:t>
            </a:r>
            <a:r>
              <a:rPr lang="en-US" sz="2800" b="1" kern="100" dirty="0">
                <a:latin typeface="Arial" panose="020B0604020202020204" pitchFamily="34" charset="0"/>
                <a:ea typeface="Calibri" panose="020F0502020204030204" pitchFamily="34" charset="0"/>
                <a:cs typeface="Arial" panose="020B0604020202020204" pitchFamily="34" charset="0"/>
              </a:rPr>
              <a:t>:</a:t>
            </a:r>
            <a:r>
              <a:rPr lang="en-US" sz="2800" kern="100" dirty="0">
                <a:latin typeface="Arial" panose="020B0604020202020204" pitchFamily="34" charset="0"/>
                <a:ea typeface="Calibri" panose="020F0502020204030204" pitchFamily="34" charset="0"/>
                <a:cs typeface="Arial" panose="020B0604020202020204" pitchFamily="34" charset="0"/>
              </a:rPr>
              <a:t> </a:t>
            </a:r>
            <a:r>
              <a:rPr lang="en-US" sz="2800" kern="100" dirty="0" err="1">
                <a:latin typeface="Arial" panose="020B0604020202020204" pitchFamily="34" charset="0"/>
                <a:ea typeface="Calibri" panose="020F0502020204030204" pitchFamily="34" charset="0"/>
                <a:cs typeface="Arial" panose="020B0604020202020204" pitchFamily="34" charset="0"/>
              </a:rPr>
              <a:t>Mạch</a:t>
            </a:r>
            <a:r>
              <a:rPr lang="en-US" sz="2800" kern="100" dirty="0">
                <a:latin typeface="Arial" panose="020B0604020202020204" pitchFamily="34" charset="0"/>
                <a:ea typeface="Calibri" panose="020F0502020204030204" pitchFamily="34" charset="0"/>
                <a:cs typeface="Arial" panose="020B0604020202020204" pitchFamily="34" charset="0"/>
              </a:rPr>
              <a:t> </a:t>
            </a:r>
            <a:r>
              <a:rPr lang="en-US" sz="2800" kern="100" dirty="0" err="1">
                <a:latin typeface="Arial" panose="020B0604020202020204" pitchFamily="34" charset="0"/>
                <a:ea typeface="Calibri" panose="020F0502020204030204" pitchFamily="34" charset="0"/>
                <a:cs typeface="Arial" panose="020B0604020202020204" pitchFamily="34" charset="0"/>
              </a:rPr>
              <a:t>dãy</a:t>
            </a:r>
            <a:r>
              <a:rPr lang="en-US" sz="2800" kern="100" dirty="0">
                <a:latin typeface="Arial" panose="020B0604020202020204" pitchFamily="34" charset="0"/>
                <a:ea typeface="Calibri" panose="020F0502020204030204" pitchFamily="34" charset="0"/>
                <a:cs typeface="Arial" panose="020B0604020202020204" pitchFamily="34" charset="0"/>
              </a:rPr>
              <a:t> </a:t>
            </a:r>
            <a:r>
              <a:rPr lang="en-US" sz="2800" kern="100" dirty="0" err="1">
                <a:latin typeface="Arial" panose="020B0604020202020204" pitchFamily="34" charset="0"/>
                <a:ea typeface="Calibri" panose="020F0502020204030204" pitchFamily="34" charset="0"/>
                <a:cs typeface="Arial" panose="020B0604020202020204" pitchFamily="34" charset="0"/>
              </a:rPr>
              <a:t>được</a:t>
            </a:r>
            <a:r>
              <a:rPr lang="en-US" sz="2800" kern="100" dirty="0">
                <a:latin typeface="Arial" panose="020B0604020202020204" pitchFamily="34" charset="0"/>
                <a:ea typeface="Calibri" panose="020F0502020204030204" pitchFamily="34" charset="0"/>
                <a:cs typeface="Arial" panose="020B0604020202020204" pitchFamily="34" charset="0"/>
              </a:rPr>
              <a:t> </a:t>
            </a:r>
            <a:r>
              <a:rPr lang="en-US" sz="2800" kern="100" dirty="0" err="1">
                <a:latin typeface="Arial" panose="020B0604020202020204" pitchFamily="34" charset="0"/>
                <a:ea typeface="Calibri" panose="020F0502020204030204" pitchFamily="34" charset="0"/>
                <a:cs typeface="Arial" panose="020B0604020202020204" pitchFamily="34" charset="0"/>
              </a:rPr>
              <a:t>sử</a:t>
            </a:r>
            <a:r>
              <a:rPr lang="en-US" sz="2800" kern="100" dirty="0">
                <a:latin typeface="Arial" panose="020B0604020202020204" pitchFamily="34" charset="0"/>
                <a:ea typeface="Calibri" panose="020F0502020204030204" pitchFamily="34" charset="0"/>
                <a:cs typeface="Arial" panose="020B0604020202020204" pitchFamily="34" charset="0"/>
              </a:rPr>
              <a:t> </a:t>
            </a:r>
            <a:r>
              <a:rPr lang="en-US" sz="2800" kern="100" dirty="0" err="1">
                <a:latin typeface="Arial" panose="020B0604020202020204" pitchFamily="34" charset="0"/>
                <a:ea typeface="Calibri" panose="020F0502020204030204" pitchFamily="34" charset="0"/>
                <a:cs typeface="Arial" panose="020B0604020202020204" pitchFamily="34" charset="0"/>
              </a:rPr>
              <a:t>dụng</a:t>
            </a:r>
            <a:r>
              <a:rPr lang="en-US" sz="2800" kern="100" dirty="0">
                <a:latin typeface="Arial" panose="020B0604020202020204" pitchFamily="34" charset="0"/>
                <a:ea typeface="Calibri" panose="020F0502020204030204" pitchFamily="34" charset="0"/>
                <a:cs typeface="Arial" panose="020B0604020202020204" pitchFamily="34" charset="0"/>
              </a:rPr>
              <a:t> </a:t>
            </a:r>
            <a:r>
              <a:rPr lang="en-US" sz="2800" kern="100" dirty="0" err="1">
                <a:latin typeface="Arial" panose="020B0604020202020204" pitchFamily="34" charset="0"/>
                <a:ea typeface="Calibri" panose="020F0502020204030204" pitchFamily="34" charset="0"/>
                <a:cs typeface="Arial" panose="020B0604020202020204" pitchFamily="34" charset="0"/>
              </a:rPr>
              <a:t>trong</a:t>
            </a:r>
            <a:r>
              <a:rPr lang="en-US" sz="2800" kern="100" dirty="0">
                <a:latin typeface="Arial" panose="020B0604020202020204" pitchFamily="34" charset="0"/>
                <a:ea typeface="Calibri" panose="020F0502020204030204" pitchFamily="34" charset="0"/>
                <a:cs typeface="Arial" panose="020B0604020202020204" pitchFamily="34" charset="0"/>
              </a:rPr>
              <a:t> CPU, </a:t>
            </a:r>
            <a:r>
              <a:rPr lang="en-US" sz="2800" kern="100" dirty="0" err="1">
                <a:latin typeface="Arial" panose="020B0604020202020204" pitchFamily="34" charset="0"/>
                <a:ea typeface="Calibri" panose="020F0502020204030204" pitchFamily="34" charset="0"/>
                <a:cs typeface="Arial" panose="020B0604020202020204" pitchFamily="34" charset="0"/>
              </a:rPr>
              <a:t>bộ</a:t>
            </a:r>
            <a:r>
              <a:rPr lang="en-US" sz="2800" kern="100" dirty="0">
                <a:latin typeface="Arial" panose="020B0604020202020204" pitchFamily="34" charset="0"/>
                <a:ea typeface="Calibri" panose="020F0502020204030204" pitchFamily="34" charset="0"/>
                <a:cs typeface="Arial" panose="020B0604020202020204" pitchFamily="34" charset="0"/>
              </a:rPr>
              <a:t> </a:t>
            </a:r>
            <a:r>
              <a:rPr lang="en-US" sz="2800" kern="100" dirty="0" err="1">
                <a:latin typeface="Arial" panose="020B0604020202020204" pitchFamily="34" charset="0"/>
                <a:ea typeface="Calibri" panose="020F0502020204030204" pitchFamily="34" charset="0"/>
                <a:cs typeface="Arial" panose="020B0604020202020204" pitchFamily="34" charset="0"/>
              </a:rPr>
              <a:t>nhớ</a:t>
            </a:r>
            <a:r>
              <a:rPr lang="en-US" sz="2800" kern="100" dirty="0">
                <a:latin typeface="Arial" panose="020B0604020202020204" pitchFamily="34" charset="0"/>
                <a:ea typeface="Calibri" panose="020F0502020204030204" pitchFamily="34" charset="0"/>
                <a:cs typeface="Arial" panose="020B0604020202020204" pitchFamily="34" charset="0"/>
              </a:rPr>
              <a:t> </a:t>
            </a:r>
            <a:r>
              <a:rPr lang="en-US" sz="2800" kern="100" dirty="0" err="1">
                <a:latin typeface="Arial" panose="020B0604020202020204" pitchFamily="34" charset="0"/>
                <a:ea typeface="Calibri" panose="020F0502020204030204" pitchFamily="34" charset="0"/>
                <a:cs typeface="Arial" panose="020B0604020202020204" pitchFamily="34" charset="0"/>
              </a:rPr>
              <a:t>và</a:t>
            </a:r>
            <a:r>
              <a:rPr lang="en-US" sz="2800" kern="100" dirty="0">
                <a:latin typeface="Arial" panose="020B0604020202020204" pitchFamily="34" charset="0"/>
                <a:ea typeface="Calibri" panose="020F0502020204030204" pitchFamily="34" charset="0"/>
                <a:cs typeface="Arial" panose="020B0604020202020204" pitchFamily="34" charset="0"/>
              </a:rPr>
              <a:t> </a:t>
            </a:r>
            <a:r>
              <a:rPr lang="en-US" sz="2800" kern="100" dirty="0" err="1">
                <a:latin typeface="Arial" panose="020B0604020202020204" pitchFamily="34" charset="0"/>
                <a:ea typeface="Calibri" panose="020F0502020204030204" pitchFamily="34" charset="0"/>
                <a:cs typeface="Arial" panose="020B0604020202020204" pitchFamily="34" charset="0"/>
              </a:rPr>
              <a:t>các</a:t>
            </a:r>
            <a:r>
              <a:rPr lang="en-US" sz="2800" kern="100" dirty="0">
                <a:latin typeface="Arial" panose="020B0604020202020204" pitchFamily="34" charset="0"/>
                <a:ea typeface="Calibri" panose="020F0502020204030204" pitchFamily="34" charset="0"/>
                <a:cs typeface="Arial" panose="020B0604020202020204" pitchFamily="34" charset="0"/>
              </a:rPr>
              <a:t> </a:t>
            </a:r>
            <a:r>
              <a:rPr lang="en-US" sz="2800" kern="100" dirty="0" err="1">
                <a:latin typeface="Arial" panose="020B0604020202020204" pitchFamily="34" charset="0"/>
                <a:ea typeface="Calibri" panose="020F0502020204030204" pitchFamily="34" charset="0"/>
                <a:cs typeface="Arial" panose="020B0604020202020204" pitchFamily="34" charset="0"/>
              </a:rPr>
              <a:t>thiết</a:t>
            </a:r>
            <a:r>
              <a:rPr lang="en-US" sz="2800" kern="100" dirty="0">
                <a:latin typeface="Arial" panose="020B0604020202020204" pitchFamily="34" charset="0"/>
                <a:ea typeface="Calibri" panose="020F0502020204030204" pitchFamily="34" charset="0"/>
                <a:cs typeface="Arial" panose="020B0604020202020204" pitchFamily="34" charset="0"/>
              </a:rPr>
              <a:t> </a:t>
            </a:r>
            <a:r>
              <a:rPr lang="en-US" sz="2800" kern="100" dirty="0" err="1">
                <a:latin typeface="Arial" panose="020B0604020202020204" pitchFamily="34" charset="0"/>
                <a:ea typeface="Calibri" panose="020F0502020204030204" pitchFamily="34" charset="0"/>
                <a:cs typeface="Arial" panose="020B0604020202020204" pitchFamily="34" charset="0"/>
              </a:rPr>
              <a:t>bị</a:t>
            </a:r>
            <a:r>
              <a:rPr lang="en-US" sz="2800" kern="100" dirty="0">
                <a:latin typeface="Arial" panose="020B0604020202020204" pitchFamily="34" charset="0"/>
                <a:ea typeface="Calibri" panose="020F0502020204030204" pitchFamily="34" charset="0"/>
                <a:cs typeface="Arial" panose="020B0604020202020204" pitchFamily="34" charset="0"/>
              </a:rPr>
              <a:t> </a:t>
            </a:r>
            <a:r>
              <a:rPr lang="en-US" sz="2800" kern="100" dirty="0" err="1">
                <a:latin typeface="Arial" panose="020B0604020202020204" pitchFamily="34" charset="0"/>
                <a:ea typeface="Calibri" panose="020F0502020204030204" pitchFamily="34" charset="0"/>
                <a:cs typeface="Arial" panose="020B0604020202020204" pitchFamily="34" charset="0"/>
              </a:rPr>
              <a:t>ngoại</a:t>
            </a:r>
            <a:r>
              <a:rPr lang="en-US" sz="2800" kern="100" dirty="0">
                <a:latin typeface="Arial" panose="020B0604020202020204" pitchFamily="34" charset="0"/>
                <a:ea typeface="Calibri" panose="020F0502020204030204" pitchFamily="34" charset="0"/>
                <a:cs typeface="Arial" panose="020B0604020202020204" pitchFamily="34" charset="0"/>
              </a:rPr>
              <a:t> vi </a:t>
            </a:r>
            <a:r>
              <a:rPr lang="en-US" sz="2800" kern="100" dirty="0" err="1">
                <a:latin typeface="Arial" panose="020B0604020202020204" pitchFamily="34" charset="0"/>
                <a:ea typeface="Calibri" panose="020F0502020204030204" pitchFamily="34" charset="0"/>
                <a:cs typeface="Arial" panose="020B0604020202020204" pitchFamily="34" charset="0"/>
              </a:rPr>
              <a:t>khác</a:t>
            </a:r>
            <a:r>
              <a:rPr lang="en-US" sz="2800" kern="100" dirty="0">
                <a:latin typeface="Arial" panose="020B0604020202020204" pitchFamily="34" charset="0"/>
                <a:ea typeface="Calibri" panose="020F0502020204030204" pitchFamily="34" charset="0"/>
                <a:cs typeface="Arial" panose="020B0604020202020204" pitchFamily="34" charset="0"/>
              </a:rPr>
              <a:t> </a:t>
            </a:r>
            <a:r>
              <a:rPr lang="en-US" sz="2800" kern="100" dirty="0" err="1">
                <a:latin typeface="Arial" panose="020B0604020202020204" pitchFamily="34" charset="0"/>
                <a:ea typeface="Calibri" panose="020F0502020204030204" pitchFamily="34" charset="0"/>
                <a:cs typeface="Arial" panose="020B0604020202020204" pitchFamily="34" charset="0"/>
              </a:rPr>
              <a:t>của</a:t>
            </a:r>
            <a:r>
              <a:rPr lang="en-US" sz="2800" kern="100" dirty="0">
                <a:latin typeface="Arial" panose="020B0604020202020204" pitchFamily="34" charset="0"/>
                <a:ea typeface="Calibri" panose="020F0502020204030204" pitchFamily="34" charset="0"/>
                <a:cs typeface="Arial" panose="020B0604020202020204" pitchFamily="34" charset="0"/>
              </a:rPr>
              <a:t> </a:t>
            </a:r>
            <a:r>
              <a:rPr lang="en-US" sz="2800" kern="100" dirty="0" err="1">
                <a:latin typeface="Arial" panose="020B0604020202020204" pitchFamily="34" charset="0"/>
                <a:ea typeface="Calibri" panose="020F0502020204030204" pitchFamily="34" charset="0"/>
                <a:cs typeface="Arial" panose="020B0604020202020204" pitchFamily="34" charset="0"/>
              </a:rPr>
              <a:t>máy</a:t>
            </a:r>
            <a:r>
              <a:rPr lang="en-US" sz="2800" kern="100" dirty="0">
                <a:latin typeface="Arial" panose="020B0604020202020204" pitchFamily="34" charset="0"/>
                <a:ea typeface="Calibri" panose="020F0502020204030204" pitchFamily="34" charset="0"/>
                <a:cs typeface="Arial" panose="020B0604020202020204" pitchFamily="34" charset="0"/>
              </a:rPr>
              <a:t> </a:t>
            </a:r>
            <a:r>
              <a:rPr lang="en-US" sz="2800" kern="100" dirty="0" err="1">
                <a:latin typeface="Arial" panose="020B0604020202020204" pitchFamily="34" charset="0"/>
                <a:ea typeface="Calibri" panose="020F0502020204030204" pitchFamily="34" charset="0"/>
                <a:cs typeface="Arial" panose="020B0604020202020204" pitchFamily="34" charset="0"/>
              </a:rPr>
              <a:t>tính</a:t>
            </a:r>
            <a:r>
              <a:rPr lang="en-US" sz="2800" kern="100" dirty="0">
                <a:latin typeface="Arial" panose="020B0604020202020204" pitchFamily="34" charset="0"/>
                <a:ea typeface="Calibri" panose="020F0502020204030204" pitchFamily="34" charset="0"/>
                <a:cs typeface="Arial" panose="020B0604020202020204" pitchFamily="34" charset="0"/>
              </a:rPr>
              <a:t>.</a:t>
            </a:r>
          </a:p>
        </p:txBody>
      </p:sp>
      <p:pic>
        <p:nvPicPr>
          <p:cNvPr id="3" name="Picture 2" descr="Hình ảnh về Mạch dãy trong máy tính">
            <a:extLst>
              <a:ext uri="{FF2B5EF4-FFF2-40B4-BE49-F238E27FC236}">
                <a16:creationId xmlns:a16="http://schemas.microsoft.com/office/drawing/2014/main" id="{13487070-F625-6AA5-B0D5-E1AD150E4C0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71888" y="257158"/>
            <a:ext cx="5686355" cy="4685375"/>
          </a:xfrm>
          <a:prstGeom prst="rect">
            <a:avLst/>
          </a:prstGeom>
          <a:noFill/>
          <a:ln>
            <a:noFill/>
          </a:ln>
        </p:spPr>
      </p:pic>
    </p:spTree>
    <p:extLst>
      <p:ext uri="{BB962C8B-B14F-4D97-AF65-F5344CB8AC3E}">
        <p14:creationId xmlns:p14="http://schemas.microsoft.com/office/powerpoint/2010/main" val="373615313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10" name="Rectangle 9">
            <a:extLst>
              <a:ext uri="{FF2B5EF4-FFF2-40B4-BE49-F238E27FC236}">
                <a16:creationId xmlns:a16="http://schemas.microsoft.com/office/drawing/2014/main" id="{5AFB5AAE-17A2-349C-EDFA-933A13B66E80}"/>
              </a:ext>
            </a:extLst>
          </p:cNvPr>
          <p:cNvSpPr/>
          <p:nvPr/>
        </p:nvSpPr>
        <p:spPr>
          <a:xfrm>
            <a:off x="8528097" y="783159"/>
            <a:ext cx="2273254" cy="816249"/>
          </a:xfrm>
          <a:prstGeom prst="rect">
            <a:avLst/>
          </a:prstGeom>
        </p:spPr>
        <p:txBody>
          <a:bodyPr wrap="square">
            <a:spAutoFit/>
          </a:bodyPr>
          <a:lstStyle/>
          <a:p>
            <a:pPr algn="just">
              <a:lnSpc>
                <a:spcPct val="150000"/>
              </a:lnSpc>
            </a:pPr>
            <a:r>
              <a:rPr lang="fr-FR" sz="3600" b="1" dirty="0" err="1">
                <a:solidFill>
                  <a:srgbClr val="0070C0"/>
                </a:solidFill>
              </a:rPr>
              <a:t>Hình</a:t>
            </a:r>
            <a:r>
              <a:rPr lang="fr-FR" sz="3600" b="1" dirty="0">
                <a:solidFill>
                  <a:srgbClr val="0070C0"/>
                </a:solidFill>
              </a:rPr>
              <a:t> 4</a:t>
            </a:r>
            <a:endParaRPr lang="en-US" sz="3600" b="1" dirty="0">
              <a:solidFill>
                <a:schemeClr val="bg1"/>
              </a:solidFill>
            </a:endParaRPr>
          </a:p>
        </p:txBody>
      </p:sp>
      <p:sp>
        <p:nvSpPr>
          <p:cNvPr id="14" name="Rectangle 13">
            <a:extLst>
              <a:ext uri="{FF2B5EF4-FFF2-40B4-BE49-F238E27FC236}">
                <a16:creationId xmlns:a16="http://schemas.microsoft.com/office/drawing/2014/main" id="{955D115A-48FD-0F31-B24D-8B072FCF83EE}"/>
              </a:ext>
            </a:extLst>
          </p:cNvPr>
          <p:cNvSpPr/>
          <p:nvPr/>
        </p:nvSpPr>
        <p:spPr>
          <a:xfrm>
            <a:off x="1025887" y="1303248"/>
            <a:ext cx="5710375" cy="4031553"/>
          </a:xfrm>
          <a:prstGeom prst="rect">
            <a:avLst/>
          </a:prstGeom>
        </p:spPr>
        <p:txBody>
          <a:bodyPr wrap="square">
            <a:spAutoFit/>
          </a:bodyPr>
          <a:lstStyle/>
          <a:p>
            <a:pPr algn="just">
              <a:lnSpc>
                <a:spcPct val="150000"/>
              </a:lnSpc>
              <a:spcAft>
                <a:spcPts val="1067"/>
              </a:spcAft>
              <a:buSzPts val="1000"/>
              <a:tabLst>
                <a:tab pos="609585" algn="l"/>
              </a:tabLst>
            </a:pPr>
            <a:r>
              <a:rPr lang="en-US" sz="2800" b="1" kern="100" dirty="0" err="1">
                <a:latin typeface="Arial" panose="020B0604020202020204" pitchFamily="34" charset="0"/>
                <a:ea typeface="Calibri" panose="020F0502020204030204" pitchFamily="34" charset="0"/>
                <a:cs typeface="Arial" panose="020B0604020202020204" pitchFamily="34" charset="0"/>
              </a:rPr>
              <a:t>Bộ</a:t>
            </a:r>
            <a:r>
              <a:rPr lang="en-US" sz="2800" b="1" kern="100" dirty="0">
                <a:latin typeface="Arial" panose="020B0604020202020204" pitchFamily="34" charset="0"/>
                <a:ea typeface="Calibri" panose="020F0502020204030204" pitchFamily="34" charset="0"/>
                <a:cs typeface="Arial" panose="020B0604020202020204" pitchFamily="34" charset="0"/>
              </a:rPr>
              <a:t> chia:</a:t>
            </a:r>
            <a:r>
              <a:rPr lang="en-US" sz="2800" kern="100" dirty="0">
                <a:latin typeface="Arial" panose="020B0604020202020204" pitchFamily="34" charset="0"/>
                <a:ea typeface="Calibri" panose="020F0502020204030204" pitchFamily="34" charset="0"/>
                <a:cs typeface="Arial" panose="020B0604020202020204" pitchFamily="34" charset="0"/>
              </a:rPr>
              <a:t> </a:t>
            </a:r>
            <a:r>
              <a:rPr lang="en-US" sz="2800" kern="100" dirty="0" err="1">
                <a:latin typeface="Arial" panose="020B0604020202020204" pitchFamily="34" charset="0"/>
                <a:ea typeface="Calibri" panose="020F0502020204030204" pitchFamily="34" charset="0"/>
                <a:cs typeface="Arial" panose="020B0604020202020204" pitchFamily="34" charset="0"/>
              </a:rPr>
              <a:t>Mạch</a:t>
            </a:r>
            <a:r>
              <a:rPr lang="en-US" sz="2800" kern="100" dirty="0">
                <a:latin typeface="Arial" panose="020B0604020202020204" pitchFamily="34" charset="0"/>
                <a:ea typeface="Calibri" panose="020F0502020204030204" pitchFamily="34" charset="0"/>
                <a:cs typeface="Arial" panose="020B0604020202020204" pitchFamily="34" charset="0"/>
              </a:rPr>
              <a:t> </a:t>
            </a:r>
            <a:r>
              <a:rPr lang="en-US" sz="2800" kern="100" dirty="0" err="1">
                <a:latin typeface="Arial" panose="020B0604020202020204" pitchFamily="34" charset="0"/>
                <a:ea typeface="Calibri" panose="020F0502020204030204" pitchFamily="34" charset="0"/>
                <a:cs typeface="Arial" panose="020B0604020202020204" pitchFamily="34" charset="0"/>
              </a:rPr>
              <a:t>dãy</a:t>
            </a:r>
            <a:r>
              <a:rPr lang="en-US" sz="2800" kern="100" dirty="0">
                <a:latin typeface="Arial" panose="020B0604020202020204" pitchFamily="34" charset="0"/>
                <a:ea typeface="Calibri" panose="020F0502020204030204" pitchFamily="34" charset="0"/>
                <a:cs typeface="Arial" panose="020B0604020202020204" pitchFamily="34" charset="0"/>
              </a:rPr>
              <a:t> </a:t>
            </a:r>
            <a:r>
              <a:rPr lang="en-US" sz="2800" kern="100" dirty="0" err="1">
                <a:latin typeface="Arial" panose="020B0604020202020204" pitchFamily="34" charset="0"/>
                <a:ea typeface="Calibri" panose="020F0502020204030204" pitchFamily="34" charset="0"/>
                <a:cs typeface="Arial" panose="020B0604020202020204" pitchFamily="34" charset="0"/>
              </a:rPr>
              <a:t>có</a:t>
            </a:r>
            <a:r>
              <a:rPr lang="en-US" sz="2800" kern="100" dirty="0">
                <a:latin typeface="Arial" panose="020B0604020202020204" pitchFamily="34" charset="0"/>
                <a:ea typeface="Calibri" panose="020F0502020204030204" pitchFamily="34" charset="0"/>
                <a:cs typeface="Arial" panose="020B0604020202020204" pitchFamily="34" charset="0"/>
              </a:rPr>
              <a:t> </a:t>
            </a:r>
            <a:r>
              <a:rPr lang="en-US" sz="2800" kern="100" dirty="0" err="1">
                <a:latin typeface="Arial" panose="020B0604020202020204" pitchFamily="34" charset="0"/>
                <a:ea typeface="Calibri" panose="020F0502020204030204" pitchFamily="34" charset="0"/>
                <a:cs typeface="Arial" panose="020B0604020202020204" pitchFamily="34" charset="0"/>
              </a:rPr>
              <a:t>thể</a:t>
            </a:r>
            <a:r>
              <a:rPr lang="en-US" sz="2800" kern="100" dirty="0">
                <a:latin typeface="Arial" panose="020B0604020202020204" pitchFamily="34" charset="0"/>
                <a:ea typeface="Calibri" panose="020F0502020204030204" pitchFamily="34" charset="0"/>
                <a:cs typeface="Arial" panose="020B0604020202020204" pitchFamily="34" charset="0"/>
              </a:rPr>
              <a:t> </a:t>
            </a:r>
            <a:r>
              <a:rPr lang="en-US" sz="2800" kern="100" dirty="0" err="1">
                <a:latin typeface="Arial" panose="020B0604020202020204" pitchFamily="34" charset="0"/>
                <a:ea typeface="Calibri" panose="020F0502020204030204" pitchFamily="34" charset="0"/>
                <a:cs typeface="Arial" panose="020B0604020202020204" pitchFamily="34" charset="0"/>
              </a:rPr>
              <a:t>được</a:t>
            </a:r>
            <a:r>
              <a:rPr lang="en-US" sz="2800" kern="100" dirty="0">
                <a:latin typeface="Arial" panose="020B0604020202020204" pitchFamily="34" charset="0"/>
                <a:ea typeface="Calibri" panose="020F0502020204030204" pitchFamily="34" charset="0"/>
                <a:cs typeface="Arial" panose="020B0604020202020204" pitchFamily="34" charset="0"/>
              </a:rPr>
              <a:t> </a:t>
            </a:r>
            <a:r>
              <a:rPr lang="en-US" sz="2800" kern="100" dirty="0" err="1">
                <a:latin typeface="Arial" panose="020B0604020202020204" pitchFamily="34" charset="0"/>
                <a:ea typeface="Calibri" panose="020F0502020204030204" pitchFamily="34" charset="0"/>
                <a:cs typeface="Arial" panose="020B0604020202020204" pitchFamily="34" charset="0"/>
              </a:rPr>
              <a:t>sử</a:t>
            </a:r>
            <a:r>
              <a:rPr lang="en-US" sz="2800" kern="100" dirty="0">
                <a:latin typeface="Arial" panose="020B0604020202020204" pitchFamily="34" charset="0"/>
                <a:ea typeface="Calibri" panose="020F0502020204030204" pitchFamily="34" charset="0"/>
                <a:cs typeface="Arial" panose="020B0604020202020204" pitchFamily="34" charset="0"/>
              </a:rPr>
              <a:t> </a:t>
            </a:r>
            <a:r>
              <a:rPr lang="en-US" sz="2800" kern="100" dirty="0" err="1">
                <a:latin typeface="Arial" panose="020B0604020202020204" pitchFamily="34" charset="0"/>
                <a:ea typeface="Calibri" panose="020F0502020204030204" pitchFamily="34" charset="0"/>
                <a:cs typeface="Arial" panose="020B0604020202020204" pitchFamily="34" charset="0"/>
              </a:rPr>
              <a:t>dụng</a:t>
            </a:r>
            <a:r>
              <a:rPr lang="en-US" sz="2800" kern="100" dirty="0">
                <a:latin typeface="Arial" panose="020B0604020202020204" pitchFamily="34" charset="0"/>
                <a:ea typeface="Calibri" panose="020F0502020204030204" pitchFamily="34" charset="0"/>
                <a:cs typeface="Arial" panose="020B0604020202020204" pitchFamily="34" charset="0"/>
              </a:rPr>
              <a:t> </a:t>
            </a:r>
            <a:r>
              <a:rPr lang="en-US" sz="2800" kern="100" dirty="0" err="1">
                <a:latin typeface="Arial" panose="020B0604020202020204" pitchFamily="34" charset="0"/>
                <a:ea typeface="Calibri" panose="020F0502020204030204" pitchFamily="34" charset="0"/>
                <a:cs typeface="Arial" panose="020B0604020202020204" pitchFamily="34" charset="0"/>
              </a:rPr>
              <a:t>để</a:t>
            </a:r>
            <a:r>
              <a:rPr lang="en-US" sz="2800" kern="100" dirty="0">
                <a:latin typeface="Arial" panose="020B0604020202020204" pitchFamily="34" charset="0"/>
                <a:ea typeface="Calibri" panose="020F0502020204030204" pitchFamily="34" charset="0"/>
                <a:cs typeface="Arial" panose="020B0604020202020204" pitchFamily="34" charset="0"/>
              </a:rPr>
              <a:t> chia </a:t>
            </a:r>
            <a:r>
              <a:rPr lang="en-US" sz="2800" kern="100" dirty="0" err="1">
                <a:latin typeface="Arial" panose="020B0604020202020204" pitchFamily="34" charset="0"/>
                <a:ea typeface="Calibri" panose="020F0502020204030204" pitchFamily="34" charset="0"/>
                <a:cs typeface="Arial" panose="020B0604020202020204" pitchFamily="34" charset="0"/>
              </a:rPr>
              <a:t>tần</a:t>
            </a:r>
            <a:r>
              <a:rPr lang="en-US" sz="2800" kern="100" dirty="0">
                <a:latin typeface="Arial" panose="020B0604020202020204" pitchFamily="34" charset="0"/>
                <a:ea typeface="Calibri" panose="020F0502020204030204" pitchFamily="34" charset="0"/>
                <a:cs typeface="Arial" panose="020B0604020202020204" pitchFamily="34" charset="0"/>
              </a:rPr>
              <a:t> </a:t>
            </a:r>
            <a:r>
              <a:rPr lang="en-US" sz="2800" kern="100" dirty="0" err="1">
                <a:latin typeface="Arial" panose="020B0604020202020204" pitchFamily="34" charset="0"/>
                <a:ea typeface="Calibri" panose="020F0502020204030204" pitchFamily="34" charset="0"/>
                <a:cs typeface="Arial" panose="020B0604020202020204" pitchFamily="34" charset="0"/>
              </a:rPr>
              <a:t>số</a:t>
            </a:r>
            <a:r>
              <a:rPr lang="en-US" sz="2800" kern="100" dirty="0">
                <a:latin typeface="Arial" panose="020B0604020202020204" pitchFamily="34" charset="0"/>
                <a:ea typeface="Calibri" panose="020F0502020204030204" pitchFamily="34" charset="0"/>
                <a:cs typeface="Arial" panose="020B0604020202020204" pitchFamily="34" charset="0"/>
              </a:rPr>
              <a:t> </a:t>
            </a:r>
            <a:r>
              <a:rPr lang="en-US" sz="2800" kern="100" dirty="0" err="1">
                <a:latin typeface="Arial" panose="020B0604020202020204" pitchFamily="34" charset="0"/>
                <a:ea typeface="Calibri" panose="020F0502020204030204" pitchFamily="34" charset="0"/>
                <a:cs typeface="Arial" panose="020B0604020202020204" pitchFamily="34" charset="0"/>
              </a:rPr>
              <a:t>của</a:t>
            </a:r>
            <a:r>
              <a:rPr lang="en-US" sz="2800" kern="100" dirty="0">
                <a:latin typeface="Arial" panose="020B0604020202020204" pitchFamily="34" charset="0"/>
                <a:ea typeface="Calibri" panose="020F0502020204030204" pitchFamily="34" charset="0"/>
                <a:cs typeface="Arial" panose="020B0604020202020204" pitchFamily="34" charset="0"/>
              </a:rPr>
              <a:t> </a:t>
            </a:r>
            <a:r>
              <a:rPr lang="en-US" sz="2800" kern="100" dirty="0" err="1">
                <a:latin typeface="Arial" panose="020B0604020202020204" pitchFamily="34" charset="0"/>
                <a:ea typeface="Calibri" panose="020F0502020204030204" pitchFamily="34" charset="0"/>
                <a:cs typeface="Arial" panose="020B0604020202020204" pitchFamily="34" charset="0"/>
              </a:rPr>
              <a:t>tín</a:t>
            </a:r>
            <a:r>
              <a:rPr lang="en-US" sz="2800" kern="100" dirty="0">
                <a:latin typeface="Arial" panose="020B0604020202020204" pitchFamily="34" charset="0"/>
                <a:ea typeface="Calibri" panose="020F0502020204030204" pitchFamily="34" charset="0"/>
                <a:cs typeface="Arial" panose="020B0604020202020204" pitchFamily="34" charset="0"/>
              </a:rPr>
              <a:t> </a:t>
            </a:r>
            <a:r>
              <a:rPr lang="en-US" sz="2800" kern="100" dirty="0" err="1">
                <a:latin typeface="Arial" panose="020B0604020202020204" pitchFamily="34" charset="0"/>
                <a:ea typeface="Calibri" panose="020F0502020204030204" pitchFamily="34" charset="0"/>
                <a:cs typeface="Arial" panose="020B0604020202020204" pitchFamily="34" charset="0"/>
              </a:rPr>
              <a:t>hiệu</a:t>
            </a:r>
            <a:r>
              <a:rPr lang="en-US" sz="2800" kern="100" dirty="0">
                <a:latin typeface="Arial" panose="020B0604020202020204" pitchFamily="34" charset="0"/>
                <a:ea typeface="Calibri" panose="020F0502020204030204" pitchFamily="34" charset="0"/>
                <a:cs typeface="Arial" panose="020B0604020202020204" pitchFamily="34" charset="0"/>
              </a:rPr>
              <a:t>. </a:t>
            </a:r>
          </a:p>
          <a:p>
            <a:pPr algn="just">
              <a:lnSpc>
                <a:spcPct val="150000"/>
              </a:lnSpc>
              <a:spcAft>
                <a:spcPts val="1067"/>
              </a:spcAft>
              <a:buSzPts val="1000"/>
              <a:tabLst>
                <a:tab pos="609585" algn="l"/>
              </a:tabLst>
            </a:pPr>
            <a:r>
              <a:rPr lang="en-US" sz="2800" kern="100" dirty="0" err="1">
                <a:latin typeface="Arial" panose="020B0604020202020204" pitchFamily="34" charset="0"/>
                <a:ea typeface="Calibri" panose="020F0502020204030204" pitchFamily="34" charset="0"/>
                <a:cs typeface="Arial" panose="020B0604020202020204" pitchFamily="34" charset="0"/>
              </a:rPr>
              <a:t>Ví</a:t>
            </a:r>
            <a:r>
              <a:rPr lang="en-US" sz="2800" kern="100" dirty="0">
                <a:latin typeface="Arial" panose="020B0604020202020204" pitchFamily="34" charset="0"/>
                <a:ea typeface="Calibri" panose="020F0502020204030204" pitchFamily="34" charset="0"/>
                <a:cs typeface="Arial" panose="020B0604020202020204" pitchFamily="34" charset="0"/>
              </a:rPr>
              <a:t> </a:t>
            </a:r>
            <a:r>
              <a:rPr lang="en-US" sz="2800" kern="100" dirty="0" err="1">
                <a:latin typeface="Arial" panose="020B0604020202020204" pitchFamily="34" charset="0"/>
                <a:ea typeface="Calibri" panose="020F0502020204030204" pitchFamily="34" charset="0"/>
                <a:cs typeface="Arial" panose="020B0604020202020204" pitchFamily="34" charset="0"/>
              </a:rPr>
              <a:t>dụ</a:t>
            </a:r>
            <a:r>
              <a:rPr lang="en-US" sz="2800" kern="100" dirty="0">
                <a:latin typeface="Arial" panose="020B0604020202020204" pitchFamily="34" charset="0"/>
                <a:ea typeface="Calibri" panose="020F0502020204030204" pitchFamily="34" charset="0"/>
                <a:cs typeface="Arial" panose="020B0604020202020204" pitchFamily="34" charset="0"/>
              </a:rPr>
              <a:t>: </a:t>
            </a:r>
            <a:r>
              <a:rPr lang="en-US" sz="2800" kern="100" dirty="0" err="1">
                <a:latin typeface="Arial" panose="020B0604020202020204" pitchFamily="34" charset="0"/>
                <a:ea typeface="Calibri" panose="020F0502020204030204" pitchFamily="34" charset="0"/>
                <a:cs typeface="Arial" panose="020B0604020202020204" pitchFamily="34" charset="0"/>
              </a:rPr>
              <a:t>Bộ</a:t>
            </a:r>
            <a:r>
              <a:rPr lang="en-US" sz="2800" kern="100" dirty="0">
                <a:latin typeface="Arial" panose="020B0604020202020204" pitchFamily="34" charset="0"/>
                <a:ea typeface="Calibri" panose="020F0502020204030204" pitchFamily="34" charset="0"/>
                <a:cs typeface="Arial" panose="020B0604020202020204" pitchFamily="34" charset="0"/>
              </a:rPr>
              <a:t> chia </a:t>
            </a:r>
            <a:r>
              <a:rPr lang="en-US" sz="2800" kern="100" dirty="0" err="1">
                <a:latin typeface="Arial" panose="020B0604020202020204" pitchFamily="34" charset="0"/>
                <a:ea typeface="Calibri" panose="020F0502020204030204" pitchFamily="34" charset="0"/>
                <a:cs typeface="Arial" panose="020B0604020202020204" pitchFamily="34" charset="0"/>
              </a:rPr>
              <a:t>nhị</a:t>
            </a:r>
            <a:r>
              <a:rPr lang="en-US" sz="2800" kern="100" dirty="0">
                <a:latin typeface="Arial" panose="020B0604020202020204" pitchFamily="34" charset="0"/>
                <a:ea typeface="Calibri" panose="020F0502020204030204" pitchFamily="34" charset="0"/>
                <a:cs typeface="Arial" panose="020B0604020202020204" pitchFamily="34" charset="0"/>
              </a:rPr>
              <a:t> </a:t>
            </a:r>
            <a:r>
              <a:rPr lang="en-US" sz="2800" kern="100" dirty="0" err="1">
                <a:latin typeface="Arial" panose="020B0604020202020204" pitchFamily="34" charset="0"/>
                <a:ea typeface="Calibri" panose="020F0502020204030204" pitchFamily="34" charset="0"/>
                <a:cs typeface="Arial" panose="020B0604020202020204" pitchFamily="34" charset="0"/>
              </a:rPr>
              <a:t>phân</a:t>
            </a:r>
            <a:r>
              <a:rPr lang="en-US" sz="2800" kern="100" dirty="0">
                <a:latin typeface="Arial" panose="020B0604020202020204" pitchFamily="34" charset="0"/>
                <a:ea typeface="Calibri" panose="020F0502020204030204" pitchFamily="34" charset="0"/>
                <a:cs typeface="Arial" panose="020B0604020202020204" pitchFamily="34" charset="0"/>
              </a:rPr>
              <a:t> </a:t>
            </a:r>
            <a:r>
              <a:rPr lang="en-US" sz="2800" kern="100" dirty="0" err="1">
                <a:latin typeface="Arial" panose="020B0604020202020204" pitchFamily="34" charset="0"/>
                <a:ea typeface="Calibri" panose="020F0502020204030204" pitchFamily="34" charset="0"/>
                <a:cs typeface="Arial" panose="020B0604020202020204" pitchFamily="34" charset="0"/>
              </a:rPr>
              <a:t>có</a:t>
            </a:r>
            <a:r>
              <a:rPr lang="en-US" sz="2800" kern="100" dirty="0">
                <a:latin typeface="Arial" panose="020B0604020202020204" pitchFamily="34" charset="0"/>
                <a:ea typeface="Calibri" panose="020F0502020204030204" pitchFamily="34" charset="0"/>
                <a:cs typeface="Arial" panose="020B0604020202020204" pitchFamily="34" charset="0"/>
              </a:rPr>
              <a:t> </a:t>
            </a:r>
            <a:r>
              <a:rPr lang="en-US" sz="2800" kern="100" dirty="0" err="1">
                <a:latin typeface="Arial" panose="020B0604020202020204" pitchFamily="34" charset="0"/>
                <a:ea typeface="Calibri" panose="020F0502020204030204" pitchFamily="34" charset="0"/>
                <a:cs typeface="Arial" panose="020B0604020202020204" pitchFamily="34" charset="0"/>
              </a:rPr>
              <a:t>thể</a:t>
            </a:r>
            <a:r>
              <a:rPr lang="en-US" sz="2800" kern="100" dirty="0">
                <a:latin typeface="Arial" panose="020B0604020202020204" pitchFamily="34" charset="0"/>
                <a:ea typeface="Calibri" panose="020F0502020204030204" pitchFamily="34" charset="0"/>
                <a:cs typeface="Arial" panose="020B0604020202020204" pitchFamily="34" charset="0"/>
              </a:rPr>
              <a:t> </a:t>
            </a:r>
            <a:r>
              <a:rPr lang="en-US" sz="2800" kern="100" dirty="0" err="1">
                <a:latin typeface="Arial" panose="020B0604020202020204" pitchFamily="34" charset="0"/>
                <a:ea typeface="Calibri" panose="020F0502020204030204" pitchFamily="34" charset="0"/>
                <a:cs typeface="Arial" panose="020B0604020202020204" pitchFamily="34" charset="0"/>
              </a:rPr>
              <a:t>được</a:t>
            </a:r>
            <a:r>
              <a:rPr lang="en-US" sz="2800" kern="100" dirty="0">
                <a:latin typeface="Arial" panose="020B0604020202020204" pitchFamily="34" charset="0"/>
                <a:ea typeface="Calibri" panose="020F0502020204030204" pitchFamily="34" charset="0"/>
                <a:cs typeface="Arial" panose="020B0604020202020204" pitchFamily="34" charset="0"/>
              </a:rPr>
              <a:t> </a:t>
            </a:r>
            <a:r>
              <a:rPr lang="en-US" sz="2800" kern="100" dirty="0" err="1">
                <a:latin typeface="Arial" panose="020B0604020202020204" pitchFamily="34" charset="0"/>
                <a:ea typeface="Calibri" panose="020F0502020204030204" pitchFamily="34" charset="0"/>
                <a:cs typeface="Arial" panose="020B0604020202020204" pitchFamily="34" charset="0"/>
              </a:rPr>
              <a:t>sử</a:t>
            </a:r>
            <a:r>
              <a:rPr lang="en-US" sz="2800" kern="100" dirty="0">
                <a:latin typeface="Arial" panose="020B0604020202020204" pitchFamily="34" charset="0"/>
                <a:ea typeface="Calibri" panose="020F0502020204030204" pitchFamily="34" charset="0"/>
                <a:cs typeface="Arial" panose="020B0604020202020204" pitchFamily="34" charset="0"/>
              </a:rPr>
              <a:t> </a:t>
            </a:r>
            <a:r>
              <a:rPr lang="en-US" sz="2800" kern="100" dirty="0" err="1">
                <a:latin typeface="Arial" panose="020B0604020202020204" pitchFamily="34" charset="0"/>
                <a:ea typeface="Calibri" panose="020F0502020204030204" pitchFamily="34" charset="0"/>
                <a:cs typeface="Arial" panose="020B0604020202020204" pitchFamily="34" charset="0"/>
              </a:rPr>
              <a:t>dụng</a:t>
            </a:r>
            <a:r>
              <a:rPr lang="en-US" sz="2800" kern="100" dirty="0">
                <a:latin typeface="Arial" panose="020B0604020202020204" pitchFamily="34" charset="0"/>
                <a:ea typeface="Calibri" panose="020F0502020204030204" pitchFamily="34" charset="0"/>
                <a:cs typeface="Arial" panose="020B0604020202020204" pitchFamily="34" charset="0"/>
              </a:rPr>
              <a:t> </a:t>
            </a:r>
            <a:r>
              <a:rPr lang="en-US" sz="2800" kern="100" dirty="0" err="1">
                <a:latin typeface="Arial" panose="020B0604020202020204" pitchFamily="34" charset="0"/>
                <a:ea typeface="Calibri" panose="020F0502020204030204" pitchFamily="34" charset="0"/>
                <a:cs typeface="Arial" panose="020B0604020202020204" pitchFamily="34" charset="0"/>
              </a:rPr>
              <a:t>để</a:t>
            </a:r>
            <a:r>
              <a:rPr lang="en-US" sz="2800" kern="100" dirty="0">
                <a:latin typeface="Arial" panose="020B0604020202020204" pitchFamily="34" charset="0"/>
                <a:ea typeface="Calibri" panose="020F0502020204030204" pitchFamily="34" charset="0"/>
                <a:cs typeface="Arial" panose="020B0604020202020204" pitchFamily="34" charset="0"/>
              </a:rPr>
              <a:t> chia </a:t>
            </a:r>
            <a:r>
              <a:rPr lang="en-US" sz="2800" kern="100" dirty="0" err="1">
                <a:latin typeface="Arial" panose="020B0604020202020204" pitchFamily="34" charset="0"/>
                <a:ea typeface="Calibri" panose="020F0502020204030204" pitchFamily="34" charset="0"/>
                <a:cs typeface="Arial" panose="020B0604020202020204" pitchFamily="34" charset="0"/>
              </a:rPr>
              <a:t>tần</a:t>
            </a:r>
            <a:r>
              <a:rPr lang="en-US" sz="2800" kern="100" dirty="0">
                <a:latin typeface="Arial" panose="020B0604020202020204" pitchFamily="34" charset="0"/>
                <a:ea typeface="Calibri" panose="020F0502020204030204" pitchFamily="34" charset="0"/>
                <a:cs typeface="Arial" panose="020B0604020202020204" pitchFamily="34" charset="0"/>
              </a:rPr>
              <a:t> </a:t>
            </a:r>
            <a:r>
              <a:rPr lang="en-US" sz="2800" kern="100" dirty="0" err="1">
                <a:latin typeface="Arial" panose="020B0604020202020204" pitchFamily="34" charset="0"/>
                <a:ea typeface="Calibri" panose="020F0502020204030204" pitchFamily="34" charset="0"/>
                <a:cs typeface="Arial" panose="020B0604020202020204" pitchFamily="34" charset="0"/>
              </a:rPr>
              <a:t>số</a:t>
            </a:r>
            <a:r>
              <a:rPr lang="en-US" sz="2800" kern="100" dirty="0">
                <a:latin typeface="Arial" panose="020B0604020202020204" pitchFamily="34" charset="0"/>
                <a:ea typeface="Calibri" panose="020F0502020204030204" pitchFamily="34" charset="0"/>
                <a:cs typeface="Arial" panose="020B0604020202020204" pitchFamily="34" charset="0"/>
              </a:rPr>
              <a:t> </a:t>
            </a:r>
            <a:r>
              <a:rPr lang="en-US" sz="2800" kern="100" dirty="0" err="1">
                <a:latin typeface="Arial" panose="020B0604020202020204" pitchFamily="34" charset="0"/>
                <a:ea typeface="Calibri" panose="020F0502020204030204" pitchFamily="34" charset="0"/>
                <a:cs typeface="Arial" panose="020B0604020202020204" pitchFamily="34" charset="0"/>
              </a:rPr>
              <a:t>của</a:t>
            </a:r>
            <a:r>
              <a:rPr lang="en-US" sz="2800" kern="100" dirty="0">
                <a:latin typeface="Arial" panose="020B0604020202020204" pitchFamily="34" charset="0"/>
                <a:ea typeface="Calibri" panose="020F0502020204030204" pitchFamily="34" charset="0"/>
                <a:cs typeface="Arial" panose="020B0604020202020204" pitchFamily="34" charset="0"/>
              </a:rPr>
              <a:t> </a:t>
            </a:r>
            <a:r>
              <a:rPr lang="en-US" sz="2800" kern="100" dirty="0" err="1">
                <a:latin typeface="Arial" panose="020B0604020202020204" pitchFamily="34" charset="0"/>
                <a:ea typeface="Calibri" panose="020F0502020204030204" pitchFamily="34" charset="0"/>
                <a:cs typeface="Arial" panose="020B0604020202020204" pitchFamily="34" charset="0"/>
              </a:rPr>
              <a:t>tín</a:t>
            </a:r>
            <a:r>
              <a:rPr lang="en-US" sz="2800" kern="100" dirty="0">
                <a:latin typeface="Arial" panose="020B0604020202020204" pitchFamily="34" charset="0"/>
                <a:ea typeface="Calibri" panose="020F0502020204030204" pitchFamily="34" charset="0"/>
                <a:cs typeface="Arial" panose="020B0604020202020204" pitchFamily="34" charset="0"/>
              </a:rPr>
              <a:t> </a:t>
            </a:r>
            <a:r>
              <a:rPr lang="en-US" sz="2800" kern="100" dirty="0" err="1">
                <a:latin typeface="Arial" panose="020B0604020202020204" pitchFamily="34" charset="0"/>
                <a:ea typeface="Calibri" panose="020F0502020204030204" pitchFamily="34" charset="0"/>
                <a:cs typeface="Arial" panose="020B0604020202020204" pitchFamily="34" charset="0"/>
              </a:rPr>
              <a:t>hiệu</a:t>
            </a:r>
            <a:r>
              <a:rPr lang="en-US" sz="2800" kern="100" dirty="0">
                <a:latin typeface="Arial" panose="020B0604020202020204" pitchFamily="34" charset="0"/>
                <a:ea typeface="Calibri" panose="020F0502020204030204" pitchFamily="34" charset="0"/>
                <a:cs typeface="Arial" panose="020B0604020202020204" pitchFamily="34" charset="0"/>
              </a:rPr>
              <a:t> </a:t>
            </a:r>
            <a:r>
              <a:rPr lang="en-US" sz="2800" kern="100" dirty="0" err="1">
                <a:latin typeface="Arial" panose="020B0604020202020204" pitchFamily="34" charset="0"/>
                <a:ea typeface="Calibri" panose="020F0502020204030204" pitchFamily="34" charset="0"/>
                <a:cs typeface="Arial" panose="020B0604020202020204" pitchFamily="34" charset="0"/>
              </a:rPr>
              <a:t>đồng</a:t>
            </a:r>
            <a:r>
              <a:rPr lang="en-US" sz="2800" kern="100" dirty="0">
                <a:latin typeface="Arial" panose="020B0604020202020204" pitchFamily="34" charset="0"/>
                <a:ea typeface="Calibri" panose="020F0502020204030204" pitchFamily="34" charset="0"/>
                <a:cs typeface="Arial" panose="020B0604020202020204" pitchFamily="34" charset="0"/>
              </a:rPr>
              <a:t> </a:t>
            </a:r>
            <a:r>
              <a:rPr lang="en-US" sz="2800" kern="100" dirty="0" err="1">
                <a:latin typeface="Arial" panose="020B0604020202020204" pitchFamily="34" charset="0"/>
                <a:ea typeface="Calibri" panose="020F0502020204030204" pitchFamily="34" charset="0"/>
                <a:cs typeface="Arial" panose="020B0604020202020204" pitchFamily="34" charset="0"/>
              </a:rPr>
              <a:t>hồ</a:t>
            </a:r>
            <a:r>
              <a:rPr lang="en-US" sz="2800" kern="100" dirty="0">
                <a:latin typeface="Arial" panose="020B0604020202020204" pitchFamily="34" charset="0"/>
                <a:ea typeface="Calibri" panose="020F0502020204030204" pitchFamily="34" charset="0"/>
                <a:cs typeface="Arial" panose="020B0604020202020204" pitchFamily="34" charset="0"/>
              </a:rPr>
              <a:t>.</a:t>
            </a:r>
          </a:p>
        </p:txBody>
      </p:sp>
      <p:pic>
        <p:nvPicPr>
          <p:cNvPr id="11" name="Picture 10" descr="Hình ảnh về Bộ chia mạch dãy">
            <a:extLst>
              <a:ext uri="{FF2B5EF4-FFF2-40B4-BE49-F238E27FC236}">
                <a16:creationId xmlns:a16="http://schemas.microsoft.com/office/drawing/2014/main" id="{BB8D9778-7EC4-05C4-3B2E-AC68E66633F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73012" y="1920104"/>
            <a:ext cx="4040229" cy="3236979"/>
          </a:xfrm>
          <a:prstGeom prst="rect">
            <a:avLst/>
          </a:prstGeom>
          <a:noFill/>
          <a:ln>
            <a:noFill/>
          </a:ln>
        </p:spPr>
      </p:pic>
    </p:spTree>
    <p:extLst>
      <p:ext uri="{BB962C8B-B14F-4D97-AF65-F5344CB8AC3E}">
        <p14:creationId xmlns:p14="http://schemas.microsoft.com/office/powerpoint/2010/main" val="20066039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91511" y="1651589"/>
            <a:ext cx="3756839" cy="2829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ounded Rectangular Callout 11"/>
          <p:cNvSpPr/>
          <p:nvPr/>
        </p:nvSpPr>
        <p:spPr>
          <a:xfrm flipV="1">
            <a:off x="7763359" y="897040"/>
            <a:ext cx="3731725" cy="1516913"/>
          </a:xfrm>
          <a:prstGeom prst="wedgeRoundRectCallout">
            <a:avLst>
              <a:gd name="adj1" fmla="val -58255"/>
              <a:gd name="adj2" fmla="val -70285"/>
              <a:gd name="adj3" fmla="val 16667"/>
            </a:avLst>
          </a:prstGeom>
          <a:solidFill>
            <a:schemeClr val="accent2"/>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endParaRPr lang="en-US" sz="2133" dirty="0">
              <a:solidFill>
                <a:schemeClr val="bg1"/>
              </a:solidFill>
            </a:endParaRPr>
          </a:p>
        </p:txBody>
      </p:sp>
      <p:sp>
        <p:nvSpPr>
          <p:cNvPr id="19" name="Rounded Rectangular Callout 18"/>
          <p:cNvSpPr/>
          <p:nvPr/>
        </p:nvSpPr>
        <p:spPr>
          <a:xfrm flipV="1">
            <a:off x="7648350" y="3395961"/>
            <a:ext cx="3731724" cy="1609551"/>
          </a:xfrm>
          <a:prstGeom prst="wedgeRoundRectCallout">
            <a:avLst>
              <a:gd name="adj1" fmla="val -64340"/>
              <a:gd name="adj2" fmla="val 29531"/>
              <a:gd name="adj3" fmla="val 16667"/>
            </a:avLst>
          </a:prstGeom>
          <a:solidFill>
            <a:srgbClr val="00B050"/>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endParaRPr lang="en-US" sz="2133" dirty="0">
              <a:solidFill>
                <a:schemeClr val="bg1"/>
              </a:solidFill>
            </a:endParaRPr>
          </a:p>
        </p:txBody>
      </p:sp>
      <p:sp>
        <p:nvSpPr>
          <p:cNvPr id="20" name="Rounded Rectangular Callout 19"/>
          <p:cNvSpPr/>
          <p:nvPr/>
        </p:nvSpPr>
        <p:spPr>
          <a:xfrm flipH="1" flipV="1">
            <a:off x="1052809" y="1912108"/>
            <a:ext cx="2831224" cy="1154237"/>
          </a:xfrm>
          <a:prstGeom prst="wedgeRoundRectCallout">
            <a:avLst>
              <a:gd name="adj1" fmla="val -55921"/>
              <a:gd name="adj2" fmla="val -47321"/>
              <a:gd name="adj3" fmla="val 16667"/>
            </a:avLst>
          </a:prstGeom>
          <a:solidFill>
            <a:schemeClr val="accent5">
              <a:lumMod val="75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endParaRPr lang="en-US" sz="2133" dirty="0">
              <a:solidFill>
                <a:schemeClr val="bg1"/>
              </a:solidFill>
            </a:endParaRPr>
          </a:p>
        </p:txBody>
      </p:sp>
      <p:pic>
        <p:nvPicPr>
          <p:cNvPr id="22"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0286" y="4379409"/>
            <a:ext cx="1538855" cy="2145412"/>
          </a:xfrm>
          <a:prstGeom prst="rect">
            <a:avLst/>
          </a:prstGeom>
        </p:spPr>
      </p:pic>
      <p:sp>
        <p:nvSpPr>
          <p:cNvPr id="2" name="Rectangle 1"/>
          <p:cNvSpPr/>
          <p:nvPr/>
        </p:nvSpPr>
        <p:spPr>
          <a:xfrm>
            <a:off x="1097757" y="2210688"/>
            <a:ext cx="2861681" cy="523220"/>
          </a:xfrm>
          <a:prstGeom prst="rect">
            <a:avLst/>
          </a:prstGeom>
        </p:spPr>
        <p:txBody>
          <a:bodyPr wrap="none">
            <a:spAutoFit/>
          </a:bodyPr>
          <a:lstStyle/>
          <a:p>
            <a:r>
              <a:rPr lang="en-US" sz="2800" b="1" dirty="0" err="1">
                <a:solidFill>
                  <a:schemeClr val="bg1"/>
                </a:solidFill>
                <a:latin typeface="Arial" panose="020B0604020202020204" pitchFamily="34" charset="0"/>
                <a:cs typeface="Arial" panose="020B0604020202020204" pitchFamily="34" charset="0"/>
              </a:rPr>
              <a:t>Mạch</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dãy</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là</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gì</a:t>
            </a:r>
            <a:r>
              <a:rPr lang="en-US" sz="2800" b="1" dirty="0">
                <a:solidFill>
                  <a:schemeClr val="bg1"/>
                </a:solidFill>
                <a:latin typeface="Arial" panose="020B0604020202020204" pitchFamily="34" charset="0"/>
                <a:cs typeface="Arial" panose="020B0604020202020204" pitchFamily="34" charset="0"/>
              </a:rPr>
              <a:t>?</a:t>
            </a:r>
          </a:p>
        </p:txBody>
      </p:sp>
      <p:sp>
        <p:nvSpPr>
          <p:cNvPr id="3" name="Rectangle 2"/>
          <p:cNvSpPr/>
          <p:nvPr/>
        </p:nvSpPr>
        <p:spPr>
          <a:xfrm>
            <a:off x="7750802" y="1154508"/>
            <a:ext cx="3756838" cy="1078950"/>
          </a:xfrm>
          <a:prstGeom prst="rect">
            <a:avLst/>
          </a:prstGeom>
        </p:spPr>
        <p:txBody>
          <a:bodyPr wrap="square">
            <a:spAutoFit/>
          </a:bodyPr>
          <a:lstStyle/>
          <a:p>
            <a:pPr algn="ctr">
              <a:lnSpc>
                <a:spcPct val="120000"/>
              </a:lnSpc>
            </a:pPr>
            <a:r>
              <a:rPr lang="en-US" sz="2800" b="1" dirty="0" err="1">
                <a:solidFill>
                  <a:schemeClr val="bg1"/>
                </a:solidFill>
                <a:latin typeface="Arial" panose="020B0604020202020204" pitchFamily="34" charset="0"/>
                <a:cs typeface="Arial" panose="020B0604020202020204" pitchFamily="34" charset="0"/>
              </a:rPr>
              <a:t>Mạch</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dãy</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có</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những</a:t>
            </a:r>
            <a:endParaRPr lang="en-US" sz="2800" b="1" dirty="0">
              <a:solidFill>
                <a:schemeClr val="bg1"/>
              </a:solidFill>
              <a:latin typeface="Arial" panose="020B0604020202020204" pitchFamily="34" charset="0"/>
              <a:cs typeface="Arial" panose="020B0604020202020204" pitchFamily="34" charset="0"/>
            </a:endParaRPr>
          </a:p>
          <a:p>
            <a:pPr algn="ctr">
              <a:lnSpc>
                <a:spcPct val="120000"/>
              </a:lnSpc>
            </a:pP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thành</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phần</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nào</a:t>
            </a:r>
            <a:r>
              <a:rPr lang="en-US" sz="2800" b="1" dirty="0">
                <a:solidFill>
                  <a:schemeClr val="bg1"/>
                </a:solidFill>
                <a:latin typeface="Arial" panose="020B0604020202020204" pitchFamily="34" charset="0"/>
                <a:cs typeface="Arial" panose="020B0604020202020204" pitchFamily="34" charset="0"/>
              </a:rPr>
              <a:t>?</a:t>
            </a:r>
          </a:p>
        </p:txBody>
      </p:sp>
      <p:sp>
        <p:nvSpPr>
          <p:cNvPr id="4" name="Rectangle 3"/>
          <p:cNvSpPr/>
          <p:nvPr/>
        </p:nvSpPr>
        <p:spPr>
          <a:xfrm>
            <a:off x="7434003" y="3660010"/>
            <a:ext cx="4275427" cy="1078950"/>
          </a:xfrm>
          <a:prstGeom prst="rect">
            <a:avLst/>
          </a:prstGeom>
        </p:spPr>
        <p:txBody>
          <a:bodyPr wrap="square">
            <a:spAutoFit/>
          </a:bodyPr>
          <a:lstStyle/>
          <a:p>
            <a:pPr algn="ctr">
              <a:lnSpc>
                <a:spcPct val="120000"/>
              </a:lnSpc>
            </a:pPr>
            <a:r>
              <a:rPr lang="en-US" sz="2800" b="1" dirty="0" err="1">
                <a:solidFill>
                  <a:schemeClr val="bg1"/>
                </a:solidFill>
                <a:latin typeface="Arial" panose="020B0604020202020204" pitchFamily="34" charset="0"/>
                <a:cs typeface="Arial" panose="020B0604020202020204" pitchFamily="34" charset="0"/>
              </a:rPr>
              <a:t>Ứng</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dụng</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của</a:t>
            </a:r>
            <a:r>
              <a:rPr lang="en-US" sz="2800" b="1" dirty="0">
                <a:solidFill>
                  <a:schemeClr val="bg1"/>
                </a:solidFill>
                <a:latin typeface="Arial" panose="020B0604020202020204" pitchFamily="34" charset="0"/>
                <a:cs typeface="Arial" panose="020B0604020202020204" pitchFamily="34" charset="0"/>
              </a:rPr>
              <a:t> </a:t>
            </a:r>
          </a:p>
          <a:p>
            <a:pPr algn="ctr">
              <a:lnSpc>
                <a:spcPct val="120000"/>
              </a:lnSpc>
            </a:pPr>
            <a:r>
              <a:rPr lang="en-US" sz="2800" b="1" dirty="0" err="1">
                <a:solidFill>
                  <a:schemeClr val="bg1"/>
                </a:solidFill>
                <a:latin typeface="Arial" panose="020B0604020202020204" pitchFamily="34" charset="0"/>
                <a:cs typeface="Arial" panose="020B0604020202020204" pitchFamily="34" charset="0"/>
              </a:rPr>
              <a:t>mạch</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dãy</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ra</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sao</a:t>
            </a:r>
            <a:r>
              <a:rPr lang="en-US" sz="2800" b="1" dirty="0">
                <a:solidFill>
                  <a:schemeClr val="bg1"/>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335790327"/>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barn(inVertical)">
                                      <p:cBhvr>
                                        <p:cTn id="18" dur="500"/>
                                        <p:tgtEl>
                                          <p:spTgt spid="20"/>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arn(inVertical)">
                                      <p:cBhvr>
                                        <p:cTn id="21" dur="500"/>
                                        <p:tgtEl>
                                          <p:spTgt spid="3"/>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barn(inVertical)">
                                      <p:cBhvr>
                                        <p:cTn id="24" dur="500"/>
                                        <p:tgtEl>
                                          <p:spTgt spid="2"/>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arn(inVertical)">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9" grpId="0" animBg="1"/>
      <p:bldP spid="20" grpId="0" animBg="1"/>
      <p:bldP spid="2" grpId="0"/>
      <p:bldP spid="3" grpId="0"/>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607"/>
        <p:cNvGrpSpPr/>
        <p:nvPr/>
      </p:nvGrpSpPr>
      <p:grpSpPr>
        <a:xfrm>
          <a:off x="0" y="0"/>
          <a:ext cx="0" cy="0"/>
          <a:chOff x="0" y="0"/>
          <a:chExt cx="0" cy="0"/>
        </a:xfrm>
      </p:grpSpPr>
      <p:grpSp>
        <p:nvGrpSpPr>
          <p:cNvPr id="4615" name="Google Shape;4615;p56"/>
          <p:cNvGrpSpPr/>
          <p:nvPr/>
        </p:nvGrpSpPr>
        <p:grpSpPr>
          <a:xfrm rot="-7200044">
            <a:off x="10037879" y="-1192186"/>
            <a:ext cx="2096287" cy="3504873"/>
            <a:chOff x="10774750" y="2941013"/>
            <a:chExt cx="1572250" cy="2628713"/>
          </a:xfrm>
        </p:grpSpPr>
        <p:grpSp>
          <p:nvGrpSpPr>
            <p:cNvPr id="4616" name="Google Shape;4616;p56"/>
            <p:cNvGrpSpPr/>
            <p:nvPr/>
          </p:nvGrpSpPr>
          <p:grpSpPr>
            <a:xfrm>
              <a:off x="10774750" y="3186025"/>
              <a:ext cx="1572250" cy="2383700"/>
              <a:chOff x="1369500" y="2541225"/>
              <a:chExt cx="1572250" cy="2383700"/>
            </a:xfrm>
          </p:grpSpPr>
          <p:sp>
            <p:nvSpPr>
              <p:cNvPr id="4617" name="Google Shape;4617;p56"/>
              <p:cNvSpPr/>
              <p:nvPr/>
            </p:nvSpPr>
            <p:spPr>
              <a:xfrm>
                <a:off x="2067800" y="2726650"/>
                <a:ext cx="237850" cy="1094200"/>
              </a:xfrm>
              <a:custGeom>
                <a:avLst/>
                <a:gdLst/>
                <a:ahLst/>
                <a:cxnLst/>
                <a:rect l="l" t="t" r="r" b="b"/>
                <a:pathLst>
                  <a:path w="9514" h="43768" extrusionOk="0">
                    <a:moveTo>
                      <a:pt x="6466" y="1"/>
                    </a:moveTo>
                    <a:cubicBezTo>
                      <a:pt x="2656" y="6763"/>
                      <a:pt x="2287" y="15407"/>
                      <a:pt x="953" y="22992"/>
                    </a:cubicBezTo>
                    <a:cubicBezTo>
                      <a:pt x="1" y="27885"/>
                      <a:pt x="394" y="39851"/>
                      <a:pt x="4620" y="43768"/>
                    </a:cubicBezTo>
                    <a:cubicBezTo>
                      <a:pt x="5620" y="40839"/>
                      <a:pt x="4442" y="33707"/>
                      <a:pt x="4585" y="30409"/>
                    </a:cubicBezTo>
                    <a:cubicBezTo>
                      <a:pt x="4906" y="26659"/>
                      <a:pt x="6406" y="23170"/>
                      <a:pt x="7097" y="19455"/>
                    </a:cubicBezTo>
                    <a:cubicBezTo>
                      <a:pt x="8204" y="13586"/>
                      <a:pt x="9514" y="5478"/>
                      <a:pt x="6466" y="1"/>
                    </a:cubicBezTo>
                    <a:close/>
                  </a:path>
                </a:pathLst>
              </a:custGeom>
              <a:solidFill>
                <a:srgbClr val="F7C0C2"/>
              </a:solidFill>
              <a:ln>
                <a:noFill/>
              </a:ln>
            </p:spPr>
            <p:txBody>
              <a:bodyPr spcFirstLastPara="1" wrap="square" lIns="121900" tIns="121900" rIns="121900" bIns="121900" anchor="ctr" anchorCtr="0">
                <a:noAutofit/>
              </a:bodyPr>
              <a:lstStyle/>
              <a:p>
                <a:endParaRPr sz="2400"/>
              </a:p>
            </p:txBody>
          </p:sp>
          <p:sp>
            <p:nvSpPr>
              <p:cNvPr id="4618" name="Google Shape;4618;p56"/>
              <p:cNvSpPr/>
              <p:nvPr/>
            </p:nvSpPr>
            <p:spPr>
              <a:xfrm>
                <a:off x="2257125" y="3315725"/>
                <a:ext cx="660800" cy="604200"/>
              </a:xfrm>
              <a:custGeom>
                <a:avLst/>
                <a:gdLst/>
                <a:ahLst/>
                <a:cxnLst/>
                <a:rect l="l" t="t" r="r" b="b"/>
                <a:pathLst>
                  <a:path w="26432" h="24168" extrusionOk="0">
                    <a:moveTo>
                      <a:pt x="26432" y="0"/>
                    </a:moveTo>
                    <a:cubicBezTo>
                      <a:pt x="20169" y="8275"/>
                      <a:pt x="11121" y="16764"/>
                      <a:pt x="0" y="24086"/>
                    </a:cubicBezTo>
                    <a:cubicBezTo>
                      <a:pt x="303" y="24142"/>
                      <a:pt x="631" y="24168"/>
                      <a:pt x="980" y="24168"/>
                    </a:cubicBezTo>
                    <a:cubicBezTo>
                      <a:pt x="5296" y="24168"/>
                      <a:pt x="12767" y="20161"/>
                      <a:pt x="15609" y="17693"/>
                    </a:cubicBezTo>
                    <a:cubicBezTo>
                      <a:pt x="21205" y="12752"/>
                      <a:pt x="24646" y="6858"/>
                      <a:pt x="26432" y="0"/>
                    </a:cubicBezTo>
                    <a:close/>
                  </a:path>
                </a:pathLst>
              </a:custGeom>
              <a:solidFill>
                <a:srgbClr val="F7C0C2"/>
              </a:solidFill>
              <a:ln>
                <a:noFill/>
              </a:ln>
            </p:spPr>
            <p:txBody>
              <a:bodyPr spcFirstLastPara="1" wrap="square" lIns="121900" tIns="121900" rIns="121900" bIns="121900" anchor="ctr" anchorCtr="0">
                <a:noAutofit/>
              </a:bodyPr>
              <a:lstStyle/>
              <a:p>
                <a:endParaRPr sz="2400"/>
              </a:p>
            </p:txBody>
          </p:sp>
          <p:sp>
            <p:nvSpPr>
              <p:cNvPr id="4619" name="Google Shape;4619;p56"/>
              <p:cNvSpPr/>
              <p:nvPr/>
            </p:nvSpPr>
            <p:spPr>
              <a:xfrm>
                <a:off x="1583825" y="3121350"/>
                <a:ext cx="552775" cy="766475"/>
              </a:xfrm>
              <a:custGeom>
                <a:avLst/>
                <a:gdLst/>
                <a:ahLst/>
                <a:cxnLst/>
                <a:rect l="l" t="t" r="r" b="b"/>
                <a:pathLst>
                  <a:path w="22111" h="30659" extrusionOk="0">
                    <a:moveTo>
                      <a:pt x="262" y="0"/>
                    </a:moveTo>
                    <a:lnTo>
                      <a:pt x="262" y="0"/>
                    </a:lnTo>
                    <a:cubicBezTo>
                      <a:pt x="322" y="155"/>
                      <a:pt x="453" y="465"/>
                      <a:pt x="512" y="631"/>
                    </a:cubicBezTo>
                    <a:cubicBezTo>
                      <a:pt x="0" y="3001"/>
                      <a:pt x="3370" y="7442"/>
                      <a:pt x="4382" y="9573"/>
                    </a:cubicBezTo>
                    <a:cubicBezTo>
                      <a:pt x="5822" y="12788"/>
                      <a:pt x="7942" y="15919"/>
                      <a:pt x="9787" y="18800"/>
                    </a:cubicBezTo>
                    <a:cubicBezTo>
                      <a:pt x="11859" y="21777"/>
                      <a:pt x="14014" y="25444"/>
                      <a:pt x="16728" y="27790"/>
                    </a:cubicBezTo>
                    <a:cubicBezTo>
                      <a:pt x="18395" y="29302"/>
                      <a:pt x="20157" y="29683"/>
                      <a:pt x="21801" y="30659"/>
                    </a:cubicBezTo>
                    <a:lnTo>
                      <a:pt x="22110" y="30528"/>
                    </a:lnTo>
                    <a:cubicBezTo>
                      <a:pt x="20860" y="25968"/>
                      <a:pt x="16419" y="19241"/>
                      <a:pt x="13657" y="14919"/>
                    </a:cubicBezTo>
                    <a:cubicBezTo>
                      <a:pt x="9990" y="9692"/>
                      <a:pt x="4894" y="4489"/>
                      <a:pt x="262" y="0"/>
                    </a:cubicBezTo>
                    <a:close/>
                  </a:path>
                </a:pathLst>
              </a:custGeom>
              <a:solidFill>
                <a:srgbClr val="F7C0C2"/>
              </a:solidFill>
              <a:ln>
                <a:noFill/>
              </a:ln>
            </p:spPr>
            <p:txBody>
              <a:bodyPr spcFirstLastPara="1" wrap="square" lIns="121900" tIns="121900" rIns="121900" bIns="121900" anchor="ctr" anchorCtr="0">
                <a:noAutofit/>
              </a:bodyPr>
              <a:lstStyle/>
              <a:p>
                <a:endParaRPr sz="2400"/>
              </a:p>
            </p:txBody>
          </p:sp>
          <p:sp>
            <p:nvSpPr>
              <p:cNvPr id="4620" name="Google Shape;4620;p56"/>
              <p:cNvSpPr/>
              <p:nvPr/>
            </p:nvSpPr>
            <p:spPr>
              <a:xfrm>
                <a:off x="2233600" y="3798800"/>
                <a:ext cx="708150" cy="245525"/>
              </a:xfrm>
              <a:custGeom>
                <a:avLst/>
                <a:gdLst/>
                <a:ahLst/>
                <a:cxnLst/>
                <a:rect l="l" t="t" r="r" b="b"/>
                <a:pathLst>
                  <a:path w="28326" h="9821" extrusionOk="0">
                    <a:moveTo>
                      <a:pt x="28325" y="1"/>
                    </a:moveTo>
                    <a:lnTo>
                      <a:pt x="28325" y="1"/>
                    </a:lnTo>
                    <a:cubicBezTo>
                      <a:pt x="26087" y="715"/>
                      <a:pt x="24004" y="2263"/>
                      <a:pt x="21706" y="2823"/>
                    </a:cubicBezTo>
                    <a:cubicBezTo>
                      <a:pt x="19265" y="3430"/>
                      <a:pt x="16872" y="4204"/>
                      <a:pt x="14419" y="4823"/>
                    </a:cubicBezTo>
                    <a:cubicBezTo>
                      <a:pt x="9799" y="6299"/>
                      <a:pt x="4442" y="5906"/>
                      <a:pt x="1" y="7847"/>
                    </a:cubicBezTo>
                    <a:lnTo>
                      <a:pt x="60" y="8002"/>
                    </a:lnTo>
                    <a:cubicBezTo>
                      <a:pt x="1662" y="9447"/>
                      <a:pt x="4443" y="9820"/>
                      <a:pt x="7177" y="9820"/>
                    </a:cubicBezTo>
                    <a:cubicBezTo>
                      <a:pt x="9197" y="9820"/>
                      <a:pt x="11192" y="9617"/>
                      <a:pt x="12669" y="9490"/>
                    </a:cubicBezTo>
                    <a:cubicBezTo>
                      <a:pt x="15705" y="9002"/>
                      <a:pt x="19051" y="8395"/>
                      <a:pt x="21789" y="7133"/>
                    </a:cubicBezTo>
                    <a:cubicBezTo>
                      <a:pt x="25135" y="5609"/>
                      <a:pt x="26361" y="2775"/>
                      <a:pt x="28325" y="1"/>
                    </a:cubicBezTo>
                    <a:close/>
                  </a:path>
                </a:pathLst>
              </a:custGeom>
              <a:solidFill>
                <a:srgbClr val="F7C0C2"/>
              </a:solidFill>
              <a:ln>
                <a:noFill/>
              </a:ln>
            </p:spPr>
            <p:txBody>
              <a:bodyPr spcFirstLastPara="1" wrap="square" lIns="121900" tIns="121900" rIns="121900" bIns="121900" anchor="ctr" anchorCtr="0">
                <a:noAutofit/>
              </a:bodyPr>
              <a:lstStyle/>
              <a:p>
                <a:endParaRPr sz="2400"/>
              </a:p>
            </p:txBody>
          </p:sp>
          <p:sp>
            <p:nvSpPr>
              <p:cNvPr id="4621" name="Google Shape;4621;p56"/>
              <p:cNvSpPr/>
              <p:nvPr/>
            </p:nvSpPr>
            <p:spPr>
              <a:xfrm>
                <a:off x="1369500" y="3702075"/>
                <a:ext cx="728100" cy="307900"/>
              </a:xfrm>
              <a:custGeom>
                <a:avLst/>
                <a:gdLst/>
                <a:ahLst/>
                <a:cxnLst/>
                <a:rect l="l" t="t" r="r" b="b"/>
                <a:pathLst>
                  <a:path w="29124" h="12316" extrusionOk="0">
                    <a:moveTo>
                      <a:pt x="1" y="0"/>
                    </a:moveTo>
                    <a:lnTo>
                      <a:pt x="1" y="0"/>
                    </a:lnTo>
                    <a:cubicBezTo>
                      <a:pt x="5324" y="5848"/>
                      <a:pt x="14332" y="12316"/>
                      <a:pt x="22877" y="12316"/>
                    </a:cubicBezTo>
                    <a:cubicBezTo>
                      <a:pt x="24997" y="12316"/>
                      <a:pt x="27088" y="11918"/>
                      <a:pt x="29088" y="11014"/>
                    </a:cubicBezTo>
                    <a:lnTo>
                      <a:pt x="29123" y="10633"/>
                    </a:lnTo>
                    <a:cubicBezTo>
                      <a:pt x="25897" y="9752"/>
                      <a:pt x="22873" y="7525"/>
                      <a:pt x="19777" y="6037"/>
                    </a:cubicBezTo>
                    <a:cubicBezTo>
                      <a:pt x="16598" y="4775"/>
                      <a:pt x="13157" y="3799"/>
                      <a:pt x="9883" y="2751"/>
                    </a:cubicBezTo>
                    <a:cubicBezTo>
                      <a:pt x="6442" y="1774"/>
                      <a:pt x="3132" y="1096"/>
                      <a:pt x="1" y="0"/>
                    </a:cubicBezTo>
                    <a:close/>
                  </a:path>
                </a:pathLst>
              </a:custGeom>
              <a:solidFill>
                <a:srgbClr val="F7C0C2"/>
              </a:solidFill>
              <a:ln>
                <a:noFill/>
              </a:ln>
            </p:spPr>
            <p:txBody>
              <a:bodyPr spcFirstLastPara="1" wrap="square" lIns="121900" tIns="121900" rIns="121900" bIns="121900" anchor="ctr" anchorCtr="0">
                <a:noAutofit/>
              </a:bodyPr>
              <a:lstStyle/>
              <a:p>
                <a:endParaRPr sz="2400"/>
              </a:p>
            </p:txBody>
          </p:sp>
          <p:sp>
            <p:nvSpPr>
              <p:cNvPr id="4622" name="Google Shape;4622;p56"/>
              <p:cNvSpPr/>
              <p:nvPr/>
            </p:nvSpPr>
            <p:spPr>
              <a:xfrm>
                <a:off x="2189850" y="4055700"/>
                <a:ext cx="547700" cy="441725"/>
              </a:xfrm>
              <a:custGeom>
                <a:avLst/>
                <a:gdLst/>
                <a:ahLst/>
                <a:cxnLst/>
                <a:rect l="l" t="t" r="r" b="b"/>
                <a:pathLst>
                  <a:path w="21908" h="17669" extrusionOk="0">
                    <a:moveTo>
                      <a:pt x="191" y="0"/>
                    </a:moveTo>
                    <a:cubicBezTo>
                      <a:pt x="0" y="2250"/>
                      <a:pt x="3048" y="7727"/>
                      <a:pt x="4156" y="9632"/>
                    </a:cubicBezTo>
                    <a:cubicBezTo>
                      <a:pt x="6759" y="14329"/>
                      <a:pt x="13461" y="17669"/>
                      <a:pt x="19169" y="17669"/>
                    </a:cubicBezTo>
                    <a:cubicBezTo>
                      <a:pt x="20117" y="17669"/>
                      <a:pt x="21038" y="17576"/>
                      <a:pt x="21908" y="17383"/>
                    </a:cubicBezTo>
                    <a:cubicBezTo>
                      <a:pt x="18979" y="14037"/>
                      <a:pt x="13431" y="12263"/>
                      <a:pt x="10037" y="9096"/>
                    </a:cubicBezTo>
                    <a:cubicBezTo>
                      <a:pt x="6989" y="6334"/>
                      <a:pt x="3798" y="4167"/>
                      <a:pt x="191" y="0"/>
                    </a:cubicBezTo>
                    <a:close/>
                  </a:path>
                </a:pathLst>
              </a:custGeom>
              <a:solidFill>
                <a:srgbClr val="F7C0C2"/>
              </a:solidFill>
              <a:ln>
                <a:noFill/>
              </a:ln>
            </p:spPr>
            <p:txBody>
              <a:bodyPr spcFirstLastPara="1" wrap="square" lIns="121900" tIns="121900" rIns="121900" bIns="121900" anchor="ctr" anchorCtr="0">
                <a:noAutofit/>
              </a:bodyPr>
              <a:lstStyle/>
              <a:p>
                <a:endParaRPr sz="2400"/>
              </a:p>
            </p:txBody>
          </p:sp>
          <p:sp>
            <p:nvSpPr>
              <p:cNvPr id="4623" name="Google Shape;4623;p56"/>
              <p:cNvSpPr/>
              <p:nvPr/>
            </p:nvSpPr>
            <p:spPr>
              <a:xfrm>
                <a:off x="1604050" y="4028900"/>
                <a:ext cx="521825" cy="342925"/>
              </a:xfrm>
              <a:custGeom>
                <a:avLst/>
                <a:gdLst/>
                <a:ahLst/>
                <a:cxnLst/>
                <a:rect l="l" t="t" r="r" b="b"/>
                <a:pathLst>
                  <a:path w="20873" h="13717" extrusionOk="0">
                    <a:moveTo>
                      <a:pt x="20872" y="0"/>
                    </a:moveTo>
                    <a:lnTo>
                      <a:pt x="20622" y="286"/>
                    </a:lnTo>
                    <a:cubicBezTo>
                      <a:pt x="12967" y="1346"/>
                      <a:pt x="6609" y="9835"/>
                      <a:pt x="1" y="13562"/>
                    </a:cubicBezTo>
                    <a:cubicBezTo>
                      <a:pt x="686" y="13667"/>
                      <a:pt x="1360" y="13717"/>
                      <a:pt x="2022" y="13717"/>
                    </a:cubicBezTo>
                    <a:cubicBezTo>
                      <a:pt x="10216" y="13717"/>
                      <a:pt x="16609" y="6048"/>
                      <a:pt x="20872" y="0"/>
                    </a:cubicBezTo>
                    <a:close/>
                  </a:path>
                </a:pathLst>
              </a:custGeom>
              <a:solidFill>
                <a:srgbClr val="F7C0C2"/>
              </a:solidFill>
              <a:ln>
                <a:noFill/>
              </a:ln>
            </p:spPr>
            <p:txBody>
              <a:bodyPr spcFirstLastPara="1" wrap="square" lIns="121900" tIns="121900" rIns="121900" bIns="121900" anchor="ctr" anchorCtr="0">
                <a:noAutofit/>
              </a:bodyPr>
              <a:lstStyle/>
              <a:p>
                <a:endParaRPr sz="2400"/>
              </a:p>
            </p:txBody>
          </p:sp>
          <p:sp>
            <p:nvSpPr>
              <p:cNvPr id="4624" name="Google Shape;4624;p56"/>
              <p:cNvSpPr/>
              <p:nvPr/>
            </p:nvSpPr>
            <p:spPr>
              <a:xfrm>
                <a:off x="2312775" y="2862100"/>
                <a:ext cx="582250" cy="923350"/>
              </a:xfrm>
              <a:custGeom>
                <a:avLst/>
                <a:gdLst/>
                <a:ahLst/>
                <a:cxnLst/>
                <a:rect l="l" t="t" r="r" b="b"/>
                <a:pathLst>
                  <a:path w="23290" h="36934" extrusionOk="0">
                    <a:moveTo>
                      <a:pt x="23015" y="0"/>
                    </a:moveTo>
                    <a:cubicBezTo>
                      <a:pt x="17443" y="7287"/>
                      <a:pt x="13074" y="15347"/>
                      <a:pt x="8585" y="22205"/>
                    </a:cubicBezTo>
                    <a:cubicBezTo>
                      <a:pt x="6835" y="25063"/>
                      <a:pt x="2775" y="32111"/>
                      <a:pt x="1" y="36469"/>
                    </a:cubicBezTo>
                    <a:lnTo>
                      <a:pt x="179" y="36933"/>
                    </a:lnTo>
                    <a:cubicBezTo>
                      <a:pt x="3132" y="35754"/>
                      <a:pt x="8240" y="30468"/>
                      <a:pt x="10288" y="28384"/>
                    </a:cubicBezTo>
                    <a:cubicBezTo>
                      <a:pt x="12585" y="26027"/>
                      <a:pt x="14490" y="23098"/>
                      <a:pt x="16395" y="20169"/>
                    </a:cubicBezTo>
                    <a:cubicBezTo>
                      <a:pt x="19705" y="14883"/>
                      <a:pt x="23289" y="8025"/>
                      <a:pt x="23015" y="0"/>
                    </a:cubicBezTo>
                    <a:close/>
                  </a:path>
                </a:pathLst>
              </a:custGeom>
              <a:solidFill>
                <a:srgbClr val="F7C0C2"/>
              </a:solidFill>
              <a:ln>
                <a:noFill/>
              </a:ln>
            </p:spPr>
            <p:txBody>
              <a:bodyPr spcFirstLastPara="1" wrap="square" lIns="121900" tIns="121900" rIns="121900" bIns="121900" anchor="ctr" anchorCtr="0">
                <a:noAutofit/>
              </a:bodyPr>
              <a:lstStyle/>
              <a:p>
                <a:endParaRPr sz="2400"/>
              </a:p>
            </p:txBody>
          </p:sp>
          <p:sp>
            <p:nvSpPr>
              <p:cNvPr id="4625" name="Google Shape;4625;p56"/>
              <p:cNvSpPr/>
              <p:nvPr/>
            </p:nvSpPr>
            <p:spPr>
              <a:xfrm>
                <a:off x="2226450" y="2541225"/>
                <a:ext cx="502175" cy="1265050"/>
              </a:xfrm>
              <a:custGeom>
                <a:avLst/>
                <a:gdLst/>
                <a:ahLst/>
                <a:cxnLst/>
                <a:rect l="l" t="t" r="r" b="b"/>
                <a:pathLst>
                  <a:path w="20087" h="50602" extrusionOk="0">
                    <a:moveTo>
                      <a:pt x="18741" y="0"/>
                    </a:moveTo>
                    <a:lnTo>
                      <a:pt x="18741" y="0"/>
                    </a:lnTo>
                    <a:cubicBezTo>
                      <a:pt x="16967" y="1429"/>
                      <a:pt x="15908" y="4203"/>
                      <a:pt x="14693" y="6144"/>
                    </a:cubicBezTo>
                    <a:cubicBezTo>
                      <a:pt x="10478" y="14145"/>
                      <a:pt x="9026" y="19598"/>
                      <a:pt x="4644" y="29480"/>
                    </a:cubicBezTo>
                    <a:cubicBezTo>
                      <a:pt x="1953" y="35564"/>
                      <a:pt x="1" y="44160"/>
                      <a:pt x="191" y="50602"/>
                    </a:cubicBezTo>
                    <a:cubicBezTo>
                      <a:pt x="4787" y="47685"/>
                      <a:pt x="16050" y="23313"/>
                      <a:pt x="17777" y="15395"/>
                    </a:cubicBezTo>
                    <a:cubicBezTo>
                      <a:pt x="18694" y="10871"/>
                      <a:pt x="20087" y="4346"/>
                      <a:pt x="18741" y="0"/>
                    </a:cubicBezTo>
                    <a:close/>
                  </a:path>
                </a:pathLst>
              </a:custGeom>
              <a:solidFill>
                <a:srgbClr val="F7C0C2"/>
              </a:solidFill>
              <a:ln>
                <a:noFill/>
              </a:ln>
            </p:spPr>
            <p:txBody>
              <a:bodyPr spcFirstLastPara="1" wrap="square" lIns="121900" tIns="121900" rIns="121900" bIns="121900" anchor="ctr" anchorCtr="0">
                <a:noAutofit/>
              </a:bodyPr>
              <a:lstStyle/>
              <a:p>
                <a:endParaRPr sz="2400"/>
              </a:p>
            </p:txBody>
          </p:sp>
          <p:sp>
            <p:nvSpPr>
              <p:cNvPr id="4626" name="Google Shape;4626;p56"/>
              <p:cNvSpPr/>
              <p:nvPr/>
            </p:nvSpPr>
            <p:spPr>
              <a:xfrm>
                <a:off x="2033575" y="2667550"/>
                <a:ext cx="629575" cy="2257375"/>
              </a:xfrm>
              <a:custGeom>
                <a:avLst/>
                <a:gdLst/>
                <a:ahLst/>
                <a:cxnLst/>
                <a:rect l="l" t="t" r="r" b="b"/>
                <a:pathLst>
                  <a:path w="25183" h="90295" extrusionOk="0">
                    <a:moveTo>
                      <a:pt x="24794" y="1"/>
                    </a:moveTo>
                    <a:cubicBezTo>
                      <a:pt x="24663" y="1"/>
                      <a:pt x="24532" y="71"/>
                      <a:pt x="24480" y="234"/>
                    </a:cubicBezTo>
                    <a:cubicBezTo>
                      <a:pt x="21551" y="9330"/>
                      <a:pt x="18431" y="18379"/>
                      <a:pt x="14907" y="27273"/>
                    </a:cubicBezTo>
                    <a:cubicBezTo>
                      <a:pt x="11526" y="35785"/>
                      <a:pt x="7632" y="44072"/>
                      <a:pt x="4965" y="52871"/>
                    </a:cubicBezTo>
                    <a:cubicBezTo>
                      <a:pt x="4084" y="55800"/>
                      <a:pt x="3334" y="58776"/>
                      <a:pt x="2787" y="61801"/>
                    </a:cubicBezTo>
                    <a:cubicBezTo>
                      <a:pt x="2227" y="64884"/>
                      <a:pt x="1870" y="68016"/>
                      <a:pt x="1453" y="71111"/>
                    </a:cubicBezTo>
                    <a:cubicBezTo>
                      <a:pt x="584" y="77398"/>
                      <a:pt x="1" y="83803"/>
                      <a:pt x="1346" y="90066"/>
                    </a:cubicBezTo>
                    <a:cubicBezTo>
                      <a:pt x="1379" y="90226"/>
                      <a:pt x="1497" y="90295"/>
                      <a:pt x="1622" y="90295"/>
                    </a:cubicBezTo>
                    <a:cubicBezTo>
                      <a:pt x="1814" y="90295"/>
                      <a:pt x="2023" y="90132"/>
                      <a:pt x="1965" y="89887"/>
                    </a:cubicBezTo>
                    <a:cubicBezTo>
                      <a:pt x="953" y="85137"/>
                      <a:pt x="1060" y="80267"/>
                      <a:pt x="1560" y="75457"/>
                    </a:cubicBezTo>
                    <a:cubicBezTo>
                      <a:pt x="1810" y="73028"/>
                      <a:pt x="2167" y="70599"/>
                      <a:pt x="2513" y="68182"/>
                    </a:cubicBezTo>
                    <a:cubicBezTo>
                      <a:pt x="2834" y="65932"/>
                      <a:pt x="3096" y="63682"/>
                      <a:pt x="3513" y="61443"/>
                    </a:cubicBezTo>
                    <a:cubicBezTo>
                      <a:pt x="5168" y="52526"/>
                      <a:pt x="8561" y="43989"/>
                      <a:pt x="12121" y="35678"/>
                    </a:cubicBezTo>
                    <a:cubicBezTo>
                      <a:pt x="17062" y="24141"/>
                      <a:pt x="21265" y="12342"/>
                      <a:pt x="25111" y="400"/>
                    </a:cubicBezTo>
                    <a:cubicBezTo>
                      <a:pt x="25182" y="158"/>
                      <a:pt x="24989" y="1"/>
                      <a:pt x="24794" y="1"/>
                    </a:cubicBezTo>
                    <a:close/>
                  </a:path>
                </a:pathLst>
              </a:custGeom>
              <a:solidFill>
                <a:srgbClr val="373066"/>
              </a:solidFill>
              <a:ln>
                <a:noFill/>
              </a:ln>
            </p:spPr>
            <p:txBody>
              <a:bodyPr spcFirstLastPara="1" wrap="square" lIns="121900" tIns="121900" rIns="121900" bIns="121900" anchor="ctr" anchorCtr="0">
                <a:noAutofit/>
              </a:bodyPr>
              <a:lstStyle/>
              <a:p>
                <a:endParaRPr sz="2400"/>
              </a:p>
            </p:txBody>
          </p:sp>
          <p:sp>
            <p:nvSpPr>
              <p:cNvPr id="4627" name="Google Shape;4627;p56"/>
              <p:cNvSpPr/>
              <p:nvPr/>
            </p:nvSpPr>
            <p:spPr>
              <a:xfrm>
                <a:off x="2113650" y="2835825"/>
                <a:ext cx="125650" cy="1046525"/>
              </a:xfrm>
              <a:custGeom>
                <a:avLst/>
                <a:gdLst/>
                <a:ahLst/>
                <a:cxnLst/>
                <a:rect l="l" t="t" r="r" b="b"/>
                <a:pathLst>
                  <a:path w="5026" h="41861" extrusionOk="0">
                    <a:moveTo>
                      <a:pt x="4626" y="1"/>
                    </a:moveTo>
                    <a:cubicBezTo>
                      <a:pt x="4504" y="1"/>
                      <a:pt x="4393" y="70"/>
                      <a:pt x="4370" y="230"/>
                    </a:cubicBezTo>
                    <a:cubicBezTo>
                      <a:pt x="3382" y="7183"/>
                      <a:pt x="1667" y="14005"/>
                      <a:pt x="834" y="20970"/>
                    </a:cubicBezTo>
                    <a:cubicBezTo>
                      <a:pt x="0" y="27971"/>
                      <a:pt x="393" y="35020"/>
                      <a:pt x="2965" y="41639"/>
                    </a:cubicBezTo>
                    <a:cubicBezTo>
                      <a:pt x="3021" y="41794"/>
                      <a:pt x="3153" y="41860"/>
                      <a:pt x="3283" y="41860"/>
                    </a:cubicBezTo>
                    <a:cubicBezTo>
                      <a:pt x="3483" y="41860"/>
                      <a:pt x="3678" y="41704"/>
                      <a:pt x="3584" y="41473"/>
                    </a:cubicBezTo>
                    <a:cubicBezTo>
                      <a:pt x="1036" y="34889"/>
                      <a:pt x="679" y="27935"/>
                      <a:pt x="1489" y="20970"/>
                    </a:cubicBezTo>
                    <a:cubicBezTo>
                      <a:pt x="2286" y="14065"/>
                      <a:pt x="4013" y="7290"/>
                      <a:pt x="4989" y="408"/>
                    </a:cubicBezTo>
                    <a:cubicBezTo>
                      <a:pt x="5025" y="163"/>
                      <a:pt x="4812" y="1"/>
                      <a:pt x="4626" y="1"/>
                    </a:cubicBezTo>
                    <a:close/>
                  </a:path>
                </a:pathLst>
              </a:custGeom>
              <a:solidFill>
                <a:srgbClr val="373066"/>
              </a:solidFill>
              <a:ln>
                <a:noFill/>
              </a:ln>
            </p:spPr>
            <p:txBody>
              <a:bodyPr spcFirstLastPara="1" wrap="square" lIns="121900" tIns="121900" rIns="121900" bIns="121900" anchor="ctr" anchorCtr="0">
                <a:noAutofit/>
              </a:bodyPr>
              <a:lstStyle/>
              <a:p>
                <a:endParaRPr sz="2400"/>
              </a:p>
            </p:txBody>
          </p:sp>
          <p:sp>
            <p:nvSpPr>
              <p:cNvPr id="4628" name="Google Shape;4628;p56"/>
              <p:cNvSpPr/>
              <p:nvPr/>
            </p:nvSpPr>
            <p:spPr>
              <a:xfrm>
                <a:off x="1718675" y="3320350"/>
                <a:ext cx="469250" cy="628850"/>
              </a:xfrm>
              <a:custGeom>
                <a:avLst/>
                <a:gdLst/>
                <a:ahLst/>
                <a:cxnLst/>
                <a:rect l="l" t="t" r="r" b="b"/>
                <a:pathLst>
                  <a:path w="18770" h="25154" extrusionOk="0">
                    <a:moveTo>
                      <a:pt x="452" y="0"/>
                    </a:moveTo>
                    <a:cubicBezTo>
                      <a:pt x="222" y="0"/>
                      <a:pt x="0" y="229"/>
                      <a:pt x="166" y="470"/>
                    </a:cubicBezTo>
                    <a:cubicBezTo>
                      <a:pt x="3095" y="4661"/>
                      <a:pt x="5512" y="9173"/>
                      <a:pt x="8334" y="13424"/>
                    </a:cubicBezTo>
                    <a:cubicBezTo>
                      <a:pt x="11144" y="17639"/>
                      <a:pt x="14609" y="21389"/>
                      <a:pt x="18085" y="25056"/>
                    </a:cubicBezTo>
                    <a:cubicBezTo>
                      <a:pt x="18151" y="25125"/>
                      <a:pt x="18226" y="25154"/>
                      <a:pt x="18299" y="25154"/>
                    </a:cubicBezTo>
                    <a:cubicBezTo>
                      <a:pt x="18545" y="25154"/>
                      <a:pt x="18770" y="24830"/>
                      <a:pt x="18550" y="24592"/>
                    </a:cubicBezTo>
                    <a:cubicBezTo>
                      <a:pt x="15097" y="20973"/>
                      <a:pt x="11692" y="17258"/>
                      <a:pt x="8894" y="13091"/>
                    </a:cubicBezTo>
                    <a:cubicBezTo>
                      <a:pt x="6048" y="8852"/>
                      <a:pt x="3655" y="4328"/>
                      <a:pt x="726" y="149"/>
                    </a:cubicBezTo>
                    <a:cubicBezTo>
                      <a:pt x="654" y="44"/>
                      <a:pt x="552" y="0"/>
                      <a:pt x="452" y="0"/>
                    </a:cubicBezTo>
                    <a:close/>
                  </a:path>
                </a:pathLst>
              </a:custGeom>
              <a:solidFill>
                <a:srgbClr val="373066"/>
              </a:solidFill>
              <a:ln>
                <a:noFill/>
              </a:ln>
            </p:spPr>
            <p:txBody>
              <a:bodyPr spcFirstLastPara="1" wrap="square" lIns="121900" tIns="121900" rIns="121900" bIns="121900" anchor="ctr" anchorCtr="0">
                <a:noAutofit/>
              </a:bodyPr>
              <a:lstStyle/>
              <a:p>
                <a:endParaRPr sz="2400"/>
              </a:p>
            </p:txBody>
          </p:sp>
          <p:sp>
            <p:nvSpPr>
              <p:cNvPr id="4629" name="Google Shape;4629;p56"/>
              <p:cNvSpPr/>
              <p:nvPr/>
            </p:nvSpPr>
            <p:spPr>
              <a:xfrm>
                <a:off x="1560500" y="3798500"/>
                <a:ext cx="619550" cy="189650"/>
              </a:xfrm>
              <a:custGeom>
                <a:avLst/>
                <a:gdLst/>
                <a:ahLst/>
                <a:cxnLst/>
                <a:rect l="l" t="t" r="r" b="b"/>
                <a:pathLst>
                  <a:path w="24782" h="7586" extrusionOk="0">
                    <a:moveTo>
                      <a:pt x="469" y="1"/>
                    </a:moveTo>
                    <a:cubicBezTo>
                      <a:pt x="183" y="1"/>
                      <a:pt x="1" y="427"/>
                      <a:pt x="302" y="608"/>
                    </a:cubicBezTo>
                    <a:cubicBezTo>
                      <a:pt x="7648" y="4811"/>
                      <a:pt x="15887" y="7276"/>
                      <a:pt x="24353" y="7585"/>
                    </a:cubicBezTo>
                    <a:cubicBezTo>
                      <a:pt x="24357" y="7585"/>
                      <a:pt x="24361" y="7585"/>
                      <a:pt x="24364" y="7585"/>
                    </a:cubicBezTo>
                    <a:cubicBezTo>
                      <a:pt x="24781" y="7585"/>
                      <a:pt x="24766" y="6954"/>
                      <a:pt x="24353" y="6930"/>
                    </a:cubicBezTo>
                    <a:cubicBezTo>
                      <a:pt x="15995" y="6633"/>
                      <a:pt x="7886" y="4204"/>
                      <a:pt x="636" y="49"/>
                    </a:cubicBezTo>
                    <a:cubicBezTo>
                      <a:pt x="578" y="15"/>
                      <a:pt x="521" y="1"/>
                      <a:pt x="469" y="1"/>
                    </a:cubicBezTo>
                    <a:close/>
                  </a:path>
                </a:pathLst>
              </a:custGeom>
              <a:solidFill>
                <a:srgbClr val="373066"/>
              </a:solidFill>
              <a:ln>
                <a:noFill/>
              </a:ln>
            </p:spPr>
            <p:txBody>
              <a:bodyPr spcFirstLastPara="1" wrap="square" lIns="121900" tIns="121900" rIns="121900" bIns="121900" anchor="ctr" anchorCtr="0">
                <a:noAutofit/>
              </a:bodyPr>
              <a:lstStyle/>
              <a:p>
                <a:endParaRPr sz="2400"/>
              </a:p>
            </p:txBody>
          </p:sp>
          <p:sp>
            <p:nvSpPr>
              <p:cNvPr id="4630" name="Google Shape;4630;p56"/>
              <p:cNvSpPr/>
              <p:nvPr/>
            </p:nvSpPr>
            <p:spPr>
              <a:xfrm>
                <a:off x="1711350" y="3974825"/>
                <a:ext cx="460450" cy="359200"/>
              </a:xfrm>
              <a:custGeom>
                <a:avLst/>
                <a:gdLst/>
                <a:ahLst/>
                <a:cxnLst/>
                <a:rect l="l" t="t" r="r" b="b"/>
                <a:pathLst>
                  <a:path w="18418" h="14368" extrusionOk="0">
                    <a:moveTo>
                      <a:pt x="17979" y="0"/>
                    </a:moveTo>
                    <a:cubicBezTo>
                      <a:pt x="17884" y="0"/>
                      <a:pt x="17791" y="48"/>
                      <a:pt x="17735" y="163"/>
                    </a:cubicBezTo>
                    <a:cubicBezTo>
                      <a:pt x="16164" y="3318"/>
                      <a:pt x="12699" y="5128"/>
                      <a:pt x="10056" y="7283"/>
                    </a:cubicBezTo>
                    <a:cubicBezTo>
                      <a:pt x="7044" y="9760"/>
                      <a:pt x="3996" y="12236"/>
                      <a:pt x="340" y="13712"/>
                    </a:cubicBezTo>
                    <a:cubicBezTo>
                      <a:pt x="0" y="13851"/>
                      <a:pt x="96" y="14368"/>
                      <a:pt x="392" y="14368"/>
                    </a:cubicBezTo>
                    <a:cubicBezTo>
                      <a:pt x="427" y="14368"/>
                      <a:pt x="466" y="14360"/>
                      <a:pt x="507" y="14344"/>
                    </a:cubicBezTo>
                    <a:cubicBezTo>
                      <a:pt x="4198" y="12843"/>
                      <a:pt x="7270" y="10403"/>
                      <a:pt x="10318" y="7902"/>
                    </a:cubicBezTo>
                    <a:cubicBezTo>
                      <a:pt x="11794" y="6700"/>
                      <a:pt x="13342" y="5592"/>
                      <a:pt x="14830" y="4426"/>
                    </a:cubicBezTo>
                    <a:cubicBezTo>
                      <a:pt x="16211" y="3342"/>
                      <a:pt x="17497" y="2080"/>
                      <a:pt x="18295" y="497"/>
                    </a:cubicBezTo>
                    <a:cubicBezTo>
                      <a:pt x="18418" y="234"/>
                      <a:pt x="18191" y="0"/>
                      <a:pt x="17979" y="0"/>
                    </a:cubicBezTo>
                    <a:close/>
                  </a:path>
                </a:pathLst>
              </a:custGeom>
              <a:solidFill>
                <a:srgbClr val="373066"/>
              </a:solidFill>
              <a:ln>
                <a:noFill/>
              </a:ln>
            </p:spPr>
            <p:txBody>
              <a:bodyPr spcFirstLastPara="1" wrap="square" lIns="121900" tIns="121900" rIns="121900" bIns="121900" anchor="ctr" anchorCtr="0">
                <a:noAutofit/>
              </a:bodyPr>
              <a:lstStyle/>
              <a:p>
                <a:endParaRPr sz="2400"/>
              </a:p>
            </p:txBody>
          </p:sp>
          <p:sp>
            <p:nvSpPr>
              <p:cNvPr id="4631" name="Google Shape;4631;p56"/>
              <p:cNvSpPr/>
              <p:nvPr/>
            </p:nvSpPr>
            <p:spPr>
              <a:xfrm>
                <a:off x="2158700" y="3980925"/>
                <a:ext cx="418150" cy="468675"/>
              </a:xfrm>
              <a:custGeom>
                <a:avLst/>
                <a:gdLst/>
                <a:ahLst/>
                <a:cxnLst/>
                <a:rect l="l" t="t" r="r" b="b"/>
                <a:pathLst>
                  <a:path w="16726" h="18747" extrusionOk="0">
                    <a:moveTo>
                      <a:pt x="438" y="1"/>
                    </a:moveTo>
                    <a:cubicBezTo>
                      <a:pt x="230" y="1"/>
                      <a:pt x="1" y="241"/>
                      <a:pt x="115" y="503"/>
                    </a:cubicBezTo>
                    <a:cubicBezTo>
                      <a:pt x="1842" y="4348"/>
                      <a:pt x="3889" y="8063"/>
                      <a:pt x="6485" y="11385"/>
                    </a:cubicBezTo>
                    <a:cubicBezTo>
                      <a:pt x="9009" y="14600"/>
                      <a:pt x="12224" y="17505"/>
                      <a:pt x="16189" y="18731"/>
                    </a:cubicBezTo>
                    <a:cubicBezTo>
                      <a:pt x="16224" y="18741"/>
                      <a:pt x="16257" y="18746"/>
                      <a:pt x="16289" y="18746"/>
                    </a:cubicBezTo>
                    <a:cubicBezTo>
                      <a:pt x="16618" y="18746"/>
                      <a:pt x="16726" y="18220"/>
                      <a:pt x="16367" y="18100"/>
                    </a:cubicBezTo>
                    <a:cubicBezTo>
                      <a:pt x="12379" y="16874"/>
                      <a:pt x="9223" y="13885"/>
                      <a:pt x="6723" y="10647"/>
                    </a:cubicBezTo>
                    <a:cubicBezTo>
                      <a:pt x="4259" y="7444"/>
                      <a:pt x="2318" y="3848"/>
                      <a:pt x="675" y="169"/>
                    </a:cubicBezTo>
                    <a:cubicBezTo>
                      <a:pt x="623" y="50"/>
                      <a:pt x="532" y="1"/>
                      <a:pt x="438" y="1"/>
                    </a:cubicBezTo>
                    <a:close/>
                  </a:path>
                </a:pathLst>
              </a:custGeom>
              <a:solidFill>
                <a:srgbClr val="373066"/>
              </a:solidFill>
              <a:ln>
                <a:noFill/>
              </a:ln>
            </p:spPr>
            <p:txBody>
              <a:bodyPr spcFirstLastPara="1" wrap="square" lIns="121900" tIns="121900" rIns="121900" bIns="121900" anchor="ctr" anchorCtr="0">
                <a:noAutofit/>
              </a:bodyPr>
              <a:lstStyle/>
              <a:p>
                <a:endParaRPr sz="2400"/>
              </a:p>
            </p:txBody>
          </p:sp>
          <p:sp>
            <p:nvSpPr>
              <p:cNvPr id="4632" name="Google Shape;4632;p56"/>
              <p:cNvSpPr/>
              <p:nvPr/>
            </p:nvSpPr>
            <p:spPr>
              <a:xfrm>
                <a:off x="2159650" y="3916075"/>
                <a:ext cx="590875" cy="95925"/>
              </a:xfrm>
              <a:custGeom>
                <a:avLst/>
                <a:gdLst/>
                <a:ahLst/>
                <a:cxnLst/>
                <a:rect l="l" t="t" r="r" b="b"/>
                <a:pathLst>
                  <a:path w="23635" h="3837" extrusionOk="0">
                    <a:moveTo>
                      <a:pt x="23235" y="1"/>
                    </a:moveTo>
                    <a:cubicBezTo>
                      <a:pt x="23198" y="1"/>
                      <a:pt x="23158" y="8"/>
                      <a:pt x="23116" y="25"/>
                    </a:cubicBezTo>
                    <a:cubicBezTo>
                      <a:pt x="19532" y="1442"/>
                      <a:pt x="15758" y="2358"/>
                      <a:pt x="11936" y="2858"/>
                    </a:cubicBezTo>
                    <a:cubicBezTo>
                      <a:pt x="10311" y="3064"/>
                      <a:pt x="8650" y="3194"/>
                      <a:pt x="6992" y="3194"/>
                    </a:cubicBezTo>
                    <a:cubicBezTo>
                      <a:pt x="4810" y="3194"/>
                      <a:pt x="2632" y="2969"/>
                      <a:pt x="542" y="2394"/>
                    </a:cubicBezTo>
                    <a:cubicBezTo>
                      <a:pt x="510" y="2386"/>
                      <a:pt x="480" y="2382"/>
                      <a:pt x="452" y="2382"/>
                    </a:cubicBezTo>
                    <a:cubicBezTo>
                      <a:pt x="114" y="2382"/>
                      <a:pt x="1" y="2926"/>
                      <a:pt x="363" y="3025"/>
                    </a:cubicBezTo>
                    <a:cubicBezTo>
                      <a:pt x="2500" y="3609"/>
                      <a:pt x="4717" y="3836"/>
                      <a:pt x="6937" y="3836"/>
                    </a:cubicBezTo>
                    <a:cubicBezTo>
                      <a:pt x="8614" y="3836"/>
                      <a:pt x="10291" y="3706"/>
                      <a:pt x="11936" y="3501"/>
                    </a:cubicBezTo>
                    <a:cubicBezTo>
                      <a:pt x="15805" y="3025"/>
                      <a:pt x="19663" y="2085"/>
                      <a:pt x="23294" y="656"/>
                    </a:cubicBezTo>
                    <a:cubicBezTo>
                      <a:pt x="23634" y="518"/>
                      <a:pt x="23538" y="1"/>
                      <a:pt x="23235" y="1"/>
                    </a:cubicBezTo>
                    <a:close/>
                  </a:path>
                </a:pathLst>
              </a:custGeom>
              <a:solidFill>
                <a:srgbClr val="373066"/>
              </a:solidFill>
              <a:ln>
                <a:noFill/>
              </a:ln>
            </p:spPr>
            <p:txBody>
              <a:bodyPr spcFirstLastPara="1" wrap="square" lIns="121900" tIns="121900" rIns="121900" bIns="121900" anchor="ctr" anchorCtr="0">
                <a:noAutofit/>
              </a:bodyPr>
              <a:lstStyle/>
              <a:p>
                <a:endParaRPr sz="2400"/>
              </a:p>
            </p:txBody>
          </p:sp>
          <p:sp>
            <p:nvSpPr>
              <p:cNvPr id="4633" name="Google Shape;4633;p56"/>
              <p:cNvSpPr/>
              <p:nvPr/>
            </p:nvSpPr>
            <p:spPr>
              <a:xfrm>
                <a:off x="2182725" y="3501025"/>
                <a:ext cx="624750" cy="436400"/>
              </a:xfrm>
              <a:custGeom>
                <a:avLst/>
                <a:gdLst/>
                <a:ahLst/>
                <a:cxnLst/>
                <a:rect l="l" t="t" r="r" b="b"/>
                <a:pathLst>
                  <a:path w="24990" h="17456" extrusionOk="0">
                    <a:moveTo>
                      <a:pt x="24539" y="0"/>
                    </a:moveTo>
                    <a:cubicBezTo>
                      <a:pt x="24438" y="0"/>
                      <a:pt x="24337" y="44"/>
                      <a:pt x="24264" y="149"/>
                    </a:cubicBezTo>
                    <a:cubicBezTo>
                      <a:pt x="21478" y="4304"/>
                      <a:pt x="17776" y="7816"/>
                      <a:pt x="13716" y="10709"/>
                    </a:cubicBezTo>
                    <a:cubicBezTo>
                      <a:pt x="9727" y="13543"/>
                      <a:pt x="5203" y="15841"/>
                      <a:pt x="381" y="16817"/>
                    </a:cubicBezTo>
                    <a:cubicBezTo>
                      <a:pt x="1" y="16896"/>
                      <a:pt x="124" y="17456"/>
                      <a:pt x="485" y="17456"/>
                    </a:cubicBezTo>
                    <a:cubicBezTo>
                      <a:pt x="509" y="17456"/>
                      <a:pt x="533" y="17453"/>
                      <a:pt x="559" y="17448"/>
                    </a:cubicBezTo>
                    <a:cubicBezTo>
                      <a:pt x="5524" y="16448"/>
                      <a:pt x="10144" y="14043"/>
                      <a:pt x="14239" y="11126"/>
                    </a:cubicBezTo>
                    <a:cubicBezTo>
                      <a:pt x="18323" y="8221"/>
                      <a:pt x="22026" y="4649"/>
                      <a:pt x="24824" y="470"/>
                    </a:cubicBezTo>
                    <a:cubicBezTo>
                      <a:pt x="24990" y="229"/>
                      <a:pt x="24769" y="0"/>
                      <a:pt x="24539" y="0"/>
                    </a:cubicBezTo>
                    <a:close/>
                  </a:path>
                </a:pathLst>
              </a:custGeom>
              <a:solidFill>
                <a:srgbClr val="373066"/>
              </a:solidFill>
              <a:ln>
                <a:noFill/>
              </a:ln>
            </p:spPr>
            <p:txBody>
              <a:bodyPr spcFirstLastPara="1" wrap="square" lIns="121900" tIns="121900" rIns="121900" bIns="121900" anchor="ctr" anchorCtr="0">
                <a:noAutofit/>
              </a:bodyPr>
              <a:lstStyle/>
              <a:p>
                <a:endParaRPr sz="2400"/>
              </a:p>
            </p:txBody>
          </p:sp>
          <p:sp>
            <p:nvSpPr>
              <p:cNvPr id="4634" name="Google Shape;4634;p56"/>
              <p:cNvSpPr/>
              <p:nvPr/>
            </p:nvSpPr>
            <p:spPr>
              <a:xfrm>
                <a:off x="2193525" y="3058300"/>
                <a:ext cx="623975" cy="815925"/>
              </a:xfrm>
              <a:custGeom>
                <a:avLst/>
                <a:gdLst/>
                <a:ahLst/>
                <a:cxnLst/>
                <a:rect l="l" t="t" r="r" b="b"/>
                <a:pathLst>
                  <a:path w="24959" h="32637" extrusionOk="0">
                    <a:moveTo>
                      <a:pt x="24508" y="0"/>
                    </a:moveTo>
                    <a:cubicBezTo>
                      <a:pt x="24411" y="0"/>
                      <a:pt x="24314" y="45"/>
                      <a:pt x="24249" y="153"/>
                    </a:cubicBezTo>
                    <a:cubicBezTo>
                      <a:pt x="20594" y="6154"/>
                      <a:pt x="17165" y="12285"/>
                      <a:pt x="13129" y="18036"/>
                    </a:cubicBezTo>
                    <a:cubicBezTo>
                      <a:pt x="11271" y="20691"/>
                      <a:pt x="9295" y="23287"/>
                      <a:pt x="7271" y="25811"/>
                    </a:cubicBezTo>
                    <a:cubicBezTo>
                      <a:pt x="5306" y="28240"/>
                      <a:pt x="3104" y="30550"/>
                      <a:pt x="318" y="32038"/>
                    </a:cubicBezTo>
                    <a:cubicBezTo>
                      <a:pt x="1" y="32201"/>
                      <a:pt x="193" y="32636"/>
                      <a:pt x="487" y="32636"/>
                    </a:cubicBezTo>
                    <a:cubicBezTo>
                      <a:pt x="535" y="32636"/>
                      <a:pt x="587" y="32625"/>
                      <a:pt x="639" y="32597"/>
                    </a:cubicBezTo>
                    <a:cubicBezTo>
                      <a:pt x="3330" y="31157"/>
                      <a:pt x="5485" y="28966"/>
                      <a:pt x="7414" y="26644"/>
                    </a:cubicBezTo>
                    <a:cubicBezTo>
                      <a:pt x="9509" y="24132"/>
                      <a:pt x="11486" y="21477"/>
                      <a:pt x="13379" y="18810"/>
                    </a:cubicBezTo>
                    <a:cubicBezTo>
                      <a:pt x="17570" y="12952"/>
                      <a:pt x="21070" y="6630"/>
                      <a:pt x="24809" y="486"/>
                    </a:cubicBezTo>
                    <a:cubicBezTo>
                      <a:pt x="24958" y="237"/>
                      <a:pt x="24732" y="0"/>
                      <a:pt x="24508" y="0"/>
                    </a:cubicBezTo>
                    <a:close/>
                  </a:path>
                </a:pathLst>
              </a:custGeom>
              <a:solidFill>
                <a:srgbClr val="373066"/>
              </a:solidFill>
              <a:ln>
                <a:noFill/>
              </a:ln>
            </p:spPr>
            <p:txBody>
              <a:bodyPr spcFirstLastPara="1" wrap="square" lIns="121900" tIns="121900" rIns="121900" bIns="121900" anchor="ctr" anchorCtr="0">
                <a:noAutofit/>
              </a:bodyPr>
              <a:lstStyle/>
              <a:p>
                <a:endParaRPr sz="2400"/>
              </a:p>
            </p:txBody>
          </p:sp>
          <p:sp>
            <p:nvSpPr>
              <p:cNvPr id="4635" name="Google Shape;4635;p56"/>
              <p:cNvSpPr/>
              <p:nvPr/>
            </p:nvSpPr>
            <p:spPr>
              <a:xfrm>
                <a:off x="1951500" y="3609075"/>
                <a:ext cx="26975" cy="19025"/>
              </a:xfrm>
              <a:custGeom>
                <a:avLst/>
                <a:gdLst/>
                <a:ahLst/>
                <a:cxnLst/>
                <a:rect l="l" t="t" r="r" b="b"/>
                <a:pathLst>
                  <a:path w="1079" h="761" extrusionOk="0">
                    <a:moveTo>
                      <a:pt x="543" y="1"/>
                    </a:moveTo>
                    <a:cubicBezTo>
                      <a:pt x="498" y="1"/>
                      <a:pt x="451" y="10"/>
                      <a:pt x="402" y="29"/>
                    </a:cubicBezTo>
                    <a:cubicBezTo>
                      <a:pt x="0" y="188"/>
                      <a:pt x="172" y="761"/>
                      <a:pt x="532" y="761"/>
                    </a:cubicBezTo>
                    <a:cubicBezTo>
                      <a:pt x="578" y="761"/>
                      <a:pt x="626" y="752"/>
                      <a:pt x="676" y="732"/>
                    </a:cubicBezTo>
                    <a:cubicBezTo>
                      <a:pt x="1078" y="573"/>
                      <a:pt x="897" y="1"/>
                      <a:pt x="543" y="1"/>
                    </a:cubicBezTo>
                    <a:close/>
                  </a:path>
                </a:pathLst>
              </a:custGeom>
              <a:solidFill>
                <a:srgbClr val="373066"/>
              </a:solidFill>
              <a:ln>
                <a:noFill/>
              </a:ln>
            </p:spPr>
            <p:txBody>
              <a:bodyPr spcFirstLastPara="1" wrap="square" lIns="121900" tIns="121900" rIns="121900" bIns="121900" anchor="ctr" anchorCtr="0">
                <a:noAutofit/>
              </a:bodyPr>
              <a:lstStyle/>
              <a:p>
                <a:endParaRPr sz="2400"/>
              </a:p>
            </p:txBody>
          </p:sp>
          <p:sp>
            <p:nvSpPr>
              <p:cNvPr id="4636" name="Google Shape;4636;p56"/>
              <p:cNvSpPr/>
              <p:nvPr/>
            </p:nvSpPr>
            <p:spPr>
              <a:xfrm>
                <a:off x="1930025" y="3554300"/>
                <a:ext cx="26750" cy="19050"/>
              </a:xfrm>
              <a:custGeom>
                <a:avLst/>
                <a:gdLst/>
                <a:ahLst/>
                <a:cxnLst/>
                <a:rect l="l" t="t" r="r" b="b"/>
                <a:pathLst>
                  <a:path w="1070" h="762" extrusionOk="0">
                    <a:moveTo>
                      <a:pt x="536" y="1"/>
                    </a:moveTo>
                    <a:cubicBezTo>
                      <a:pt x="490" y="1"/>
                      <a:pt x="442" y="10"/>
                      <a:pt x="392" y="30"/>
                    </a:cubicBezTo>
                    <a:cubicBezTo>
                      <a:pt x="0" y="188"/>
                      <a:pt x="173" y="761"/>
                      <a:pt x="534" y="761"/>
                    </a:cubicBezTo>
                    <a:cubicBezTo>
                      <a:pt x="579" y="761"/>
                      <a:pt x="627" y="752"/>
                      <a:pt x="678" y="732"/>
                    </a:cubicBezTo>
                    <a:cubicBezTo>
                      <a:pt x="1069" y="573"/>
                      <a:pt x="897" y="1"/>
                      <a:pt x="536" y="1"/>
                    </a:cubicBezTo>
                    <a:close/>
                  </a:path>
                </a:pathLst>
              </a:custGeom>
              <a:solidFill>
                <a:srgbClr val="373066"/>
              </a:solidFill>
              <a:ln>
                <a:noFill/>
              </a:ln>
            </p:spPr>
            <p:txBody>
              <a:bodyPr spcFirstLastPara="1" wrap="square" lIns="121900" tIns="121900" rIns="121900" bIns="121900" anchor="ctr" anchorCtr="0">
                <a:noAutofit/>
              </a:bodyPr>
              <a:lstStyle/>
              <a:p>
                <a:endParaRPr sz="2400"/>
              </a:p>
            </p:txBody>
          </p:sp>
          <p:sp>
            <p:nvSpPr>
              <p:cNvPr id="4637" name="Google Shape;4637;p56"/>
              <p:cNvSpPr/>
              <p:nvPr/>
            </p:nvSpPr>
            <p:spPr>
              <a:xfrm>
                <a:off x="1819325" y="3534975"/>
                <a:ext cx="26975" cy="19325"/>
              </a:xfrm>
              <a:custGeom>
                <a:avLst/>
                <a:gdLst/>
                <a:ahLst/>
                <a:cxnLst/>
                <a:rect l="l" t="t" r="r" b="b"/>
                <a:pathLst>
                  <a:path w="1079" h="773" extrusionOk="0">
                    <a:moveTo>
                      <a:pt x="543" y="0"/>
                    </a:moveTo>
                    <a:cubicBezTo>
                      <a:pt x="499" y="0"/>
                      <a:pt x="452" y="9"/>
                      <a:pt x="403" y="29"/>
                    </a:cubicBezTo>
                    <a:cubicBezTo>
                      <a:pt x="1" y="198"/>
                      <a:pt x="172" y="772"/>
                      <a:pt x="533" y="772"/>
                    </a:cubicBezTo>
                    <a:cubicBezTo>
                      <a:pt x="578" y="772"/>
                      <a:pt x="626" y="763"/>
                      <a:pt x="677" y="743"/>
                    </a:cubicBezTo>
                    <a:cubicBezTo>
                      <a:pt x="1079" y="574"/>
                      <a:pt x="898" y="0"/>
                      <a:pt x="543" y="0"/>
                    </a:cubicBezTo>
                    <a:close/>
                  </a:path>
                </a:pathLst>
              </a:custGeom>
              <a:solidFill>
                <a:srgbClr val="373066"/>
              </a:solidFill>
              <a:ln>
                <a:noFill/>
              </a:ln>
            </p:spPr>
            <p:txBody>
              <a:bodyPr spcFirstLastPara="1" wrap="square" lIns="121900" tIns="121900" rIns="121900" bIns="121900" anchor="ctr" anchorCtr="0">
                <a:noAutofit/>
              </a:bodyPr>
              <a:lstStyle/>
              <a:p>
                <a:endParaRPr sz="2400"/>
              </a:p>
            </p:txBody>
          </p:sp>
          <p:sp>
            <p:nvSpPr>
              <p:cNvPr id="4638" name="Google Shape;4638;p56"/>
              <p:cNvSpPr/>
              <p:nvPr/>
            </p:nvSpPr>
            <p:spPr>
              <a:xfrm>
                <a:off x="1684150" y="3257550"/>
                <a:ext cx="30625" cy="20525"/>
              </a:xfrm>
              <a:custGeom>
                <a:avLst/>
                <a:gdLst/>
                <a:ahLst/>
                <a:cxnLst/>
                <a:rect l="l" t="t" r="r" b="b"/>
                <a:pathLst>
                  <a:path w="1225" h="821" extrusionOk="0">
                    <a:moveTo>
                      <a:pt x="691" y="0"/>
                    </a:moveTo>
                    <a:cubicBezTo>
                      <a:pt x="646" y="0"/>
                      <a:pt x="598" y="9"/>
                      <a:pt x="547" y="29"/>
                    </a:cubicBezTo>
                    <a:lnTo>
                      <a:pt x="392" y="89"/>
                    </a:lnTo>
                    <a:cubicBezTo>
                      <a:pt x="1" y="247"/>
                      <a:pt x="174" y="820"/>
                      <a:pt x="535" y="820"/>
                    </a:cubicBezTo>
                    <a:cubicBezTo>
                      <a:pt x="580" y="820"/>
                      <a:pt x="628" y="811"/>
                      <a:pt x="678" y="791"/>
                    </a:cubicBezTo>
                    <a:lnTo>
                      <a:pt x="833" y="732"/>
                    </a:lnTo>
                    <a:cubicBezTo>
                      <a:pt x="1225" y="573"/>
                      <a:pt x="1052" y="0"/>
                      <a:pt x="691" y="0"/>
                    </a:cubicBezTo>
                    <a:close/>
                  </a:path>
                </a:pathLst>
              </a:custGeom>
              <a:solidFill>
                <a:srgbClr val="373066"/>
              </a:solidFill>
              <a:ln>
                <a:noFill/>
              </a:ln>
            </p:spPr>
            <p:txBody>
              <a:bodyPr spcFirstLastPara="1" wrap="square" lIns="121900" tIns="121900" rIns="121900" bIns="121900" anchor="ctr" anchorCtr="0">
                <a:noAutofit/>
              </a:bodyPr>
              <a:lstStyle/>
              <a:p>
                <a:endParaRPr sz="2400"/>
              </a:p>
            </p:txBody>
          </p:sp>
          <p:sp>
            <p:nvSpPr>
              <p:cNvPr id="4639" name="Google Shape;4639;p56"/>
              <p:cNvSpPr/>
              <p:nvPr/>
            </p:nvSpPr>
            <p:spPr>
              <a:xfrm>
                <a:off x="1650525" y="3905250"/>
                <a:ext cx="26750" cy="19025"/>
              </a:xfrm>
              <a:custGeom>
                <a:avLst/>
                <a:gdLst/>
                <a:ahLst/>
                <a:cxnLst/>
                <a:rect l="l" t="t" r="r" b="b"/>
                <a:pathLst>
                  <a:path w="1070" h="761" extrusionOk="0">
                    <a:moveTo>
                      <a:pt x="536" y="0"/>
                    </a:moveTo>
                    <a:cubicBezTo>
                      <a:pt x="490" y="0"/>
                      <a:pt x="442" y="9"/>
                      <a:pt x="392" y="29"/>
                    </a:cubicBezTo>
                    <a:cubicBezTo>
                      <a:pt x="1" y="188"/>
                      <a:pt x="173" y="760"/>
                      <a:pt x="534" y="760"/>
                    </a:cubicBezTo>
                    <a:cubicBezTo>
                      <a:pt x="579" y="760"/>
                      <a:pt x="627" y="752"/>
                      <a:pt x="678" y="732"/>
                    </a:cubicBezTo>
                    <a:cubicBezTo>
                      <a:pt x="1069" y="573"/>
                      <a:pt x="897" y="0"/>
                      <a:pt x="536" y="0"/>
                    </a:cubicBezTo>
                    <a:close/>
                  </a:path>
                </a:pathLst>
              </a:custGeom>
              <a:solidFill>
                <a:srgbClr val="373066"/>
              </a:solidFill>
              <a:ln>
                <a:noFill/>
              </a:ln>
            </p:spPr>
            <p:txBody>
              <a:bodyPr spcFirstLastPara="1" wrap="square" lIns="121900" tIns="121900" rIns="121900" bIns="121900" anchor="ctr" anchorCtr="0">
                <a:noAutofit/>
              </a:bodyPr>
              <a:lstStyle/>
              <a:p>
                <a:endParaRPr sz="2400"/>
              </a:p>
            </p:txBody>
          </p:sp>
          <p:sp>
            <p:nvSpPr>
              <p:cNvPr id="4640" name="Google Shape;4640;p56"/>
              <p:cNvSpPr/>
              <p:nvPr/>
            </p:nvSpPr>
            <p:spPr>
              <a:xfrm>
                <a:off x="1702375" y="3934125"/>
                <a:ext cx="26700" cy="19100"/>
              </a:xfrm>
              <a:custGeom>
                <a:avLst/>
                <a:gdLst/>
                <a:ahLst/>
                <a:cxnLst/>
                <a:rect l="l" t="t" r="r" b="b"/>
                <a:pathLst>
                  <a:path w="1068" h="764" extrusionOk="0">
                    <a:moveTo>
                      <a:pt x="533" y="0"/>
                    </a:moveTo>
                    <a:cubicBezTo>
                      <a:pt x="488" y="0"/>
                      <a:pt x="440" y="9"/>
                      <a:pt x="390" y="29"/>
                    </a:cubicBezTo>
                    <a:cubicBezTo>
                      <a:pt x="0" y="187"/>
                      <a:pt x="169" y="764"/>
                      <a:pt x="526" y="764"/>
                    </a:cubicBezTo>
                    <a:cubicBezTo>
                      <a:pt x="573" y="764"/>
                      <a:pt x="623" y="754"/>
                      <a:pt x="676" y="732"/>
                    </a:cubicBezTo>
                    <a:cubicBezTo>
                      <a:pt x="1067" y="573"/>
                      <a:pt x="894" y="0"/>
                      <a:pt x="533" y="0"/>
                    </a:cubicBezTo>
                    <a:close/>
                  </a:path>
                </a:pathLst>
              </a:custGeom>
              <a:solidFill>
                <a:srgbClr val="373066"/>
              </a:solidFill>
              <a:ln>
                <a:noFill/>
              </a:ln>
            </p:spPr>
            <p:txBody>
              <a:bodyPr spcFirstLastPara="1" wrap="square" lIns="121900" tIns="121900" rIns="121900" bIns="121900" anchor="ctr" anchorCtr="0">
                <a:noAutofit/>
              </a:bodyPr>
              <a:lstStyle/>
              <a:p>
                <a:endParaRPr sz="2400"/>
              </a:p>
            </p:txBody>
          </p:sp>
          <p:sp>
            <p:nvSpPr>
              <p:cNvPr id="4641" name="Google Shape;4641;p56"/>
              <p:cNvSpPr/>
              <p:nvPr/>
            </p:nvSpPr>
            <p:spPr>
              <a:xfrm>
                <a:off x="1762175" y="3845425"/>
                <a:ext cx="30850" cy="20800"/>
              </a:xfrm>
              <a:custGeom>
                <a:avLst/>
                <a:gdLst/>
                <a:ahLst/>
                <a:cxnLst/>
                <a:rect l="l" t="t" r="r" b="b"/>
                <a:pathLst>
                  <a:path w="1234" h="832" extrusionOk="0">
                    <a:moveTo>
                      <a:pt x="701" y="0"/>
                    </a:moveTo>
                    <a:cubicBezTo>
                      <a:pt x="656" y="0"/>
                      <a:pt x="608" y="9"/>
                      <a:pt x="558" y="29"/>
                    </a:cubicBezTo>
                    <a:lnTo>
                      <a:pt x="403" y="100"/>
                    </a:lnTo>
                    <a:cubicBezTo>
                      <a:pt x="1" y="259"/>
                      <a:pt x="172" y="832"/>
                      <a:pt x="533" y="832"/>
                    </a:cubicBezTo>
                    <a:cubicBezTo>
                      <a:pt x="578" y="832"/>
                      <a:pt x="626" y="823"/>
                      <a:pt x="677" y="803"/>
                    </a:cubicBezTo>
                    <a:lnTo>
                      <a:pt x="831" y="731"/>
                    </a:lnTo>
                    <a:cubicBezTo>
                      <a:pt x="1234" y="573"/>
                      <a:pt x="1062" y="0"/>
                      <a:pt x="701" y="0"/>
                    </a:cubicBezTo>
                    <a:close/>
                  </a:path>
                </a:pathLst>
              </a:custGeom>
              <a:solidFill>
                <a:srgbClr val="373066"/>
              </a:solidFill>
              <a:ln>
                <a:noFill/>
              </a:ln>
            </p:spPr>
            <p:txBody>
              <a:bodyPr spcFirstLastPara="1" wrap="square" lIns="121900" tIns="121900" rIns="121900" bIns="121900" anchor="ctr" anchorCtr="0">
                <a:noAutofit/>
              </a:bodyPr>
              <a:lstStyle/>
              <a:p>
                <a:endParaRPr sz="2400"/>
              </a:p>
            </p:txBody>
          </p:sp>
          <p:sp>
            <p:nvSpPr>
              <p:cNvPr id="4642" name="Google Shape;4642;p56"/>
              <p:cNvSpPr/>
              <p:nvPr/>
            </p:nvSpPr>
            <p:spPr>
              <a:xfrm>
                <a:off x="1807725" y="3860600"/>
                <a:ext cx="26975" cy="19025"/>
              </a:xfrm>
              <a:custGeom>
                <a:avLst/>
                <a:gdLst/>
                <a:ahLst/>
                <a:cxnLst/>
                <a:rect l="l" t="t" r="r" b="b"/>
                <a:pathLst>
                  <a:path w="1079" h="761" extrusionOk="0">
                    <a:moveTo>
                      <a:pt x="546" y="0"/>
                    </a:moveTo>
                    <a:cubicBezTo>
                      <a:pt x="501" y="0"/>
                      <a:pt x="453" y="9"/>
                      <a:pt x="402" y="29"/>
                    </a:cubicBezTo>
                    <a:cubicBezTo>
                      <a:pt x="0" y="188"/>
                      <a:pt x="181" y="761"/>
                      <a:pt x="536" y="761"/>
                    </a:cubicBezTo>
                    <a:cubicBezTo>
                      <a:pt x="580" y="761"/>
                      <a:pt x="627" y="752"/>
                      <a:pt x="676" y="732"/>
                    </a:cubicBezTo>
                    <a:cubicBezTo>
                      <a:pt x="1078" y="573"/>
                      <a:pt x="907" y="0"/>
                      <a:pt x="546" y="0"/>
                    </a:cubicBezTo>
                    <a:close/>
                  </a:path>
                </a:pathLst>
              </a:custGeom>
              <a:solidFill>
                <a:srgbClr val="373066"/>
              </a:solidFill>
              <a:ln>
                <a:noFill/>
              </a:ln>
            </p:spPr>
            <p:txBody>
              <a:bodyPr spcFirstLastPara="1" wrap="square" lIns="121900" tIns="121900" rIns="121900" bIns="121900" anchor="ctr" anchorCtr="0">
                <a:noAutofit/>
              </a:bodyPr>
              <a:lstStyle/>
              <a:p>
                <a:endParaRPr sz="2400"/>
              </a:p>
            </p:txBody>
          </p:sp>
          <p:sp>
            <p:nvSpPr>
              <p:cNvPr id="4643" name="Google Shape;4643;p56"/>
              <p:cNvSpPr/>
              <p:nvPr/>
            </p:nvSpPr>
            <p:spPr>
              <a:xfrm>
                <a:off x="1856300" y="3972225"/>
                <a:ext cx="26925" cy="19100"/>
              </a:xfrm>
              <a:custGeom>
                <a:avLst/>
                <a:gdLst/>
                <a:ahLst/>
                <a:cxnLst/>
                <a:rect l="l" t="t" r="r" b="b"/>
                <a:pathLst>
                  <a:path w="1077" h="764" extrusionOk="0">
                    <a:moveTo>
                      <a:pt x="544" y="0"/>
                    </a:moveTo>
                    <a:cubicBezTo>
                      <a:pt x="499" y="0"/>
                      <a:pt x="451" y="9"/>
                      <a:pt x="400" y="29"/>
                    </a:cubicBezTo>
                    <a:cubicBezTo>
                      <a:pt x="0" y="187"/>
                      <a:pt x="168" y="764"/>
                      <a:pt x="525" y="764"/>
                    </a:cubicBezTo>
                    <a:cubicBezTo>
                      <a:pt x="571" y="764"/>
                      <a:pt x="622" y="754"/>
                      <a:pt x="674" y="732"/>
                    </a:cubicBezTo>
                    <a:cubicBezTo>
                      <a:pt x="1076" y="573"/>
                      <a:pt x="905" y="0"/>
                      <a:pt x="544" y="0"/>
                    </a:cubicBezTo>
                    <a:close/>
                  </a:path>
                </a:pathLst>
              </a:custGeom>
              <a:solidFill>
                <a:srgbClr val="373066"/>
              </a:solidFill>
              <a:ln>
                <a:noFill/>
              </a:ln>
            </p:spPr>
            <p:txBody>
              <a:bodyPr spcFirstLastPara="1" wrap="square" lIns="121900" tIns="121900" rIns="121900" bIns="121900" anchor="ctr" anchorCtr="0">
                <a:noAutofit/>
              </a:bodyPr>
              <a:lstStyle/>
              <a:p>
                <a:endParaRPr sz="2400"/>
              </a:p>
            </p:txBody>
          </p:sp>
          <p:sp>
            <p:nvSpPr>
              <p:cNvPr id="4644" name="Google Shape;4644;p56"/>
              <p:cNvSpPr/>
              <p:nvPr/>
            </p:nvSpPr>
            <p:spPr>
              <a:xfrm>
                <a:off x="2369375" y="4274050"/>
                <a:ext cx="26725" cy="19300"/>
              </a:xfrm>
              <a:custGeom>
                <a:avLst/>
                <a:gdLst/>
                <a:ahLst/>
                <a:cxnLst/>
                <a:rect l="l" t="t" r="r" b="b"/>
                <a:pathLst>
                  <a:path w="1069" h="772" extrusionOk="0">
                    <a:moveTo>
                      <a:pt x="543" y="0"/>
                    </a:moveTo>
                    <a:cubicBezTo>
                      <a:pt x="499" y="0"/>
                      <a:pt x="453" y="9"/>
                      <a:pt x="404" y="29"/>
                    </a:cubicBezTo>
                    <a:cubicBezTo>
                      <a:pt x="1" y="188"/>
                      <a:pt x="174" y="772"/>
                      <a:pt x="536" y="772"/>
                    </a:cubicBezTo>
                    <a:cubicBezTo>
                      <a:pt x="580" y="772"/>
                      <a:pt x="628" y="763"/>
                      <a:pt x="677" y="743"/>
                    </a:cubicBezTo>
                    <a:cubicBezTo>
                      <a:pt x="1069" y="574"/>
                      <a:pt x="896" y="0"/>
                      <a:pt x="543" y="0"/>
                    </a:cubicBezTo>
                    <a:close/>
                  </a:path>
                </a:pathLst>
              </a:custGeom>
              <a:solidFill>
                <a:srgbClr val="373066"/>
              </a:solidFill>
              <a:ln>
                <a:noFill/>
              </a:ln>
            </p:spPr>
            <p:txBody>
              <a:bodyPr spcFirstLastPara="1" wrap="square" lIns="121900" tIns="121900" rIns="121900" bIns="121900" anchor="ctr" anchorCtr="0">
                <a:noAutofit/>
              </a:bodyPr>
              <a:lstStyle/>
              <a:p>
                <a:endParaRPr sz="2400"/>
              </a:p>
            </p:txBody>
          </p:sp>
          <p:sp>
            <p:nvSpPr>
              <p:cNvPr id="4645" name="Google Shape;4645;p56"/>
              <p:cNvSpPr/>
              <p:nvPr/>
            </p:nvSpPr>
            <p:spPr>
              <a:xfrm>
                <a:off x="2422125" y="4312800"/>
                <a:ext cx="24800" cy="22550"/>
              </a:xfrm>
              <a:custGeom>
                <a:avLst/>
                <a:gdLst/>
                <a:ahLst/>
                <a:cxnLst/>
                <a:rect l="l" t="t" r="r" b="b"/>
                <a:pathLst>
                  <a:path w="992" h="902" extrusionOk="0">
                    <a:moveTo>
                      <a:pt x="492" y="1"/>
                    </a:moveTo>
                    <a:cubicBezTo>
                      <a:pt x="251" y="1"/>
                      <a:pt x="0" y="223"/>
                      <a:pt x="115" y="515"/>
                    </a:cubicBezTo>
                    <a:lnTo>
                      <a:pt x="175" y="670"/>
                    </a:lnTo>
                    <a:cubicBezTo>
                      <a:pt x="239" y="833"/>
                      <a:pt x="372" y="902"/>
                      <a:pt x="506" y="902"/>
                    </a:cubicBezTo>
                    <a:cubicBezTo>
                      <a:pt x="745" y="902"/>
                      <a:pt x="991" y="685"/>
                      <a:pt x="877" y="396"/>
                    </a:cubicBezTo>
                    <a:lnTo>
                      <a:pt x="818" y="229"/>
                    </a:lnTo>
                    <a:cubicBezTo>
                      <a:pt x="754" y="68"/>
                      <a:pt x="625" y="1"/>
                      <a:pt x="492" y="1"/>
                    </a:cubicBezTo>
                    <a:close/>
                  </a:path>
                </a:pathLst>
              </a:custGeom>
              <a:solidFill>
                <a:srgbClr val="373066"/>
              </a:solidFill>
              <a:ln>
                <a:noFill/>
              </a:ln>
            </p:spPr>
            <p:txBody>
              <a:bodyPr spcFirstLastPara="1" wrap="square" lIns="121900" tIns="121900" rIns="121900" bIns="121900" anchor="ctr" anchorCtr="0">
                <a:noAutofit/>
              </a:bodyPr>
              <a:lstStyle/>
              <a:p>
                <a:endParaRPr sz="2400"/>
              </a:p>
            </p:txBody>
          </p:sp>
          <p:sp>
            <p:nvSpPr>
              <p:cNvPr id="4646" name="Google Shape;4646;p56"/>
              <p:cNvSpPr/>
              <p:nvPr/>
            </p:nvSpPr>
            <p:spPr>
              <a:xfrm>
                <a:off x="2631100" y="4449950"/>
                <a:ext cx="26925" cy="19125"/>
              </a:xfrm>
              <a:custGeom>
                <a:avLst/>
                <a:gdLst/>
                <a:ahLst/>
                <a:cxnLst/>
                <a:rect l="l" t="t" r="r" b="b"/>
                <a:pathLst>
                  <a:path w="1077" h="765" extrusionOk="0">
                    <a:moveTo>
                      <a:pt x="544" y="1"/>
                    </a:moveTo>
                    <a:cubicBezTo>
                      <a:pt x="499" y="1"/>
                      <a:pt x="450" y="10"/>
                      <a:pt x="400" y="30"/>
                    </a:cubicBezTo>
                    <a:cubicBezTo>
                      <a:pt x="0" y="187"/>
                      <a:pt x="177" y="764"/>
                      <a:pt x="528" y="764"/>
                    </a:cubicBezTo>
                    <a:cubicBezTo>
                      <a:pt x="574" y="764"/>
                      <a:pt x="623" y="754"/>
                      <a:pt x="674" y="732"/>
                    </a:cubicBezTo>
                    <a:cubicBezTo>
                      <a:pt x="1076" y="573"/>
                      <a:pt x="905" y="1"/>
                      <a:pt x="544" y="1"/>
                    </a:cubicBezTo>
                    <a:close/>
                  </a:path>
                </a:pathLst>
              </a:custGeom>
              <a:solidFill>
                <a:srgbClr val="373066"/>
              </a:solidFill>
              <a:ln>
                <a:noFill/>
              </a:ln>
            </p:spPr>
            <p:txBody>
              <a:bodyPr spcFirstLastPara="1" wrap="square" lIns="121900" tIns="121900" rIns="121900" bIns="121900" anchor="ctr" anchorCtr="0">
                <a:noAutofit/>
              </a:bodyPr>
              <a:lstStyle/>
              <a:p>
                <a:endParaRPr sz="2400"/>
              </a:p>
            </p:txBody>
          </p:sp>
          <p:sp>
            <p:nvSpPr>
              <p:cNvPr id="4647" name="Google Shape;4647;p56"/>
              <p:cNvSpPr/>
              <p:nvPr/>
            </p:nvSpPr>
            <p:spPr>
              <a:xfrm>
                <a:off x="2439600" y="3960025"/>
                <a:ext cx="30625" cy="20500"/>
              </a:xfrm>
              <a:custGeom>
                <a:avLst/>
                <a:gdLst/>
                <a:ahLst/>
                <a:cxnLst/>
                <a:rect l="l" t="t" r="r" b="b"/>
                <a:pathLst>
                  <a:path w="1225" h="820" extrusionOk="0">
                    <a:moveTo>
                      <a:pt x="691" y="0"/>
                    </a:moveTo>
                    <a:cubicBezTo>
                      <a:pt x="646" y="0"/>
                      <a:pt x="598" y="9"/>
                      <a:pt x="547" y="29"/>
                    </a:cubicBezTo>
                    <a:lnTo>
                      <a:pt x="393" y="88"/>
                    </a:lnTo>
                    <a:cubicBezTo>
                      <a:pt x="1" y="247"/>
                      <a:pt x="174" y="820"/>
                      <a:pt x="535" y="820"/>
                    </a:cubicBezTo>
                    <a:cubicBezTo>
                      <a:pt x="580" y="820"/>
                      <a:pt x="628" y="811"/>
                      <a:pt x="678" y="791"/>
                    </a:cubicBezTo>
                    <a:lnTo>
                      <a:pt x="833" y="731"/>
                    </a:lnTo>
                    <a:cubicBezTo>
                      <a:pt x="1225" y="573"/>
                      <a:pt x="1052" y="0"/>
                      <a:pt x="691" y="0"/>
                    </a:cubicBezTo>
                    <a:close/>
                  </a:path>
                </a:pathLst>
              </a:custGeom>
              <a:solidFill>
                <a:srgbClr val="373066"/>
              </a:solidFill>
              <a:ln>
                <a:noFill/>
              </a:ln>
            </p:spPr>
            <p:txBody>
              <a:bodyPr spcFirstLastPara="1" wrap="square" lIns="121900" tIns="121900" rIns="121900" bIns="121900" anchor="ctr" anchorCtr="0">
                <a:noAutofit/>
              </a:bodyPr>
              <a:lstStyle/>
              <a:p>
                <a:endParaRPr sz="2400"/>
              </a:p>
            </p:txBody>
          </p:sp>
          <p:sp>
            <p:nvSpPr>
              <p:cNvPr id="4648" name="Google Shape;4648;p56"/>
              <p:cNvSpPr/>
              <p:nvPr/>
            </p:nvSpPr>
            <p:spPr>
              <a:xfrm>
                <a:off x="2498275" y="3949900"/>
                <a:ext cx="30850" cy="20800"/>
              </a:xfrm>
              <a:custGeom>
                <a:avLst/>
                <a:gdLst/>
                <a:ahLst/>
                <a:cxnLst/>
                <a:rect l="l" t="t" r="r" b="b"/>
                <a:pathLst>
                  <a:path w="1234" h="832" extrusionOk="0">
                    <a:moveTo>
                      <a:pt x="701" y="0"/>
                    </a:moveTo>
                    <a:cubicBezTo>
                      <a:pt x="656" y="0"/>
                      <a:pt x="608" y="9"/>
                      <a:pt x="558" y="29"/>
                    </a:cubicBezTo>
                    <a:lnTo>
                      <a:pt x="403" y="101"/>
                    </a:lnTo>
                    <a:cubicBezTo>
                      <a:pt x="1" y="259"/>
                      <a:pt x="182" y="832"/>
                      <a:pt x="536" y="832"/>
                    </a:cubicBezTo>
                    <a:cubicBezTo>
                      <a:pt x="581" y="832"/>
                      <a:pt x="628" y="823"/>
                      <a:pt x="677" y="803"/>
                    </a:cubicBezTo>
                    <a:lnTo>
                      <a:pt x="832" y="743"/>
                    </a:lnTo>
                    <a:cubicBezTo>
                      <a:pt x="1234" y="574"/>
                      <a:pt x="1062" y="0"/>
                      <a:pt x="701" y="0"/>
                    </a:cubicBezTo>
                    <a:close/>
                  </a:path>
                </a:pathLst>
              </a:custGeom>
              <a:solidFill>
                <a:srgbClr val="373066"/>
              </a:solidFill>
              <a:ln>
                <a:noFill/>
              </a:ln>
            </p:spPr>
            <p:txBody>
              <a:bodyPr spcFirstLastPara="1" wrap="square" lIns="121900" tIns="121900" rIns="121900" bIns="121900" anchor="ctr" anchorCtr="0">
                <a:noAutofit/>
              </a:bodyPr>
              <a:lstStyle/>
              <a:p>
                <a:endParaRPr sz="2400"/>
              </a:p>
            </p:txBody>
          </p:sp>
          <p:sp>
            <p:nvSpPr>
              <p:cNvPr id="4649" name="Google Shape;4649;p56"/>
              <p:cNvSpPr/>
              <p:nvPr/>
            </p:nvSpPr>
            <p:spPr>
              <a:xfrm>
                <a:off x="2775100" y="3913575"/>
                <a:ext cx="26975" cy="19025"/>
              </a:xfrm>
              <a:custGeom>
                <a:avLst/>
                <a:gdLst/>
                <a:ahLst/>
                <a:cxnLst/>
                <a:rect l="l" t="t" r="r" b="b"/>
                <a:pathLst>
                  <a:path w="1079" h="761" extrusionOk="0">
                    <a:moveTo>
                      <a:pt x="546" y="1"/>
                    </a:moveTo>
                    <a:cubicBezTo>
                      <a:pt x="501" y="1"/>
                      <a:pt x="453" y="10"/>
                      <a:pt x="403" y="30"/>
                    </a:cubicBezTo>
                    <a:cubicBezTo>
                      <a:pt x="1" y="188"/>
                      <a:pt x="172" y="761"/>
                      <a:pt x="533" y="761"/>
                    </a:cubicBezTo>
                    <a:cubicBezTo>
                      <a:pt x="578" y="761"/>
                      <a:pt x="626" y="752"/>
                      <a:pt x="677" y="732"/>
                    </a:cubicBezTo>
                    <a:cubicBezTo>
                      <a:pt x="1079" y="573"/>
                      <a:pt x="907" y="1"/>
                      <a:pt x="546" y="1"/>
                    </a:cubicBezTo>
                    <a:close/>
                  </a:path>
                </a:pathLst>
              </a:custGeom>
              <a:solidFill>
                <a:srgbClr val="373066"/>
              </a:solidFill>
              <a:ln>
                <a:noFill/>
              </a:ln>
            </p:spPr>
            <p:txBody>
              <a:bodyPr spcFirstLastPara="1" wrap="square" lIns="121900" tIns="121900" rIns="121900" bIns="121900" anchor="ctr" anchorCtr="0">
                <a:noAutofit/>
              </a:bodyPr>
              <a:lstStyle/>
              <a:p>
                <a:endParaRPr sz="2400"/>
              </a:p>
            </p:txBody>
          </p:sp>
          <p:sp>
            <p:nvSpPr>
              <p:cNvPr id="4650" name="Google Shape;4650;p56"/>
              <p:cNvSpPr/>
              <p:nvPr/>
            </p:nvSpPr>
            <p:spPr>
              <a:xfrm>
                <a:off x="2814125" y="3875475"/>
                <a:ext cx="26675" cy="19125"/>
              </a:xfrm>
              <a:custGeom>
                <a:avLst/>
                <a:gdLst/>
                <a:ahLst/>
                <a:cxnLst/>
                <a:rect l="l" t="t" r="r" b="b"/>
                <a:pathLst>
                  <a:path w="1067" h="765" extrusionOk="0">
                    <a:moveTo>
                      <a:pt x="533" y="1"/>
                    </a:moveTo>
                    <a:cubicBezTo>
                      <a:pt x="488" y="1"/>
                      <a:pt x="440" y="10"/>
                      <a:pt x="390" y="30"/>
                    </a:cubicBezTo>
                    <a:cubicBezTo>
                      <a:pt x="0" y="187"/>
                      <a:pt x="169" y="764"/>
                      <a:pt x="526" y="764"/>
                    </a:cubicBezTo>
                    <a:cubicBezTo>
                      <a:pt x="573" y="764"/>
                      <a:pt x="623" y="754"/>
                      <a:pt x="675" y="732"/>
                    </a:cubicBezTo>
                    <a:cubicBezTo>
                      <a:pt x="1067" y="573"/>
                      <a:pt x="894" y="1"/>
                      <a:pt x="533" y="1"/>
                    </a:cubicBezTo>
                    <a:close/>
                  </a:path>
                </a:pathLst>
              </a:custGeom>
              <a:solidFill>
                <a:srgbClr val="373066"/>
              </a:solidFill>
              <a:ln>
                <a:noFill/>
              </a:ln>
            </p:spPr>
            <p:txBody>
              <a:bodyPr spcFirstLastPara="1" wrap="square" lIns="121900" tIns="121900" rIns="121900" bIns="121900" anchor="ctr" anchorCtr="0">
                <a:noAutofit/>
              </a:bodyPr>
              <a:lstStyle/>
              <a:p>
                <a:endParaRPr sz="2400"/>
              </a:p>
            </p:txBody>
          </p:sp>
          <p:sp>
            <p:nvSpPr>
              <p:cNvPr id="4651" name="Google Shape;4651;p56"/>
              <p:cNvSpPr/>
              <p:nvPr/>
            </p:nvSpPr>
            <p:spPr>
              <a:xfrm>
                <a:off x="2573900" y="3686475"/>
                <a:ext cx="26975" cy="19025"/>
              </a:xfrm>
              <a:custGeom>
                <a:avLst/>
                <a:gdLst/>
                <a:ahLst/>
                <a:cxnLst/>
                <a:rect l="l" t="t" r="r" b="b"/>
                <a:pathLst>
                  <a:path w="1079" h="761" extrusionOk="0">
                    <a:moveTo>
                      <a:pt x="543" y="0"/>
                    </a:moveTo>
                    <a:cubicBezTo>
                      <a:pt x="498" y="0"/>
                      <a:pt x="451" y="9"/>
                      <a:pt x="402" y="29"/>
                    </a:cubicBezTo>
                    <a:cubicBezTo>
                      <a:pt x="0" y="188"/>
                      <a:pt x="172" y="760"/>
                      <a:pt x="532" y="760"/>
                    </a:cubicBezTo>
                    <a:cubicBezTo>
                      <a:pt x="578" y="760"/>
                      <a:pt x="626" y="751"/>
                      <a:pt x="676" y="732"/>
                    </a:cubicBezTo>
                    <a:cubicBezTo>
                      <a:pt x="1078" y="573"/>
                      <a:pt x="897" y="0"/>
                      <a:pt x="543" y="0"/>
                    </a:cubicBezTo>
                    <a:close/>
                  </a:path>
                </a:pathLst>
              </a:custGeom>
              <a:solidFill>
                <a:srgbClr val="373066"/>
              </a:solidFill>
              <a:ln>
                <a:noFill/>
              </a:ln>
            </p:spPr>
            <p:txBody>
              <a:bodyPr spcFirstLastPara="1" wrap="square" lIns="121900" tIns="121900" rIns="121900" bIns="121900" anchor="ctr" anchorCtr="0">
                <a:noAutofit/>
              </a:bodyPr>
              <a:lstStyle/>
              <a:p>
                <a:endParaRPr sz="2400"/>
              </a:p>
            </p:txBody>
          </p:sp>
          <p:sp>
            <p:nvSpPr>
              <p:cNvPr id="4652" name="Google Shape;4652;p56"/>
              <p:cNvSpPr/>
              <p:nvPr/>
            </p:nvSpPr>
            <p:spPr>
              <a:xfrm>
                <a:off x="2624450" y="3643900"/>
                <a:ext cx="26750" cy="19025"/>
              </a:xfrm>
              <a:custGeom>
                <a:avLst/>
                <a:gdLst/>
                <a:ahLst/>
                <a:cxnLst/>
                <a:rect l="l" t="t" r="r" b="b"/>
                <a:pathLst>
                  <a:path w="1070" h="761" extrusionOk="0">
                    <a:moveTo>
                      <a:pt x="536" y="1"/>
                    </a:moveTo>
                    <a:cubicBezTo>
                      <a:pt x="491" y="1"/>
                      <a:pt x="443" y="10"/>
                      <a:pt x="392" y="30"/>
                    </a:cubicBezTo>
                    <a:cubicBezTo>
                      <a:pt x="1" y="188"/>
                      <a:pt x="174" y="761"/>
                      <a:pt x="534" y="761"/>
                    </a:cubicBezTo>
                    <a:cubicBezTo>
                      <a:pt x="580" y="761"/>
                      <a:pt x="628" y="752"/>
                      <a:pt x="678" y="732"/>
                    </a:cubicBezTo>
                    <a:cubicBezTo>
                      <a:pt x="1070" y="573"/>
                      <a:pt x="897" y="1"/>
                      <a:pt x="536" y="1"/>
                    </a:cubicBezTo>
                    <a:close/>
                  </a:path>
                </a:pathLst>
              </a:custGeom>
              <a:solidFill>
                <a:srgbClr val="373066"/>
              </a:solidFill>
              <a:ln>
                <a:noFill/>
              </a:ln>
            </p:spPr>
            <p:txBody>
              <a:bodyPr spcFirstLastPara="1" wrap="square" lIns="121900" tIns="121900" rIns="121900" bIns="121900" anchor="ctr" anchorCtr="0">
                <a:noAutofit/>
              </a:bodyPr>
              <a:lstStyle/>
              <a:p>
                <a:endParaRPr sz="2400"/>
              </a:p>
            </p:txBody>
          </p:sp>
          <p:sp>
            <p:nvSpPr>
              <p:cNvPr id="4653" name="Google Shape;4653;p56"/>
              <p:cNvSpPr/>
              <p:nvPr/>
            </p:nvSpPr>
            <p:spPr>
              <a:xfrm>
                <a:off x="2705450" y="3290600"/>
                <a:ext cx="26975" cy="19025"/>
              </a:xfrm>
              <a:custGeom>
                <a:avLst/>
                <a:gdLst/>
                <a:ahLst/>
                <a:cxnLst/>
                <a:rect l="l" t="t" r="r" b="b"/>
                <a:pathLst>
                  <a:path w="1079" h="761" extrusionOk="0">
                    <a:moveTo>
                      <a:pt x="546" y="0"/>
                    </a:moveTo>
                    <a:cubicBezTo>
                      <a:pt x="501" y="0"/>
                      <a:pt x="453" y="9"/>
                      <a:pt x="403" y="29"/>
                    </a:cubicBezTo>
                    <a:cubicBezTo>
                      <a:pt x="1" y="188"/>
                      <a:pt x="182" y="760"/>
                      <a:pt x="536" y="760"/>
                    </a:cubicBezTo>
                    <a:cubicBezTo>
                      <a:pt x="580" y="760"/>
                      <a:pt x="628" y="751"/>
                      <a:pt x="677" y="731"/>
                    </a:cubicBezTo>
                    <a:cubicBezTo>
                      <a:pt x="1079" y="573"/>
                      <a:pt x="907" y="0"/>
                      <a:pt x="546" y="0"/>
                    </a:cubicBezTo>
                    <a:close/>
                  </a:path>
                </a:pathLst>
              </a:custGeom>
              <a:solidFill>
                <a:srgbClr val="373066"/>
              </a:solidFill>
              <a:ln>
                <a:noFill/>
              </a:ln>
            </p:spPr>
            <p:txBody>
              <a:bodyPr spcFirstLastPara="1" wrap="square" lIns="121900" tIns="121900" rIns="121900" bIns="121900" anchor="ctr" anchorCtr="0">
                <a:noAutofit/>
              </a:bodyPr>
              <a:lstStyle/>
              <a:p>
                <a:endParaRPr sz="2400"/>
              </a:p>
            </p:txBody>
          </p:sp>
          <p:sp>
            <p:nvSpPr>
              <p:cNvPr id="4654" name="Google Shape;4654;p56"/>
              <p:cNvSpPr/>
              <p:nvPr/>
            </p:nvSpPr>
            <p:spPr>
              <a:xfrm>
                <a:off x="2734325" y="3261125"/>
                <a:ext cx="26975" cy="19025"/>
              </a:xfrm>
              <a:custGeom>
                <a:avLst/>
                <a:gdLst/>
                <a:ahLst/>
                <a:cxnLst/>
                <a:rect l="l" t="t" r="r" b="b"/>
                <a:pathLst>
                  <a:path w="1079" h="761" extrusionOk="0">
                    <a:moveTo>
                      <a:pt x="546" y="0"/>
                    </a:moveTo>
                    <a:cubicBezTo>
                      <a:pt x="501" y="0"/>
                      <a:pt x="453" y="9"/>
                      <a:pt x="403" y="29"/>
                    </a:cubicBezTo>
                    <a:cubicBezTo>
                      <a:pt x="1" y="188"/>
                      <a:pt x="172" y="760"/>
                      <a:pt x="533" y="760"/>
                    </a:cubicBezTo>
                    <a:cubicBezTo>
                      <a:pt x="578" y="760"/>
                      <a:pt x="626" y="751"/>
                      <a:pt x="676" y="732"/>
                    </a:cubicBezTo>
                    <a:cubicBezTo>
                      <a:pt x="1079" y="573"/>
                      <a:pt x="907" y="0"/>
                      <a:pt x="546" y="0"/>
                    </a:cubicBezTo>
                    <a:close/>
                  </a:path>
                </a:pathLst>
              </a:custGeom>
              <a:solidFill>
                <a:srgbClr val="373066"/>
              </a:solidFill>
              <a:ln>
                <a:noFill/>
              </a:ln>
            </p:spPr>
            <p:txBody>
              <a:bodyPr spcFirstLastPara="1" wrap="square" lIns="121900" tIns="121900" rIns="121900" bIns="121900" anchor="ctr" anchorCtr="0">
                <a:noAutofit/>
              </a:bodyPr>
              <a:lstStyle/>
              <a:p>
                <a:endParaRPr sz="2400"/>
              </a:p>
            </p:txBody>
          </p:sp>
          <p:sp>
            <p:nvSpPr>
              <p:cNvPr id="4655" name="Google Shape;4655;p56"/>
              <p:cNvSpPr/>
              <p:nvPr/>
            </p:nvSpPr>
            <p:spPr>
              <a:xfrm>
                <a:off x="2562275" y="3106625"/>
                <a:ext cx="30850" cy="20525"/>
              </a:xfrm>
              <a:custGeom>
                <a:avLst/>
                <a:gdLst/>
                <a:ahLst/>
                <a:cxnLst/>
                <a:rect l="l" t="t" r="r" b="b"/>
                <a:pathLst>
                  <a:path w="1234" h="821" extrusionOk="0">
                    <a:moveTo>
                      <a:pt x="701" y="1"/>
                    </a:moveTo>
                    <a:cubicBezTo>
                      <a:pt x="656" y="1"/>
                      <a:pt x="608" y="10"/>
                      <a:pt x="558" y="30"/>
                    </a:cubicBezTo>
                    <a:lnTo>
                      <a:pt x="403" y="89"/>
                    </a:lnTo>
                    <a:cubicBezTo>
                      <a:pt x="1" y="248"/>
                      <a:pt x="172" y="821"/>
                      <a:pt x="533" y="821"/>
                    </a:cubicBezTo>
                    <a:cubicBezTo>
                      <a:pt x="578" y="821"/>
                      <a:pt x="626" y="812"/>
                      <a:pt x="677" y="792"/>
                    </a:cubicBezTo>
                    <a:lnTo>
                      <a:pt x="831" y="732"/>
                    </a:lnTo>
                    <a:cubicBezTo>
                      <a:pt x="1234" y="574"/>
                      <a:pt x="1062" y="1"/>
                      <a:pt x="701" y="1"/>
                    </a:cubicBezTo>
                    <a:close/>
                  </a:path>
                </a:pathLst>
              </a:custGeom>
              <a:solidFill>
                <a:srgbClr val="373066"/>
              </a:solidFill>
              <a:ln>
                <a:noFill/>
              </a:ln>
            </p:spPr>
            <p:txBody>
              <a:bodyPr spcFirstLastPara="1" wrap="square" lIns="121900" tIns="121900" rIns="121900" bIns="121900" anchor="ctr" anchorCtr="0">
                <a:noAutofit/>
              </a:bodyPr>
              <a:lstStyle/>
              <a:p>
                <a:endParaRPr sz="2400"/>
              </a:p>
            </p:txBody>
          </p:sp>
          <p:sp>
            <p:nvSpPr>
              <p:cNvPr id="4656" name="Google Shape;4656;p56"/>
              <p:cNvSpPr/>
              <p:nvPr/>
            </p:nvSpPr>
            <p:spPr>
              <a:xfrm>
                <a:off x="2582500" y="3045625"/>
                <a:ext cx="27000" cy="19300"/>
              </a:xfrm>
              <a:custGeom>
                <a:avLst/>
                <a:gdLst/>
                <a:ahLst/>
                <a:cxnLst/>
                <a:rect l="l" t="t" r="r" b="b"/>
                <a:pathLst>
                  <a:path w="1080" h="772" extrusionOk="0">
                    <a:moveTo>
                      <a:pt x="547" y="0"/>
                    </a:moveTo>
                    <a:cubicBezTo>
                      <a:pt x="502" y="0"/>
                      <a:pt x="454" y="9"/>
                      <a:pt x="403" y="29"/>
                    </a:cubicBezTo>
                    <a:cubicBezTo>
                      <a:pt x="1" y="188"/>
                      <a:pt x="183" y="772"/>
                      <a:pt x="539" y="772"/>
                    </a:cubicBezTo>
                    <a:cubicBezTo>
                      <a:pt x="583" y="772"/>
                      <a:pt x="629" y="763"/>
                      <a:pt x="677" y="743"/>
                    </a:cubicBezTo>
                    <a:cubicBezTo>
                      <a:pt x="1079" y="574"/>
                      <a:pt x="908" y="0"/>
                      <a:pt x="547" y="0"/>
                    </a:cubicBezTo>
                    <a:close/>
                  </a:path>
                </a:pathLst>
              </a:custGeom>
              <a:solidFill>
                <a:srgbClr val="373066"/>
              </a:solidFill>
              <a:ln>
                <a:noFill/>
              </a:ln>
            </p:spPr>
            <p:txBody>
              <a:bodyPr spcFirstLastPara="1" wrap="square" lIns="121900" tIns="121900" rIns="121900" bIns="121900" anchor="ctr" anchorCtr="0">
                <a:noAutofit/>
              </a:bodyPr>
              <a:lstStyle/>
              <a:p>
                <a:endParaRPr sz="2400"/>
              </a:p>
            </p:txBody>
          </p:sp>
          <p:sp>
            <p:nvSpPr>
              <p:cNvPr id="4657" name="Google Shape;4657;p56"/>
              <p:cNvSpPr/>
              <p:nvPr/>
            </p:nvSpPr>
            <p:spPr>
              <a:xfrm>
                <a:off x="2317075" y="3431675"/>
                <a:ext cx="26925" cy="19100"/>
              </a:xfrm>
              <a:custGeom>
                <a:avLst/>
                <a:gdLst/>
                <a:ahLst/>
                <a:cxnLst/>
                <a:rect l="l" t="t" r="r" b="b"/>
                <a:pathLst>
                  <a:path w="1077" h="764" extrusionOk="0">
                    <a:moveTo>
                      <a:pt x="540" y="1"/>
                    </a:moveTo>
                    <a:cubicBezTo>
                      <a:pt x="496" y="1"/>
                      <a:pt x="449" y="10"/>
                      <a:pt x="400" y="29"/>
                    </a:cubicBezTo>
                    <a:cubicBezTo>
                      <a:pt x="0" y="187"/>
                      <a:pt x="168" y="764"/>
                      <a:pt x="525" y="764"/>
                    </a:cubicBezTo>
                    <a:cubicBezTo>
                      <a:pt x="571" y="764"/>
                      <a:pt x="621" y="754"/>
                      <a:pt x="674" y="732"/>
                    </a:cubicBezTo>
                    <a:cubicBezTo>
                      <a:pt x="1076" y="573"/>
                      <a:pt x="895" y="1"/>
                      <a:pt x="540" y="1"/>
                    </a:cubicBezTo>
                    <a:close/>
                  </a:path>
                </a:pathLst>
              </a:custGeom>
              <a:solidFill>
                <a:srgbClr val="373066"/>
              </a:solidFill>
              <a:ln>
                <a:noFill/>
              </a:ln>
            </p:spPr>
            <p:txBody>
              <a:bodyPr spcFirstLastPara="1" wrap="square" lIns="121900" tIns="121900" rIns="121900" bIns="121900" anchor="ctr" anchorCtr="0">
                <a:noAutofit/>
              </a:bodyPr>
              <a:lstStyle/>
              <a:p>
                <a:endParaRPr sz="2400"/>
              </a:p>
            </p:txBody>
          </p:sp>
          <p:sp>
            <p:nvSpPr>
              <p:cNvPr id="4658" name="Google Shape;4658;p56"/>
              <p:cNvSpPr/>
              <p:nvPr/>
            </p:nvSpPr>
            <p:spPr>
              <a:xfrm>
                <a:off x="2344400" y="3353100"/>
                <a:ext cx="26975" cy="19025"/>
              </a:xfrm>
              <a:custGeom>
                <a:avLst/>
                <a:gdLst/>
                <a:ahLst/>
                <a:cxnLst/>
                <a:rect l="l" t="t" r="r" b="b"/>
                <a:pathLst>
                  <a:path w="1079" h="761" extrusionOk="0">
                    <a:moveTo>
                      <a:pt x="546" y="0"/>
                    </a:moveTo>
                    <a:cubicBezTo>
                      <a:pt x="501" y="0"/>
                      <a:pt x="453" y="9"/>
                      <a:pt x="402" y="29"/>
                    </a:cubicBezTo>
                    <a:cubicBezTo>
                      <a:pt x="0" y="188"/>
                      <a:pt x="172" y="760"/>
                      <a:pt x="533" y="760"/>
                    </a:cubicBezTo>
                    <a:cubicBezTo>
                      <a:pt x="578" y="760"/>
                      <a:pt x="626" y="751"/>
                      <a:pt x="676" y="732"/>
                    </a:cubicBezTo>
                    <a:cubicBezTo>
                      <a:pt x="1078" y="573"/>
                      <a:pt x="907" y="0"/>
                      <a:pt x="546" y="0"/>
                    </a:cubicBezTo>
                    <a:close/>
                  </a:path>
                </a:pathLst>
              </a:custGeom>
              <a:solidFill>
                <a:srgbClr val="373066"/>
              </a:solidFill>
              <a:ln>
                <a:noFill/>
              </a:ln>
            </p:spPr>
            <p:txBody>
              <a:bodyPr spcFirstLastPara="1" wrap="square" lIns="121900" tIns="121900" rIns="121900" bIns="121900" anchor="ctr" anchorCtr="0">
                <a:noAutofit/>
              </a:bodyPr>
              <a:lstStyle/>
              <a:p>
                <a:endParaRPr sz="2400"/>
              </a:p>
            </p:txBody>
          </p:sp>
          <p:sp>
            <p:nvSpPr>
              <p:cNvPr id="4659" name="Google Shape;4659;p56"/>
              <p:cNvSpPr/>
              <p:nvPr/>
            </p:nvSpPr>
            <p:spPr>
              <a:xfrm>
                <a:off x="2532800" y="2884875"/>
                <a:ext cx="27000" cy="19025"/>
              </a:xfrm>
              <a:custGeom>
                <a:avLst/>
                <a:gdLst/>
                <a:ahLst/>
                <a:cxnLst/>
                <a:rect l="l" t="t" r="r" b="b"/>
                <a:pathLst>
                  <a:path w="1080" h="761" extrusionOk="0">
                    <a:moveTo>
                      <a:pt x="547" y="1"/>
                    </a:moveTo>
                    <a:cubicBezTo>
                      <a:pt x="502" y="1"/>
                      <a:pt x="453" y="10"/>
                      <a:pt x="403" y="30"/>
                    </a:cubicBezTo>
                    <a:cubicBezTo>
                      <a:pt x="1" y="188"/>
                      <a:pt x="182" y="761"/>
                      <a:pt x="537" y="761"/>
                    </a:cubicBezTo>
                    <a:cubicBezTo>
                      <a:pt x="581" y="761"/>
                      <a:pt x="628" y="752"/>
                      <a:pt x="677" y="732"/>
                    </a:cubicBezTo>
                    <a:cubicBezTo>
                      <a:pt x="1079" y="573"/>
                      <a:pt x="907" y="1"/>
                      <a:pt x="547" y="1"/>
                    </a:cubicBezTo>
                    <a:close/>
                  </a:path>
                </a:pathLst>
              </a:custGeom>
              <a:solidFill>
                <a:srgbClr val="373066"/>
              </a:solidFill>
              <a:ln>
                <a:noFill/>
              </a:ln>
            </p:spPr>
            <p:txBody>
              <a:bodyPr spcFirstLastPara="1" wrap="square" lIns="121900" tIns="121900" rIns="121900" bIns="121900" anchor="ctr" anchorCtr="0">
                <a:noAutofit/>
              </a:bodyPr>
              <a:lstStyle/>
              <a:p>
                <a:endParaRPr sz="2400"/>
              </a:p>
            </p:txBody>
          </p:sp>
          <p:sp>
            <p:nvSpPr>
              <p:cNvPr id="4660" name="Google Shape;4660;p56"/>
              <p:cNvSpPr/>
              <p:nvPr/>
            </p:nvSpPr>
            <p:spPr>
              <a:xfrm>
                <a:off x="2175925" y="3266475"/>
                <a:ext cx="26975" cy="19025"/>
              </a:xfrm>
              <a:custGeom>
                <a:avLst/>
                <a:gdLst/>
                <a:ahLst/>
                <a:cxnLst/>
                <a:rect l="l" t="t" r="r" b="b"/>
                <a:pathLst>
                  <a:path w="1079" h="761" extrusionOk="0">
                    <a:moveTo>
                      <a:pt x="543" y="1"/>
                    </a:moveTo>
                    <a:cubicBezTo>
                      <a:pt x="499" y="1"/>
                      <a:pt x="451" y="10"/>
                      <a:pt x="403" y="29"/>
                    </a:cubicBezTo>
                    <a:cubicBezTo>
                      <a:pt x="0" y="188"/>
                      <a:pt x="172" y="761"/>
                      <a:pt x="533" y="761"/>
                    </a:cubicBezTo>
                    <a:cubicBezTo>
                      <a:pt x="578" y="761"/>
                      <a:pt x="626" y="752"/>
                      <a:pt x="676" y="732"/>
                    </a:cubicBezTo>
                    <a:cubicBezTo>
                      <a:pt x="1078" y="573"/>
                      <a:pt x="897" y="1"/>
                      <a:pt x="543" y="1"/>
                    </a:cubicBezTo>
                    <a:close/>
                  </a:path>
                </a:pathLst>
              </a:custGeom>
              <a:solidFill>
                <a:srgbClr val="373066"/>
              </a:solidFill>
              <a:ln>
                <a:noFill/>
              </a:ln>
            </p:spPr>
            <p:txBody>
              <a:bodyPr spcFirstLastPara="1" wrap="square" lIns="121900" tIns="121900" rIns="121900" bIns="121900" anchor="ctr" anchorCtr="0">
                <a:noAutofit/>
              </a:bodyPr>
              <a:lstStyle/>
              <a:p>
                <a:endParaRPr sz="2400"/>
              </a:p>
            </p:txBody>
          </p:sp>
          <p:sp>
            <p:nvSpPr>
              <p:cNvPr id="4661" name="Google Shape;4661;p56"/>
              <p:cNvSpPr/>
              <p:nvPr/>
            </p:nvSpPr>
            <p:spPr>
              <a:xfrm>
                <a:off x="2181575" y="3199500"/>
                <a:ext cx="30850" cy="20525"/>
              </a:xfrm>
              <a:custGeom>
                <a:avLst/>
                <a:gdLst/>
                <a:ahLst/>
                <a:cxnLst/>
                <a:rect l="l" t="t" r="r" b="b"/>
                <a:pathLst>
                  <a:path w="1234" h="821" extrusionOk="0">
                    <a:moveTo>
                      <a:pt x="701" y="1"/>
                    </a:moveTo>
                    <a:cubicBezTo>
                      <a:pt x="656" y="1"/>
                      <a:pt x="608" y="10"/>
                      <a:pt x="558" y="30"/>
                    </a:cubicBezTo>
                    <a:lnTo>
                      <a:pt x="403" y="89"/>
                    </a:lnTo>
                    <a:cubicBezTo>
                      <a:pt x="1" y="248"/>
                      <a:pt x="172" y="820"/>
                      <a:pt x="533" y="820"/>
                    </a:cubicBezTo>
                    <a:cubicBezTo>
                      <a:pt x="578" y="820"/>
                      <a:pt x="626" y="811"/>
                      <a:pt x="677" y="792"/>
                    </a:cubicBezTo>
                    <a:lnTo>
                      <a:pt x="831" y="732"/>
                    </a:lnTo>
                    <a:cubicBezTo>
                      <a:pt x="1233" y="573"/>
                      <a:pt x="1062" y="1"/>
                      <a:pt x="701" y="1"/>
                    </a:cubicBezTo>
                    <a:close/>
                  </a:path>
                </a:pathLst>
              </a:custGeom>
              <a:solidFill>
                <a:srgbClr val="373066"/>
              </a:solidFill>
              <a:ln>
                <a:noFill/>
              </a:ln>
            </p:spPr>
            <p:txBody>
              <a:bodyPr spcFirstLastPara="1" wrap="square" lIns="121900" tIns="121900" rIns="121900" bIns="121900" anchor="ctr" anchorCtr="0">
                <a:noAutofit/>
              </a:bodyPr>
              <a:lstStyle/>
              <a:p>
                <a:endParaRPr sz="2400"/>
              </a:p>
            </p:txBody>
          </p:sp>
          <p:sp>
            <p:nvSpPr>
              <p:cNvPr id="4662" name="Google Shape;4662;p56"/>
              <p:cNvSpPr/>
              <p:nvPr/>
            </p:nvSpPr>
            <p:spPr>
              <a:xfrm>
                <a:off x="2146450" y="3065850"/>
                <a:ext cx="26975" cy="19025"/>
              </a:xfrm>
              <a:custGeom>
                <a:avLst/>
                <a:gdLst/>
                <a:ahLst/>
                <a:cxnLst/>
                <a:rect l="l" t="t" r="r" b="b"/>
                <a:pathLst>
                  <a:path w="1079" h="761" extrusionOk="0">
                    <a:moveTo>
                      <a:pt x="546" y="1"/>
                    </a:moveTo>
                    <a:cubicBezTo>
                      <a:pt x="501" y="1"/>
                      <a:pt x="453" y="10"/>
                      <a:pt x="403" y="30"/>
                    </a:cubicBezTo>
                    <a:cubicBezTo>
                      <a:pt x="1" y="188"/>
                      <a:pt x="172" y="761"/>
                      <a:pt x="533" y="761"/>
                    </a:cubicBezTo>
                    <a:cubicBezTo>
                      <a:pt x="578" y="761"/>
                      <a:pt x="626" y="752"/>
                      <a:pt x="677" y="732"/>
                    </a:cubicBezTo>
                    <a:cubicBezTo>
                      <a:pt x="1079" y="573"/>
                      <a:pt x="907" y="1"/>
                      <a:pt x="546" y="1"/>
                    </a:cubicBezTo>
                    <a:close/>
                  </a:path>
                </a:pathLst>
              </a:custGeom>
              <a:solidFill>
                <a:srgbClr val="373066"/>
              </a:solidFill>
              <a:ln>
                <a:noFill/>
              </a:ln>
            </p:spPr>
            <p:txBody>
              <a:bodyPr spcFirstLastPara="1" wrap="square" lIns="121900" tIns="121900" rIns="121900" bIns="121900" anchor="ctr" anchorCtr="0">
                <a:noAutofit/>
              </a:bodyPr>
              <a:lstStyle/>
              <a:p>
                <a:endParaRPr sz="2400"/>
              </a:p>
            </p:txBody>
          </p:sp>
          <p:sp>
            <p:nvSpPr>
              <p:cNvPr id="4663" name="Google Shape;4663;p56"/>
              <p:cNvSpPr/>
              <p:nvPr/>
            </p:nvSpPr>
            <p:spPr>
              <a:xfrm>
                <a:off x="1814875" y="4208550"/>
                <a:ext cx="30825" cy="20825"/>
              </a:xfrm>
              <a:custGeom>
                <a:avLst/>
                <a:gdLst/>
                <a:ahLst/>
                <a:cxnLst/>
                <a:rect l="l" t="t" r="r" b="b"/>
                <a:pathLst>
                  <a:path w="1233" h="833" extrusionOk="0">
                    <a:moveTo>
                      <a:pt x="701" y="1"/>
                    </a:moveTo>
                    <a:cubicBezTo>
                      <a:pt x="655" y="1"/>
                      <a:pt x="607" y="10"/>
                      <a:pt x="557" y="30"/>
                    </a:cubicBezTo>
                    <a:lnTo>
                      <a:pt x="402" y="101"/>
                    </a:lnTo>
                    <a:cubicBezTo>
                      <a:pt x="0" y="260"/>
                      <a:pt x="181" y="832"/>
                      <a:pt x="536" y="832"/>
                    </a:cubicBezTo>
                    <a:cubicBezTo>
                      <a:pt x="580" y="832"/>
                      <a:pt x="627" y="823"/>
                      <a:pt x="676" y="804"/>
                    </a:cubicBezTo>
                    <a:lnTo>
                      <a:pt x="831" y="732"/>
                    </a:lnTo>
                    <a:cubicBezTo>
                      <a:pt x="1233" y="573"/>
                      <a:pt x="1061" y="1"/>
                      <a:pt x="701" y="1"/>
                    </a:cubicBezTo>
                    <a:close/>
                  </a:path>
                </a:pathLst>
              </a:custGeom>
              <a:solidFill>
                <a:srgbClr val="373066"/>
              </a:solidFill>
              <a:ln>
                <a:noFill/>
              </a:ln>
            </p:spPr>
            <p:txBody>
              <a:bodyPr spcFirstLastPara="1" wrap="square" lIns="121900" tIns="121900" rIns="121900" bIns="121900" anchor="ctr" anchorCtr="0">
                <a:noAutofit/>
              </a:bodyPr>
              <a:lstStyle/>
              <a:p>
                <a:endParaRPr sz="2400"/>
              </a:p>
            </p:txBody>
          </p:sp>
          <p:sp>
            <p:nvSpPr>
              <p:cNvPr id="4664" name="Google Shape;4664;p56"/>
              <p:cNvSpPr/>
              <p:nvPr/>
            </p:nvSpPr>
            <p:spPr>
              <a:xfrm>
                <a:off x="1880950" y="4161225"/>
                <a:ext cx="26975" cy="19025"/>
              </a:xfrm>
              <a:custGeom>
                <a:avLst/>
                <a:gdLst/>
                <a:ahLst/>
                <a:cxnLst/>
                <a:rect l="l" t="t" r="r" b="b"/>
                <a:pathLst>
                  <a:path w="1079" h="761" extrusionOk="0">
                    <a:moveTo>
                      <a:pt x="546" y="1"/>
                    </a:moveTo>
                    <a:cubicBezTo>
                      <a:pt x="501" y="1"/>
                      <a:pt x="453" y="10"/>
                      <a:pt x="402" y="30"/>
                    </a:cubicBezTo>
                    <a:cubicBezTo>
                      <a:pt x="0" y="188"/>
                      <a:pt x="172" y="761"/>
                      <a:pt x="533" y="761"/>
                    </a:cubicBezTo>
                    <a:cubicBezTo>
                      <a:pt x="578" y="761"/>
                      <a:pt x="626" y="752"/>
                      <a:pt x="676" y="732"/>
                    </a:cubicBezTo>
                    <a:cubicBezTo>
                      <a:pt x="1078" y="573"/>
                      <a:pt x="907" y="1"/>
                      <a:pt x="546" y="1"/>
                    </a:cubicBezTo>
                    <a:close/>
                  </a:path>
                </a:pathLst>
              </a:custGeom>
              <a:solidFill>
                <a:srgbClr val="373066"/>
              </a:solidFill>
              <a:ln>
                <a:noFill/>
              </a:ln>
            </p:spPr>
            <p:txBody>
              <a:bodyPr spcFirstLastPara="1" wrap="square" lIns="121900" tIns="121900" rIns="121900" bIns="121900" anchor="ctr" anchorCtr="0">
                <a:noAutofit/>
              </a:bodyPr>
              <a:lstStyle/>
              <a:p>
                <a:endParaRPr sz="2400"/>
              </a:p>
            </p:txBody>
          </p:sp>
          <p:sp>
            <p:nvSpPr>
              <p:cNvPr id="4665" name="Google Shape;4665;p56"/>
              <p:cNvSpPr/>
              <p:nvPr/>
            </p:nvSpPr>
            <p:spPr>
              <a:xfrm>
                <a:off x="1911350" y="4222525"/>
                <a:ext cx="24825" cy="22550"/>
              </a:xfrm>
              <a:custGeom>
                <a:avLst/>
                <a:gdLst/>
                <a:ahLst/>
                <a:cxnLst/>
                <a:rect l="l" t="t" r="r" b="b"/>
                <a:pathLst>
                  <a:path w="993" h="902" extrusionOk="0">
                    <a:moveTo>
                      <a:pt x="478" y="1"/>
                    </a:moveTo>
                    <a:cubicBezTo>
                      <a:pt x="242" y="1"/>
                      <a:pt x="1" y="217"/>
                      <a:pt x="115" y="506"/>
                    </a:cubicBezTo>
                    <a:lnTo>
                      <a:pt x="175" y="673"/>
                    </a:lnTo>
                    <a:cubicBezTo>
                      <a:pt x="238" y="834"/>
                      <a:pt x="368" y="901"/>
                      <a:pt x="500" y="901"/>
                    </a:cubicBezTo>
                    <a:cubicBezTo>
                      <a:pt x="741" y="901"/>
                      <a:pt x="992" y="679"/>
                      <a:pt x="877" y="387"/>
                    </a:cubicBezTo>
                    <a:lnTo>
                      <a:pt x="806" y="233"/>
                    </a:lnTo>
                    <a:cubicBezTo>
                      <a:pt x="741" y="70"/>
                      <a:pt x="610" y="1"/>
                      <a:pt x="478" y="1"/>
                    </a:cubicBezTo>
                    <a:close/>
                  </a:path>
                </a:pathLst>
              </a:custGeom>
              <a:solidFill>
                <a:srgbClr val="373066"/>
              </a:solidFill>
              <a:ln>
                <a:noFill/>
              </a:ln>
            </p:spPr>
            <p:txBody>
              <a:bodyPr spcFirstLastPara="1" wrap="square" lIns="121900" tIns="121900" rIns="121900" bIns="121900" anchor="ctr" anchorCtr="0">
                <a:noAutofit/>
              </a:bodyPr>
              <a:lstStyle/>
              <a:p>
                <a:endParaRPr sz="2400"/>
              </a:p>
            </p:txBody>
          </p:sp>
        </p:grpSp>
        <p:sp>
          <p:nvSpPr>
            <p:cNvPr id="4666" name="Google Shape;4666;p56"/>
            <p:cNvSpPr/>
            <p:nvPr/>
          </p:nvSpPr>
          <p:spPr>
            <a:xfrm>
              <a:off x="11241700" y="3319975"/>
              <a:ext cx="91700" cy="91700"/>
            </a:xfrm>
            <a:custGeom>
              <a:avLst/>
              <a:gdLst/>
              <a:ahLst/>
              <a:cxnLst/>
              <a:rect l="l" t="t" r="r" b="b"/>
              <a:pathLst>
                <a:path w="3668" h="3668" extrusionOk="0">
                  <a:moveTo>
                    <a:pt x="1834" y="0"/>
                  </a:moveTo>
                  <a:cubicBezTo>
                    <a:pt x="822" y="0"/>
                    <a:pt x="1" y="822"/>
                    <a:pt x="1" y="1834"/>
                  </a:cubicBezTo>
                  <a:cubicBezTo>
                    <a:pt x="1" y="2846"/>
                    <a:pt x="822" y="3667"/>
                    <a:pt x="1834" y="3667"/>
                  </a:cubicBezTo>
                  <a:cubicBezTo>
                    <a:pt x="2846" y="3667"/>
                    <a:pt x="3668" y="2846"/>
                    <a:pt x="3668" y="1834"/>
                  </a:cubicBezTo>
                  <a:cubicBezTo>
                    <a:pt x="3668" y="822"/>
                    <a:pt x="2846" y="0"/>
                    <a:pt x="1834" y="0"/>
                  </a:cubicBezTo>
                  <a:close/>
                </a:path>
              </a:pathLst>
            </a:custGeom>
            <a:solidFill>
              <a:srgbClr val="373066"/>
            </a:solidFill>
            <a:ln>
              <a:noFill/>
            </a:ln>
          </p:spPr>
          <p:txBody>
            <a:bodyPr spcFirstLastPara="1" wrap="square" lIns="121900" tIns="121900" rIns="121900" bIns="121900" anchor="ctr" anchorCtr="0">
              <a:noAutofit/>
            </a:bodyPr>
            <a:lstStyle/>
            <a:p>
              <a:endParaRPr sz="2400"/>
            </a:p>
          </p:txBody>
        </p:sp>
        <p:sp>
          <p:nvSpPr>
            <p:cNvPr id="4667" name="Google Shape;4667;p56"/>
            <p:cNvSpPr/>
            <p:nvPr/>
          </p:nvSpPr>
          <p:spPr>
            <a:xfrm>
              <a:off x="10774750" y="4044350"/>
              <a:ext cx="27700" cy="27725"/>
            </a:xfrm>
            <a:custGeom>
              <a:avLst/>
              <a:gdLst/>
              <a:ahLst/>
              <a:cxnLst/>
              <a:rect l="l" t="t" r="r" b="b"/>
              <a:pathLst>
                <a:path w="1108" h="1109" extrusionOk="0">
                  <a:moveTo>
                    <a:pt x="560" y="1"/>
                  </a:moveTo>
                  <a:cubicBezTo>
                    <a:pt x="250" y="1"/>
                    <a:pt x="0" y="251"/>
                    <a:pt x="0" y="549"/>
                  </a:cubicBezTo>
                  <a:cubicBezTo>
                    <a:pt x="0" y="858"/>
                    <a:pt x="250" y="1108"/>
                    <a:pt x="560" y="1108"/>
                  </a:cubicBezTo>
                  <a:cubicBezTo>
                    <a:pt x="858" y="1108"/>
                    <a:pt x="1108" y="858"/>
                    <a:pt x="1108" y="549"/>
                  </a:cubicBezTo>
                  <a:cubicBezTo>
                    <a:pt x="1108" y="251"/>
                    <a:pt x="858" y="1"/>
                    <a:pt x="560" y="1"/>
                  </a:cubicBezTo>
                  <a:close/>
                </a:path>
              </a:pathLst>
            </a:custGeom>
            <a:solidFill>
              <a:srgbClr val="373066"/>
            </a:solidFill>
            <a:ln>
              <a:noFill/>
            </a:ln>
          </p:spPr>
          <p:txBody>
            <a:bodyPr spcFirstLastPara="1" wrap="square" lIns="121900" tIns="121900" rIns="121900" bIns="121900" anchor="ctr" anchorCtr="0">
              <a:noAutofit/>
            </a:bodyPr>
            <a:lstStyle/>
            <a:p>
              <a:endParaRPr sz="2400"/>
            </a:p>
          </p:txBody>
        </p:sp>
        <p:sp>
          <p:nvSpPr>
            <p:cNvPr id="4668" name="Google Shape;4668;p56"/>
            <p:cNvSpPr/>
            <p:nvPr/>
          </p:nvSpPr>
          <p:spPr>
            <a:xfrm>
              <a:off x="11745075" y="2941013"/>
              <a:ext cx="55375" cy="55375"/>
            </a:xfrm>
            <a:custGeom>
              <a:avLst/>
              <a:gdLst/>
              <a:ahLst/>
              <a:cxnLst/>
              <a:rect l="l" t="t" r="r" b="b"/>
              <a:pathLst>
                <a:path w="2215" h="2215" extrusionOk="0">
                  <a:moveTo>
                    <a:pt x="1107" y="0"/>
                  </a:moveTo>
                  <a:cubicBezTo>
                    <a:pt x="500" y="0"/>
                    <a:pt x="0" y="500"/>
                    <a:pt x="0" y="1108"/>
                  </a:cubicBezTo>
                  <a:cubicBezTo>
                    <a:pt x="0" y="1715"/>
                    <a:pt x="500" y="2215"/>
                    <a:pt x="1107" y="2215"/>
                  </a:cubicBezTo>
                  <a:cubicBezTo>
                    <a:pt x="1715" y="2215"/>
                    <a:pt x="2215" y="1715"/>
                    <a:pt x="2215" y="1108"/>
                  </a:cubicBezTo>
                  <a:cubicBezTo>
                    <a:pt x="2215" y="500"/>
                    <a:pt x="1715" y="0"/>
                    <a:pt x="1107" y="0"/>
                  </a:cubicBezTo>
                  <a:close/>
                </a:path>
              </a:pathLst>
            </a:custGeom>
            <a:solidFill>
              <a:srgbClr val="373066"/>
            </a:solidFill>
            <a:ln>
              <a:noFill/>
            </a:ln>
          </p:spPr>
          <p:txBody>
            <a:bodyPr spcFirstLastPara="1" wrap="square" lIns="121900" tIns="121900" rIns="121900" bIns="121900" anchor="ctr" anchorCtr="0">
              <a:noAutofit/>
            </a:bodyPr>
            <a:lstStyle/>
            <a:p>
              <a:endParaRPr sz="2400"/>
            </a:p>
          </p:txBody>
        </p:sp>
      </p:gr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1865" y="922614"/>
            <a:ext cx="9421575" cy="5240681"/>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60634" y="4466253"/>
            <a:ext cx="864335" cy="1458828"/>
          </a:xfrm>
          <a:prstGeom prst="rect">
            <a:avLst/>
          </a:prstGeom>
        </p:spPr>
      </p:pic>
      <p:sp>
        <p:nvSpPr>
          <p:cNvPr id="2" name="Rectangle 1"/>
          <p:cNvSpPr/>
          <p:nvPr/>
        </p:nvSpPr>
        <p:spPr>
          <a:xfrm>
            <a:off x="1639919" y="1780910"/>
            <a:ext cx="8977855" cy="2123658"/>
          </a:xfrm>
          <a:prstGeom prst="rect">
            <a:avLst/>
          </a:prstGeom>
        </p:spPr>
        <p:txBody>
          <a:bodyPr wrap="square">
            <a:spAutoFit/>
          </a:bodyPr>
          <a:lstStyle/>
          <a:p>
            <a:pPr algn="ctr">
              <a:lnSpc>
                <a:spcPct val="150000"/>
              </a:lnSpc>
            </a:pPr>
            <a:r>
              <a:rPr lang="en-US" sz="4400" b="1" dirty="0" err="1">
                <a:latin typeface="Calibri" panose="020F0502020204030204" pitchFamily="34" charset="0"/>
                <a:cs typeface="Calibri" panose="020F0502020204030204" pitchFamily="34" charset="0"/>
              </a:rPr>
              <a:t>Hoạt</a:t>
            </a:r>
            <a:r>
              <a:rPr lang="en-US" sz="4400" b="1" dirty="0">
                <a:latin typeface="Calibri" panose="020F0502020204030204" pitchFamily="34" charset="0"/>
                <a:cs typeface="Calibri" panose="020F0502020204030204" pitchFamily="34" charset="0"/>
              </a:rPr>
              <a:t> </a:t>
            </a:r>
            <a:r>
              <a:rPr lang="en-US" sz="4400" b="1" err="1">
                <a:latin typeface="Calibri" panose="020F0502020204030204" pitchFamily="34" charset="0"/>
                <a:cs typeface="Calibri" panose="020F0502020204030204" pitchFamily="34" charset="0"/>
              </a:rPr>
              <a:t>động</a:t>
            </a:r>
            <a:r>
              <a:rPr lang="en-US" sz="4400" b="1">
                <a:latin typeface="Calibri" panose="020F0502020204030204" pitchFamily="34" charset="0"/>
                <a:cs typeface="Calibri" panose="020F0502020204030204" pitchFamily="34" charset="0"/>
              </a:rPr>
              <a:t> </a:t>
            </a:r>
            <a:r>
              <a:rPr lang="en-US" sz="4400" b="1" smtClean="0">
                <a:latin typeface="Calibri" panose="020F0502020204030204" pitchFamily="34" charset="0"/>
                <a:cs typeface="Calibri" panose="020F0502020204030204" pitchFamily="34" charset="0"/>
              </a:rPr>
              <a:t>2.2</a:t>
            </a:r>
            <a:endParaRPr lang="en-US" sz="4400" b="1" dirty="0">
              <a:latin typeface="Calibri" panose="020F0502020204030204" pitchFamily="34" charset="0"/>
              <a:cs typeface="Calibri" panose="020F0502020204030204" pitchFamily="34" charset="0"/>
            </a:endParaRPr>
          </a:p>
          <a:p>
            <a:pPr algn="ctr">
              <a:lnSpc>
                <a:spcPct val="150000"/>
              </a:lnSpc>
            </a:pPr>
            <a:r>
              <a:rPr lang="en-US" sz="4400" b="1" dirty="0">
                <a:latin typeface="Calibri" panose="020F0502020204030204" pitchFamily="34" charset="0"/>
                <a:cs typeface="Calibri" panose="020F0502020204030204" pitchFamily="34" charset="0"/>
              </a:rPr>
              <a:t> </a:t>
            </a:r>
            <a:r>
              <a:rPr lang="en-US" sz="4400" b="1" dirty="0">
                <a:solidFill>
                  <a:srgbClr val="FF0000"/>
                </a:solidFill>
                <a:latin typeface="Calibri" panose="020F0502020204030204" pitchFamily="34" charset="0"/>
                <a:cs typeface="Calibri" panose="020F0502020204030204" pitchFamily="34" charset="0"/>
              </a:rPr>
              <a:t>TÌM HIỂU VỀ MẠCH DÃY</a:t>
            </a:r>
          </a:p>
        </p:txBody>
      </p:sp>
    </p:spTree>
    <p:extLst>
      <p:ext uri="{BB962C8B-B14F-4D97-AF65-F5344CB8AC3E}">
        <p14:creationId xmlns:p14="http://schemas.microsoft.com/office/powerpoint/2010/main" val="305326033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7762019-6524-91D1-9E32-730028399123}"/>
              </a:ext>
            </a:extLst>
          </p:cNvPr>
          <p:cNvPicPr>
            <a:picLocks noChangeAspect="1"/>
          </p:cNvPicPr>
          <p:nvPr/>
        </p:nvPicPr>
        <p:blipFill rotWithShape="1">
          <a:blip r:embed="rId2"/>
          <a:srcRect l="20732"/>
          <a:stretch/>
        </p:blipFill>
        <p:spPr>
          <a:xfrm>
            <a:off x="3131820" y="1878478"/>
            <a:ext cx="8172450" cy="3101044"/>
          </a:xfrm>
          <a:prstGeom prst="rect">
            <a:avLst/>
          </a:prstGeom>
        </p:spPr>
      </p:pic>
      <p:sp>
        <p:nvSpPr>
          <p:cNvPr id="6" name="TextBox 5">
            <a:extLst>
              <a:ext uri="{FF2B5EF4-FFF2-40B4-BE49-F238E27FC236}">
                <a16:creationId xmlns:a16="http://schemas.microsoft.com/office/drawing/2014/main" id="{AE451987-F436-890C-6F93-65498A81205A}"/>
              </a:ext>
            </a:extLst>
          </p:cNvPr>
          <p:cNvSpPr txBox="1"/>
          <p:nvPr/>
        </p:nvSpPr>
        <p:spPr>
          <a:xfrm>
            <a:off x="1463054" y="-188705"/>
            <a:ext cx="9287839" cy="1200329"/>
          </a:xfrm>
          <a:prstGeom prst="rect">
            <a:avLst/>
          </a:prstGeom>
          <a:noFill/>
        </p:spPr>
        <p:txBody>
          <a:bodyPr wrap="square" rtlCol="0">
            <a:spAutoFit/>
          </a:bodyPr>
          <a:lstStyle/>
          <a:p>
            <a:pPr algn="ctr">
              <a:lnSpc>
                <a:spcPct val="150000"/>
              </a:lnSpc>
            </a:pPr>
            <a:r>
              <a:rPr lang="en-US" sz="4800" b="1" dirty="0">
                <a:solidFill>
                  <a:srgbClr val="002060"/>
                </a:solidFill>
                <a:latin typeface="Calibri" panose="020F0502020204030204" pitchFamily="34" charset="0"/>
                <a:cs typeface="Calibri" panose="020F0502020204030204" pitchFamily="34" charset="0"/>
              </a:rPr>
              <a:t>II. MẠCH DÃY </a:t>
            </a:r>
          </a:p>
        </p:txBody>
      </p:sp>
      <p:sp>
        <p:nvSpPr>
          <p:cNvPr id="2" name="Action Button: Home 76">
            <a:hlinkClick r:id="rId3" action="ppaction://hlinksldjump" highlightClick="1"/>
            <a:extLst>
              <a:ext uri="{FF2B5EF4-FFF2-40B4-BE49-F238E27FC236}">
                <a16:creationId xmlns:a16="http://schemas.microsoft.com/office/drawing/2014/main" id="{03ACEDF1-7BD9-3E56-D428-D4C8D8DC5C79}"/>
              </a:ext>
            </a:extLst>
          </p:cNvPr>
          <p:cNvSpPr/>
          <p:nvPr/>
        </p:nvSpPr>
        <p:spPr>
          <a:xfrm>
            <a:off x="-40332" y="6079759"/>
            <a:ext cx="857933" cy="691176"/>
          </a:xfrm>
          <a:prstGeom prst="actionButtonHome">
            <a:avLst/>
          </a:prstGeom>
          <a:solidFill>
            <a:schemeClr val="accent6"/>
          </a:solidFill>
          <a:ln w="9525" cap="flat" cmpd="sng" algn="ctr">
            <a:solidFill>
              <a:srgbClr val="FEE5E6">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defTabSz="1219170">
              <a:defRPr/>
            </a:pPr>
            <a:endParaRPr lang="en-US" sz="2400" kern="0">
              <a:solidFill>
                <a:srgbClr val="363066"/>
              </a:solidFill>
              <a:latin typeface="Arial"/>
            </a:endParaRPr>
          </a:p>
        </p:txBody>
      </p:sp>
      <p:sp>
        <p:nvSpPr>
          <p:cNvPr id="5" name="TextBox 4">
            <a:extLst>
              <a:ext uri="{FF2B5EF4-FFF2-40B4-BE49-F238E27FC236}">
                <a16:creationId xmlns:a16="http://schemas.microsoft.com/office/drawing/2014/main" id="{3BE840B7-7143-42A6-1F2F-33EAC2C50AC7}"/>
              </a:ext>
            </a:extLst>
          </p:cNvPr>
          <p:cNvSpPr txBox="1"/>
          <p:nvPr/>
        </p:nvSpPr>
        <p:spPr>
          <a:xfrm>
            <a:off x="971550" y="2023443"/>
            <a:ext cx="2160270" cy="954107"/>
          </a:xfrm>
          <a:prstGeom prst="rect">
            <a:avLst/>
          </a:prstGeom>
          <a:noFill/>
        </p:spPr>
        <p:txBody>
          <a:bodyPr wrap="square">
            <a:spAutoFit/>
          </a:bodyPr>
          <a:lstStyle/>
          <a:p>
            <a:pPr indent="388610" algn="just">
              <a:spcBef>
                <a:spcPts val="800"/>
              </a:spcBef>
              <a:spcAft>
                <a:spcPts val="800"/>
              </a:spcAft>
              <a:tabLst>
                <a:tab pos="7822158" algn="l"/>
              </a:tabLst>
            </a:pPr>
            <a:r>
              <a:rPr lang="en-US" sz="2800" b="1" dirty="0">
                <a:latin typeface="Arial" panose="020B0604020202020204" pitchFamily="34" charset="0"/>
                <a:ea typeface="Times New Roman" panose="02020603050405020304" pitchFamily="18" charset="0"/>
                <a:cs typeface="Arial" panose="020B0604020202020204" pitchFamily="34" charset="0"/>
              </a:rPr>
              <a:t>VÒNG 1: </a:t>
            </a:r>
            <a:r>
              <a:rPr lang="en-US" sz="2800" b="1" dirty="0" err="1">
                <a:latin typeface="Arial" panose="020B0604020202020204" pitchFamily="34" charset="0"/>
                <a:ea typeface="Times New Roman" panose="02020603050405020304" pitchFamily="18" charset="0"/>
                <a:cs typeface="Arial" panose="020B0604020202020204" pitchFamily="34" charset="0"/>
              </a:rPr>
              <a:t>Chuyên</a:t>
            </a:r>
            <a:r>
              <a:rPr lang="en-US" sz="2800" b="1" dirty="0">
                <a:latin typeface="Arial" panose="020B0604020202020204" pitchFamily="34" charset="0"/>
                <a:ea typeface="Times New Roman" panose="02020603050405020304" pitchFamily="18" charset="0"/>
                <a:cs typeface="Arial" panose="020B0604020202020204" pitchFamily="34" charset="0"/>
              </a:rPr>
              <a:t> </a:t>
            </a:r>
            <a:r>
              <a:rPr lang="en-US" sz="2800" b="1" dirty="0" err="1">
                <a:latin typeface="Arial" panose="020B0604020202020204" pitchFamily="34" charset="0"/>
                <a:ea typeface="Times New Roman" panose="02020603050405020304" pitchFamily="18" charset="0"/>
                <a:cs typeface="Arial" panose="020B0604020202020204" pitchFamily="34" charset="0"/>
              </a:rPr>
              <a:t>gia</a:t>
            </a:r>
            <a:endParaRPr lang="en-US" sz="2800" b="1" dirty="0">
              <a:latin typeface="Arial" panose="020B0604020202020204" pitchFamily="34" charset="0"/>
              <a:ea typeface="Times New Roman" panose="02020603050405020304" pitchFamily="18" charset="0"/>
              <a:cs typeface="Arial" panose="020B0604020202020204" pitchFamily="34" charset="0"/>
            </a:endParaRPr>
          </a:p>
        </p:txBody>
      </p:sp>
      <p:sp>
        <p:nvSpPr>
          <p:cNvPr id="7" name="TextBox 6">
            <a:extLst>
              <a:ext uri="{FF2B5EF4-FFF2-40B4-BE49-F238E27FC236}">
                <a16:creationId xmlns:a16="http://schemas.microsoft.com/office/drawing/2014/main" id="{D5E213DB-A095-1A42-FD2B-1AF5B7F9F6DB}"/>
              </a:ext>
            </a:extLst>
          </p:cNvPr>
          <p:cNvSpPr txBox="1"/>
          <p:nvPr/>
        </p:nvSpPr>
        <p:spPr>
          <a:xfrm>
            <a:off x="971550" y="3958923"/>
            <a:ext cx="2160270" cy="954107"/>
          </a:xfrm>
          <a:prstGeom prst="rect">
            <a:avLst/>
          </a:prstGeom>
          <a:noFill/>
        </p:spPr>
        <p:txBody>
          <a:bodyPr wrap="square">
            <a:spAutoFit/>
          </a:bodyPr>
          <a:lstStyle/>
          <a:p>
            <a:pPr indent="388610" algn="just">
              <a:spcBef>
                <a:spcPts val="800"/>
              </a:spcBef>
              <a:spcAft>
                <a:spcPts val="800"/>
              </a:spcAft>
              <a:tabLst>
                <a:tab pos="7822158" algn="l"/>
              </a:tabLst>
            </a:pPr>
            <a:r>
              <a:rPr lang="en-US" sz="2800" b="1" dirty="0">
                <a:latin typeface="Arial" panose="020B0604020202020204" pitchFamily="34" charset="0"/>
                <a:ea typeface="Times New Roman" panose="02020603050405020304" pitchFamily="18" charset="0"/>
                <a:cs typeface="Arial" panose="020B0604020202020204" pitchFamily="34" charset="0"/>
              </a:rPr>
              <a:t>VÒNG 2: </a:t>
            </a:r>
            <a:r>
              <a:rPr lang="en-US" sz="2800" b="1" dirty="0" err="1">
                <a:latin typeface="Arial" panose="020B0604020202020204" pitchFamily="34" charset="0"/>
                <a:ea typeface="Times New Roman" panose="02020603050405020304" pitchFamily="18" charset="0"/>
                <a:cs typeface="Arial" panose="020B0604020202020204" pitchFamily="34" charset="0"/>
              </a:rPr>
              <a:t>Mảnh</a:t>
            </a:r>
            <a:r>
              <a:rPr lang="en-US" sz="2800" b="1" dirty="0">
                <a:latin typeface="Arial" panose="020B0604020202020204" pitchFamily="34" charset="0"/>
                <a:ea typeface="Times New Roman" panose="02020603050405020304" pitchFamily="18" charset="0"/>
                <a:cs typeface="Arial" panose="020B0604020202020204" pitchFamily="34" charset="0"/>
              </a:rPr>
              <a:t> </a:t>
            </a:r>
            <a:r>
              <a:rPr lang="en-US" sz="2800" b="1" dirty="0" err="1">
                <a:latin typeface="Arial" panose="020B0604020202020204" pitchFamily="34" charset="0"/>
                <a:ea typeface="Times New Roman" panose="02020603050405020304" pitchFamily="18" charset="0"/>
                <a:cs typeface="Arial" panose="020B0604020202020204" pitchFamily="34" charset="0"/>
              </a:rPr>
              <a:t>ghép</a:t>
            </a:r>
            <a:endParaRPr lang="en-US" sz="2800" b="1" dirty="0">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4010915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3" name="TextBox 2"/>
          <p:cNvSpPr txBox="1"/>
          <p:nvPr/>
        </p:nvSpPr>
        <p:spPr>
          <a:xfrm>
            <a:off x="1477567" y="-98030"/>
            <a:ext cx="9287839" cy="1015663"/>
          </a:xfrm>
          <a:prstGeom prst="rect">
            <a:avLst/>
          </a:prstGeom>
          <a:noFill/>
        </p:spPr>
        <p:txBody>
          <a:bodyPr wrap="square" rtlCol="0">
            <a:spAutoFit/>
          </a:bodyPr>
          <a:lstStyle/>
          <a:p>
            <a:pPr algn="ctr">
              <a:lnSpc>
                <a:spcPct val="150000"/>
              </a:lnSpc>
            </a:pPr>
            <a:r>
              <a:rPr lang="en-US" sz="4000" b="1" dirty="0" err="1">
                <a:solidFill>
                  <a:srgbClr val="FF0000"/>
                </a:solidFill>
                <a:latin typeface="Arial" panose="020B0604020202020204" pitchFamily="34" charset="0"/>
                <a:cs typeface="Arial" panose="020B0604020202020204" pitchFamily="34" charset="0"/>
              </a:rPr>
              <a:t>Vòng</a:t>
            </a:r>
            <a:r>
              <a:rPr lang="en-US" sz="4000" b="1" dirty="0">
                <a:solidFill>
                  <a:srgbClr val="FF0000"/>
                </a:solidFill>
                <a:latin typeface="Arial" panose="020B0604020202020204" pitchFamily="34" charset="0"/>
                <a:cs typeface="Arial" panose="020B0604020202020204" pitchFamily="34" charset="0"/>
              </a:rPr>
              <a:t> 1: </a:t>
            </a:r>
            <a:r>
              <a:rPr lang="en-US" sz="4000" b="1" dirty="0" err="1">
                <a:solidFill>
                  <a:srgbClr val="FF0000"/>
                </a:solidFill>
                <a:latin typeface="Arial" panose="020B0604020202020204" pitchFamily="34" charset="0"/>
                <a:cs typeface="Arial" panose="020B0604020202020204" pitchFamily="34" charset="0"/>
              </a:rPr>
              <a:t>Chuyên</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gia</a:t>
            </a:r>
            <a:endParaRPr lang="en-US" sz="4000" b="1" dirty="0">
              <a:solidFill>
                <a:srgbClr val="FF0000"/>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44C4FD6F-2B4E-A6BA-27E9-576D5FC63B5E}"/>
              </a:ext>
            </a:extLst>
          </p:cNvPr>
          <p:cNvSpPr txBox="1"/>
          <p:nvPr/>
        </p:nvSpPr>
        <p:spPr>
          <a:xfrm>
            <a:off x="1477567" y="1046529"/>
            <a:ext cx="9287839" cy="738664"/>
          </a:xfrm>
          <a:prstGeom prst="rect">
            <a:avLst/>
          </a:prstGeom>
          <a:noFill/>
        </p:spPr>
        <p:txBody>
          <a:bodyPr wrap="square" rtlCol="0">
            <a:spAutoFit/>
          </a:bodyPr>
          <a:lstStyle/>
          <a:p>
            <a:pPr algn="just">
              <a:lnSpc>
                <a:spcPct val="150000"/>
              </a:lnSpc>
            </a:pPr>
            <a:r>
              <a:rPr lang="en-US" sz="2800" b="1" dirty="0">
                <a:solidFill>
                  <a:schemeClr val="accent1"/>
                </a:solidFill>
                <a:latin typeface="Arial" panose="020B0604020202020204" pitchFamily="34" charset="0"/>
                <a:cs typeface="Arial" panose="020B0604020202020204" pitchFamily="34" charset="0"/>
              </a:rPr>
              <a:t>Chia </a:t>
            </a:r>
            <a:r>
              <a:rPr lang="en-US" sz="2800" b="1" dirty="0" err="1">
                <a:solidFill>
                  <a:schemeClr val="accent1"/>
                </a:solidFill>
                <a:latin typeface="Arial" panose="020B0604020202020204" pitchFamily="34" charset="0"/>
                <a:cs typeface="Arial" panose="020B0604020202020204" pitchFamily="34" charset="0"/>
              </a:rPr>
              <a:t>lớp</a:t>
            </a:r>
            <a:r>
              <a:rPr lang="en-US" sz="2800" b="1" dirty="0">
                <a:solidFill>
                  <a:schemeClr val="accent1"/>
                </a:solidFill>
                <a:latin typeface="Arial" panose="020B0604020202020204" pitchFamily="34" charset="0"/>
                <a:cs typeface="Arial" panose="020B0604020202020204" pitchFamily="34" charset="0"/>
              </a:rPr>
              <a:t> </a:t>
            </a:r>
            <a:r>
              <a:rPr lang="en-US" sz="2800" b="1" dirty="0" err="1">
                <a:solidFill>
                  <a:schemeClr val="accent1"/>
                </a:solidFill>
                <a:latin typeface="Arial" panose="020B0604020202020204" pitchFamily="34" charset="0"/>
                <a:cs typeface="Arial" panose="020B0604020202020204" pitchFamily="34" charset="0"/>
              </a:rPr>
              <a:t>thành</a:t>
            </a:r>
            <a:r>
              <a:rPr lang="en-US" sz="2800" b="1" dirty="0">
                <a:solidFill>
                  <a:schemeClr val="accent1"/>
                </a:solidFill>
                <a:latin typeface="Arial" panose="020B0604020202020204" pitchFamily="34" charset="0"/>
                <a:cs typeface="Arial" panose="020B0604020202020204" pitchFamily="34" charset="0"/>
              </a:rPr>
              <a:t> 4 </a:t>
            </a:r>
            <a:r>
              <a:rPr lang="en-US" sz="2800" b="1" dirty="0" err="1">
                <a:solidFill>
                  <a:schemeClr val="accent1"/>
                </a:solidFill>
                <a:latin typeface="Arial" panose="020B0604020202020204" pitchFamily="34" charset="0"/>
                <a:cs typeface="Arial" panose="020B0604020202020204" pitchFamily="34" charset="0"/>
              </a:rPr>
              <a:t>nhóm</a:t>
            </a:r>
            <a:r>
              <a:rPr lang="en-US" sz="2800" b="1" dirty="0">
                <a:solidFill>
                  <a:schemeClr val="accent1"/>
                </a:solidFill>
                <a:latin typeface="Arial" panose="020B0604020202020204" pitchFamily="34" charset="0"/>
                <a:cs typeface="Arial" panose="020B0604020202020204" pitchFamily="34" charset="0"/>
              </a:rPr>
              <a:t> (</a:t>
            </a:r>
            <a:r>
              <a:rPr lang="en-US" sz="2800" b="1">
                <a:solidFill>
                  <a:schemeClr val="accent1"/>
                </a:solidFill>
                <a:latin typeface="Arial" panose="020B0604020202020204" pitchFamily="34" charset="0"/>
                <a:cs typeface="Arial" panose="020B0604020202020204" pitchFamily="34" charset="0"/>
              </a:rPr>
              <a:t>10-12 </a:t>
            </a:r>
            <a:r>
              <a:rPr lang="en-US" sz="2800" b="1" smtClean="0">
                <a:solidFill>
                  <a:schemeClr val="accent1"/>
                </a:solidFill>
                <a:latin typeface="Arial" panose="020B0604020202020204" pitchFamily="34" charset="0"/>
                <a:cs typeface="Arial" panose="020B0604020202020204" pitchFamily="34" charset="0"/>
              </a:rPr>
              <a:t>HS </a:t>
            </a:r>
            <a:r>
              <a:rPr lang="en-US" sz="2800" b="1" dirty="0">
                <a:solidFill>
                  <a:schemeClr val="accent1"/>
                </a:solidFill>
                <a:latin typeface="Arial" panose="020B0604020202020204" pitchFamily="34" charset="0"/>
                <a:cs typeface="Arial" panose="020B0604020202020204" pitchFamily="34" charset="0"/>
              </a:rPr>
              <a:t>/ </a:t>
            </a:r>
            <a:r>
              <a:rPr lang="en-US" sz="2800" b="1" dirty="0" err="1">
                <a:solidFill>
                  <a:schemeClr val="accent1"/>
                </a:solidFill>
                <a:latin typeface="Arial" panose="020B0604020202020204" pitchFamily="34" charset="0"/>
                <a:cs typeface="Arial" panose="020B0604020202020204" pitchFamily="34" charset="0"/>
              </a:rPr>
              <a:t>nhóm</a:t>
            </a:r>
            <a:r>
              <a:rPr lang="en-US" sz="2800" b="1" dirty="0">
                <a:solidFill>
                  <a:schemeClr val="accent1"/>
                </a:solidFill>
                <a:latin typeface="Arial" panose="020B0604020202020204" pitchFamily="34" charset="0"/>
                <a:cs typeface="Arial" panose="020B0604020202020204" pitchFamily="34" charset="0"/>
              </a:rPr>
              <a:t>)</a:t>
            </a:r>
          </a:p>
        </p:txBody>
      </p:sp>
      <p:sp>
        <p:nvSpPr>
          <p:cNvPr id="9" name="TextBox 8">
            <a:extLst>
              <a:ext uri="{FF2B5EF4-FFF2-40B4-BE49-F238E27FC236}">
                <a16:creationId xmlns:a16="http://schemas.microsoft.com/office/drawing/2014/main" id="{E0B34DC8-5929-9D4E-B1A4-76E1419F9F6D}"/>
              </a:ext>
            </a:extLst>
          </p:cNvPr>
          <p:cNvSpPr txBox="1"/>
          <p:nvPr/>
        </p:nvSpPr>
        <p:spPr>
          <a:xfrm>
            <a:off x="1085850" y="1931171"/>
            <a:ext cx="10012680" cy="4454874"/>
          </a:xfrm>
          <a:prstGeom prst="rect">
            <a:avLst/>
          </a:prstGeom>
          <a:noFill/>
        </p:spPr>
        <p:txBody>
          <a:bodyPr wrap="square">
            <a:spAutoFit/>
          </a:bodyPr>
          <a:lstStyle/>
          <a:p>
            <a:pPr marL="457200" indent="-457200" algn="just">
              <a:lnSpc>
                <a:spcPct val="150000"/>
              </a:lnSpc>
              <a:spcBef>
                <a:spcPts val="800"/>
              </a:spcBef>
              <a:spcAft>
                <a:spcPts val="800"/>
              </a:spcAft>
              <a:buFont typeface="Wingdings" panose="05000000000000000000" pitchFamily="2" charset="2"/>
              <a:buChar char="v"/>
              <a:tabLst>
                <a:tab pos="7822158" algn="l"/>
              </a:tabLst>
            </a:pPr>
            <a:r>
              <a:rPr lang="en-US" sz="28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Yêu</a:t>
            </a:r>
            <a:r>
              <a:rPr lang="en-US" sz="28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cầu</a:t>
            </a:r>
            <a:r>
              <a:rPr lang="en-US" sz="28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p>
          <a:p>
            <a:pPr marL="609585" indent="-609585" algn="just">
              <a:lnSpc>
                <a:spcPct val="150000"/>
              </a:lnSpc>
              <a:spcBef>
                <a:spcPts val="800"/>
              </a:spcBef>
              <a:spcAft>
                <a:spcPts val="800"/>
              </a:spcAft>
              <a:buFont typeface="Wingdings" panose="05000000000000000000" pitchFamily="2" charset="2"/>
              <a:buChar char="q"/>
              <a:tabLst>
                <a:tab pos="7822158" algn="l"/>
              </a:tabLst>
            </a:pPr>
            <a:r>
              <a:rPr lang="en-US" sz="2800" dirty="0">
                <a:latin typeface="Arial" panose="020B0604020202020204" pitchFamily="34" charset="0"/>
                <a:ea typeface="Times New Roman" panose="02020603050405020304" pitchFamily="18" charset="0"/>
                <a:cs typeface="Arial" panose="020B0604020202020204" pitchFamily="34" charset="0"/>
              </a:rPr>
              <a:t>04 </a:t>
            </a:r>
            <a:r>
              <a:rPr lang="en-US" sz="2800" dirty="0" err="1">
                <a:latin typeface="Arial" panose="020B0604020202020204" pitchFamily="34" charset="0"/>
                <a:ea typeface="Times New Roman" panose="02020603050405020304" pitchFamily="18" charset="0"/>
                <a:cs typeface="Arial" panose="020B0604020202020204" pitchFamily="34" charset="0"/>
              </a:rPr>
              <a:t>nhóm</a:t>
            </a:r>
            <a:r>
              <a:rPr lang="en-US" sz="2800" dirty="0">
                <a:latin typeface="Arial" panose="020B0604020202020204" pitchFamily="34" charset="0"/>
                <a:ea typeface="Times New Roman" panose="02020603050405020304" pitchFamily="18" charset="0"/>
                <a:cs typeface="Arial" panose="020B0604020202020204" pitchFamily="34" charset="0"/>
              </a:rPr>
              <a:t> HS </a:t>
            </a:r>
            <a:r>
              <a:rPr lang="en-US" sz="2800" dirty="0" err="1">
                <a:latin typeface="Arial" panose="020B0604020202020204" pitchFamily="34" charset="0"/>
                <a:ea typeface="Times New Roman" panose="02020603050405020304" pitchFamily="18" charset="0"/>
                <a:cs typeface="Arial" panose="020B0604020202020204" pitchFamily="34" charset="0"/>
              </a:rPr>
              <a:t>hãy</a:t>
            </a:r>
            <a:r>
              <a:rPr lang="en-US" sz="2800" dirty="0">
                <a:latin typeface="Arial" panose="020B0604020202020204" pitchFamily="34" charset="0"/>
                <a:ea typeface="Times New Roman" panose="02020603050405020304" pitchFamily="18" charset="0"/>
                <a:cs typeface="Arial" panose="020B0604020202020204" pitchFamily="34" charset="0"/>
              </a:rPr>
              <a:t> đ</a:t>
            </a:r>
            <a:r>
              <a:rPr lang="vi-VN" sz="2800" dirty="0">
                <a:latin typeface="Arial" panose="020B0604020202020204" pitchFamily="34" charset="0"/>
                <a:ea typeface="Times New Roman" panose="02020603050405020304" pitchFamily="18" charset="0"/>
                <a:cs typeface="Arial" panose="020B0604020202020204" pitchFamily="34" charset="0"/>
              </a:rPr>
              <a:t>ọc và nghiên cứu nội dung </a:t>
            </a:r>
            <a:r>
              <a:rPr lang="vi-VN" sz="2800" dirty="0">
                <a:solidFill>
                  <a:srgbClr val="0070C0"/>
                </a:solidFill>
                <a:latin typeface="Arial" panose="020B0604020202020204" pitchFamily="34" charset="0"/>
                <a:ea typeface="Times New Roman" panose="02020603050405020304" pitchFamily="18" charset="0"/>
                <a:cs typeface="Arial" panose="020B0604020202020204" pitchFamily="34" charset="0"/>
              </a:rPr>
              <a:t>mục II</a:t>
            </a:r>
            <a:r>
              <a:rPr lang="en-US" sz="28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GB" sz="28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Mạch</a:t>
            </a:r>
            <a:r>
              <a:rPr lang="en-GB" sz="28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GB" sz="28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dãy</a:t>
            </a:r>
            <a:r>
              <a:rPr lang="en-GB" sz="28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GB" sz="2800" dirty="0" err="1">
                <a:latin typeface="Arial" panose="020B0604020202020204" pitchFamily="34" charset="0"/>
                <a:ea typeface="Times New Roman" panose="02020603050405020304" pitchFamily="18" charset="0"/>
                <a:cs typeface="Arial" panose="020B0604020202020204" pitchFamily="34" charset="0"/>
              </a:rPr>
              <a:t>của</a:t>
            </a:r>
            <a:r>
              <a:rPr lang="en-GB" sz="2800" dirty="0">
                <a:latin typeface="Arial" panose="020B0604020202020204" pitchFamily="34" charset="0"/>
                <a:ea typeface="Times New Roman" panose="02020603050405020304" pitchFamily="18" charset="0"/>
                <a:cs typeface="Arial" panose="020B0604020202020204" pitchFamily="34" charset="0"/>
              </a:rPr>
              <a:t> </a:t>
            </a:r>
            <a:r>
              <a:rPr lang="vi-VN" sz="2800" dirty="0">
                <a:latin typeface="Arial" panose="020B0604020202020204" pitchFamily="34" charset="0"/>
                <a:ea typeface="Times New Roman" panose="02020603050405020304" pitchFamily="18" charset="0"/>
                <a:cs typeface="Arial" panose="020B0604020202020204" pitchFamily="34" charset="0"/>
              </a:rPr>
              <a:t>Bài 2</a:t>
            </a:r>
            <a:r>
              <a:rPr lang="en-GB" sz="2800" dirty="0">
                <a:latin typeface="Arial" panose="020B0604020202020204" pitchFamily="34" charset="0"/>
                <a:ea typeface="Times New Roman" panose="02020603050405020304" pitchFamily="18" charset="0"/>
                <a:cs typeface="Arial" panose="020B0604020202020204" pitchFamily="34" charset="0"/>
              </a:rPr>
              <a:t>2</a:t>
            </a:r>
            <a:r>
              <a:rPr lang="vi-VN" sz="2800" dirty="0">
                <a:latin typeface="Arial" panose="020B0604020202020204" pitchFamily="34" charset="0"/>
                <a:ea typeface="Times New Roman" panose="02020603050405020304" pitchFamily="18" charset="0"/>
                <a:cs typeface="Arial" panose="020B0604020202020204" pitchFamily="34" charset="0"/>
              </a:rPr>
              <a:t>: </a:t>
            </a:r>
            <a:r>
              <a:rPr lang="en-GB" sz="2800" dirty="0" err="1">
                <a:latin typeface="Arial" panose="020B0604020202020204" pitchFamily="34" charset="0"/>
                <a:ea typeface="Times New Roman" panose="02020603050405020304" pitchFamily="18" charset="0"/>
                <a:cs typeface="Arial" panose="020B0604020202020204" pitchFamily="34" charset="0"/>
              </a:rPr>
              <a:t>Một</a:t>
            </a:r>
            <a:r>
              <a:rPr lang="en-GB" sz="2800" dirty="0">
                <a:latin typeface="Arial" panose="020B0604020202020204" pitchFamily="34" charset="0"/>
                <a:ea typeface="Times New Roman" panose="02020603050405020304" pitchFamily="18" charset="0"/>
                <a:cs typeface="Arial" panose="020B0604020202020204" pitchFamily="34" charset="0"/>
              </a:rPr>
              <a:t> </a:t>
            </a:r>
            <a:r>
              <a:rPr lang="en-GB" sz="2800" dirty="0" err="1">
                <a:latin typeface="Arial" panose="020B0604020202020204" pitchFamily="34" charset="0"/>
                <a:ea typeface="Times New Roman" panose="02020603050405020304" pitchFamily="18" charset="0"/>
                <a:cs typeface="Arial" panose="020B0604020202020204" pitchFamily="34" charset="0"/>
              </a:rPr>
              <a:t>số</a:t>
            </a:r>
            <a:r>
              <a:rPr lang="en-GB" sz="2800" dirty="0">
                <a:latin typeface="Arial" panose="020B0604020202020204" pitchFamily="34" charset="0"/>
                <a:ea typeface="Times New Roman" panose="02020603050405020304" pitchFamily="18" charset="0"/>
                <a:cs typeface="Arial" panose="020B0604020202020204" pitchFamily="34" charset="0"/>
              </a:rPr>
              <a:t> </a:t>
            </a:r>
            <a:r>
              <a:rPr lang="en-GB" sz="2800" dirty="0" err="1">
                <a:latin typeface="Arial" panose="020B0604020202020204" pitchFamily="34" charset="0"/>
                <a:ea typeface="Times New Roman" panose="02020603050405020304" pitchFamily="18" charset="0"/>
                <a:cs typeface="Arial" panose="020B0604020202020204" pitchFamily="34" charset="0"/>
              </a:rPr>
              <a:t>mạch</a:t>
            </a:r>
            <a:r>
              <a:rPr lang="en-GB" sz="2800" dirty="0">
                <a:latin typeface="Arial" panose="020B0604020202020204" pitchFamily="34" charset="0"/>
                <a:ea typeface="Times New Roman" panose="02020603050405020304" pitchFamily="18" charset="0"/>
                <a:cs typeface="Arial" panose="020B0604020202020204" pitchFamily="34" charset="0"/>
              </a:rPr>
              <a:t> </a:t>
            </a:r>
            <a:r>
              <a:rPr lang="en-GB" sz="2800" dirty="0" err="1">
                <a:latin typeface="Arial" panose="020B0604020202020204" pitchFamily="34" charset="0"/>
                <a:ea typeface="Times New Roman" panose="02020603050405020304" pitchFamily="18" charset="0"/>
                <a:cs typeface="Arial" panose="020B0604020202020204" pitchFamily="34" charset="0"/>
              </a:rPr>
              <a:t>xử</a:t>
            </a:r>
            <a:r>
              <a:rPr lang="en-GB" sz="2800" dirty="0">
                <a:latin typeface="Arial" panose="020B0604020202020204" pitchFamily="34" charset="0"/>
                <a:ea typeface="Times New Roman" panose="02020603050405020304" pitchFamily="18" charset="0"/>
                <a:cs typeface="Arial" panose="020B0604020202020204" pitchFamily="34" charset="0"/>
              </a:rPr>
              <a:t> </a:t>
            </a:r>
            <a:r>
              <a:rPr lang="en-GB" sz="2800" dirty="0" err="1">
                <a:latin typeface="Arial" panose="020B0604020202020204" pitchFamily="34" charset="0"/>
                <a:ea typeface="Times New Roman" panose="02020603050405020304" pitchFamily="18" charset="0"/>
                <a:cs typeface="Arial" panose="020B0604020202020204" pitchFamily="34" charset="0"/>
              </a:rPr>
              <a:t>lí</a:t>
            </a:r>
            <a:r>
              <a:rPr lang="en-GB" sz="2800" dirty="0">
                <a:latin typeface="Arial" panose="020B0604020202020204" pitchFamily="34" charset="0"/>
                <a:ea typeface="Times New Roman" panose="02020603050405020304" pitchFamily="18" charset="0"/>
                <a:cs typeface="Arial" panose="020B0604020202020204" pitchFamily="34" charset="0"/>
              </a:rPr>
              <a:t> </a:t>
            </a:r>
            <a:r>
              <a:rPr lang="en-GB" sz="2800" dirty="0" err="1">
                <a:latin typeface="Arial" panose="020B0604020202020204" pitchFamily="34" charset="0"/>
                <a:ea typeface="Times New Roman" panose="02020603050405020304" pitchFamily="18" charset="0"/>
                <a:cs typeface="Arial" panose="020B0604020202020204" pitchFamily="34" charset="0"/>
              </a:rPr>
              <a:t>tín</a:t>
            </a:r>
            <a:r>
              <a:rPr lang="en-GB" sz="2800" dirty="0">
                <a:latin typeface="Arial" panose="020B0604020202020204" pitchFamily="34" charset="0"/>
                <a:ea typeface="Times New Roman" panose="02020603050405020304" pitchFamily="18" charset="0"/>
                <a:cs typeface="Arial" panose="020B0604020202020204" pitchFamily="34" charset="0"/>
              </a:rPr>
              <a:t> </a:t>
            </a:r>
            <a:r>
              <a:rPr lang="en-GB" sz="2800" dirty="0" err="1">
                <a:latin typeface="Arial" panose="020B0604020202020204" pitchFamily="34" charset="0"/>
                <a:ea typeface="Times New Roman" panose="02020603050405020304" pitchFamily="18" charset="0"/>
                <a:cs typeface="Arial" panose="020B0604020202020204" pitchFamily="34" charset="0"/>
              </a:rPr>
              <a:t>hiệu</a:t>
            </a:r>
            <a:r>
              <a:rPr lang="en-GB" sz="2800" dirty="0">
                <a:latin typeface="Arial" panose="020B0604020202020204" pitchFamily="34" charset="0"/>
                <a:ea typeface="Times New Roman" panose="02020603050405020304" pitchFamily="18" charset="0"/>
                <a:cs typeface="Arial" panose="020B0604020202020204" pitchFamily="34" charset="0"/>
              </a:rPr>
              <a:t> </a:t>
            </a:r>
            <a:r>
              <a:rPr lang="en-GB" sz="2800" dirty="0" err="1">
                <a:latin typeface="Arial" panose="020B0604020202020204" pitchFamily="34" charset="0"/>
                <a:ea typeface="Times New Roman" panose="02020603050405020304" pitchFamily="18" charset="0"/>
                <a:cs typeface="Arial" panose="020B0604020202020204" pitchFamily="34" charset="0"/>
              </a:rPr>
              <a:t>trong</a:t>
            </a:r>
            <a:r>
              <a:rPr lang="en-GB" sz="2800" dirty="0">
                <a:latin typeface="Arial" panose="020B0604020202020204" pitchFamily="34" charset="0"/>
                <a:ea typeface="Times New Roman" panose="02020603050405020304" pitchFamily="18" charset="0"/>
                <a:cs typeface="Arial" panose="020B0604020202020204" pitchFamily="34" charset="0"/>
              </a:rPr>
              <a:t> </a:t>
            </a:r>
            <a:r>
              <a:rPr lang="en-GB" sz="2800" dirty="0" err="1">
                <a:latin typeface="Arial" panose="020B0604020202020204" pitchFamily="34" charset="0"/>
                <a:ea typeface="Times New Roman" panose="02020603050405020304" pitchFamily="18" charset="0"/>
                <a:cs typeface="Arial" panose="020B0604020202020204" pitchFamily="34" charset="0"/>
              </a:rPr>
              <a:t>điện</a:t>
            </a:r>
            <a:r>
              <a:rPr lang="en-GB" sz="2800" dirty="0">
                <a:latin typeface="Arial" panose="020B0604020202020204" pitchFamily="34" charset="0"/>
                <a:ea typeface="Times New Roman" panose="02020603050405020304" pitchFamily="18" charset="0"/>
                <a:cs typeface="Arial" panose="020B0604020202020204" pitchFamily="34" charset="0"/>
              </a:rPr>
              <a:t> </a:t>
            </a:r>
            <a:r>
              <a:rPr lang="en-GB" sz="2800" dirty="0" err="1">
                <a:latin typeface="Arial" panose="020B0604020202020204" pitchFamily="34" charset="0"/>
                <a:ea typeface="Times New Roman" panose="02020603050405020304" pitchFamily="18" charset="0"/>
                <a:cs typeface="Arial" panose="020B0604020202020204" pitchFamily="34" charset="0"/>
              </a:rPr>
              <a:t>tử</a:t>
            </a:r>
            <a:r>
              <a:rPr lang="en-GB" sz="2800" dirty="0">
                <a:latin typeface="Arial" panose="020B0604020202020204" pitchFamily="34" charset="0"/>
                <a:ea typeface="Times New Roman" panose="02020603050405020304" pitchFamily="18" charset="0"/>
                <a:cs typeface="Arial" panose="020B0604020202020204" pitchFamily="34" charset="0"/>
              </a:rPr>
              <a:t> </a:t>
            </a:r>
            <a:r>
              <a:rPr lang="en-GB" sz="2800" dirty="0" err="1">
                <a:latin typeface="Arial" panose="020B0604020202020204" pitchFamily="34" charset="0"/>
                <a:ea typeface="Times New Roman" panose="02020603050405020304" pitchFamily="18" charset="0"/>
                <a:cs typeface="Arial" panose="020B0604020202020204" pitchFamily="34" charset="0"/>
              </a:rPr>
              <a:t>số</a:t>
            </a:r>
            <a:r>
              <a:rPr lang="en-GB" sz="2800" dirty="0">
                <a:latin typeface="Arial" panose="020B0604020202020204" pitchFamily="34" charset="0"/>
                <a:ea typeface="Times New Roman" panose="02020603050405020304" pitchFamily="18" charset="0"/>
                <a:cs typeface="Arial" panose="020B0604020202020204" pitchFamily="34" charset="0"/>
              </a:rPr>
              <a:t>.</a:t>
            </a:r>
          </a:p>
          <a:p>
            <a:pPr marL="609585" indent="-609585" algn="just">
              <a:lnSpc>
                <a:spcPct val="150000"/>
              </a:lnSpc>
              <a:spcBef>
                <a:spcPts val="800"/>
              </a:spcBef>
              <a:spcAft>
                <a:spcPts val="800"/>
              </a:spcAft>
              <a:buFont typeface="Wingdings" panose="05000000000000000000" pitchFamily="2" charset="2"/>
              <a:buChar char="q"/>
              <a:tabLst>
                <a:tab pos="7822158" algn="l"/>
              </a:tabLst>
            </a:pPr>
            <a:r>
              <a:rPr lang="en-GB" sz="2800" dirty="0" err="1">
                <a:latin typeface="Arial" panose="020B0604020202020204" pitchFamily="34" charset="0"/>
                <a:ea typeface="Times New Roman" panose="02020603050405020304" pitchFamily="18" charset="0"/>
                <a:cs typeface="Arial" panose="020B0604020202020204" pitchFamily="34" charset="0"/>
              </a:rPr>
              <a:t>Các</a:t>
            </a:r>
            <a:r>
              <a:rPr lang="en-GB" sz="2800" dirty="0">
                <a:latin typeface="Arial" panose="020B0604020202020204" pitchFamily="34" charset="0"/>
                <a:ea typeface="Times New Roman" panose="02020603050405020304" pitchFamily="18" charset="0"/>
                <a:cs typeface="Arial" panose="020B0604020202020204" pitchFamily="34" charset="0"/>
              </a:rPr>
              <a:t> </a:t>
            </a:r>
            <a:r>
              <a:rPr lang="en-GB" sz="2800" dirty="0" err="1">
                <a:latin typeface="Arial" panose="020B0604020202020204" pitchFamily="34" charset="0"/>
                <a:ea typeface="Times New Roman" panose="02020603050405020304" pitchFamily="18" charset="0"/>
                <a:cs typeface="Arial" panose="020B0604020202020204" pitchFamily="34" charset="0"/>
              </a:rPr>
              <a:t>nhóm</a:t>
            </a:r>
            <a:r>
              <a:rPr lang="en-GB" sz="2800" dirty="0">
                <a:latin typeface="Arial" panose="020B0604020202020204" pitchFamily="34" charset="0"/>
                <a:ea typeface="Times New Roman" panose="02020603050405020304" pitchFamily="18" charset="0"/>
                <a:cs typeface="Arial" panose="020B0604020202020204" pitchFamily="34" charset="0"/>
              </a:rPr>
              <a:t> </a:t>
            </a:r>
            <a:r>
              <a:rPr lang="en-GB" sz="2800" dirty="0" err="1">
                <a:latin typeface="Arial" panose="020B0604020202020204" pitchFamily="34" charset="0"/>
                <a:ea typeface="Times New Roman" panose="02020603050405020304" pitchFamily="18" charset="0"/>
                <a:cs typeface="Arial" panose="020B0604020202020204" pitchFamily="34" charset="0"/>
              </a:rPr>
              <a:t>có</a:t>
            </a:r>
            <a:r>
              <a:rPr lang="en-GB" sz="2800" dirty="0">
                <a:latin typeface="Arial" panose="020B0604020202020204" pitchFamily="34" charset="0"/>
                <a:ea typeface="Times New Roman" panose="02020603050405020304" pitchFamily="18" charset="0"/>
                <a:cs typeface="Arial" panose="020B0604020202020204" pitchFamily="34" charset="0"/>
              </a:rPr>
              <a:t> </a:t>
            </a:r>
            <a:r>
              <a:rPr lang="en-GB" sz="2800" dirty="0" err="1">
                <a:latin typeface="Arial" panose="020B0604020202020204" pitchFamily="34" charset="0"/>
                <a:ea typeface="Times New Roman" panose="02020603050405020304" pitchFamily="18" charset="0"/>
                <a:cs typeface="Arial" panose="020B0604020202020204" pitchFamily="34" charset="0"/>
              </a:rPr>
              <a:t>thời</a:t>
            </a:r>
            <a:r>
              <a:rPr lang="en-GB" sz="2800" dirty="0">
                <a:latin typeface="Arial" panose="020B0604020202020204" pitchFamily="34" charset="0"/>
                <a:ea typeface="Times New Roman" panose="02020603050405020304" pitchFamily="18" charset="0"/>
                <a:cs typeface="Arial" panose="020B0604020202020204" pitchFamily="34" charset="0"/>
              </a:rPr>
              <a:t> </a:t>
            </a:r>
            <a:r>
              <a:rPr lang="en-GB" sz="2800" dirty="0" err="1">
                <a:latin typeface="Arial" panose="020B0604020202020204" pitchFamily="34" charset="0"/>
                <a:ea typeface="Times New Roman" panose="02020603050405020304" pitchFamily="18" charset="0"/>
                <a:cs typeface="Arial" panose="020B0604020202020204" pitchFamily="34" charset="0"/>
              </a:rPr>
              <a:t>gian</a:t>
            </a:r>
            <a:r>
              <a:rPr lang="en-GB" sz="2800" dirty="0">
                <a:latin typeface="Arial" panose="020B0604020202020204" pitchFamily="34" charset="0"/>
                <a:ea typeface="Times New Roman" panose="02020603050405020304" pitchFamily="18" charset="0"/>
                <a:cs typeface="Arial" panose="020B0604020202020204" pitchFamily="34" charset="0"/>
              </a:rPr>
              <a:t> </a:t>
            </a:r>
            <a:r>
              <a:rPr lang="en-GB" sz="2800" dirty="0" err="1">
                <a:latin typeface="Arial" panose="020B0604020202020204" pitchFamily="34" charset="0"/>
                <a:ea typeface="Times New Roman" panose="02020603050405020304" pitchFamily="18" charset="0"/>
                <a:cs typeface="Arial" panose="020B0604020202020204" pitchFamily="34" charset="0"/>
              </a:rPr>
              <a:t>hoạt</a:t>
            </a:r>
            <a:r>
              <a:rPr lang="en-GB" sz="2800" dirty="0">
                <a:latin typeface="Arial" panose="020B0604020202020204" pitchFamily="34" charset="0"/>
                <a:ea typeface="Times New Roman" panose="02020603050405020304" pitchFamily="18" charset="0"/>
                <a:cs typeface="Arial" panose="020B0604020202020204" pitchFamily="34" charset="0"/>
              </a:rPr>
              <a:t> </a:t>
            </a:r>
            <a:r>
              <a:rPr lang="en-GB" sz="2800" dirty="0" err="1">
                <a:latin typeface="Arial" panose="020B0604020202020204" pitchFamily="34" charset="0"/>
                <a:ea typeface="Times New Roman" panose="02020603050405020304" pitchFamily="18" charset="0"/>
                <a:cs typeface="Arial" panose="020B0604020202020204" pitchFamily="34" charset="0"/>
              </a:rPr>
              <a:t>động</a:t>
            </a:r>
            <a:r>
              <a:rPr lang="en-GB" sz="2800" dirty="0">
                <a:latin typeface="Arial" panose="020B0604020202020204" pitchFamily="34" charset="0"/>
                <a:ea typeface="Times New Roman" panose="02020603050405020304" pitchFamily="18" charset="0"/>
                <a:cs typeface="Arial" panose="020B0604020202020204" pitchFamily="34" charset="0"/>
              </a:rPr>
              <a:t> </a:t>
            </a:r>
            <a:r>
              <a:rPr lang="en-GB" sz="2800" dirty="0" err="1">
                <a:latin typeface="Arial" panose="020B0604020202020204" pitchFamily="34" charset="0"/>
                <a:ea typeface="Times New Roman" panose="02020603050405020304" pitchFamily="18" charset="0"/>
                <a:cs typeface="Arial" panose="020B0604020202020204" pitchFamily="34" charset="0"/>
              </a:rPr>
              <a:t>nhóm</a:t>
            </a:r>
            <a:r>
              <a:rPr lang="en-GB" sz="2800" dirty="0">
                <a:latin typeface="Arial" panose="020B0604020202020204" pitchFamily="34" charset="0"/>
                <a:ea typeface="Times New Roman" panose="02020603050405020304" pitchFamily="18" charset="0"/>
                <a:cs typeface="Arial" panose="020B0604020202020204" pitchFamily="34" charset="0"/>
              </a:rPr>
              <a:t> </a:t>
            </a:r>
            <a:r>
              <a:rPr lang="en-GB" sz="2800" dirty="0" err="1">
                <a:latin typeface="Arial" panose="020B0604020202020204" pitchFamily="34" charset="0"/>
                <a:ea typeface="Times New Roman" panose="02020603050405020304" pitchFamily="18" charset="0"/>
                <a:cs typeface="Arial" panose="020B0604020202020204" pitchFamily="34" charset="0"/>
              </a:rPr>
              <a:t>trong</a:t>
            </a:r>
            <a:r>
              <a:rPr lang="en-GB" sz="2800" dirty="0">
                <a:latin typeface="Arial" panose="020B0604020202020204" pitchFamily="34" charset="0"/>
                <a:ea typeface="Times New Roman" panose="02020603050405020304" pitchFamily="18" charset="0"/>
                <a:cs typeface="Arial" panose="020B0604020202020204" pitchFamily="34" charset="0"/>
              </a:rPr>
              <a:t> </a:t>
            </a:r>
            <a:r>
              <a:rPr lang="en-GB" sz="2800" dirty="0">
                <a:solidFill>
                  <a:srgbClr val="0070C0"/>
                </a:solidFill>
                <a:latin typeface="Arial" panose="020B0604020202020204" pitchFamily="34" charset="0"/>
                <a:ea typeface="Times New Roman" panose="02020603050405020304" pitchFamily="18" charset="0"/>
                <a:cs typeface="Arial" panose="020B0604020202020204" pitchFamily="34" charset="0"/>
              </a:rPr>
              <a:t>18 </a:t>
            </a:r>
            <a:r>
              <a:rPr lang="en-GB" sz="28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phút</a:t>
            </a:r>
            <a:r>
              <a:rPr lang="en-GB" sz="28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GB" sz="2800" dirty="0" err="1">
                <a:latin typeface="Arial" panose="020B0604020202020204" pitchFamily="34" charset="0"/>
                <a:ea typeface="Times New Roman" panose="02020603050405020304" pitchFamily="18" charset="0"/>
                <a:cs typeface="Arial" panose="020B0604020202020204" pitchFamily="34" charset="0"/>
              </a:rPr>
              <a:t>và</a:t>
            </a:r>
            <a:r>
              <a:rPr lang="en-GB" sz="2800" dirty="0">
                <a:latin typeface="Arial" panose="020B0604020202020204" pitchFamily="34" charset="0"/>
                <a:ea typeface="Times New Roman" panose="02020603050405020304" pitchFamily="18" charset="0"/>
                <a:cs typeface="Arial" panose="020B0604020202020204" pitchFamily="34" charset="0"/>
              </a:rPr>
              <a:t> h</a:t>
            </a:r>
            <a:r>
              <a:rPr lang="vi-VN" sz="2800" dirty="0">
                <a:latin typeface="Arial" panose="020B0604020202020204" pitchFamily="34" charset="0"/>
                <a:ea typeface="Times New Roman" panose="02020603050405020304" pitchFamily="18" charset="0"/>
                <a:cs typeface="Arial" panose="020B0604020202020204" pitchFamily="34" charset="0"/>
              </a:rPr>
              <a:t>oàn thành </a:t>
            </a:r>
            <a:r>
              <a:rPr lang="en-US" sz="2800" dirty="0">
                <a:solidFill>
                  <a:srgbClr val="0070C0"/>
                </a:solidFill>
                <a:latin typeface="Arial" panose="020B0604020202020204" pitchFamily="34" charset="0"/>
                <a:ea typeface="Times New Roman" panose="02020603050405020304" pitchFamily="18" charset="0"/>
                <a:cs typeface="Arial" panose="020B0604020202020204" pitchFamily="34" charset="0"/>
              </a:rPr>
              <a:t>P</a:t>
            </a:r>
            <a:r>
              <a:rPr lang="vi-VN" sz="2800" dirty="0">
                <a:solidFill>
                  <a:srgbClr val="0070C0"/>
                </a:solidFill>
                <a:latin typeface="Arial" panose="020B0604020202020204" pitchFamily="34" charset="0"/>
                <a:ea typeface="Times New Roman" panose="02020603050405020304" pitchFamily="18" charset="0"/>
                <a:cs typeface="Arial" panose="020B0604020202020204" pitchFamily="34" charset="0"/>
              </a:rPr>
              <a:t>hiếu </a:t>
            </a:r>
            <a:r>
              <a:rPr lang="en-GB" sz="28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học</a:t>
            </a:r>
            <a:r>
              <a:rPr lang="vi-VN" sz="2800" dirty="0">
                <a:solidFill>
                  <a:srgbClr val="0070C0"/>
                </a:solidFill>
                <a:latin typeface="Arial" panose="020B0604020202020204" pitchFamily="34" charset="0"/>
                <a:ea typeface="Times New Roman" panose="02020603050405020304" pitchFamily="18" charset="0"/>
                <a:cs typeface="Arial" panose="020B0604020202020204" pitchFamily="34" charset="0"/>
              </a:rPr>
              <a:t> tập</a:t>
            </a:r>
            <a:r>
              <a:rPr lang="en-US" sz="28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số</a:t>
            </a:r>
            <a:r>
              <a:rPr lang="en-US" sz="2800" dirty="0">
                <a:solidFill>
                  <a:srgbClr val="0070C0"/>
                </a:solidFill>
                <a:latin typeface="Arial" panose="020B0604020202020204" pitchFamily="34" charset="0"/>
                <a:ea typeface="Times New Roman" panose="02020603050405020304" pitchFamily="18" charset="0"/>
                <a:cs typeface="Arial" panose="020B0604020202020204" pitchFamily="34" charset="0"/>
              </a:rPr>
              <a:t> 2 </a:t>
            </a:r>
            <a:r>
              <a:rPr lang="en-US" sz="2800" dirty="0" err="1">
                <a:latin typeface="Arial" panose="020B0604020202020204" pitchFamily="34" charset="0"/>
                <a:ea typeface="Times New Roman" panose="02020603050405020304" pitchFamily="18" charset="0"/>
                <a:cs typeface="Arial" panose="020B0604020202020204" pitchFamily="34" charset="0"/>
              </a:rPr>
              <a:t>với</a:t>
            </a:r>
            <a:r>
              <a:rPr lang="en-US" sz="2800" dirty="0">
                <a:latin typeface="Arial" panose="020B0604020202020204" pitchFamily="34" charset="0"/>
                <a:ea typeface="Times New Roman" panose="02020603050405020304" pitchFamily="18" charset="0"/>
                <a:cs typeface="Arial" panose="020B0604020202020204" pitchFamily="34" charset="0"/>
              </a:rPr>
              <a:t> </a:t>
            </a:r>
            <a:r>
              <a:rPr lang="en-US" sz="2800" dirty="0" err="1">
                <a:latin typeface="Arial" panose="020B0604020202020204" pitchFamily="34" charset="0"/>
                <a:ea typeface="Times New Roman" panose="02020603050405020304" pitchFamily="18" charset="0"/>
                <a:cs typeface="Arial" panose="020B0604020202020204" pitchFamily="34" charset="0"/>
              </a:rPr>
              <a:t>nhiệm</a:t>
            </a:r>
            <a:r>
              <a:rPr lang="en-US" sz="2800" dirty="0">
                <a:latin typeface="Arial" panose="020B0604020202020204" pitchFamily="34" charset="0"/>
                <a:ea typeface="Times New Roman" panose="02020603050405020304" pitchFamily="18" charset="0"/>
                <a:cs typeface="Arial" panose="020B0604020202020204" pitchFamily="34" charset="0"/>
              </a:rPr>
              <a:t> </a:t>
            </a:r>
            <a:r>
              <a:rPr lang="en-US" sz="2800" dirty="0" err="1">
                <a:latin typeface="Arial" panose="020B0604020202020204" pitchFamily="34" charset="0"/>
                <a:ea typeface="Times New Roman" panose="02020603050405020304" pitchFamily="18" charset="0"/>
                <a:cs typeface="Arial" panose="020B0604020202020204" pitchFamily="34" charset="0"/>
              </a:rPr>
              <a:t>vụ</a:t>
            </a:r>
            <a:r>
              <a:rPr lang="en-US" sz="2800" dirty="0">
                <a:latin typeface="Arial" panose="020B0604020202020204" pitchFamily="34" charset="0"/>
                <a:ea typeface="Times New Roman" panose="02020603050405020304" pitchFamily="18" charset="0"/>
                <a:cs typeface="Arial" panose="020B0604020202020204" pitchFamily="34" charset="0"/>
              </a:rPr>
              <a:t> </a:t>
            </a:r>
            <a:r>
              <a:rPr lang="en-US" sz="2800" dirty="0" err="1">
                <a:latin typeface="Arial" panose="020B0604020202020204" pitchFamily="34" charset="0"/>
                <a:ea typeface="Times New Roman" panose="02020603050405020304" pitchFamily="18" charset="0"/>
                <a:cs typeface="Arial" panose="020B0604020202020204" pitchFamily="34" charset="0"/>
              </a:rPr>
              <a:t>như</a:t>
            </a:r>
            <a:r>
              <a:rPr lang="en-US" sz="2800" dirty="0">
                <a:latin typeface="Arial" panose="020B0604020202020204" pitchFamily="34" charset="0"/>
                <a:ea typeface="Times New Roman" panose="02020603050405020304" pitchFamily="18" charset="0"/>
                <a:cs typeface="Arial" panose="020B0604020202020204" pitchFamily="34" charset="0"/>
              </a:rPr>
              <a:t> </a:t>
            </a:r>
            <a:r>
              <a:rPr lang="en-US" sz="2800" dirty="0" err="1">
                <a:latin typeface="Arial" panose="020B0604020202020204" pitchFamily="34" charset="0"/>
                <a:ea typeface="Times New Roman" panose="02020603050405020304" pitchFamily="18" charset="0"/>
                <a:cs typeface="Arial" panose="020B0604020202020204" pitchFamily="34" charset="0"/>
              </a:rPr>
              <a:t>sau</a:t>
            </a:r>
            <a:r>
              <a:rPr lang="en-US" sz="2800" dirty="0">
                <a:latin typeface="Arial" panose="020B0604020202020204" pitchFamily="34" charset="0"/>
                <a:ea typeface="Times New Roman" panose="02020603050405020304" pitchFamily="18" charset="0"/>
                <a:cs typeface="Arial" panose="020B0604020202020204" pitchFamily="34" charset="0"/>
              </a:rPr>
              <a:t>:</a:t>
            </a:r>
            <a:endParaRPr lang="en-US" sz="2800" dirty="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16708107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9160" y="2047479"/>
            <a:ext cx="4962203" cy="5343911"/>
          </a:xfrm>
          <a:prstGeom prst="rect">
            <a:avLst/>
          </a:prstGeom>
        </p:spPr>
      </p:pic>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58858" y="2075482"/>
            <a:ext cx="4962203" cy="5343911"/>
          </a:xfrm>
          <a:prstGeom prst="rect">
            <a:avLst/>
          </a:prstGeom>
        </p:spPr>
      </p:pic>
      <p:sp>
        <p:nvSpPr>
          <p:cNvPr id="3" name="TextBox 2"/>
          <p:cNvSpPr txBox="1"/>
          <p:nvPr/>
        </p:nvSpPr>
        <p:spPr>
          <a:xfrm>
            <a:off x="1477569" y="99530"/>
            <a:ext cx="9287839" cy="923330"/>
          </a:xfrm>
          <a:prstGeom prst="rect">
            <a:avLst/>
          </a:prstGeom>
          <a:noFill/>
        </p:spPr>
        <p:txBody>
          <a:bodyPr wrap="square" rtlCol="0">
            <a:spAutoFit/>
          </a:bodyPr>
          <a:lstStyle/>
          <a:p>
            <a:pPr algn="ctr">
              <a:lnSpc>
                <a:spcPct val="150000"/>
              </a:lnSpc>
            </a:pPr>
            <a:r>
              <a:rPr lang="en-US" sz="3600" b="1" dirty="0" err="1">
                <a:solidFill>
                  <a:srgbClr val="FF0000"/>
                </a:solidFill>
                <a:latin typeface="Arial" panose="020B0604020202020204" pitchFamily="34" charset="0"/>
                <a:cs typeface="Arial" panose="020B0604020202020204" pitchFamily="34" charset="0"/>
              </a:rPr>
              <a:t>Vòng</a:t>
            </a:r>
            <a:r>
              <a:rPr lang="en-US" sz="3600" b="1" dirty="0">
                <a:solidFill>
                  <a:srgbClr val="FF0000"/>
                </a:solidFill>
                <a:latin typeface="Arial" panose="020B0604020202020204" pitchFamily="34" charset="0"/>
                <a:cs typeface="Arial" panose="020B0604020202020204" pitchFamily="34" charset="0"/>
              </a:rPr>
              <a:t> 1: </a:t>
            </a:r>
            <a:r>
              <a:rPr lang="en-US" sz="3600" b="1" dirty="0" err="1">
                <a:solidFill>
                  <a:srgbClr val="FF0000"/>
                </a:solidFill>
                <a:latin typeface="Arial" panose="020B0604020202020204" pitchFamily="34" charset="0"/>
                <a:cs typeface="Arial" panose="020B0604020202020204" pitchFamily="34" charset="0"/>
              </a:rPr>
              <a:t>Chuyên</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gia</a:t>
            </a:r>
            <a:endParaRPr lang="en-US" sz="3600" b="1" dirty="0">
              <a:solidFill>
                <a:srgbClr val="FF0000"/>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B2695929-ED72-5988-4690-72C680CA3041}"/>
              </a:ext>
            </a:extLst>
          </p:cNvPr>
          <p:cNvSpPr txBox="1"/>
          <p:nvPr/>
        </p:nvSpPr>
        <p:spPr>
          <a:xfrm>
            <a:off x="7046958" y="2862826"/>
            <a:ext cx="3815426" cy="3416320"/>
          </a:xfrm>
          <a:prstGeom prst="rect">
            <a:avLst/>
          </a:prstGeom>
          <a:noFill/>
        </p:spPr>
        <p:txBody>
          <a:bodyPr wrap="square" rtlCol="0">
            <a:spAutoFit/>
          </a:bodyPr>
          <a:lstStyle/>
          <a:p>
            <a:pPr algn="ctr">
              <a:lnSpc>
                <a:spcPct val="150000"/>
              </a:lnSpc>
            </a:pPr>
            <a:r>
              <a:rPr lang="en-US" sz="3200" b="1" dirty="0" err="1">
                <a:solidFill>
                  <a:srgbClr val="C00000"/>
                </a:solidFill>
                <a:latin typeface="Arial" panose="020B0604020202020204" pitchFamily="34" charset="0"/>
                <a:cs typeface="Arial" panose="020B0604020202020204" pitchFamily="34" charset="0"/>
              </a:rPr>
              <a:t>Nhóm</a:t>
            </a:r>
            <a:r>
              <a:rPr lang="en-US" sz="3200" b="1" dirty="0">
                <a:solidFill>
                  <a:srgbClr val="C00000"/>
                </a:solidFill>
                <a:latin typeface="Arial" panose="020B0604020202020204" pitchFamily="34" charset="0"/>
                <a:cs typeface="Arial" panose="020B0604020202020204" pitchFamily="34" charset="0"/>
              </a:rPr>
              <a:t> 3</a:t>
            </a:r>
            <a:r>
              <a:rPr lang="en-US" sz="3200" b="1">
                <a:solidFill>
                  <a:srgbClr val="C00000"/>
                </a:solidFill>
                <a:latin typeface="Arial" panose="020B0604020202020204" pitchFamily="34" charset="0"/>
                <a:cs typeface="Arial" panose="020B0604020202020204" pitchFamily="34" charset="0"/>
              </a:rPr>
              <a:t>, </a:t>
            </a:r>
            <a:r>
              <a:rPr lang="en-US" sz="3200" b="1" smtClean="0">
                <a:solidFill>
                  <a:srgbClr val="C00000"/>
                </a:solidFill>
                <a:latin typeface="Arial" panose="020B0604020202020204" pitchFamily="34" charset="0"/>
                <a:cs typeface="Arial" panose="020B0604020202020204" pitchFamily="34" charset="0"/>
              </a:rPr>
              <a:t>4</a:t>
            </a:r>
            <a:endParaRPr lang="en-US" sz="3200" b="1" dirty="0">
              <a:solidFill>
                <a:srgbClr val="C00000"/>
              </a:solidFill>
              <a:latin typeface="Arial" panose="020B0604020202020204" pitchFamily="34" charset="0"/>
              <a:cs typeface="Arial" panose="020B0604020202020204" pitchFamily="34" charset="0"/>
            </a:endParaRPr>
          </a:p>
          <a:p>
            <a:pPr algn="ctr">
              <a:lnSpc>
                <a:spcPct val="150000"/>
              </a:lnSpc>
            </a:pPr>
            <a:r>
              <a:rPr lang="en-GB" sz="2800" b="1" kern="0" dirty="0" err="1">
                <a:latin typeface="Arial" panose="020B0604020202020204" pitchFamily="34" charset="0"/>
                <a:ea typeface="Calibri" panose="020F0502020204030204" pitchFamily="34" charset="0"/>
                <a:cs typeface="Arial" panose="020B0604020202020204" pitchFamily="34" charset="0"/>
              </a:rPr>
              <a:t>Tìm</a:t>
            </a:r>
            <a:r>
              <a:rPr lang="en-GB" sz="2800" b="1" kern="0" dirty="0">
                <a:latin typeface="Arial" panose="020B0604020202020204" pitchFamily="34" charset="0"/>
                <a:ea typeface="Calibri" panose="020F0502020204030204" pitchFamily="34" charset="0"/>
                <a:cs typeface="Arial" panose="020B0604020202020204" pitchFamily="34" charset="0"/>
              </a:rPr>
              <a:t> </a:t>
            </a:r>
            <a:r>
              <a:rPr lang="en-GB" sz="2800" b="1" kern="0" dirty="0" err="1">
                <a:latin typeface="Arial" panose="020B0604020202020204" pitchFamily="34" charset="0"/>
                <a:ea typeface="Calibri" panose="020F0502020204030204" pitchFamily="34" charset="0"/>
                <a:cs typeface="Arial" panose="020B0604020202020204" pitchFamily="34" charset="0"/>
              </a:rPr>
              <a:t>hiểu</a:t>
            </a:r>
            <a:r>
              <a:rPr lang="en-GB" sz="2800" b="1" kern="0" dirty="0">
                <a:latin typeface="Arial" panose="020B0604020202020204" pitchFamily="34" charset="0"/>
                <a:ea typeface="Calibri" panose="020F0502020204030204" pitchFamily="34" charset="0"/>
                <a:cs typeface="Arial" panose="020B0604020202020204" pitchFamily="34" charset="0"/>
              </a:rPr>
              <a:t> </a:t>
            </a:r>
            <a:r>
              <a:rPr lang="en-GB" sz="2800" b="1" kern="0" dirty="0" err="1">
                <a:latin typeface="Arial" panose="020B0604020202020204" pitchFamily="34" charset="0"/>
                <a:ea typeface="Calibri" panose="020F0502020204030204" pitchFamily="34" charset="0"/>
                <a:cs typeface="Arial" panose="020B0604020202020204" pitchFamily="34" charset="0"/>
              </a:rPr>
              <a:t>khái</a:t>
            </a:r>
            <a:r>
              <a:rPr lang="en-GB" sz="2800" b="1" kern="0" dirty="0">
                <a:latin typeface="Arial" panose="020B0604020202020204" pitchFamily="34" charset="0"/>
                <a:ea typeface="Calibri" panose="020F0502020204030204" pitchFamily="34" charset="0"/>
                <a:cs typeface="Arial" panose="020B0604020202020204" pitchFamily="34" charset="0"/>
              </a:rPr>
              <a:t> </a:t>
            </a:r>
            <a:r>
              <a:rPr lang="en-GB" sz="2800" b="1" kern="0" dirty="0" err="1">
                <a:latin typeface="Arial" panose="020B0604020202020204" pitchFamily="34" charset="0"/>
                <a:ea typeface="Calibri" panose="020F0502020204030204" pitchFamily="34" charset="0"/>
                <a:cs typeface="Arial" panose="020B0604020202020204" pitchFamily="34" charset="0"/>
              </a:rPr>
              <a:t>niệm</a:t>
            </a:r>
            <a:r>
              <a:rPr lang="en-GB" sz="2800" b="1" kern="0" dirty="0">
                <a:latin typeface="Arial" panose="020B0604020202020204" pitchFamily="34" charset="0"/>
                <a:ea typeface="Calibri" panose="020F0502020204030204" pitchFamily="34" charset="0"/>
                <a:cs typeface="Arial" panose="020B0604020202020204" pitchFamily="34" charset="0"/>
              </a:rPr>
              <a:t> </a:t>
            </a:r>
            <a:r>
              <a:rPr lang="en-GB" sz="2800" b="1" kern="0" dirty="0" err="1">
                <a:latin typeface="Arial" panose="020B0604020202020204" pitchFamily="34" charset="0"/>
                <a:ea typeface="Calibri" panose="020F0502020204030204" pitchFamily="34" charset="0"/>
                <a:cs typeface="Arial" panose="020B0604020202020204" pitchFamily="34" charset="0"/>
              </a:rPr>
              <a:t>mạch</a:t>
            </a:r>
            <a:r>
              <a:rPr lang="en-GB" sz="2800" b="1" kern="0" dirty="0">
                <a:latin typeface="Arial" panose="020B0604020202020204" pitchFamily="34" charset="0"/>
                <a:ea typeface="Calibri" panose="020F0502020204030204" pitchFamily="34" charset="0"/>
                <a:cs typeface="Arial" panose="020B0604020202020204" pitchFamily="34" charset="0"/>
              </a:rPr>
              <a:t> </a:t>
            </a:r>
            <a:r>
              <a:rPr lang="en-GB" sz="2800" b="1" kern="0" dirty="0" err="1">
                <a:latin typeface="Arial" panose="020B0604020202020204" pitchFamily="34" charset="0"/>
                <a:ea typeface="Calibri" panose="020F0502020204030204" pitchFamily="34" charset="0"/>
                <a:cs typeface="Arial" panose="020B0604020202020204" pitchFamily="34" charset="0"/>
              </a:rPr>
              <a:t>dãy</a:t>
            </a:r>
            <a:r>
              <a:rPr lang="en-GB" sz="2800" b="1" kern="0" dirty="0">
                <a:latin typeface="Arial" panose="020B0604020202020204" pitchFamily="34" charset="0"/>
                <a:ea typeface="Calibri" panose="020F0502020204030204" pitchFamily="34" charset="0"/>
                <a:cs typeface="Arial" panose="020B0604020202020204" pitchFamily="34" charset="0"/>
              </a:rPr>
              <a:t> </a:t>
            </a:r>
            <a:r>
              <a:rPr lang="en-GB" sz="2800" b="1" kern="0" dirty="0" err="1">
                <a:latin typeface="Arial" panose="020B0604020202020204" pitchFamily="34" charset="0"/>
                <a:ea typeface="Calibri" panose="020F0502020204030204" pitchFamily="34" charset="0"/>
                <a:cs typeface="Arial" panose="020B0604020202020204" pitchFamily="34" charset="0"/>
              </a:rPr>
              <a:t>và</a:t>
            </a:r>
            <a:r>
              <a:rPr lang="en-GB" sz="2800" b="1" kern="0" dirty="0">
                <a:latin typeface="Arial" panose="020B0604020202020204" pitchFamily="34" charset="0"/>
                <a:ea typeface="Calibri" panose="020F0502020204030204" pitchFamily="34" charset="0"/>
                <a:cs typeface="Arial" panose="020B0604020202020204" pitchFamily="34" charset="0"/>
              </a:rPr>
              <a:t> </a:t>
            </a:r>
            <a:r>
              <a:rPr lang="en-GB" sz="2800" b="1" kern="0" dirty="0" err="1">
                <a:latin typeface="Arial" panose="020B0604020202020204" pitchFamily="34" charset="0"/>
                <a:ea typeface="Calibri" panose="020F0502020204030204" pitchFamily="34" charset="0"/>
                <a:cs typeface="Arial" panose="020B0604020202020204" pitchFamily="34" charset="0"/>
              </a:rPr>
              <a:t>mạch</a:t>
            </a:r>
            <a:r>
              <a:rPr lang="en-GB" sz="2800" b="1" kern="0" dirty="0">
                <a:latin typeface="Arial" panose="020B0604020202020204" pitchFamily="34" charset="0"/>
                <a:ea typeface="Calibri" panose="020F0502020204030204" pitchFamily="34" charset="0"/>
                <a:cs typeface="Arial" panose="020B0604020202020204" pitchFamily="34" charset="0"/>
              </a:rPr>
              <a:t> </a:t>
            </a:r>
            <a:r>
              <a:rPr lang="en-GB" sz="2800" b="1" kern="0" dirty="0" err="1">
                <a:latin typeface="Arial" panose="020B0604020202020204" pitchFamily="34" charset="0"/>
                <a:ea typeface="Calibri" panose="020F0502020204030204" pitchFamily="34" charset="0"/>
                <a:cs typeface="Arial" panose="020B0604020202020204" pitchFamily="34" charset="0"/>
              </a:rPr>
              <a:t>đếm</a:t>
            </a:r>
            <a:r>
              <a:rPr lang="en-GB" sz="2800" b="1" kern="0" dirty="0">
                <a:latin typeface="Arial" panose="020B0604020202020204" pitchFamily="34" charset="0"/>
                <a:ea typeface="Calibri" panose="020F0502020204030204" pitchFamily="34" charset="0"/>
                <a:cs typeface="Arial" panose="020B0604020202020204" pitchFamily="34" charset="0"/>
              </a:rPr>
              <a:t> </a:t>
            </a:r>
            <a:r>
              <a:rPr lang="en-GB" sz="2800" b="1" kern="0" dirty="0" err="1">
                <a:latin typeface="Arial" panose="020B0604020202020204" pitchFamily="34" charset="0"/>
                <a:ea typeface="Calibri" panose="020F0502020204030204" pitchFamily="34" charset="0"/>
                <a:cs typeface="Arial" panose="020B0604020202020204" pitchFamily="34" charset="0"/>
              </a:rPr>
              <a:t>nhị</a:t>
            </a:r>
            <a:r>
              <a:rPr lang="en-GB" sz="2800" b="1" kern="0" dirty="0">
                <a:latin typeface="Arial" panose="020B0604020202020204" pitchFamily="34" charset="0"/>
                <a:ea typeface="Calibri" panose="020F0502020204030204" pitchFamily="34" charset="0"/>
                <a:cs typeface="Arial" panose="020B0604020202020204" pitchFamily="34" charset="0"/>
              </a:rPr>
              <a:t> </a:t>
            </a:r>
            <a:r>
              <a:rPr lang="en-GB" sz="2800" b="1" kern="0" dirty="0" err="1">
                <a:latin typeface="Arial" panose="020B0604020202020204" pitchFamily="34" charset="0"/>
                <a:ea typeface="Calibri" panose="020F0502020204030204" pitchFamily="34" charset="0"/>
                <a:cs typeface="Arial" panose="020B0604020202020204" pitchFamily="34" charset="0"/>
              </a:rPr>
              <a:t>phân</a:t>
            </a:r>
            <a:r>
              <a:rPr lang="en-GB" sz="2800" b="1" kern="0" dirty="0">
                <a:latin typeface="Arial" panose="020B0604020202020204" pitchFamily="34" charset="0"/>
                <a:ea typeface="Calibri" panose="020F0502020204030204" pitchFamily="34" charset="0"/>
                <a:cs typeface="Arial" panose="020B0604020202020204" pitchFamily="34" charset="0"/>
              </a:rPr>
              <a:t> 2 bit </a:t>
            </a:r>
            <a:r>
              <a:rPr lang="en-GB" sz="2800" b="1" kern="0" dirty="0" err="1">
                <a:latin typeface="Arial" panose="020B0604020202020204" pitchFamily="34" charset="0"/>
                <a:ea typeface="Calibri" panose="020F0502020204030204" pitchFamily="34" charset="0"/>
                <a:cs typeface="Arial" panose="020B0604020202020204" pitchFamily="34" charset="0"/>
              </a:rPr>
              <a:t>sử</a:t>
            </a:r>
            <a:r>
              <a:rPr lang="en-GB" sz="2800" b="1" kern="0" dirty="0">
                <a:latin typeface="Arial" panose="020B0604020202020204" pitchFamily="34" charset="0"/>
                <a:ea typeface="Calibri" panose="020F0502020204030204" pitchFamily="34" charset="0"/>
                <a:cs typeface="Arial" panose="020B0604020202020204" pitchFamily="34" charset="0"/>
              </a:rPr>
              <a:t> </a:t>
            </a:r>
            <a:r>
              <a:rPr lang="en-GB" sz="2800" b="1" kern="0" dirty="0" err="1">
                <a:latin typeface="Arial" panose="020B0604020202020204" pitchFamily="34" charset="0"/>
                <a:ea typeface="Calibri" panose="020F0502020204030204" pitchFamily="34" charset="0"/>
                <a:cs typeface="Arial" panose="020B0604020202020204" pitchFamily="34" charset="0"/>
              </a:rPr>
              <a:t>dụng</a:t>
            </a:r>
            <a:r>
              <a:rPr lang="en-GB" sz="2800" b="1" kern="0" dirty="0">
                <a:latin typeface="Arial" panose="020B0604020202020204" pitchFamily="34" charset="0"/>
                <a:ea typeface="Calibri" panose="020F0502020204030204" pitchFamily="34" charset="0"/>
                <a:cs typeface="Arial" panose="020B0604020202020204" pitchFamily="34" charset="0"/>
              </a:rPr>
              <a:t> Flip-Flop D</a:t>
            </a:r>
            <a:r>
              <a:rPr lang="en-US" sz="2800" b="1" dirty="0">
                <a:solidFill>
                  <a:srgbClr val="002060"/>
                </a:solidFill>
                <a:latin typeface="Arial" panose="020B0604020202020204" pitchFamily="34" charset="0"/>
                <a:cs typeface="Arial" panose="020B0604020202020204" pitchFamily="34" charset="0"/>
              </a:rPr>
              <a:t> </a:t>
            </a:r>
          </a:p>
        </p:txBody>
      </p:sp>
      <p:sp>
        <p:nvSpPr>
          <p:cNvPr id="4" name="TextBox 3">
            <a:extLst>
              <a:ext uri="{FF2B5EF4-FFF2-40B4-BE49-F238E27FC236}">
                <a16:creationId xmlns:a16="http://schemas.microsoft.com/office/drawing/2014/main" id="{44C4FD6F-2B4E-A6BA-27E9-576D5FC63B5E}"/>
              </a:ext>
            </a:extLst>
          </p:cNvPr>
          <p:cNvSpPr txBox="1"/>
          <p:nvPr/>
        </p:nvSpPr>
        <p:spPr>
          <a:xfrm>
            <a:off x="1477567" y="901389"/>
            <a:ext cx="9287839" cy="738664"/>
          </a:xfrm>
          <a:prstGeom prst="rect">
            <a:avLst/>
          </a:prstGeom>
          <a:noFill/>
        </p:spPr>
        <p:txBody>
          <a:bodyPr wrap="square" rtlCol="0">
            <a:spAutoFit/>
          </a:bodyPr>
          <a:lstStyle/>
          <a:p>
            <a:pPr algn="ctr">
              <a:lnSpc>
                <a:spcPct val="150000"/>
              </a:lnSpc>
            </a:pPr>
            <a:r>
              <a:rPr lang="en-US" sz="2800" b="1" dirty="0">
                <a:solidFill>
                  <a:srgbClr val="0070C0"/>
                </a:solidFill>
                <a:latin typeface="Arial" panose="020B0604020202020204" pitchFamily="34" charset="0"/>
                <a:cs typeface="Arial" panose="020B0604020202020204" pitchFamily="34" charset="0"/>
              </a:rPr>
              <a:t>Chia </a:t>
            </a:r>
            <a:r>
              <a:rPr lang="en-US" sz="2800" b="1" dirty="0" err="1">
                <a:solidFill>
                  <a:srgbClr val="0070C0"/>
                </a:solidFill>
                <a:latin typeface="Arial" panose="020B0604020202020204" pitchFamily="34" charset="0"/>
                <a:cs typeface="Arial" panose="020B0604020202020204" pitchFamily="34" charset="0"/>
              </a:rPr>
              <a:t>lớp</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thành</a:t>
            </a:r>
            <a:r>
              <a:rPr lang="en-US" sz="2800" b="1" dirty="0">
                <a:solidFill>
                  <a:srgbClr val="0070C0"/>
                </a:solidFill>
                <a:latin typeface="Arial" panose="020B0604020202020204" pitchFamily="34" charset="0"/>
                <a:cs typeface="Arial" panose="020B0604020202020204" pitchFamily="34" charset="0"/>
              </a:rPr>
              <a:t> 4 </a:t>
            </a:r>
            <a:r>
              <a:rPr lang="en-US" sz="2800" b="1" dirty="0" err="1">
                <a:solidFill>
                  <a:srgbClr val="0070C0"/>
                </a:solidFill>
                <a:latin typeface="Arial" panose="020B0604020202020204" pitchFamily="34" charset="0"/>
                <a:cs typeface="Arial" panose="020B0604020202020204" pitchFamily="34" charset="0"/>
              </a:rPr>
              <a:t>nhóm</a:t>
            </a:r>
            <a:r>
              <a:rPr lang="en-US" sz="2800" b="1" dirty="0">
                <a:solidFill>
                  <a:srgbClr val="0070C0"/>
                </a:solidFill>
                <a:latin typeface="Arial" panose="020B0604020202020204" pitchFamily="34" charset="0"/>
                <a:cs typeface="Arial" panose="020B0604020202020204" pitchFamily="34" charset="0"/>
              </a:rPr>
              <a:t> (</a:t>
            </a:r>
            <a:r>
              <a:rPr lang="en-US" sz="2800" b="1">
                <a:solidFill>
                  <a:srgbClr val="0070C0"/>
                </a:solidFill>
                <a:latin typeface="Arial" panose="020B0604020202020204" pitchFamily="34" charset="0"/>
                <a:cs typeface="Arial" panose="020B0604020202020204" pitchFamily="34" charset="0"/>
              </a:rPr>
              <a:t>10-12 </a:t>
            </a:r>
            <a:r>
              <a:rPr lang="en-US" sz="2800" b="1" smtClean="0">
                <a:solidFill>
                  <a:srgbClr val="0070C0"/>
                </a:solidFill>
                <a:latin typeface="Arial" panose="020B0604020202020204" pitchFamily="34" charset="0"/>
                <a:cs typeface="Arial" panose="020B0604020202020204" pitchFamily="34" charset="0"/>
              </a:rPr>
              <a:t>HS </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nhóm</a:t>
            </a:r>
            <a:r>
              <a:rPr lang="en-US" sz="2800" b="1" dirty="0">
                <a:solidFill>
                  <a:srgbClr val="0070C0"/>
                </a:solidFill>
                <a:latin typeface="Arial" panose="020B0604020202020204" pitchFamily="34" charset="0"/>
                <a:cs typeface="Arial" panose="020B0604020202020204" pitchFamily="34" charset="0"/>
              </a:rPr>
              <a:t>)</a:t>
            </a:r>
          </a:p>
        </p:txBody>
      </p:sp>
      <p:sp>
        <p:nvSpPr>
          <p:cNvPr id="5" name="TextBox 4">
            <a:extLst>
              <a:ext uri="{FF2B5EF4-FFF2-40B4-BE49-F238E27FC236}">
                <a16:creationId xmlns:a16="http://schemas.microsoft.com/office/drawing/2014/main" id="{8585F562-D655-F48A-076C-0CC27157DD19}"/>
              </a:ext>
            </a:extLst>
          </p:cNvPr>
          <p:cNvSpPr txBox="1"/>
          <p:nvPr/>
        </p:nvSpPr>
        <p:spPr>
          <a:xfrm>
            <a:off x="1931374" y="3031367"/>
            <a:ext cx="4215270" cy="2123658"/>
          </a:xfrm>
          <a:prstGeom prst="rect">
            <a:avLst/>
          </a:prstGeom>
          <a:noFill/>
        </p:spPr>
        <p:txBody>
          <a:bodyPr wrap="square" rtlCol="0">
            <a:spAutoFit/>
          </a:bodyPr>
          <a:lstStyle/>
          <a:p>
            <a:pPr algn="ctr">
              <a:lnSpc>
                <a:spcPct val="150000"/>
              </a:lnSpc>
            </a:pPr>
            <a:r>
              <a:rPr lang="en-US" sz="3200" b="1" dirty="0" err="1">
                <a:solidFill>
                  <a:srgbClr val="C00000"/>
                </a:solidFill>
                <a:latin typeface="Arial" panose="020B0604020202020204" pitchFamily="34" charset="0"/>
                <a:cs typeface="Arial" panose="020B0604020202020204" pitchFamily="34" charset="0"/>
              </a:rPr>
              <a:t>Nhóm</a:t>
            </a:r>
            <a:r>
              <a:rPr lang="en-US" sz="3200" b="1" dirty="0">
                <a:solidFill>
                  <a:srgbClr val="C00000"/>
                </a:solidFill>
                <a:latin typeface="Arial" panose="020B0604020202020204" pitchFamily="34" charset="0"/>
                <a:cs typeface="Arial" panose="020B0604020202020204" pitchFamily="34" charset="0"/>
              </a:rPr>
              <a:t> 1</a:t>
            </a:r>
            <a:r>
              <a:rPr lang="en-US" sz="3200" b="1">
                <a:solidFill>
                  <a:srgbClr val="C00000"/>
                </a:solidFill>
                <a:latin typeface="Arial" panose="020B0604020202020204" pitchFamily="34" charset="0"/>
                <a:cs typeface="Arial" panose="020B0604020202020204" pitchFamily="34" charset="0"/>
              </a:rPr>
              <a:t>, </a:t>
            </a:r>
            <a:r>
              <a:rPr lang="en-US" sz="3200" b="1" smtClean="0">
                <a:solidFill>
                  <a:srgbClr val="C00000"/>
                </a:solidFill>
                <a:latin typeface="Arial" panose="020B0604020202020204" pitchFamily="34" charset="0"/>
                <a:cs typeface="Arial" panose="020B0604020202020204" pitchFamily="34" charset="0"/>
              </a:rPr>
              <a:t>2</a:t>
            </a:r>
            <a:endParaRPr lang="en-US" sz="3200" b="1" dirty="0">
              <a:solidFill>
                <a:srgbClr val="C00000"/>
              </a:solidFill>
              <a:latin typeface="Arial" panose="020B0604020202020204" pitchFamily="34" charset="0"/>
              <a:cs typeface="Arial" panose="020B0604020202020204" pitchFamily="34" charset="0"/>
            </a:endParaRPr>
          </a:p>
          <a:p>
            <a:pPr algn="ctr">
              <a:lnSpc>
                <a:spcPct val="150000"/>
              </a:lnSpc>
            </a:pPr>
            <a:r>
              <a:rPr lang="en-GB" sz="2800" b="1" kern="0" dirty="0" err="1">
                <a:latin typeface="Arial" panose="020B0604020202020204" pitchFamily="34" charset="0"/>
                <a:ea typeface="Calibri" panose="020F0502020204030204" pitchFamily="34" charset="0"/>
                <a:cs typeface="Arial" panose="020B0604020202020204" pitchFamily="34" charset="0"/>
              </a:rPr>
              <a:t>Tìm</a:t>
            </a:r>
            <a:r>
              <a:rPr lang="en-GB" sz="2800" b="1" kern="0" dirty="0">
                <a:latin typeface="Arial" panose="020B0604020202020204" pitchFamily="34" charset="0"/>
                <a:ea typeface="Calibri" panose="020F0502020204030204" pitchFamily="34" charset="0"/>
                <a:cs typeface="Arial" panose="020B0604020202020204" pitchFamily="34" charset="0"/>
              </a:rPr>
              <a:t> </a:t>
            </a:r>
            <a:r>
              <a:rPr lang="en-GB" sz="2800" b="1" kern="0" dirty="0" err="1">
                <a:latin typeface="Arial" panose="020B0604020202020204" pitchFamily="34" charset="0"/>
                <a:ea typeface="Calibri" panose="020F0502020204030204" pitchFamily="34" charset="0"/>
                <a:cs typeface="Arial" panose="020B0604020202020204" pitchFamily="34" charset="0"/>
              </a:rPr>
              <a:t>hiểu</a:t>
            </a:r>
            <a:r>
              <a:rPr lang="en-GB" sz="2800" b="1" kern="0" dirty="0">
                <a:latin typeface="Arial" panose="020B0604020202020204" pitchFamily="34" charset="0"/>
                <a:ea typeface="Calibri" panose="020F0502020204030204" pitchFamily="34" charset="0"/>
                <a:cs typeface="Arial" panose="020B0604020202020204" pitchFamily="34" charset="0"/>
              </a:rPr>
              <a:t> </a:t>
            </a:r>
            <a:r>
              <a:rPr lang="en-GB" sz="2800" b="1" kern="0" dirty="0" err="1">
                <a:latin typeface="Arial" panose="020B0604020202020204" pitchFamily="34" charset="0"/>
                <a:ea typeface="Calibri" panose="020F0502020204030204" pitchFamily="34" charset="0"/>
                <a:cs typeface="Arial" panose="020B0604020202020204" pitchFamily="34" charset="0"/>
              </a:rPr>
              <a:t>khái</a:t>
            </a:r>
            <a:r>
              <a:rPr lang="en-GB" sz="2800" b="1" kern="0" dirty="0">
                <a:latin typeface="Arial" panose="020B0604020202020204" pitchFamily="34" charset="0"/>
                <a:ea typeface="Calibri" panose="020F0502020204030204" pitchFamily="34" charset="0"/>
                <a:cs typeface="Arial" panose="020B0604020202020204" pitchFamily="34" charset="0"/>
              </a:rPr>
              <a:t> </a:t>
            </a:r>
            <a:r>
              <a:rPr lang="en-GB" sz="2800" b="1" kern="0" dirty="0" err="1">
                <a:latin typeface="Arial" panose="020B0604020202020204" pitchFamily="34" charset="0"/>
                <a:ea typeface="Calibri" panose="020F0502020204030204" pitchFamily="34" charset="0"/>
                <a:cs typeface="Arial" panose="020B0604020202020204" pitchFamily="34" charset="0"/>
              </a:rPr>
              <a:t>niệm</a:t>
            </a:r>
            <a:endParaRPr lang="en-GB" sz="2800" b="1" kern="0" dirty="0">
              <a:latin typeface="Arial" panose="020B0604020202020204" pitchFamily="34" charset="0"/>
              <a:ea typeface="Calibri" panose="020F0502020204030204" pitchFamily="34" charset="0"/>
              <a:cs typeface="Arial" panose="020B0604020202020204" pitchFamily="34" charset="0"/>
            </a:endParaRPr>
          </a:p>
          <a:p>
            <a:pPr algn="ctr">
              <a:lnSpc>
                <a:spcPct val="150000"/>
              </a:lnSpc>
            </a:pPr>
            <a:r>
              <a:rPr lang="en-GB" sz="2800" b="1" kern="0" dirty="0">
                <a:latin typeface="Arial" panose="020B0604020202020204" pitchFamily="34" charset="0"/>
                <a:ea typeface="Calibri" panose="020F0502020204030204" pitchFamily="34" charset="0"/>
                <a:cs typeface="Arial" panose="020B0604020202020204" pitchFamily="34" charset="0"/>
              </a:rPr>
              <a:t> </a:t>
            </a:r>
            <a:r>
              <a:rPr lang="en-GB" sz="2800" b="1" kern="0" dirty="0" err="1">
                <a:latin typeface="Arial" panose="020B0604020202020204" pitchFamily="34" charset="0"/>
                <a:ea typeface="Calibri" panose="020F0502020204030204" pitchFamily="34" charset="0"/>
                <a:cs typeface="Arial" panose="020B0604020202020204" pitchFamily="34" charset="0"/>
              </a:rPr>
              <a:t>mạch</a:t>
            </a:r>
            <a:r>
              <a:rPr lang="en-GB" sz="2800" b="1" kern="0" dirty="0">
                <a:latin typeface="Arial" panose="020B0604020202020204" pitchFamily="34" charset="0"/>
                <a:ea typeface="Calibri" panose="020F0502020204030204" pitchFamily="34" charset="0"/>
                <a:cs typeface="Arial" panose="020B0604020202020204" pitchFamily="34" charset="0"/>
              </a:rPr>
              <a:t> </a:t>
            </a:r>
            <a:r>
              <a:rPr lang="en-GB" sz="2800" b="1" kern="0" dirty="0" err="1">
                <a:latin typeface="Arial" panose="020B0604020202020204" pitchFamily="34" charset="0"/>
                <a:ea typeface="Calibri" panose="020F0502020204030204" pitchFamily="34" charset="0"/>
                <a:cs typeface="Arial" panose="020B0604020202020204" pitchFamily="34" charset="0"/>
              </a:rPr>
              <a:t>dãy</a:t>
            </a:r>
            <a:r>
              <a:rPr lang="en-GB" sz="2800" b="1" kern="0" dirty="0">
                <a:latin typeface="Arial" panose="020B0604020202020204" pitchFamily="34" charset="0"/>
                <a:ea typeface="Calibri" panose="020F0502020204030204" pitchFamily="34" charset="0"/>
                <a:cs typeface="Arial" panose="020B0604020202020204" pitchFamily="34" charset="0"/>
              </a:rPr>
              <a:t> </a:t>
            </a:r>
            <a:r>
              <a:rPr lang="en-GB" sz="2800" b="1" kern="0" err="1">
                <a:latin typeface="Arial" panose="020B0604020202020204" pitchFamily="34" charset="0"/>
                <a:ea typeface="Calibri" panose="020F0502020204030204" pitchFamily="34" charset="0"/>
                <a:cs typeface="Arial" panose="020B0604020202020204" pitchFamily="34" charset="0"/>
              </a:rPr>
              <a:t>và</a:t>
            </a:r>
            <a:r>
              <a:rPr lang="en-GB" sz="2800" b="1" kern="0">
                <a:latin typeface="Arial" panose="020B0604020202020204" pitchFamily="34" charset="0"/>
                <a:ea typeface="Calibri" panose="020F0502020204030204" pitchFamily="34" charset="0"/>
                <a:cs typeface="Arial" panose="020B0604020202020204" pitchFamily="34" charset="0"/>
              </a:rPr>
              <a:t> </a:t>
            </a:r>
            <a:r>
              <a:rPr lang="en-GB" sz="2800" b="1" kern="0" smtClean="0">
                <a:latin typeface="Arial" panose="020B0604020202020204" pitchFamily="34" charset="0"/>
                <a:ea typeface="Calibri" panose="020F0502020204030204" pitchFamily="34" charset="0"/>
                <a:cs typeface="Arial" panose="020B0604020202020204" pitchFamily="34" charset="0"/>
              </a:rPr>
              <a:t>Flip-Flop</a:t>
            </a:r>
            <a:r>
              <a:rPr lang="en-US" sz="2800" b="1" smtClean="0">
                <a:solidFill>
                  <a:srgbClr val="002060"/>
                </a:solidFill>
                <a:latin typeface="Arial" panose="020B0604020202020204" pitchFamily="34" charset="0"/>
                <a:cs typeface="Arial" panose="020B0604020202020204" pitchFamily="34" charset="0"/>
              </a:rPr>
              <a:t>  </a:t>
            </a:r>
            <a:endParaRPr lang="en-US" sz="2800" b="1" dirty="0">
              <a:solidFill>
                <a:srgbClr val="002060"/>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E0B34DC8-5929-9D4E-B1A4-76E1419F9F6D}"/>
              </a:ext>
            </a:extLst>
          </p:cNvPr>
          <p:cNvSpPr txBox="1"/>
          <p:nvPr/>
        </p:nvSpPr>
        <p:spPr>
          <a:xfrm>
            <a:off x="584881" y="1775346"/>
            <a:ext cx="2126615" cy="523220"/>
          </a:xfrm>
          <a:prstGeom prst="rect">
            <a:avLst/>
          </a:prstGeom>
          <a:noFill/>
        </p:spPr>
        <p:txBody>
          <a:bodyPr wrap="square">
            <a:spAutoFit/>
          </a:bodyPr>
          <a:lstStyle/>
          <a:p>
            <a:pPr indent="388610" algn="just">
              <a:spcBef>
                <a:spcPts val="800"/>
              </a:spcBef>
              <a:spcAft>
                <a:spcPts val="800"/>
              </a:spcAft>
              <a:tabLst>
                <a:tab pos="7822158" algn="l"/>
              </a:tabLst>
            </a:pPr>
            <a:r>
              <a:rPr lang="en-US" sz="2800" b="1" err="1">
                <a:latin typeface="Arial" panose="020B0604020202020204" pitchFamily="34" charset="0"/>
                <a:ea typeface="Times New Roman" panose="02020603050405020304" pitchFamily="18" charset="0"/>
                <a:cs typeface="Arial" panose="020B0604020202020204" pitchFamily="34" charset="0"/>
              </a:rPr>
              <a:t>Yêu</a:t>
            </a:r>
            <a:r>
              <a:rPr lang="en-US" sz="2800" b="1">
                <a:latin typeface="Arial" panose="020B0604020202020204" pitchFamily="34" charset="0"/>
                <a:ea typeface="Times New Roman" panose="02020603050405020304" pitchFamily="18" charset="0"/>
                <a:cs typeface="Arial" panose="020B0604020202020204" pitchFamily="34" charset="0"/>
              </a:rPr>
              <a:t> </a:t>
            </a:r>
            <a:r>
              <a:rPr lang="en-US" sz="2800" b="1" smtClean="0">
                <a:latin typeface="Arial" panose="020B0604020202020204" pitchFamily="34" charset="0"/>
                <a:ea typeface="Times New Roman" panose="02020603050405020304" pitchFamily="18" charset="0"/>
                <a:cs typeface="Arial" panose="020B0604020202020204" pitchFamily="34" charset="0"/>
              </a:rPr>
              <a:t>cầu </a:t>
            </a:r>
            <a:endParaRPr lang="en-US" sz="2800" b="1" dirty="0">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63082608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3" name="TextBox 2"/>
          <p:cNvSpPr txBox="1"/>
          <p:nvPr/>
        </p:nvSpPr>
        <p:spPr>
          <a:xfrm>
            <a:off x="1477569" y="-78071"/>
            <a:ext cx="9287839" cy="923330"/>
          </a:xfrm>
          <a:prstGeom prst="rect">
            <a:avLst/>
          </a:prstGeom>
          <a:noFill/>
        </p:spPr>
        <p:txBody>
          <a:bodyPr wrap="square" rtlCol="0">
            <a:spAutoFit/>
          </a:bodyPr>
          <a:lstStyle/>
          <a:p>
            <a:pPr algn="ctr">
              <a:lnSpc>
                <a:spcPct val="150000"/>
              </a:lnSpc>
            </a:pPr>
            <a:r>
              <a:rPr lang="en-US" sz="4000" b="1" dirty="0" err="1">
                <a:solidFill>
                  <a:srgbClr val="FF0000"/>
                </a:solidFill>
                <a:latin typeface="Arial" panose="020B0604020202020204" pitchFamily="34" charset="0"/>
                <a:cs typeface="Arial" panose="020B0604020202020204" pitchFamily="34" charset="0"/>
              </a:rPr>
              <a:t>Vòng</a:t>
            </a:r>
            <a:r>
              <a:rPr lang="en-US" sz="4000" b="1" dirty="0">
                <a:solidFill>
                  <a:srgbClr val="FF0000"/>
                </a:solidFill>
                <a:latin typeface="Arial" panose="020B0604020202020204" pitchFamily="34" charset="0"/>
                <a:cs typeface="Arial" panose="020B0604020202020204" pitchFamily="34" charset="0"/>
              </a:rPr>
              <a:t> 2: </a:t>
            </a:r>
            <a:r>
              <a:rPr lang="en-US" sz="4000" b="1" dirty="0" err="1">
                <a:solidFill>
                  <a:srgbClr val="FF0000"/>
                </a:solidFill>
                <a:latin typeface="Arial" panose="020B0604020202020204" pitchFamily="34" charset="0"/>
                <a:cs typeface="Arial" panose="020B0604020202020204" pitchFamily="34" charset="0"/>
              </a:rPr>
              <a:t>Mảnh</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ghép</a:t>
            </a:r>
            <a:endParaRPr lang="en-US" sz="4000" b="1" dirty="0">
              <a:solidFill>
                <a:srgbClr val="FF0000"/>
              </a:solidFill>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41871" y="0"/>
            <a:ext cx="1542743" cy="1920104"/>
          </a:xfrm>
          <a:prstGeom prst="rect">
            <a:avLst/>
          </a:prstGeom>
        </p:spPr>
      </p:pic>
      <p:sp>
        <p:nvSpPr>
          <p:cNvPr id="2" name="TextBox 1">
            <a:extLst>
              <a:ext uri="{FF2B5EF4-FFF2-40B4-BE49-F238E27FC236}">
                <a16:creationId xmlns:a16="http://schemas.microsoft.com/office/drawing/2014/main" id="{B2695929-ED72-5988-4690-72C680CA3041}"/>
              </a:ext>
            </a:extLst>
          </p:cNvPr>
          <p:cNvSpPr txBox="1"/>
          <p:nvPr/>
        </p:nvSpPr>
        <p:spPr>
          <a:xfrm>
            <a:off x="6295829" y="3331768"/>
            <a:ext cx="2939024" cy="658835"/>
          </a:xfrm>
          <a:prstGeom prst="rect">
            <a:avLst/>
          </a:prstGeom>
          <a:noFill/>
        </p:spPr>
        <p:txBody>
          <a:bodyPr wrap="square" rtlCol="0">
            <a:spAutoFit/>
          </a:bodyPr>
          <a:lstStyle/>
          <a:p>
            <a:pPr algn="ctr">
              <a:lnSpc>
                <a:spcPct val="150000"/>
              </a:lnSpc>
            </a:pPr>
            <a:r>
              <a:rPr lang="en-US" sz="2800" b="1" dirty="0" err="1">
                <a:solidFill>
                  <a:srgbClr val="FF0000"/>
                </a:solidFill>
                <a:latin typeface="Arial" panose="020B0604020202020204" pitchFamily="34" charset="0"/>
                <a:cs typeface="Arial" panose="020B0604020202020204" pitchFamily="34" charset="0"/>
              </a:rPr>
              <a:t>Nhóm</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đỏ</a:t>
            </a:r>
            <a:endParaRPr lang="en-US" sz="2800" b="1" dirty="0">
              <a:solidFill>
                <a:srgbClr val="FF0000"/>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8585F562-D655-F48A-076C-0CC27157DD19}"/>
              </a:ext>
            </a:extLst>
          </p:cNvPr>
          <p:cNvSpPr txBox="1"/>
          <p:nvPr/>
        </p:nvSpPr>
        <p:spPr>
          <a:xfrm>
            <a:off x="2925737" y="3328821"/>
            <a:ext cx="2897400" cy="658835"/>
          </a:xfrm>
          <a:prstGeom prst="rect">
            <a:avLst/>
          </a:prstGeom>
          <a:noFill/>
        </p:spPr>
        <p:txBody>
          <a:bodyPr wrap="square" rtlCol="0">
            <a:spAutoFit/>
          </a:bodyPr>
          <a:lstStyle/>
          <a:p>
            <a:pPr algn="ctr">
              <a:lnSpc>
                <a:spcPct val="150000"/>
              </a:lnSpc>
            </a:pPr>
            <a:r>
              <a:rPr lang="en-US" sz="2800" b="1" dirty="0" err="1">
                <a:solidFill>
                  <a:srgbClr val="0070C0"/>
                </a:solidFill>
                <a:latin typeface="Arial" panose="020B0604020202020204" pitchFamily="34" charset="0"/>
                <a:cs typeface="Arial" panose="020B0604020202020204" pitchFamily="34" charset="0"/>
              </a:rPr>
              <a:t>Nhóm</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xanh</a:t>
            </a:r>
            <a:endParaRPr lang="en-US" sz="2800" b="1" dirty="0">
              <a:solidFill>
                <a:srgbClr val="0070C0"/>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645270FC-BFFF-7743-DBD6-5FA7AACC3A60}"/>
              </a:ext>
            </a:extLst>
          </p:cNvPr>
          <p:cNvSpPr txBox="1"/>
          <p:nvPr/>
        </p:nvSpPr>
        <p:spPr>
          <a:xfrm>
            <a:off x="6295829" y="3973399"/>
            <a:ext cx="3326164" cy="658835"/>
          </a:xfrm>
          <a:prstGeom prst="rect">
            <a:avLst/>
          </a:prstGeom>
          <a:noFill/>
        </p:spPr>
        <p:txBody>
          <a:bodyPr wrap="square" rtlCol="0">
            <a:spAutoFit/>
          </a:bodyPr>
          <a:lstStyle/>
          <a:p>
            <a:pPr algn="ctr">
              <a:lnSpc>
                <a:spcPct val="150000"/>
              </a:lnSpc>
            </a:pPr>
            <a:r>
              <a:rPr lang="en-US" sz="2800" b="1" dirty="0" err="1">
                <a:solidFill>
                  <a:srgbClr val="FFC000"/>
                </a:solidFill>
                <a:latin typeface="Arial" panose="020B0604020202020204" pitchFamily="34" charset="0"/>
                <a:cs typeface="Arial" panose="020B0604020202020204" pitchFamily="34" charset="0"/>
              </a:rPr>
              <a:t>Nhóm</a:t>
            </a:r>
            <a:r>
              <a:rPr lang="en-US" sz="2800" b="1" dirty="0">
                <a:solidFill>
                  <a:srgbClr val="FFC000"/>
                </a:solidFill>
                <a:latin typeface="Arial" panose="020B0604020202020204" pitchFamily="34" charset="0"/>
                <a:cs typeface="Arial" panose="020B0604020202020204" pitchFamily="34" charset="0"/>
              </a:rPr>
              <a:t> </a:t>
            </a:r>
            <a:r>
              <a:rPr lang="en-US" sz="2800" b="1" dirty="0" err="1">
                <a:solidFill>
                  <a:srgbClr val="FFC000"/>
                </a:solidFill>
                <a:latin typeface="Arial" panose="020B0604020202020204" pitchFamily="34" charset="0"/>
                <a:cs typeface="Arial" panose="020B0604020202020204" pitchFamily="34" charset="0"/>
              </a:rPr>
              <a:t>vàng</a:t>
            </a:r>
            <a:endParaRPr lang="en-US" sz="2800" b="1" dirty="0">
              <a:solidFill>
                <a:srgbClr val="FFC000"/>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7EC20348-F58A-E3DE-A98F-89EB23C87BF6}"/>
              </a:ext>
            </a:extLst>
          </p:cNvPr>
          <p:cNvSpPr txBox="1"/>
          <p:nvPr/>
        </p:nvSpPr>
        <p:spPr>
          <a:xfrm>
            <a:off x="2710115" y="3973398"/>
            <a:ext cx="3056845" cy="658835"/>
          </a:xfrm>
          <a:prstGeom prst="rect">
            <a:avLst/>
          </a:prstGeom>
          <a:noFill/>
        </p:spPr>
        <p:txBody>
          <a:bodyPr wrap="square" rtlCol="0">
            <a:spAutoFit/>
          </a:bodyPr>
          <a:lstStyle/>
          <a:p>
            <a:pPr algn="ctr">
              <a:lnSpc>
                <a:spcPct val="150000"/>
              </a:lnSpc>
            </a:pPr>
            <a:r>
              <a:rPr lang="en-US" sz="2800" b="1" dirty="0" err="1">
                <a:solidFill>
                  <a:srgbClr val="7030A0"/>
                </a:solidFill>
                <a:latin typeface="Arial" panose="020B0604020202020204" pitchFamily="34" charset="0"/>
                <a:cs typeface="Arial" panose="020B0604020202020204" pitchFamily="34" charset="0"/>
              </a:rPr>
              <a:t>Nhóm</a:t>
            </a:r>
            <a:r>
              <a:rPr lang="en-US" sz="2800" b="1" dirty="0">
                <a:solidFill>
                  <a:srgbClr val="7030A0"/>
                </a:solidFill>
                <a:latin typeface="Arial" panose="020B0604020202020204" pitchFamily="34" charset="0"/>
                <a:cs typeface="Arial" panose="020B0604020202020204" pitchFamily="34" charset="0"/>
              </a:rPr>
              <a:t> </a:t>
            </a:r>
            <a:r>
              <a:rPr lang="en-US" sz="2800" b="1" dirty="0" err="1">
                <a:solidFill>
                  <a:srgbClr val="7030A0"/>
                </a:solidFill>
                <a:latin typeface="Arial" panose="020B0604020202020204" pitchFamily="34" charset="0"/>
                <a:cs typeface="Arial" panose="020B0604020202020204" pitchFamily="34" charset="0"/>
              </a:rPr>
              <a:t>tím</a:t>
            </a:r>
            <a:endParaRPr lang="en-US" sz="2800" b="1" dirty="0">
              <a:solidFill>
                <a:srgbClr val="7030A0"/>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EA193998-A465-6EC1-7B40-579089E4E13D}"/>
              </a:ext>
            </a:extLst>
          </p:cNvPr>
          <p:cNvSpPr txBox="1"/>
          <p:nvPr/>
        </p:nvSpPr>
        <p:spPr>
          <a:xfrm>
            <a:off x="1241340" y="4632233"/>
            <a:ext cx="10187860" cy="1304524"/>
          </a:xfrm>
          <a:prstGeom prst="rect">
            <a:avLst/>
          </a:prstGeom>
          <a:noFill/>
        </p:spPr>
        <p:txBody>
          <a:bodyPr wrap="square" rtlCol="0">
            <a:spAutoFit/>
          </a:bodyPr>
          <a:lstStyle/>
          <a:p>
            <a:pPr marL="609585" indent="-609585">
              <a:lnSpc>
                <a:spcPct val="150000"/>
              </a:lnSpc>
              <a:buFont typeface="Wingdings" panose="05000000000000000000" pitchFamily="2" charset="2"/>
              <a:buChar char="q"/>
            </a:pPr>
            <a:r>
              <a:rPr lang="vi-VN" sz="2800" kern="0" dirty="0">
                <a:ea typeface="Calibri" panose="020F0502020204030204" pitchFamily="34" charset="0"/>
              </a:rPr>
              <a:t>Các HS có thẻ </a:t>
            </a:r>
            <a:r>
              <a:rPr lang="vi-VN" sz="2800" i="1" kern="0" dirty="0">
                <a:solidFill>
                  <a:schemeClr val="accent6"/>
                </a:solidFill>
                <a:ea typeface="Calibri" panose="020F0502020204030204" pitchFamily="34" charset="0"/>
              </a:rPr>
              <a:t>cùng màu </a:t>
            </a:r>
            <a:r>
              <a:rPr lang="vi-VN" sz="2800" kern="0" dirty="0">
                <a:ea typeface="Calibri" panose="020F0502020204030204" pitchFamily="34" charset="0"/>
              </a:rPr>
              <a:t>di chuyển về </a:t>
            </a:r>
            <a:r>
              <a:rPr lang="en-US" sz="2800" i="1" kern="0" dirty="0" err="1">
                <a:solidFill>
                  <a:schemeClr val="accent6"/>
                </a:solidFill>
                <a:latin typeface="Arial" panose="020B0604020202020204" pitchFamily="34" charset="0"/>
                <a:ea typeface="Calibri" panose="020F0502020204030204" pitchFamily="34" charset="0"/>
                <a:cs typeface="Arial" panose="020B0604020202020204" pitchFamily="34" charset="0"/>
              </a:rPr>
              <a:t>cùng</a:t>
            </a:r>
            <a:r>
              <a:rPr lang="en-US" sz="2800" i="1" kern="0" dirty="0">
                <a:solidFill>
                  <a:schemeClr val="accent6"/>
                </a:solidFill>
                <a:ea typeface="Calibri" panose="020F0502020204030204" pitchFamily="34" charset="0"/>
              </a:rPr>
              <a:t> </a:t>
            </a:r>
            <a:r>
              <a:rPr lang="vi-VN" sz="2800" i="1" kern="0" dirty="0">
                <a:solidFill>
                  <a:schemeClr val="accent6"/>
                </a:solidFill>
                <a:ea typeface="Calibri" panose="020F0502020204030204" pitchFamily="34" charset="0"/>
              </a:rPr>
              <a:t>một nhóm</a:t>
            </a:r>
            <a:r>
              <a:rPr lang="vi-VN" sz="2800" kern="0" dirty="0">
                <a:ea typeface="Calibri" panose="020F0502020204030204" pitchFamily="34" charset="0"/>
              </a:rPr>
              <a:t>. </a:t>
            </a:r>
            <a:endParaRPr lang="en-US" sz="2800" dirty="0">
              <a:ea typeface="Calibri" panose="020F0502020204030204" pitchFamily="34" charset="0"/>
            </a:endParaRPr>
          </a:p>
          <a:p>
            <a:pPr marL="609585" indent="-609585">
              <a:lnSpc>
                <a:spcPct val="150000"/>
              </a:lnSpc>
              <a:buFont typeface="Wingdings" panose="05000000000000000000" pitchFamily="2" charset="2"/>
              <a:buChar char="q"/>
            </a:pPr>
            <a:r>
              <a:rPr lang="vi-VN" sz="2800" kern="0" dirty="0">
                <a:ea typeface="Calibri" panose="020F0502020204030204" pitchFamily="34" charset="0"/>
              </a:rPr>
              <a:t>Thời gian di chuyển</a:t>
            </a:r>
            <a:r>
              <a:rPr lang="en-US" sz="2800" kern="0" dirty="0">
                <a:ea typeface="Calibri" panose="020F0502020204030204" pitchFamily="34" charset="0"/>
              </a:rPr>
              <a:t>: </a:t>
            </a:r>
            <a:r>
              <a:rPr lang="en-US" sz="2800" i="1" kern="0" dirty="0">
                <a:solidFill>
                  <a:schemeClr val="accent6"/>
                </a:solidFill>
                <a:latin typeface="Arial" panose="020B0604020202020204" pitchFamily="34" charset="0"/>
                <a:ea typeface="Calibri" panose="020F0502020204030204" pitchFamily="34" charset="0"/>
                <a:cs typeface="Arial" panose="020B0604020202020204" pitchFamily="34" charset="0"/>
              </a:rPr>
              <a:t>0</a:t>
            </a:r>
            <a:r>
              <a:rPr lang="vi-VN" sz="2800" i="1" kern="0" dirty="0">
                <a:solidFill>
                  <a:schemeClr val="accent6"/>
                </a:solidFill>
                <a:latin typeface="Arial" panose="020B0604020202020204" pitchFamily="34" charset="0"/>
                <a:ea typeface="Calibri" panose="020F0502020204030204" pitchFamily="34" charset="0"/>
                <a:cs typeface="Arial" panose="020B0604020202020204" pitchFamily="34" charset="0"/>
              </a:rPr>
              <a:t>1</a:t>
            </a:r>
            <a:r>
              <a:rPr lang="en-US" sz="2800" i="1" kern="0" dirty="0">
                <a:solidFill>
                  <a:schemeClr val="accent6"/>
                </a:solidFill>
                <a:latin typeface="Arial" panose="020B0604020202020204" pitchFamily="34" charset="0"/>
                <a:ea typeface="Calibri" panose="020F0502020204030204" pitchFamily="34" charset="0"/>
                <a:cs typeface="Arial" panose="020B0604020202020204" pitchFamily="34" charset="0"/>
              </a:rPr>
              <a:t> </a:t>
            </a:r>
            <a:r>
              <a:rPr lang="en-US" sz="2800" i="1" kern="0" dirty="0" err="1">
                <a:solidFill>
                  <a:schemeClr val="accent6"/>
                </a:solidFill>
                <a:latin typeface="Arial" panose="020B0604020202020204" pitchFamily="34" charset="0"/>
                <a:ea typeface="Calibri" panose="020F0502020204030204" pitchFamily="34" charset="0"/>
                <a:cs typeface="Arial" panose="020B0604020202020204" pitchFamily="34" charset="0"/>
              </a:rPr>
              <a:t>phút</a:t>
            </a:r>
            <a:r>
              <a:rPr lang="vi-VN" sz="2800" i="1" kern="0" dirty="0">
                <a:solidFill>
                  <a:schemeClr val="accent6"/>
                </a:solidFill>
                <a:latin typeface="Arial" panose="020B0604020202020204" pitchFamily="34" charset="0"/>
                <a:ea typeface="Calibri" panose="020F0502020204030204" pitchFamily="34" charset="0"/>
                <a:cs typeface="Arial" panose="020B0604020202020204" pitchFamily="34" charset="0"/>
              </a:rPr>
              <a:t>.</a:t>
            </a:r>
            <a:endParaRPr lang="en-US" sz="2800" b="1" i="1" dirty="0">
              <a:solidFill>
                <a:schemeClr val="accent6"/>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5E3AB54C-E6BA-935F-B64B-5827D8C0135C}"/>
              </a:ext>
            </a:extLst>
          </p:cNvPr>
          <p:cNvSpPr txBox="1"/>
          <p:nvPr/>
        </p:nvSpPr>
        <p:spPr>
          <a:xfrm>
            <a:off x="1229910" y="1061875"/>
            <a:ext cx="10219132" cy="2382383"/>
          </a:xfrm>
          <a:prstGeom prst="rect">
            <a:avLst/>
          </a:prstGeom>
          <a:noFill/>
        </p:spPr>
        <p:txBody>
          <a:bodyPr wrap="square">
            <a:spAutoFit/>
          </a:bodyPr>
          <a:lstStyle/>
          <a:p>
            <a:r>
              <a:rPr lang="en-US" sz="2800" b="1" dirty="0" err="1">
                <a:latin typeface="Arial" panose="020B0604020202020204" pitchFamily="34" charset="0"/>
                <a:cs typeface="Arial" panose="020B0604020202020204" pitchFamily="34" charset="0"/>
              </a:rPr>
              <a:t>Yêu</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cầu</a:t>
            </a:r>
            <a:r>
              <a:rPr lang="en-US" sz="2800" b="1" dirty="0">
                <a:latin typeface="Arial" panose="020B0604020202020204" pitchFamily="34" charset="0"/>
                <a:cs typeface="Arial" panose="020B0604020202020204" pitchFamily="34" charset="0"/>
              </a:rPr>
              <a:t>: </a:t>
            </a:r>
          </a:p>
          <a:p>
            <a:pPr marL="609585" indent="-609585" algn="just">
              <a:lnSpc>
                <a:spcPct val="150000"/>
              </a:lnSpc>
              <a:buFont typeface="Wingdings" panose="05000000000000000000" pitchFamily="2" charset="2"/>
              <a:buChar char="q"/>
            </a:pPr>
            <a:r>
              <a:rPr lang="vi-VN" sz="2800" kern="0" dirty="0">
                <a:ea typeface="Calibri" panose="020F0502020204030204" pitchFamily="34" charset="0"/>
              </a:rPr>
              <a:t>Nhóm trưởng phát ngẫu nhiên thẻ màu cho các thành viên trong nhóm</a:t>
            </a:r>
            <a:r>
              <a:rPr lang="en-US" sz="2800" kern="0" dirty="0">
                <a:ea typeface="Calibri" panose="020F0502020204030204" pitchFamily="34" charset="0"/>
              </a:rPr>
              <a:t>, </a:t>
            </a:r>
            <a:r>
              <a:rPr lang="en-US" sz="2800" kern="0" dirty="0" err="1">
                <a:latin typeface="Arial" panose="020B0604020202020204" pitchFamily="34" charset="0"/>
                <a:ea typeface="Calibri" panose="020F0502020204030204" pitchFamily="34" charset="0"/>
                <a:cs typeface="Arial" panose="020B0604020202020204" pitchFamily="34" charset="0"/>
              </a:rPr>
              <a:t>nhóm</a:t>
            </a:r>
            <a:r>
              <a:rPr lang="en-US" sz="2800" kern="0" dirty="0">
                <a:latin typeface="Arial" panose="020B0604020202020204" pitchFamily="34" charset="0"/>
                <a:ea typeface="Calibri" panose="020F0502020204030204" pitchFamily="34" charset="0"/>
                <a:cs typeface="Arial" panose="020B0604020202020204" pitchFamily="34" charset="0"/>
              </a:rPr>
              <a:t> </a:t>
            </a:r>
            <a:r>
              <a:rPr lang="en-US" sz="2800" kern="0" dirty="0" err="1">
                <a:latin typeface="Arial" panose="020B0604020202020204" pitchFamily="34" charset="0"/>
                <a:ea typeface="Calibri" panose="020F0502020204030204" pitchFamily="34" charset="0"/>
                <a:cs typeface="Arial" panose="020B0604020202020204" pitchFamily="34" charset="0"/>
              </a:rPr>
              <a:t>nào</a:t>
            </a:r>
            <a:r>
              <a:rPr lang="en-US" sz="2800" kern="0" dirty="0">
                <a:latin typeface="Arial" panose="020B0604020202020204" pitchFamily="34" charset="0"/>
                <a:ea typeface="Calibri" panose="020F0502020204030204" pitchFamily="34" charset="0"/>
                <a:cs typeface="Arial" panose="020B0604020202020204" pitchFamily="34" charset="0"/>
              </a:rPr>
              <a:t> </a:t>
            </a:r>
            <a:r>
              <a:rPr lang="en-US" sz="2800" kern="0" dirty="0" err="1">
                <a:latin typeface="Arial" panose="020B0604020202020204" pitchFamily="34" charset="0"/>
                <a:ea typeface="Calibri" panose="020F0502020204030204" pitchFamily="34" charset="0"/>
                <a:cs typeface="Arial" panose="020B0604020202020204" pitchFamily="34" charset="0"/>
              </a:rPr>
              <a:t>nhanh</a:t>
            </a:r>
            <a:r>
              <a:rPr lang="en-US" sz="2800" kern="0" dirty="0">
                <a:latin typeface="Arial" panose="020B0604020202020204" pitchFamily="34" charset="0"/>
                <a:ea typeface="Calibri" panose="020F0502020204030204" pitchFamily="34" charset="0"/>
                <a:cs typeface="Arial" panose="020B0604020202020204" pitchFamily="34" charset="0"/>
              </a:rPr>
              <a:t> </a:t>
            </a:r>
            <a:r>
              <a:rPr lang="en-US" sz="2800" kern="0" dirty="0" err="1">
                <a:latin typeface="Arial" panose="020B0604020202020204" pitchFamily="34" charset="0"/>
                <a:ea typeface="Calibri" panose="020F0502020204030204" pitchFamily="34" charset="0"/>
                <a:cs typeface="Arial" panose="020B0604020202020204" pitchFamily="34" charset="0"/>
              </a:rPr>
              <a:t>nhất</a:t>
            </a:r>
            <a:r>
              <a:rPr lang="en-US" sz="2800" kern="0" dirty="0">
                <a:latin typeface="Arial" panose="020B0604020202020204" pitchFamily="34" charset="0"/>
                <a:ea typeface="Calibri" panose="020F0502020204030204" pitchFamily="34" charset="0"/>
                <a:cs typeface="Arial" panose="020B0604020202020204" pitchFamily="34" charset="0"/>
              </a:rPr>
              <a:t> </a:t>
            </a:r>
            <a:r>
              <a:rPr lang="en-US" sz="2800" kern="0" dirty="0" err="1">
                <a:latin typeface="Arial" panose="020B0604020202020204" pitchFamily="34" charset="0"/>
                <a:ea typeface="Calibri" panose="020F0502020204030204" pitchFamily="34" charset="0"/>
                <a:cs typeface="Arial" panose="020B0604020202020204" pitchFamily="34" charset="0"/>
              </a:rPr>
              <a:t>giơ</a:t>
            </a:r>
            <a:r>
              <a:rPr lang="en-US" sz="2800" kern="0" dirty="0">
                <a:latin typeface="Arial" panose="020B0604020202020204" pitchFamily="34" charset="0"/>
                <a:ea typeface="Calibri" panose="020F0502020204030204" pitchFamily="34" charset="0"/>
                <a:cs typeface="Arial" panose="020B0604020202020204" pitchFamily="34" charset="0"/>
              </a:rPr>
              <a:t> </a:t>
            </a:r>
            <a:r>
              <a:rPr lang="en-US" sz="2800" kern="0" dirty="0" err="1">
                <a:latin typeface="Arial" panose="020B0604020202020204" pitchFamily="34" charset="0"/>
                <a:ea typeface="Calibri" panose="020F0502020204030204" pitchFamily="34" charset="0"/>
                <a:cs typeface="Arial" panose="020B0604020202020204" pitchFamily="34" charset="0"/>
              </a:rPr>
              <a:t>tay</a:t>
            </a:r>
            <a:r>
              <a:rPr lang="en-US" sz="2800" kern="0" dirty="0">
                <a:latin typeface="Arial" panose="020B0604020202020204" pitchFamily="34" charset="0"/>
                <a:ea typeface="Calibri" panose="020F0502020204030204" pitchFamily="34" charset="0"/>
                <a:cs typeface="Arial" panose="020B0604020202020204" pitchFamily="34" charset="0"/>
              </a:rPr>
              <a:t>.</a:t>
            </a:r>
          </a:p>
          <a:p>
            <a:pPr marL="609585" indent="-609585" algn="just">
              <a:lnSpc>
                <a:spcPct val="150000"/>
              </a:lnSpc>
              <a:buFont typeface="Wingdings" panose="05000000000000000000" pitchFamily="2" charset="2"/>
              <a:buChar char="q"/>
            </a:pPr>
            <a:r>
              <a:rPr lang="en-US" sz="2800" kern="0" dirty="0">
                <a:latin typeface="Arial" panose="020B0604020202020204" pitchFamily="34" charset="0"/>
                <a:ea typeface="Calibri" panose="020F0502020204030204" pitchFamily="34" charset="0"/>
                <a:cs typeface="Arial" panose="020B0604020202020204" pitchFamily="34" charset="0"/>
              </a:rPr>
              <a:t>Chia </a:t>
            </a:r>
            <a:r>
              <a:rPr lang="en-US" sz="2800" kern="0" dirty="0" err="1">
                <a:latin typeface="Arial" panose="020B0604020202020204" pitchFamily="34" charset="0"/>
                <a:ea typeface="Calibri" panose="020F0502020204030204" pitchFamily="34" charset="0"/>
                <a:cs typeface="Arial" panose="020B0604020202020204" pitchFamily="34" charset="0"/>
              </a:rPr>
              <a:t>lại</a:t>
            </a:r>
            <a:r>
              <a:rPr lang="en-US" sz="2800" kern="0" dirty="0">
                <a:latin typeface="Arial" panose="020B0604020202020204" pitchFamily="34" charset="0"/>
                <a:ea typeface="Calibri" panose="020F0502020204030204" pitchFamily="34" charset="0"/>
                <a:cs typeface="Arial" panose="020B0604020202020204" pitchFamily="34" charset="0"/>
              </a:rPr>
              <a:t> </a:t>
            </a:r>
            <a:r>
              <a:rPr lang="en-US" sz="2800" kern="0" dirty="0" err="1">
                <a:latin typeface="Arial" panose="020B0604020202020204" pitchFamily="34" charset="0"/>
                <a:ea typeface="Calibri" panose="020F0502020204030204" pitchFamily="34" charset="0"/>
                <a:cs typeface="Arial" panose="020B0604020202020204" pitchFamily="34" charset="0"/>
              </a:rPr>
              <a:t>lớp</a:t>
            </a:r>
            <a:r>
              <a:rPr lang="en-US" sz="2800" kern="0" dirty="0">
                <a:latin typeface="Arial" panose="020B0604020202020204" pitchFamily="34" charset="0"/>
                <a:ea typeface="Calibri" panose="020F0502020204030204" pitchFamily="34" charset="0"/>
                <a:cs typeface="Arial" panose="020B0604020202020204" pitchFamily="34" charset="0"/>
              </a:rPr>
              <a:t> </a:t>
            </a:r>
            <a:r>
              <a:rPr lang="en-US" sz="2800" kern="0" dirty="0" err="1">
                <a:latin typeface="Arial" panose="020B0604020202020204" pitchFamily="34" charset="0"/>
                <a:ea typeface="Calibri" panose="020F0502020204030204" pitchFamily="34" charset="0"/>
                <a:cs typeface="Arial" panose="020B0604020202020204" pitchFamily="34" charset="0"/>
              </a:rPr>
              <a:t>thành</a:t>
            </a:r>
            <a:r>
              <a:rPr lang="en-US" sz="2800" kern="0" dirty="0">
                <a:latin typeface="Arial" panose="020B0604020202020204" pitchFamily="34" charset="0"/>
                <a:ea typeface="Calibri" panose="020F0502020204030204" pitchFamily="34" charset="0"/>
                <a:cs typeface="Arial" panose="020B0604020202020204" pitchFamily="34" charset="0"/>
              </a:rPr>
              <a:t> 4 </a:t>
            </a:r>
            <a:r>
              <a:rPr lang="en-US" sz="2800" i="1" kern="0" dirty="0" err="1">
                <a:latin typeface="Arial" panose="020B0604020202020204" pitchFamily="34" charset="0"/>
                <a:ea typeface="Calibri" panose="020F0502020204030204" pitchFamily="34" charset="0"/>
                <a:cs typeface="Arial" panose="020B0604020202020204" pitchFamily="34" charset="0"/>
              </a:rPr>
              <a:t>nhóm</a:t>
            </a:r>
            <a:r>
              <a:rPr lang="en-US" sz="2800" i="1" kern="0" dirty="0">
                <a:latin typeface="Arial" panose="020B0604020202020204" pitchFamily="34" charset="0"/>
                <a:ea typeface="Calibri" panose="020F0502020204030204" pitchFamily="34" charset="0"/>
                <a:cs typeface="Arial" panose="020B0604020202020204" pitchFamily="34" charset="0"/>
              </a:rPr>
              <a:t> </a:t>
            </a:r>
            <a:r>
              <a:rPr lang="en-US" sz="2800" i="1" kern="0" dirty="0" err="1">
                <a:latin typeface="Arial" panose="020B0604020202020204" pitchFamily="34" charset="0"/>
                <a:ea typeface="Calibri" panose="020F0502020204030204" pitchFamily="34" charset="0"/>
                <a:cs typeface="Arial" panose="020B0604020202020204" pitchFamily="34" charset="0"/>
              </a:rPr>
              <a:t>mới</a:t>
            </a:r>
            <a:r>
              <a:rPr lang="en-US" sz="2800" i="1" kern="0" dirty="0">
                <a:latin typeface="Arial" panose="020B0604020202020204" pitchFamily="34" charset="0"/>
                <a:ea typeface="Calibri" panose="020F0502020204030204" pitchFamily="34" charset="0"/>
                <a:cs typeface="Arial" panose="020B0604020202020204" pitchFamily="34" charset="0"/>
              </a:rPr>
              <a:t> </a:t>
            </a:r>
            <a:r>
              <a:rPr lang="en-US" sz="2800" kern="0" dirty="0">
                <a:latin typeface="Arial" panose="020B0604020202020204" pitchFamily="34" charset="0"/>
                <a:ea typeface="Calibri" panose="020F0502020204030204" pitchFamily="34" charset="0"/>
                <a:cs typeface="Arial" panose="020B0604020202020204" pitchFamily="34" charset="0"/>
              </a:rPr>
              <a:t>(10-12 </a:t>
            </a:r>
            <a:r>
              <a:rPr lang="en-US" sz="2800" kern="0" dirty="0" err="1">
                <a:latin typeface="Arial" panose="020B0604020202020204" pitchFamily="34" charset="0"/>
                <a:ea typeface="Calibri" panose="020F0502020204030204" pitchFamily="34" charset="0"/>
                <a:cs typeface="Arial" panose="020B0604020202020204" pitchFamily="34" charset="0"/>
              </a:rPr>
              <a:t>hs</a:t>
            </a:r>
            <a:r>
              <a:rPr lang="en-US" sz="2800" kern="0" dirty="0">
                <a:latin typeface="Arial" panose="020B0604020202020204" pitchFamily="34" charset="0"/>
                <a:ea typeface="Calibri" panose="020F0502020204030204" pitchFamily="34" charset="0"/>
                <a:cs typeface="Arial" panose="020B0604020202020204" pitchFamily="34" charset="0"/>
              </a:rPr>
              <a:t>/</a:t>
            </a:r>
            <a:r>
              <a:rPr lang="en-US" sz="2800" kern="0" dirty="0" err="1">
                <a:latin typeface="Arial" panose="020B0604020202020204" pitchFamily="34" charset="0"/>
                <a:ea typeface="Calibri" panose="020F0502020204030204" pitchFamily="34" charset="0"/>
                <a:cs typeface="Arial" panose="020B0604020202020204" pitchFamily="34" charset="0"/>
              </a:rPr>
              <a:t>nhóm</a:t>
            </a:r>
            <a:r>
              <a:rPr lang="en-US" sz="2800" kern="0" dirty="0">
                <a:latin typeface="Arial" panose="020B0604020202020204" pitchFamily="34" charset="0"/>
                <a:ea typeface="Calibri" panose="020F0502020204030204" pitchFamily="34" charset="0"/>
                <a:cs typeface="Arial" panose="020B0604020202020204" pitchFamily="34" charset="0"/>
              </a:rPr>
              <a:t>):</a:t>
            </a:r>
          </a:p>
        </p:txBody>
      </p:sp>
    </p:spTree>
    <p:extLst>
      <p:ext uri="{BB962C8B-B14F-4D97-AF65-F5344CB8AC3E}">
        <p14:creationId xmlns:p14="http://schemas.microsoft.com/office/powerpoint/2010/main" val="21608565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barn(inVertical)">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5">
                                            <p:txEl>
                                              <p:pRg st="1" end="1"/>
                                            </p:txEl>
                                          </p:spTgt>
                                        </p:tgtEl>
                                        <p:attrNameLst>
                                          <p:attrName>style.visibility</p:attrName>
                                        </p:attrNameLst>
                                      </p:cBhvr>
                                      <p:to>
                                        <p:strVal val="visible"/>
                                      </p:to>
                                    </p:set>
                                    <p:animEffect transition="in" filter="circle(in)">
                                      <p:cBhvr>
                                        <p:cTn id="12" dur="2000"/>
                                        <p:tgtEl>
                                          <p:spTgt spid="1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5">
                                            <p:txEl>
                                              <p:pRg st="2" end="2"/>
                                            </p:txEl>
                                          </p:spTgt>
                                        </p:tgtEl>
                                        <p:attrNameLst>
                                          <p:attrName>style.visibility</p:attrName>
                                        </p:attrNameLst>
                                      </p:cBhvr>
                                      <p:to>
                                        <p:strVal val="visible"/>
                                      </p:to>
                                    </p:set>
                                    <p:anim calcmode="lin" valueType="num">
                                      <p:cBhvr additive="base">
                                        <p:cTn id="17" dur="500" fill="hold"/>
                                        <p:tgtEl>
                                          <p:spTgt spid="15">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ppt_w</p:attrName>
                                        </p:attrNameLst>
                                      </p:cBhvr>
                                      <p:tavLst>
                                        <p:tav tm="0">
                                          <p:val>
                                            <p:fltVal val="0"/>
                                          </p:val>
                                        </p:tav>
                                        <p:tav tm="100000">
                                          <p:val>
                                            <p:strVal val="#ppt_w"/>
                                          </p:val>
                                        </p:tav>
                                      </p:tavLst>
                                    </p:anim>
                                    <p:anim calcmode="lin" valueType="num">
                                      <p:cBhvr>
                                        <p:cTn id="24" dur="500" fill="hold"/>
                                        <p:tgtEl>
                                          <p:spTgt spid="5"/>
                                        </p:tgtEl>
                                        <p:attrNameLst>
                                          <p:attrName>ppt_h</p:attrName>
                                        </p:attrNameLst>
                                      </p:cBhvr>
                                      <p:tavLst>
                                        <p:tav tm="0">
                                          <p:val>
                                            <p:fltVal val="0"/>
                                          </p:val>
                                        </p:tav>
                                        <p:tav tm="100000">
                                          <p:val>
                                            <p:strVal val="#ppt_h"/>
                                          </p:val>
                                        </p:tav>
                                      </p:tavLst>
                                    </p:anim>
                                    <p:animEffect transition="in" filter="fade">
                                      <p:cBhvr>
                                        <p:cTn id="25" dur="500"/>
                                        <p:tgtEl>
                                          <p:spTgt spid="5"/>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p:cTn id="28" dur="500" fill="hold"/>
                                        <p:tgtEl>
                                          <p:spTgt spid="12"/>
                                        </p:tgtEl>
                                        <p:attrNameLst>
                                          <p:attrName>ppt_w</p:attrName>
                                        </p:attrNameLst>
                                      </p:cBhvr>
                                      <p:tavLst>
                                        <p:tav tm="0">
                                          <p:val>
                                            <p:fltVal val="0"/>
                                          </p:val>
                                        </p:tav>
                                        <p:tav tm="100000">
                                          <p:val>
                                            <p:strVal val="#ppt_w"/>
                                          </p:val>
                                        </p:tav>
                                      </p:tavLst>
                                    </p:anim>
                                    <p:anim calcmode="lin" valueType="num">
                                      <p:cBhvr>
                                        <p:cTn id="29" dur="500" fill="hold"/>
                                        <p:tgtEl>
                                          <p:spTgt spid="12"/>
                                        </p:tgtEl>
                                        <p:attrNameLst>
                                          <p:attrName>ppt_h</p:attrName>
                                        </p:attrNameLst>
                                      </p:cBhvr>
                                      <p:tavLst>
                                        <p:tav tm="0">
                                          <p:val>
                                            <p:fltVal val="0"/>
                                          </p:val>
                                        </p:tav>
                                        <p:tav tm="100000">
                                          <p:val>
                                            <p:strVal val="#ppt_h"/>
                                          </p:val>
                                        </p:tav>
                                      </p:tavLst>
                                    </p:anim>
                                    <p:animEffect transition="in" filter="fade">
                                      <p:cBhvr>
                                        <p:cTn id="30" dur="500"/>
                                        <p:tgtEl>
                                          <p:spTgt spid="12"/>
                                        </p:tgtEl>
                                      </p:cBhvr>
                                    </p:animEffect>
                                  </p:childTnLst>
                                </p:cTn>
                              </p:par>
                              <p:par>
                                <p:cTn id="31" presetID="53" presetClass="entr" presetSubtype="16"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p:cTn id="33" dur="500" fill="hold"/>
                                        <p:tgtEl>
                                          <p:spTgt spid="11"/>
                                        </p:tgtEl>
                                        <p:attrNameLst>
                                          <p:attrName>ppt_w</p:attrName>
                                        </p:attrNameLst>
                                      </p:cBhvr>
                                      <p:tavLst>
                                        <p:tav tm="0">
                                          <p:val>
                                            <p:fltVal val="0"/>
                                          </p:val>
                                        </p:tav>
                                        <p:tav tm="100000">
                                          <p:val>
                                            <p:strVal val="#ppt_w"/>
                                          </p:val>
                                        </p:tav>
                                      </p:tavLst>
                                    </p:anim>
                                    <p:anim calcmode="lin" valueType="num">
                                      <p:cBhvr>
                                        <p:cTn id="34" dur="500" fill="hold"/>
                                        <p:tgtEl>
                                          <p:spTgt spid="11"/>
                                        </p:tgtEl>
                                        <p:attrNameLst>
                                          <p:attrName>ppt_h</p:attrName>
                                        </p:attrNameLst>
                                      </p:cBhvr>
                                      <p:tavLst>
                                        <p:tav tm="0">
                                          <p:val>
                                            <p:fltVal val="0"/>
                                          </p:val>
                                        </p:tav>
                                        <p:tav tm="100000">
                                          <p:val>
                                            <p:strVal val="#ppt_h"/>
                                          </p:val>
                                        </p:tav>
                                      </p:tavLst>
                                    </p:anim>
                                    <p:animEffect transition="in" filter="fade">
                                      <p:cBhvr>
                                        <p:cTn id="35" dur="500"/>
                                        <p:tgtEl>
                                          <p:spTgt spid="11"/>
                                        </p:tgtEl>
                                      </p:cBhvr>
                                    </p:animEffect>
                                  </p:childTnLst>
                                </p:cTn>
                              </p:par>
                              <p:par>
                                <p:cTn id="36" presetID="53" presetClass="entr" presetSubtype="16" fill="hold" grpId="0" nodeType="withEffect">
                                  <p:stCondLst>
                                    <p:cond delay="0"/>
                                  </p:stCondLst>
                                  <p:childTnLst>
                                    <p:set>
                                      <p:cBhvr>
                                        <p:cTn id="37" dur="1" fill="hold">
                                          <p:stCondLst>
                                            <p:cond delay="0"/>
                                          </p:stCondLst>
                                        </p:cTn>
                                        <p:tgtEl>
                                          <p:spTgt spid="2"/>
                                        </p:tgtEl>
                                        <p:attrNameLst>
                                          <p:attrName>style.visibility</p:attrName>
                                        </p:attrNameLst>
                                      </p:cBhvr>
                                      <p:to>
                                        <p:strVal val="visible"/>
                                      </p:to>
                                    </p:set>
                                    <p:anim calcmode="lin" valueType="num">
                                      <p:cBhvr>
                                        <p:cTn id="38" dur="500" fill="hold"/>
                                        <p:tgtEl>
                                          <p:spTgt spid="2"/>
                                        </p:tgtEl>
                                        <p:attrNameLst>
                                          <p:attrName>ppt_w</p:attrName>
                                        </p:attrNameLst>
                                      </p:cBhvr>
                                      <p:tavLst>
                                        <p:tav tm="0">
                                          <p:val>
                                            <p:fltVal val="0"/>
                                          </p:val>
                                        </p:tav>
                                        <p:tav tm="100000">
                                          <p:val>
                                            <p:strVal val="#ppt_w"/>
                                          </p:val>
                                        </p:tav>
                                      </p:tavLst>
                                    </p:anim>
                                    <p:anim calcmode="lin" valueType="num">
                                      <p:cBhvr>
                                        <p:cTn id="39" dur="500" fill="hold"/>
                                        <p:tgtEl>
                                          <p:spTgt spid="2"/>
                                        </p:tgtEl>
                                        <p:attrNameLst>
                                          <p:attrName>ppt_h</p:attrName>
                                        </p:attrNameLst>
                                      </p:cBhvr>
                                      <p:tavLst>
                                        <p:tav tm="0">
                                          <p:val>
                                            <p:fltVal val="0"/>
                                          </p:val>
                                        </p:tav>
                                        <p:tav tm="100000">
                                          <p:val>
                                            <p:strVal val="#ppt_h"/>
                                          </p:val>
                                        </p:tav>
                                      </p:tavLst>
                                    </p:anim>
                                    <p:animEffect transition="in" filter="fade">
                                      <p:cBhvr>
                                        <p:cTn id="40" dur="500"/>
                                        <p:tgtEl>
                                          <p:spTgt spid="2"/>
                                        </p:tgtEl>
                                      </p:cBhvr>
                                    </p:animEffect>
                                  </p:childTnLst>
                                </p:cTn>
                              </p:par>
                            </p:childTnLst>
                          </p:cTn>
                        </p:par>
                      </p:childTnLst>
                    </p:cTn>
                  </p:par>
                  <p:par>
                    <p:cTn id="41" fill="hold">
                      <p:stCondLst>
                        <p:cond delay="indefinite"/>
                      </p:stCondLst>
                      <p:childTnLst>
                        <p:par>
                          <p:cTn id="42" fill="hold">
                            <p:stCondLst>
                              <p:cond delay="0"/>
                            </p:stCondLst>
                            <p:childTnLst>
                              <p:par>
                                <p:cTn id="43" presetID="31" presetClass="entr" presetSubtype="0"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anim calcmode="lin" valueType="num">
                                      <p:cBhvr>
                                        <p:cTn id="45" dur="1000" fill="hold"/>
                                        <p:tgtEl>
                                          <p:spTgt spid="13"/>
                                        </p:tgtEl>
                                        <p:attrNameLst>
                                          <p:attrName>ppt_w</p:attrName>
                                        </p:attrNameLst>
                                      </p:cBhvr>
                                      <p:tavLst>
                                        <p:tav tm="0">
                                          <p:val>
                                            <p:fltVal val="0"/>
                                          </p:val>
                                        </p:tav>
                                        <p:tav tm="100000">
                                          <p:val>
                                            <p:strVal val="#ppt_w"/>
                                          </p:val>
                                        </p:tav>
                                      </p:tavLst>
                                    </p:anim>
                                    <p:anim calcmode="lin" valueType="num">
                                      <p:cBhvr>
                                        <p:cTn id="46" dur="1000" fill="hold"/>
                                        <p:tgtEl>
                                          <p:spTgt spid="13"/>
                                        </p:tgtEl>
                                        <p:attrNameLst>
                                          <p:attrName>ppt_h</p:attrName>
                                        </p:attrNameLst>
                                      </p:cBhvr>
                                      <p:tavLst>
                                        <p:tav tm="0">
                                          <p:val>
                                            <p:fltVal val="0"/>
                                          </p:val>
                                        </p:tav>
                                        <p:tav tm="100000">
                                          <p:val>
                                            <p:strVal val="#ppt_h"/>
                                          </p:val>
                                        </p:tav>
                                      </p:tavLst>
                                    </p:anim>
                                    <p:anim calcmode="lin" valueType="num">
                                      <p:cBhvr>
                                        <p:cTn id="47" dur="1000" fill="hold"/>
                                        <p:tgtEl>
                                          <p:spTgt spid="13"/>
                                        </p:tgtEl>
                                        <p:attrNameLst>
                                          <p:attrName>style.rotation</p:attrName>
                                        </p:attrNameLst>
                                      </p:cBhvr>
                                      <p:tavLst>
                                        <p:tav tm="0">
                                          <p:val>
                                            <p:fltVal val="90"/>
                                          </p:val>
                                        </p:tav>
                                        <p:tav tm="100000">
                                          <p:val>
                                            <p:fltVal val="0"/>
                                          </p:val>
                                        </p:tav>
                                      </p:tavLst>
                                    </p:anim>
                                    <p:animEffect transition="in" filter="fade">
                                      <p:cBhvr>
                                        <p:cTn id="48"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11" grpId="0"/>
      <p:bldP spid="12" grpId="0"/>
      <p:bldP spid="1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3" name="TextBox 2"/>
          <p:cNvSpPr txBox="1"/>
          <p:nvPr/>
        </p:nvSpPr>
        <p:spPr>
          <a:xfrm>
            <a:off x="1477569" y="-89152"/>
            <a:ext cx="9287839" cy="901593"/>
          </a:xfrm>
          <a:prstGeom prst="rect">
            <a:avLst/>
          </a:prstGeom>
          <a:noFill/>
        </p:spPr>
        <p:txBody>
          <a:bodyPr wrap="square" rtlCol="0">
            <a:spAutoFit/>
          </a:bodyPr>
          <a:lstStyle/>
          <a:p>
            <a:pPr algn="ctr">
              <a:lnSpc>
                <a:spcPct val="150000"/>
              </a:lnSpc>
            </a:pPr>
            <a:r>
              <a:rPr lang="en-US" sz="4000" b="1" dirty="0" err="1">
                <a:solidFill>
                  <a:srgbClr val="FF0000"/>
                </a:solidFill>
                <a:latin typeface="Arial" panose="020B0604020202020204" pitchFamily="34" charset="0"/>
                <a:cs typeface="Arial" panose="020B0604020202020204" pitchFamily="34" charset="0"/>
              </a:rPr>
              <a:t>Vòng</a:t>
            </a:r>
            <a:r>
              <a:rPr lang="en-US" sz="4000" b="1" dirty="0">
                <a:solidFill>
                  <a:srgbClr val="FF0000"/>
                </a:solidFill>
                <a:latin typeface="Arial" panose="020B0604020202020204" pitchFamily="34" charset="0"/>
                <a:cs typeface="Arial" panose="020B0604020202020204" pitchFamily="34" charset="0"/>
              </a:rPr>
              <a:t> 2: </a:t>
            </a:r>
            <a:r>
              <a:rPr lang="en-US" sz="4000" b="1" dirty="0" err="1">
                <a:solidFill>
                  <a:srgbClr val="FF0000"/>
                </a:solidFill>
                <a:latin typeface="Arial" panose="020B0604020202020204" pitchFamily="34" charset="0"/>
                <a:cs typeface="Arial" panose="020B0604020202020204" pitchFamily="34" charset="0"/>
              </a:rPr>
              <a:t>Mảnh</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ghép</a:t>
            </a:r>
            <a:endParaRPr lang="en-US" sz="4000" b="1" dirty="0">
              <a:solidFill>
                <a:srgbClr val="FF0000"/>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44C4FD6F-2B4E-A6BA-27E9-576D5FC63B5E}"/>
              </a:ext>
            </a:extLst>
          </p:cNvPr>
          <p:cNvSpPr txBox="1"/>
          <p:nvPr/>
        </p:nvSpPr>
        <p:spPr>
          <a:xfrm>
            <a:off x="1477569" y="976047"/>
            <a:ext cx="9966960" cy="4536819"/>
          </a:xfrm>
          <a:prstGeom prst="rect">
            <a:avLst/>
          </a:prstGeom>
          <a:noFill/>
        </p:spPr>
        <p:txBody>
          <a:bodyPr wrap="square" rtlCol="0">
            <a:spAutoFit/>
          </a:bodyPr>
          <a:lstStyle/>
          <a:p>
            <a:pPr>
              <a:lnSpc>
                <a:spcPct val="150000"/>
              </a:lnSpc>
            </a:pPr>
            <a:r>
              <a:rPr lang="en-US" sz="2800" b="1" dirty="0" err="1">
                <a:latin typeface="Arial" panose="020B0604020202020204" pitchFamily="34" charset="0"/>
                <a:cs typeface="Arial" panose="020B0604020202020204" pitchFamily="34" charset="0"/>
              </a:rPr>
              <a:t>Yêu</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cầu</a:t>
            </a:r>
            <a:r>
              <a:rPr lang="en-US" sz="2800" b="1" dirty="0">
                <a:latin typeface="Arial" panose="020B0604020202020204" pitchFamily="34" charset="0"/>
                <a:cs typeface="Arial" panose="020B0604020202020204" pitchFamily="34" charset="0"/>
              </a:rPr>
              <a:t>: </a:t>
            </a:r>
          </a:p>
          <a:p>
            <a:pPr marL="571500" indent="-571500" algn="just">
              <a:lnSpc>
                <a:spcPct val="150000"/>
              </a:lnSpc>
              <a:buFont typeface="Wingdings" panose="05000000000000000000" pitchFamily="2" charset="2"/>
              <a:buChar char="q"/>
            </a:pPr>
            <a:r>
              <a:rPr lang="vi-VN" sz="2800" kern="0" dirty="0">
                <a:latin typeface="Arial" panose="020B0604020202020204" pitchFamily="34" charset="0"/>
                <a:ea typeface="Calibri" panose="020F0502020204030204" pitchFamily="34" charset="0"/>
                <a:cs typeface="Arial" panose="020B0604020202020204" pitchFamily="34" charset="0"/>
              </a:rPr>
              <a:t>Các </a:t>
            </a:r>
            <a:r>
              <a:rPr lang="en-US" sz="2800" kern="0" dirty="0">
                <a:latin typeface="Arial" panose="020B0604020202020204" pitchFamily="34" charset="0"/>
                <a:ea typeface="Calibri" panose="020F0502020204030204" pitchFamily="34" charset="0"/>
                <a:cs typeface="Arial" panose="020B0604020202020204" pitchFamily="34" charset="0"/>
              </a:rPr>
              <a:t>HS </a:t>
            </a:r>
            <a:r>
              <a:rPr lang="en-US" sz="2800" kern="0" dirty="0" err="1">
                <a:latin typeface="Arial" panose="020B0604020202020204" pitchFamily="34" charset="0"/>
                <a:ea typeface="Calibri" panose="020F0502020204030204" pitchFamily="34" charset="0"/>
                <a:cs typeface="Arial" panose="020B0604020202020204" pitchFamily="34" charset="0"/>
              </a:rPr>
              <a:t>cùng</a:t>
            </a:r>
            <a:r>
              <a:rPr lang="en-US" sz="2800" kern="0" dirty="0">
                <a:latin typeface="Arial" panose="020B0604020202020204" pitchFamily="34" charset="0"/>
                <a:ea typeface="Calibri" panose="020F0502020204030204" pitchFamily="34" charset="0"/>
                <a:cs typeface="Arial" panose="020B0604020202020204" pitchFamily="34" charset="0"/>
              </a:rPr>
              <a:t> </a:t>
            </a:r>
            <a:r>
              <a:rPr lang="vi-VN" sz="2800" kern="0" dirty="0">
                <a:latin typeface="Arial" panose="020B0604020202020204" pitchFamily="34" charset="0"/>
                <a:ea typeface="Calibri" panose="020F0502020204030204" pitchFamily="34" charset="0"/>
                <a:cs typeface="Arial" panose="020B0604020202020204" pitchFamily="34" charset="0"/>
              </a:rPr>
              <a:t>một nhóm</a:t>
            </a:r>
            <a:r>
              <a:rPr lang="en-US" sz="2800" kern="0" dirty="0">
                <a:latin typeface="Arial" panose="020B0604020202020204" pitchFamily="34" charset="0"/>
                <a:ea typeface="Calibri" panose="020F0502020204030204" pitchFamily="34" charset="0"/>
                <a:cs typeface="Arial" panose="020B0604020202020204" pitchFamily="34" charset="0"/>
              </a:rPr>
              <a:t> </a:t>
            </a:r>
            <a:r>
              <a:rPr lang="en-US" sz="2800" kern="0" dirty="0" err="1">
                <a:latin typeface="Arial" panose="020B0604020202020204" pitchFamily="34" charset="0"/>
                <a:ea typeface="Calibri" panose="020F0502020204030204" pitchFamily="34" charset="0"/>
                <a:cs typeface="Arial" panose="020B0604020202020204" pitchFamily="34" charset="0"/>
              </a:rPr>
              <a:t>sẽ</a:t>
            </a:r>
            <a:r>
              <a:rPr lang="en-US" sz="2800" kern="0" dirty="0">
                <a:latin typeface="Arial" panose="020B0604020202020204" pitchFamily="34" charset="0"/>
                <a:ea typeface="Calibri" panose="020F0502020204030204" pitchFamily="34" charset="0"/>
                <a:cs typeface="Arial" panose="020B0604020202020204" pitchFamily="34" charset="0"/>
              </a:rPr>
              <a:t> </a:t>
            </a:r>
            <a:r>
              <a:rPr lang="en-US" sz="2800" kern="0" dirty="0" err="1">
                <a:latin typeface="Arial" panose="020B0604020202020204" pitchFamily="34" charset="0"/>
                <a:ea typeface="Calibri" panose="020F0502020204030204" pitchFamily="34" charset="0"/>
                <a:cs typeface="Arial" panose="020B0604020202020204" pitchFamily="34" charset="0"/>
              </a:rPr>
              <a:t>hoàn</a:t>
            </a:r>
            <a:r>
              <a:rPr lang="en-US" sz="2800" kern="0" dirty="0">
                <a:latin typeface="Arial" panose="020B0604020202020204" pitchFamily="34" charset="0"/>
                <a:ea typeface="Calibri" panose="020F0502020204030204" pitchFamily="34" charset="0"/>
                <a:cs typeface="Arial" panose="020B0604020202020204" pitchFamily="34" charset="0"/>
              </a:rPr>
              <a:t> </a:t>
            </a:r>
            <a:r>
              <a:rPr lang="en-US" sz="2800" kern="0" dirty="0" err="1">
                <a:latin typeface="Arial" panose="020B0604020202020204" pitchFamily="34" charset="0"/>
                <a:ea typeface="Calibri" panose="020F0502020204030204" pitchFamily="34" charset="0"/>
                <a:cs typeface="Arial" panose="020B0604020202020204" pitchFamily="34" charset="0"/>
              </a:rPr>
              <a:t>thành</a:t>
            </a:r>
            <a:r>
              <a:rPr lang="en-US" sz="2800" kern="0" dirty="0">
                <a:latin typeface="Arial" panose="020B0604020202020204" pitchFamily="34" charset="0"/>
                <a:ea typeface="Calibri" panose="020F0502020204030204" pitchFamily="34" charset="0"/>
                <a:cs typeface="Arial" panose="020B0604020202020204" pitchFamily="34" charset="0"/>
              </a:rPr>
              <a:t> </a:t>
            </a:r>
            <a:r>
              <a:rPr lang="en-US" sz="2800" kern="0" dirty="0" err="1">
                <a:latin typeface="Arial" panose="020B0604020202020204" pitchFamily="34" charset="0"/>
                <a:ea typeface="Calibri" panose="020F0502020204030204" pitchFamily="34" charset="0"/>
                <a:cs typeface="Arial" panose="020B0604020202020204" pitchFamily="34" charset="0"/>
              </a:rPr>
              <a:t>nội</a:t>
            </a:r>
            <a:r>
              <a:rPr lang="en-US" sz="2800" kern="0" dirty="0">
                <a:latin typeface="Arial" panose="020B0604020202020204" pitchFamily="34" charset="0"/>
                <a:ea typeface="Calibri" panose="020F0502020204030204" pitchFamily="34" charset="0"/>
                <a:cs typeface="Arial" panose="020B0604020202020204" pitchFamily="34" charset="0"/>
              </a:rPr>
              <a:t> dung </a:t>
            </a:r>
            <a:r>
              <a:rPr lang="en-US" sz="2800" kern="0" dirty="0" err="1">
                <a:latin typeface="Arial" panose="020B0604020202020204" pitchFamily="34" charset="0"/>
                <a:ea typeface="Calibri" panose="020F0502020204030204" pitchFamily="34" charset="0"/>
                <a:cs typeface="Arial" panose="020B0604020202020204" pitchFamily="34" charset="0"/>
              </a:rPr>
              <a:t>trong</a:t>
            </a:r>
            <a:r>
              <a:rPr lang="en-US" sz="2800" kern="0" dirty="0">
                <a:latin typeface="Arial" panose="020B0604020202020204" pitchFamily="34" charset="0"/>
                <a:ea typeface="Calibri" panose="020F0502020204030204" pitchFamily="34" charset="0"/>
                <a:cs typeface="Arial" panose="020B0604020202020204" pitchFamily="34" charset="0"/>
              </a:rPr>
              <a:t> </a:t>
            </a:r>
            <a:r>
              <a:rPr lang="en-US" sz="2800" kern="0" dirty="0" err="1">
                <a:solidFill>
                  <a:srgbClr val="0070C0"/>
                </a:solidFill>
                <a:latin typeface="Arial" panose="020B0604020202020204" pitchFamily="34" charset="0"/>
                <a:ea typeface="Calibri" panose="020F0502020204030204" pitchFamily="34" charset="0"/>
                <a:cs typeface="Arial" panose="020B0604020202020204" pitchFamily="34" charset="0"/>
              </a:rPr>
              <a:t>Phiếu</a:t>
            </a:r>
            <a:r>
              <a:rPr lang="en-US" sz="2800" kern="0" dirty="0">
                <a:solidFill>
                  <a:srgbClr val="0070C0"/>
                </a:solidFill>
                <a:latin typeface="Arial" panose="020B0604020202020204" pitchFamily="34" charset="0"/>
                <a:ea typeface="Calibri" panose="020F0502020204030204" pitchFamily="34" charset="0"/>
                <a:cs typeface="Arial" panose="020B0604020202020204" pitchFamily="34" charset="0"/>
              </a:rPr>
              <a:t> </a:t>
            </a:r>
            <a:r>
              <a:rPr lang="en-US" sz="2800" kern="0" dirty="0" err="1">
                <a:solidFill>
                  <a:srgbClr val="0070C0"/>
                </a:solidFill>
                <a:latin typeface="Arial" panose="020B0604020202020204" pitchFamily="34" charset="0"/>
                <a:ea typeface="Calibri" panose="020F0502020204030204" pitchFamily="34" charset="0"/>
                <a:cs typeface="Arial" panose="020B0604020202020204" pitchFamily="34" charset="0"/>
              </a:rPr>
              <a:t>học</a:t>
            </a:r>
            <a:r>
              <a:rPr lang="en-US" sz="2800" kern="0" dirty="0">
                <a:solidFill>
                  <a:srgbClr val="0070C0"/>
                </a:solidFill>
                <a:latin typeface="Arial" panose="020B0604020202020204" pitchFamily="34" charset="0"/>
                <a:ea typeface="Calibri" panose="020F0502020204030204" pitchFamily="34" charset="0"/>
                <a:cs typeface="Arial" panose="020B0604020202020204" pitchFamily="34" charset="0"/>
              </a:rPr>
              <a:t> </a:t>
            </a:r>
            <a:r>
              <a:rPr lang="en-US" sz="2800" kern="0" dirty="0" err="1">
                <a:solidFill>
                  <a:srgbClr val="0070C0"/>
                </a:solidFill>
                <a:latin typeface="Arial" panose="020B0604020202020204" pitchFamily="34" charset="0"/>
                <a:ea typeface="Calibri" panose="020F0502020204030204" pitchFamily="34" charset="0"/>
                <a:cs typeface="Arial" panose="020B0604020202020204" pitchFamily="34" charset="0"/>
              </a:rPr>
              <a:t>tập</a:t>
            </a:r>
            <a:r>
              <a:rPr lang="en-US" sz="2800" kern="0" dirty="0">
                <a:solidFill>
                  <a:srgbClr val="0070C0"/>
                </a:solidFill>
                <a:latin typeface="Arial" panose="020B0604020202020204" pitchFamily="34" charset="0"/>
                <a:ea typeface="Calibri" panose="020F0502020204030204" pitchFamily="34" charset="0"/>
                <a:cs typeface="Arial" panose="020B0604020202020204" pitchFamily="34" charset="0"/>
              </a:rPr>
              <a:t> </a:t>
            </a:r>
            <a:r>
              <a:rPr lang="en-US" sz="2800" kern="0" dirty="0" err="1">
                <a:solidFill>
                  <a:srgbClr val="0070C0"/>
                </a:solidFill>
                <a:latin typeface="Arial" panose="020B0604020202020204" pitchFamily="34" charset="0"/>
                <a:ea typeface="Calibri" panose="020F0502020204030204" pitchFamily="34" charset="0"/>
                <a:cs typeface="Arial" panose="020B0604020202020204" pitchFamily="34" charset="0"/>
              </a:rPr>
              <a:t>số</a:t>
            </a:r>
            <a:r>
              <a:rPr lang="en-US" sz="2800" kern="0" dirty="0">
                <a:solidFill>
                  <a:srgbClr val="0070C0"/>
                </a:solidFill>
                <a:latin typeface="Arial" panose="020B0604020202020204" pitchFamily="34" charset="0"/>
                <a:ea typeface="Calibri" panose="020F0502020204030204" pitchFamily="34" charset="0"/>
                <a:cs typeface="Arial" panose="020B0604020202020204" pitchFamily="34" charset="0"/>
              </a:rPr>
              <a:t> 2</a:t>
            </a:r>
            <a:r>
              <a:rPr lang="vi-VN" sz="2800" kern="0" dirty="0">
                <a:solidFill>
                  <a:srgbClr val="0070C0"/>
                </a:solidFill>
                <a:latin typeface="Arial" panose="020B0604020202020204" pitchFamily="34" charset="0"/>
                <a:ea typeface="Calibri" panose="020F0502020204030204" pitchFamily="34" charset="0"/>
                <a:cs typeface="Arial" panose="020B0604020202020204" pitchFamily="34" charset="0"/>
              </a:rPr>
              <a:t>. </a:t>
            </a:r>
            <a:endParaRPr lang="en-US" sz="2800" kern="0" dirty="0">
              <a:solidFill>
                <a:srgbClr val="0070C0"/>
              </a:solidFill>
              <a:latin typeface="Arial" panose="020B0604020202020204" pitchFamily="34" charset="0"/>
              <a:ea typeface="Calibri" panose="020F0502020204030204" pitchFamily="34" charset="0"/>
              <a:cs typeface="Arial" panose="020B0604020202020204" pitchFamily="34" charset="0"/>
            </a:endParaRPr>
          </a:p>
          <a:p>
            <a:pPr marL="609585" indent="-609585" algn="just">
              <a:lnSpc>
                <a:spcPct val="150000"/>
              </a:lnSpc>
              <a:buFont typeface="Wingdings" panose="05000000000000000000" pitchFamily="2" charset="2"/>
              <a:buChar char="q"/>
            </a:pPr>
            <a:r>
              <a:rPr lang="vi-VN" sz="2800" kern="0" dirty="0">
                <a:latin typeface="Arial" panose="020B0604020202020204" pitchFamily="34" charset="0"/>
                <a:ea typeface="Calibri" panose="020F0502020204030204" pitchFamily="34" charset="0"/>
                <a:cs typeface="Arial" panose="020B0604020202020204" pitchFamily="34" charset="0"/>
              </a:rPr>
              <a:t>Thời gian </a:t>
            </a:r>
            <a:r>
              <a:rPr lang="en-US" sz="2800" kern="0" dirty="0" err="1">
                <a:latin typeface="Arial" panose="020B0604020202020204" pitchFamily="34" charset="0"/>
                <a:ea typeface="Calibri" panose="020F0502020204030204" pitchFamily="34" charset="0"/>
                <a:cs typeface="Arial" panose="020B0604020202020204" pitchFamily="34" charset="0"/>
              </a:rPr>
              <a:t>hoạt</a:t>
            </a:r>
            <a:r>
              <a:rPr lang="en-US" sz="2800" kern="0" dirty="0">
                <a:latin typeface="Arial" panose="020B0604020202020204" pitchFamily="34" charset="0"/>
                <a:ea typeface="Calibri" panose="020F0502020204030204" pitchFamily="34" charset="0"/>
                <a:cs typeface="Arial" panose="020B0604020202020204" pitchFamily="34" charset="0"/>
              </a:rPr>
              <a:t> </a:t>
            </a:r>
            <a:r>
              <a:rPr lang="en-US" sz="2800" kern="0" dirty="0" err="1">
                <a:latin typeface="Arial" panose="020B0604020202020204" pitchFamily="34" charset="0"/>
                <a:ea typeface="Calibri" panose="020F0502020204030204" pitchFamily="34" charset="0"/>
                <a:cs typeface="Arial" panose="020B0604020202020204" pitchFamily="34" charset="0"/>
              </a:rPr>
              <a:t>động</a:t>
            </a:r>
            <a:r>
              <a:rPr lang="en-US" sz="2800" kern="0" dirty="0">
                <a:latin typeface="Arial" panose="020B0604020202020204" pitchFamily="34" charset="0"/>
                <a:ea typeface="Calibri" panose="020F0502020204030204" pitchFamily="34" charset="0"/>
                <a:cs typeface="Arial" panose="020B0604020202020204" pitchFamily="34" charset="0"/>
              </a:rPr>
              <a:t> </a:t>
            </a:r>
            <a:r>
              <a:rPr lang="en-US" sz="2800" kern="0" dirty="0" err="1">
                <a:latin typeface="Arial" panose="020B0604020202020204" pitchFamily="34" charset="0"/>
                <a:ea typeface="Calibri" panose="020F0502020204030204" pitchFamily="34" charset="0"/>
                <a:cs typeface="Arial" panose="020B0604020202020204" pitchFamily="34" charset="0"/>
              </a:rPr>
              <a:t>nhóm</a:t>
            </a:r>
            <a:r>
              <a:rPr lang="en-US" sz="2800" kern="0" dirty="0">
                <a:latin typeface="Arial" panose="020B0604020202020204" pitchFamily="34" charset="0"/>
                <a:ea typeface="Calibri" panose="020F0502020204030204" pitchFamily="34" charset="0"/>
                <a:cs typeface="Arial" panose="020B0604020202020204" pitchFamily="34" charset="0"/>
              </a:rPr>
              <a:t>: </a:t>
            </a:r>
            <a:r>
              <a:rPr lang="en-US" sz="2800" kern="0" dirty="0">
                <a:solidFill>
                  <a:srgbClr val="0070C0"/>
                </a:solidFill>
                <a:latin typeface="Arial" panose="020B0604020202020204" pitchFamily="34" charset="0"/>
                <a:ea typeface="Calibri" panose="020F0502020204030204" pitchFamily="34" charset="0"/>
                <a:cs typeface="Arial" panose="020B0604020202020204" pitchFamily="34" charset="0"/>
              </a:rPr>
              <a:t>15 </a:t>
            </a:r>
            <a:r>
              <a:rPr lang="en-US" sz="2800" kern="0" dirty="0" err="1">
                <a:solidFill>
                  <a:srgbClr val="0070C0"/>
                </a:solidFill>
                <a:latin typeface="Arial" panose="020B0604020202020204" pitchFamily="34" charset="0"/>
                <a:ea typeface="Calibri" panose="020F0502020204030204" pitchFamily="34" charset="0"/>
                <a:cs typeface="Arial" panose="020B0604020202020204" pitchFamily="34" charset="0"/>
              </a:rPr>
              <a:t>phút</a:t>
            </a:r>
            <a:r>
              <a:rPr lang="vi-VN" sz="2800" kern="0" dirty="0">
                <a:solidFill>
                  <a:srgbClr val="0070C0"/>
                </a:solidFill>
                <a:latin typeface="Arial" panose="020B0604020202020204" pitchFamily="34" charset="0"/>
                <a:ea typeface="Calibri" panose="020F0502020204030204" pitchFamily="34" charset="0"/>
                <a:cs typeface="Arial" panose="020B0604020202020204" pitchFamily="34" charset="0"/>
              </a:rPr>
              <a:t>.</a:t>
            </a:r>
            <a:endParaRPr lang="en-US" sz="2800" kern="0" dirty="0">
              <a:solidFill>
                <a:srgbClr val="0070C0"/>
              </a:solidFill>
              <a:latin typeface="Arial" panose="020B0604020202020204" pitchFamily="34" charset="0"/>
              <a:ea typeface="Calibri" panose="020F0502020204030204" pitchFamily="34" charset="0"/>
              <a:cs typeface="Arial" panose="020B0604020202020204" pitchFamily="34" charset="0"/>
            </a:endParaRPr>
          </a:p>
          <a:p>
            <a:pPr marL="609585" indent="-609585" algn="just">
              <a:lnSpc>
                <a:spcPct val="150000"/>
              </a:lnSpc>
              <a:buFont typeface="Wingdings" panose="05000000000000000000" pitchFamily="2" charset="2"/>
              <a:buChar char="q"/>
            </a:pPr>
            <a:r>
              <a:rPr lang="en-US" sz="2800" dirty="0">
                <a:latin typeface="Arial" panose="020B0604020202020204" pitchFamily="34" charset="0"/>
                <a:ea typeface="Calibri" panose="020F0502020204030204" pitchFamily="34" charset="0"/>
                <a:cs typeface="Arial" panose="020B0604020202020204" pitchFamily="34" charset="0"/>
              </a:rPr>
              <a:t>Sau </a:t>
            </a:r>
            <a:r>
              <a:rPr lang="en-US" sz="2800" dirty="0" err="1">
                <a:latin typeface="Arial" panose="020B0604020202020204" pitchFamily="34" charset="0"/>
                <a:ea typeface="Calibri" panose="020F0502020204030204" pitchFamily="34" charset="0"/>
                <a:cs typeface="Arial" panose="020B0604020202020204" pitchFamily="34" charset="0"/>
              </a:rPr>
              <a:t>khi</a:t>
            </a:r>
            <a:r>
              <a:rPr lang="en-US" sz="2800" dirty="0">
                <a:latin typeface="Arial" panose="020B0604020202020204" pitchFamily="34" charset="0"/>
                <a:ea typeface="Calibri" panose="020F0502020204030204" pitchFamily="34" charset="0"/>
                <a:cs typeface="Arial" panose="020B0604020202020204" pitchFamily="34" charset="0"/>
              </a:rPr>
              <a:t> </a:t>
            </a:r>
            <a:r>
              <a:rPr lang="en-US" sz="2800" dirty="0" err="1">
                <a:latin typeface="Arial" panose="020B0604020202020204" pitchFamily="34" charset="0"/>
                <a:ea typeface="Calibri" panose="020F0502020204030204" pitchFamily="34" charset="0"/>
                <a:cs typeface="Arial" panose="020B0604020202020204" pitchFamily="34" charset="0"/>
              </a:rPr>
              <a:t>hoàn</a:t>
            </a:r>
            <a:r>
              <a:rPr lang="en-US" sz="2800" dirty="0">
                <a:latin typeface="Arial" panose="020B0604020202020204" pitchFamily="34" charset="0"/>
                <a:ea typeface="Calibri" panose="020F0502020204030204" pitchFamily="34" charset="0"/>
                <a:cs typeface="Arial" panose="020B0604020202020204" pitchFamily="34" charset="0"/>
              </a:rPr>
              <a:t> </a:t>
            </a:r>
            <a:r>
              <a:rPr lang="en-US" sz="2800" dirty="0" err="1">
                <a:latin typeface="Arial" panose="020B0604020202020204" pitchFamily="34" charset="0"/>
                <a:ea typeface="Calibri" panose="020F0502020204030204" pitchFamily="34" charset="0"/>
                <a:cs typeface="Arial" panose="020B0604020202020204" pitchFamily="34" charset="0"/>
              </a:rPr>
              <a:t>thành</a:t>
            </a:r>
            <a:r>
              <a:rPr lang="en-US" sz="2800" dirty="0">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0070C0"/>
                </a:solidFill>
                <a:latin typeface="Arial" panose="020B0604020202020204" pitchFamily="34" charset="0"/>
                <a:ea typeface="Calibri" panose="020F0502020204030204" pitchFamily="34" charset="0"/>
                <a:cs typeface="Arial" panose="020B0604020202020204" pitchFamily="34" charset="0"/>
              </a:rPr>
              <a:t>nhóm</a:t>
            </a:r>
            <a:r>
              <a:rPr lang="en-US" sz="2800" dirty="0">
                <a:solidFill>
                  <a:srgbClr val="0070C0"/>
                </a:solidFill>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0070C0"/>
                </a:solidFill>
                <a:latin typeface="Arial" panose="020B0604020202020204" pitchFamily="34" charset="0"/>
                <a:ea typeface="Calibri" panose="020F0502020204030204" pitchFamily="34" charset="0"/>
                <a:cs typeface="Arial" panose="020B0604020202020204" pitchFamily="34" charset="0"/>
              </a:rPr>
              <a:t>trưởng</a:t>
            </a:r>
            <a:r>
              <a:rPr lang="en-US" sz="2800" dirty="0">
                <a:solidFill>
                  <a:srgbClr val="0070C0"/>
                </a:solidFill>
                <a:latin typeface="Arial" panose="020B0604020202020204" pitchFamily="34" charset="0"/>
                <a:ea typeface="Calibri" panose="020F0502020204030204" pitchFamily="34" charset="0"/>
                <a:cs typeface="Arial" panose="020B0604020202020204" pitchFamily="34" charset="0"/>
              </a:rPr>
              <a:t> </a:t>
            </a:r>
            <a:r>
              <a:rPr lang="en-US" sz="2800" dirty="0" err="1">
                <a:latin typeface="Arial" panose="020B0604020202020204" pitchFamily="34" charset="0"/>
                <a:ea typeface="Calibri" panose="020F0502020204030204" pitchFamily="34" charset="0"/>
                <a:cs typeface="Arial" panose="020B0604020202020204" pitchFamily="34" charset="0"/>
              </a:rPr>
              <a:t>sẽ</a:t>
            </a:r>
            <a:r>
              <a:rPr lang="en-US" sz="2800" dirty="0">
                <a:latin typeface="Arial" panose="020B0604020202020204" pitchFamily="34" charset="0"/>
                <a:ea typeface="Calibri" panose="020F0502020204030204" pitchFamily="34" charset="0"/>
                <a:cs typeface="Arial" panose="020B0604020202020204" pitchFamily="34" charset="0"/>
              </a:rPr>
              <a:t> </a:t>
            </a:r>
            <a:r>
              <a:rPr lang="en-US" sz="2800" dirty="0" err="1">
                <a:latin typeface="Arial" panose="020B0604020202020204" pitchFamily="34" charset="0"/>
                <a:ea typeface="Calibri" panose="020F0502020204030204" pitchFamily="34" charset="0"/>
                <a:cs typeface="Arial" panose="020B0604020202020204" pitchFamily="34" charset="0"/>
              </a:rPr>
              <a:t>trình</a:t>
            </a:r>
            <a:r>
              <a:rPr lang="en-US" sz="2800" dirty="0">
                <a:latin typeface="Arial" panose="020B0604020202020204" pitchFamily="34" charset="0"/>
                <a:ea typeface="Calibri" panose="020F0502020204030204" pitchFamily="34" charset="0"/>
                <a:cs typeface="Arial" panose="020B0604020202020204" pitchFamily="34" charset="0"/>
              </a:rPr>
              <a:t> </a:t>
            </a:r>
            <a:r>
              <a:rPr lang="en-US" sz="2800" dirty="0" err="1">
                <a:latin typeface="Arial" panose="020B0604020202020204" pitchFamily="34" charset="0"/>
                <a:ea typeface="Calibri" panose="020F0502020204030204" pitchFamily="34" charset="0"/>
                <a:cs typeface="Arial" panose="020B0604020202020204" pitchFamily="34" charset="0"/>
              </a:rPr>
              <a:t>bày</a:t>
            </a:r>
            <a:r>
              <a:rPr lang="en-US" sz="2800" dirty="0">
                <a:latin typeface="Arial" panose="020B0604020202020204" pitchFamily="34" charset="0"/>
                <a:ea typeface="Calibri" panose="020F0502020204030204" pitchFamily="34" charset="0"/>
                <a:cs typeface="Arial" panose="020B0604020202020204" pitchFamily="34" charset="0"/>
              </a:rPr>
              <a:t> </a:t>
            </a:r>
            <a:r>
              <a:rPr lang="en-US" sz="2800" dirty="0" err="1">
                <a:latin typeface="Arial" panose="020B0604020202020204" pitchFamily="34" charset="0"/>
                <a:ea typeface="Calibri" panose="020F0502020204030204" pitchFamily="34" charset="0"/>
                <a:cs typeface="Arial" panose="020B0604020202020204" pitchFamily="34" charset="0"/>
              </a:rPr>
              <a:t>kết</a:t>
            </a:r>
            <a:r>
              <a:rPr lang="en-US" sz="2800" dirty="0">
                <a:latin typeface="Arial" panose="020B0604020202020204" pitchFamily="34" charset="0"/>
                <a:ea typeface="Calibri" panose="020F0502020204030204" pitchFamily="34" charset="0"/>
                <a:cs typeface="Arial" panose="020B0604020202020204" pitchFamily="34" charset="0"/>
              </a:rPr>
              <a:t> </a:t>
            </a:r>
            <a:r>
              <a:rPr lang="en-US" sz="2800" dirty="0" err="1">
                <a:latin typeface="Arial" panose="020B0604020202020204" pitchFamily="34" charset="0"/>
                <a:ea typeface="Calibri" panose="020F0502020204030204" pitchFamily="34" charset="0"/>
                <a:cs typeface="Arial" panose="020B0604020202020204" pitchFamily="34" charset="0"/>
              </a:rPr>
              <a:t>quả</a:t>
            </a:r>
            <a:r>
              <a:rPr lang="en-US" sz="2800" dirty="0">
                <a:latin typeface="Arial" panose="020B0604020202020204" pitchFamily="34" charset="0"/>
                <a:ea typeface="Calibri" panose="020F0502020204030204" pitchFamily="34" charset="0"/>
                <a:cs typeface="Arial" panose="020B0604020202020204" pitchFamily="34" charset="0"/>
              </a:rPr>
              <a:t> </a:t>
            </a:r>
            <a:r>
              <a:rPr lang="en-US" sz="2800" dirty="0" err="1">
                <a:latin typeface="Arial" panose="020B0604020202020204" pitchFamily="34" charset="0"/>
                <a:ea typeface="Calibri" panose="020F0502020204030204" pitchFamily="34" charset="0"/>
                <a:cs typeface="Arial" panose="020B0604020202020204" pitchFamily="34" charset="0"/>
              </a:rPr>
              <a:t>nội</a:t>
            </a:r>
            <a:r>
              <a:rPr lang="en-US" sz="2800" dirty="0">
                <a:latin typeface="Arial" panose="020B0604020202020204" pitchFamily="34" charset="0"/>
                <a:ea typeface="Calibri" panose="020F0502020204030204" pitchFamily="34" charset="0"/>
                <a:cs typeface="Arial" panose="020B0604020202020204" pitchFamily="34" charset="0"/>
              </a:rPr>
              <a:t> dung </a:t>
            </a:r>
            <a:r>
              <a:rPr lang="en-US" sz="2800" dirty="0" err="1">
                <a:latin typeface="Arial" panose="020B0604020202020204" pitchFamily="34" charset="0"/>
                <a:ea typeface="Calibri" panose="020F0502020204030204" pitchFamily="34" charset="0"/>
                <a:cs typeface="Arial" panose="020B0604020202020204" pitchFamily="34" charset="0"/>
              </a:rPr>
              <a:t>hoạt</a:t>
            </a:r>
            <a:r>
              <a:rPr lang="en-US" sz="2800" dirty="0">
                <a:latin typeface="Arial" panose="020B0604020202020204" pitchFamily="34" charset="0"/>
                <a:ea typeface="Calibri" panose="020F0502020204030204" pitchFamily="34" charset="0"/>
                <a:cs typeface="Arial" panose="020B0604020202020204" pitchFamily="34" charset="0"/>
              </a:rPr>
              <a:t> </a:t>
            </a:r>
            <a:r>
              <a:rPr lang="en-US" sz="2800" dirty="0" err="1">
                <a:latin typeface="Arial" panose="020B0604020202020204" pitchFamily="34" charset="0"/>
                <a:ea typeface="Calibri" panose="020F0502020204030204" pitchFamily="34" charset="0"/>
                <a:cs typeface="Arial" panose="020B0604020202020204" pitchFamily="34" charset="0"/>
              </a:rPr>
              <a:t>động</a:t>
            </a:r>
            <a:r>
              <a:rPr lang="en-US" sz="2800" dirty="0">
                <a:latin typeface="Arial" panose="020B0604020202020204" pitchFamily="34" charset="0"/>
                <a:ea typeface="Calibri" panose="020F0502020204030204" pitchFamily="34" charset="0"/>
                <a:cs typeface="Arial" panose="020B0604020202020204" pitchFamily="34" charset="0"/>
              </a:rPr>
              <a:t> </a:t>
            </a:r>
            <a:r>
              <a:rPr lang="en-US" sz="2800" dirty="0" err="1">
                <a:latin typeface="Arial" panose="020B0604020202020204" pitchFamily="34" charset="0"/>
                <a:ea typeface="Calibri" panose="020F0502020204030204" pitchFamily="34" charset="0"/>
                <a:cs typeface="Arial" panose="020B0604020202020204" pitchFamily="34" charset="0"/>
              </a:rPr>
              <a:t>nhóm</a:t>
            </a:r>
            <a:r>
              <a:rPr lang="en-US" sz="2800" dirty="0">
                <a:latin typeface="Arial" panose="020B0604020202020204" pitchFamily="34" charset="0"/>
                <a:ea typeface="Calibri" panose="020F0502020204030204" pitchFamily="34" charset="0"/>
                <a:cs typeface="Arial" panose="020B0604020202020204" pitchFamily="34" charset="0"/>
              </a:rPr>
              <a:t>.</a:t>
            </a:r>
          </a:p>
          <a:p>
            <a:pPr marL="609585" indent="-609585" algn="just">
              <a:lnSpc>
                <a:spcPct val="150000"/>
              </a:lnSpc>
              <a:buFont typeface="Wingdings" panose="05000000000000000000" pitchFamily="2" charset="2"/>
              <a:buChar char="q"/>
            </a:pPr>
            <a:r>
              <a:rPr lang="en-US" sz="2800" dirty="0" err="1">
                <a:latin typeface="Arial" panose="020B0604020202020204" pitchFamily="34" charset="0"/>
                <a:ea typeface="Calibri" panose="020F0502020204030204" pitchFamily="34" charset="0"/>
                <a:cs typeface="Arial" panose="020B0604020202020204" pitchFamily="34" charset="0"/>
              </a:rPr>
              <a:t>Các</a:t>
            </a:r>
            <a:r>
              <a:rPr lang="en-US" sz="2800" dirty="0">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0070C0"/>
                </a:solidFill>
                <a:latin typeface="Arial" panose="020B0604020202020204" pitchFamily="34" charset="0"/>
                <a:ea typeface="Calibri" panose="020F0502020204030204" pitchFamily="34" charset="0"/>
                <a:cs typeface="Arial" panose="020B0604020202020204" pitchFamily="34" charset="0"/>
              </a:rPr>
              <a:t>nhóm</a:t>
            </a:r>
            <a:r>
              <a:rPr lang="en-US" sz="2800" dirty="0">
                <a:solidFill>
                  <a:srgbClr val="0070C0"/>
                </a:solidFill>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0070C0"/>
                </a:solidFill>
                <a:latin typeface="Arial" panose="020B0604020202020204" pitchFamily="34" charset="0"/>
                <a:ea typeface="Calibri" panose="020F0502020204030204" pitchFamily="34" charset="0"/>
                <a:cs typeface="Arial" panose="020B0604020202020204" pitchFamily="34" charset="0"/>
              </a:rPr>
              <a:t>còn</a:t>
            </a:r>
            <a:r>
              <a:rPr lang="en-US" sz="2800" dirty="0">
                <a:solidFill>
                  <a:srgbClr val="0070C0"/>
                </a:solidFill>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0070C0"/>
                </a:solidFill>
                <a:latin typeface="Arial" panose="020B0604020202020204" pitchFamily="34" charset="0"/>
                <a:ea typeface="Calibri" panose="020F0502020204030204" pitchFamily="34" charset="0"/>
                <a:cs typeface="Arial" panose="020B0604020202020204" pitchFamily="34" charset="0"/>
              </a:rPr>
              <a:t>lại</a:t>
            </a:r>
            <a:r>
              <a:rPr lang="en-US" sz="2800" dirty="0">
                <a:solidFill>
                  <a:srgbClr val="0070C0"/>
                </a:solidFill>
                <a:latin typeface="Arial" panose="020B0604020202020204" pitchFamily="34" charset="0"/>
                <a:ea typeface="Calibri" panose="020F0502020204030204" pitchFamily="34" charset="0"/>
                <a:cs typeface="Arial" panose="020B0604020202020204" pitchFamily="34" charset="0"/>
              </a:rPr>
              <a:t> </a:t>
            </a:r>
            <a:r>
              <a:rPr lang="en-US" sz="2800" dirty="0" err="1">
                <a:latin typeface="Arial" panose="020B0604020202020204" pitchFamily="34" charset="0"/>
                <a:ea typeface="Calibri" panose="020F0502020204030204" pitchFamily="34" charset="0"/>
                <a:cs typeface="Arial" panose="020B0604020202020204" pitchFamily="34" charset="0"/>
              </a:rPr>
              <a:t>bổ</a:t>
            </a:r>
            <a:r>
              <a:rPr lang="en-US" sz="2800" dirty="0">
                <a:latin typeface="Arial" panose="020B0604020202020204" pitchFamily="34" charset="0"/>
                <a:ea typeface="Calibri" panose="020F0502020204030204" pitchFamily="34" charset="0"/>
                <a:cs typeface="Arial" panose="020B0604020202020204" pitchFamily="34" charset="0"/>
              </a:rPr>
              <a:t> sung, </a:t>
            </a:r>
            <a:r>
              <a:rPr lang="en-US" sz="2800" dirty="0" err="1">
                <a:latin typeface="Arial" panose="020B0604020202020204" pitchFamily="34" charset="0"/>
                <a:ea typeface="Calibri" panose="020F0502020204030204" pitchFamily="34" charset="0"/>
                <a:cs typeface="Arial" panose="020B0604020202020204" pitchFamily="34" charset="0"/>
              </a:rPr>
              <a:t>nhận</a:t>
            </a:r>
            <a:r>
              <a:rPr lang="en-US" sz="2800" dirty="0">
                <a:latin typeface="Arial" panose="020B0604020202020204" pitchFamily="34" charset="0"/>
                <a:ea typeface="Calibri" panose="020F0502020204030204" pitchFamily="34" charset="0"/>
                <a:cs typeface="Arial" panose="020B0604020202020204" pitchFamily="34" charset="0"/>
              </a:rPr>
              <a:t> </a:t>
            </a:r>
            <a:r>
              <a:rPr lang="en-US" sz="2800" dirty="0" err="1">
                <a:latin typeface="Arial" panose="020B0604020202020204" pitchFamily="34" charset="0"/>
                <a:ea typeface="Calibri" panose="020F0502020204030204" pitchFamily="34" charset="0"/>
                <a:cs typeface="Arial" panose="020B0604020202020204" pitchFamily="34" charset="0"/>
              </a:rPr>
              <a:t>xét</a:t>
            </a:r>
            <a:r>
              <a:rPr lang="en-US" sz="2800" dirty="0">
                <a:latin typeface="Arial" panose="020B0604020202020204" pitchFamily="34" charset="0"/>
                <a:ea typeface="Calibri" panose="020F0502020204030204" pitchFamily="34" charset="0"/>
                <a:cs typeface="Arial" panose="020B0604020202020204" pitchFamily="34" charset="0"/>
              </a:rPr>
              <a:t>, </a:t>
            </a:r>
            <a:r>
              <a:rPr lang="en-US" sz="2800" dirty="0" err="1">
                <a:latin typeface="Arial" panose="020B0604020202020204" pitchFamily="34" charset="0"/>
                <a:ea typeface="Calibri" panose="020F0502020204030204" pitchFamily="34" charset="0"/>
                <a:cs typeface="Arial" panose="020B0604020202020204" pitchFamily="34" charset="0"/>
              </a:rPr>
              <a:t>đánh</a:t>
            </a:r>
            <a:r>
              <a:rPr lang="en-US" sz="2800" dirty="0">
                <a:latin typeface="Arial" panose="020B0604020202020204" pitchFamily="34" charset="0"/>
                <a:ea typeface="Calibri" panose="020F0502020204030204" pitchFamily="34" charset="0"/>
                <a:cs typeface="Arial" panose="020B0604020202020204" pitchFamily="34" charset="0"/>
              </a:rPr>
              <a:t> </a:t>
            </a:r>
            <a:r>
              <a:rPr lang="en-US" sz="2800" dirty="0" err="1">
                <a:latin typeface="Arial" panose="020B0604020202020204" pitchFamily="34" charset="0"/>
                <a:ea typeface="Calibri" panose="020F0502020204030204" pitchFamily="34" charset="0"/>
                <a:cs typeface="Arial" panose="020B0604020202020204" pitchFamily="34" charset="0"/>
              </a:rPr>
              <a:t>giá</a:t>
            </a:r>
            <a:r>
              <a:rPr lang="en-US" sz="2800" dirty="0">
                <a:latin typeface="Arial" panose="020B0604020202020204" pitchFamily="34" charset="0"/>
                <a:ea typeface="Calibri" panose="020F0502020204030204" pitchFamily="34" charset="0"/>
                <a:cs typeface="Arial" panose="020B0604020202020204" pitchFamily="34" charset="0"/>
              </a:rPr>
              <a:t>.</a:t>
            </a: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6335720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a:extLst>
              <a:ext uri="{FF2B5EF4-FFF2-40B4-BE49-F238E27FC236}">
                <a16:creationId xmlns:a16="http://schemas.microsoft.com/office/drawing/2014/main" id="{D2C704FF-BE9B-DF0E-E7DD-C0CF30030FCC}"/>
              </a:ext>
            </a:extLst>
          </p:cNvPr>
          <p:cNvSpPr>
            <a:spLocks noChangeArrowheads="1"/>
          </p:cNvSpPr>
          <p:nvPr/>
        </p:nvSpPr>
        <p:spPr bwMode="auto">
          <a:xfrm>
            <a:off x="1819276" y="1670274"/>
            <a:ext cx="8905875"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defTabSz="914377" fontAlgn="base">
              <a:spcBef>
                <a:spcPct val="50000"/>
              </a:spcBef>
              <a:spcAft>
                <a:spcPct val="0"/>
              </a:spcAft>
              <a:buClrTx/>
              <a:buNone/>
            </a:pPr>
            <a:r>
              <a:rPr lang="en-US" altLang="en-US" sz="3600" b="1" dirty="0">
                <a:solidFill>
                  <a:srgbClr val="FF0000"/>
                </a:solidFill>
                <a:latin typeface="Arial" panose="020B0604020202020204" pitchFamily="34" charset="0"/>
                <a:cs typeface="Arial" panose="020B0604020202020204" pitchFamily="34" charset="0"/>
              </a:rPr>
              <a:t>MỤC TIÊU </a:t>
            </a:r>
            <a:r>
              <a:rPr lang="en-US" altLang="en-US" sz="3600" b="1">
                <a:solidFill>
                  <a:srgbClr val="FF0000"/>
                </a:solidFill>
                <a:latin typeface="Arial" panose="020B0604020202020204" pitchFamily="34" charset="0"/>
                <a:cs typeface="Arial" panose="020B0604020202020204" pitchFamily="34" charset="0"/>
              </a:rPr>
              <a:t>BÀI </a:t>
            </a:r>
            <a:r>
              <a:rPr lang="en-US" altLang="en-US" sz="3600" b="1" smtClean="0">
                <a:solidFill>
                  <a:srgbClr val="FF0000"/>
                </a:solidFill>
                <a:latin typeface="Arial" panose="020B0604020202020204" pitchFamily="34" charset="0"/>
                <a:cs typeface="Arial" panose="020B0604020202020204" pitchFamily="34" charset="0"/>
              </a:rPr>
              <a:t>HỌC</a:t>
            </a:r>
            <a:endParaRPr lang="en-US" altLang="en-US" sz="3600" b="1" dirty="0">
              <a:solidFill>
                <a:srgbClr val="FF0000"/>
              </a:solidFill>
              <a:latin typeface="Arial" panose="020B0604020202020204" pitchFamily="34" charset="0"/>
              <a:cs typeface="Arial" panose="020B0604020202020204" pitchFamily="34" charset="0"/>
            </a:endParaRPr>
          </a:p>
          <a:p>
            <a:pPr algn="just" defTabSz="914377" fontAlgn="base">
              <a:spcBef>
                <a:spcPct val="50000"/>
              </a:spcBef>
              <a:spcAft>
                <a:spcPct val="0"/>
              </a:spcAft>
              <a:buClrTx/>
              <a:buNone/>
            </a:pPr>
            <a:r>
              <a:rPr lang="en-US" altLang="en-US" sz="3600" b="1" dirty="0" err="1">
                <a:solidFill>
                  <a:prstClr val="black"/>
                </a:solidFill>
                <a:latin typeface="Arial" panose="020B0604020202020204" pitchFamily="34" charset="0"/>
                <a:cs typeface="Arial" panose="020B0604020202020204" pitchFamily="34" charset="0"/>
              </a:rPr>
              <a:t>Trình</a:t>
            </a:r>
            <a:r>
              <a:rPr lang="en-US" altLang="en-US" sz="3600" b="1" dirty="0">
                <a:solidFill>
                  <a:prstClr val="black"/>
                </a:solidFill>
                <a:latin typeface="Arial" panose="020B0604020202020204" pitchFamily="34" charset="0"/>
                <a:cs typeface="Arial" panose="020B0604020202020204" pitchFamily="34" charset="0"/>
              </a:rPr>
              <a:t> </a:t>
            </a:r>
            <a:r>
              <a:rPr lang="en-US" altLang="en-US" sz="3600" b="1" dirty="0" err="1">
                <a:solidFill>
                  <a:prstClr val="black"/>
                </a:solidFill>
                <a:latin typeface="Arial" panose="020B0604020202020204" pitchFamily="34" charset="0"/>
                <a:cs typeface="Arial" panose="020B0604020202020204" pitchFamily="34" charset="0"/>
              </a:rPr>
              <a:t>bày</a:t>
            </a:r>
            <a:r>
              <a:rPr lang="en-US" altLang="en-US" sz="3600" b="1" dirty="0">
                <a:solidFill>
                  <a:prstClr val="black"/>
                </a:solidFill>
                <a:latin typeface="Arial" panose="020B0604020202020204" pitchFamily="34" charset="0"/>
                <a:cs typeface="Arial" panose="020B0604020202020204" pitchFamily="34" charset="0"/>
              </a:rPr>
              <a:t> </a:t>
            </a:r>
            <a:r>
              <a:rPr lang="en-US" altLang="en-US" sz="3600" b="1" dirty="0" err="1">
                <a:solidFill>
                  <a:prstClr val="black"/>
                </a:solidFill>
                <a:latin typeface="Arial" panose="020B0604020202020204" pitchFamily="34" charset="0"/>
                <a:cs typeface="Arial" panose="020B0604020202020204" pitchFamily="34" charset="0"/>
              </a:rPr>
              <a:t>được</a:t>
            </a:r>
            <a:r>
              <a:rPr lang="en-US" altLang="en-US" sz="3600" b="1" dirty="0">
                <a:solidFill>
                  <a:prstClr val="black"/>
                </a:solidFill>
                <a:latin typeface="Arial" panose="020B0604020202020204" pitchFamily="34" charset="0"/>
                <a:cs typeface="Arial" panose="020B0604020202020204" pitchFamily="34" charset="0"/>
              </a:rPr>
              <a:t> </a:t>
            </a:r>
            <a:r>
              <a:rPr lang="en-US" altLang="en-US" sz="3600" b="1" dirty="0" err="1">
                <a:solidFill>
                  <a:prstClr val="black"/>
                </a:solidFill>
                <a:latin typeface="Arial" panose="020B0604020202020204" pitchFamily="34" charset="0"/>
                <a:cs typeface="Arial" panose="020B0604020202020204" pitchFamily="34" charset="0"/>
              </a:rPr>
              <a:t>một</a:t>
            </a:r>
            <a:r>
              <a:rPr lang="en-US" altLang="en-US" sz="3600" b="1" dirty="0">
                <a:solidFill>
                  <a:prstClr val="black"/>
                </a:solidFill>
                <a:latin typeface="Arial" panose="020B0604020202020204" pitchFamily="34" charset="0"/>
                <a:cs typeface="Arial" panose="020B0604020202020204" pitchFamily="34" charset="0"/>
              </a:rPr>
              <a:t> </a:t>
            </a:r>
            <a:r>
              <a:rPr lang="en-US" altLang="en-US" sz="3600" b="1" dirty="0" err="1">
                <a:solidFill>
                  <a:prstClr val="black"/>
                </a:solidFill>
                <a:latin typeface="Arial" panose="020B0604020202020204" pitchFamily="34" charset="0"/>
                <a:cs typeface="Arial" panose="020B0604020202020204" pitchFamily="34" charset="0"/>
              </a:rPr>
              <a:t>số</a:t>
            </a:r>
            <a:r>
              <a:rPr lang="en-US" altLang="en-US" sz="3600" b="1" dirty="0">
                <a:solidFill>
                  <a:prstClr val="black"/>
                </a:solidFill>
                <a:latin typeface="Arial" panose="020B0604020202020204" pitchFamily="34" charset="0"/>
                <a:cs typeface="Arial" panose="020B0604020202020204" pitchFamily="34" charset="0"/>
              </a:rPr>
              <a:t> </a:t>
            </a:r>
            <a:r>
              <a:rPr lang="en-US" altLang="en-US" sz="3600" b="1" dirty="0" err="1">
                <a:solidFill>
                  <a:prstClr val="black"/>
                </a:solidFill>
                <a:latin typeface="Arial" panose="020B0604020202020204" pitchFamily="34" charset="0"/>
                <a:cs typeface="Arial" panose="020B0604020202020204" pitchFamily="34" charset="0"/>
              </a:rPr>
              <a:t>mạch</a:t>
            </a:r>
            <a:r>
              <a:rPr lang="en-US" altLang="en-US" sz="3600" b="1" dirty="0">
                <a:solidFill>
                  <a:prstClr val="black"/>
                </a:solidFill>
                <a:latin typeface="Arial" panose="020B0604020202020204" pitchFamily="34" charset="0"/>
                <a:cs typeface="Arial" panose="020B0604020202020204" pitchFamily="34" charset="0"/>
              </a:rPr>
              <a:t> </a:t>
            </a:r>
            <a:r>
              <a:rPr lang="en-US" altLang="en-US" sz="3600" b="1" dirty="0" err="1">
                <a:solidFill>
                  <a:prstClr val="black"/>
                </a:solidFill>
                <a:latin typeface="Arial" panose="020B0604020202020204" pitchFamily="34" charset="0"/>
                <a:cs typeface="Arial" panose="020B0604020202020204" pitchFamily="34" charset="0"/>
              </a:rPr>
              <a:t>xử</a:t>
            </a:r>
            <a:r>
              <a:rPr lang="en-US" altLang="en-US" sz="3600" b="1" dirty="0">
                <a:solidFill>
                  <a:prstClr val="black"/>
                </a:solidFill>
                <a:latin typeface="Arial" panose="020B0604020202020204" pitchFamily="34" charset="0"/>
                <a:cs typeface="Arial" panose="020B0604020202020204" pitchFamily="34" charset="0"/>
              </a:rPr>
              <a:t> </a:t>
            </a:r>
            <a:r>
              <a:rPr lang="en-US" altLang="en-US" sz="3600" b="1" dirty="0" err="1">
                <a:solidFill>
                  <a:prstClr val="black"/>
                </a:solidFill>
                <a:latin typeface="Arial" panose="020B0604020202020204" pitchFamily="34" charset="0"/>
                <a:cs typeface="Arial" panose="020B0604020202020204" pitchFamily="34" charset="0"/>
              </a:rPr>
              <a:t>lí</a:t>
            </a:r>
            <a:r>
              <a:rPr lang="en-US" altLang="en-US" sz="3600" b="1" dirty="0">
                <a:solidFill>
                  <a:prstClr val="black"/>
                </a:solidFill>
                <a:latin typeface="Arial" panose="020B0604020202020204" pitchFamily="34" charset="0"/>
                <a:cs typeface="Arial" panose="020B0604020202020204" pitchFamily="34" charset="0"/>
              </a:rPr>
              <a:t> </a:t>
            </a:r>
            <a:r>
              <a:rPr lang="en-US" altLang="en-US" sz="3600" b="1" dirty="0" err="1">
                <a:solidFill>
                  <a:prstClr val="black"/>
                </a:solidFill>
                <a:latin typeface="Arial" panose="020B0604020202020204" pitchFamily="34" charset="0"/>
                <a:cs typeface="Arial" panose="020B0604020202020204" pitchFamily="34" charset="0"/>
              </a:rPr>
              <a:t>tín</a:t>
            </a:r>
            <a:r>
              <a:rPr lang="en-US" altLang="en-US" sz="3600" b="1" dirty="0">
                <a:solidFill>
                  <a:prstClr val="black"/>
                </a:solidFill>
                <a:latin typeface="Arial" panose="020B0604020202020204" pitchFamily="34" charset="0"/>
                <a:cs typeface="Arial" panose="020B0604020202020204" pitchFamily="34" charset="0"/>
              </a:rPr>
              <a:t> </a:t>
            </a:r>
            <a:r>
              <a:rPr lang="en-US" altLang="en-US" sz="3600" b="1" dirty="0" err="1">
                <a:solidFill>
                  <a:prstClr val="black"/>
                </a:solidFill>
                <a:latin typeface="Arial" panose="020B0604020202020204" pitchFamily="34" charset="0"/>
                <a:cs typeface="Arial" panose="020B0604020202020204" pitchFamily="34" charset="0"/>
              </a:rPr>
              <a:t>hiệu</a:t>
            </a:r>
            <a:r>
              <a:rPr lang="en-US" altLang="en-US" sz="3600" b="1" dirty="0">
                <a:solidFill>
                  <a:prstClr val="black"/>
                </a:solidFill>
                <a:latin typeface="Arial" panose="020B0604020202020204" pitchFamily="34" charset="0"/>
                <a:cs typeface="Arial" panose="020B0604020202020204" pitchFamily="34" charset="0"/>
              </a:rPr>
              <a:t> </a:t>
            </a:r>
            <a:r>
              <a:rPr lang="en-US" altLang="en-US" sz="3600" b="1" dirty="0" err="1">
                <a:solidFill>
                  <a:prstClr val="black"/>
                </a:solidFill>
                <a:latin typeface="Arial" panose="020B0604020202020204" pitchFamily="34" charset="0"/>
                <a:cs typeface="Arial" panose="020B0604020202020204" pitchFamily="34" charset="0"/>
              </a:rPr>
              <a:t>trong</a:t>
            </a:r>
            <a:r>
              <a:rPr lang="en-US" altLang="en-US" sz="3600" b="1" dirty="0">
                <a:solidFill>
                  <a:prstClr val="black"/>
                </a:solidFill>
                <a:latin typeface="Arial" panose="020B0604020202020204" pitchFamily="34" charset="0"/>
                <a:cs typeface="Arial" panose="020B0604020202020204" pitchFamily="34" charset="0"/>
              </a:rPr>
              <a:t> </a:t>
            </a:r>
            <a:r>
              <a:rPr lang="en-US" altLang="en-US" sz="3600" b="1" dirty="0" err="1">
                <a:solidFill>
                  <a:prstClr val="black"/>
                </a:solidFill>
                <a:latin typeface="Arial" panose="020B0604020202020204" pitchFamily="34" charset="0"/>
                <a:cs typeface="Arial" panose="020B0604020202020204" pitchFamily="34" charset="0"/>
              </a:rPr>
              <a:t>điện</a:t>
            </a:r>
            <a:r>
              <a:rPr lang="en-US" altLang="en-US" sz="3600" b="1" dirty="0">
                <a:solidFill>
                  <a:prstClr val="black"/>
                </a:solidFill>
                <a:latin typeface="Arial" panose="020B0604020202020204" pitchFamily="34" charset="0"/>
                <a:cs typeface="Arial" panose="020B0604020202020204" pitchFamily="34" charset="0"/>
              </a:rPr>
              <a:t> </a:t>
            </a:r>
            <a:r>
              <a:rPr lang="en-US" altLang="en-US" sz="3600" b="1" dirty="0" err="1">
                <a:solidFill>
                  <a:prstClr val="black"/>
                </a:solidFill>
                <a:latin typeface="Arial" panose="020B0604020202020204" pitchFamily="34" charset="0"/>
                <a:cs typeface="Arial" panose="020B0604020202020204" pitchFamily="34" charset="0"/>
              </a:rPr>
              <a:t>tử</a:t>
            </a:r>
            <a:r>
              <a:rPr lang="en-US" altLang="en-US" sz="3600" b="1" dirty="0">
                <a:solidFill>
                  <a:prstClr val="black"/>
                </a:solidFill>
                <a:latin typeface="Arial" panose="020B0604020202020204" pitchFamily="34" charset="0"/>
                <a:cs typeface="Arial" panose="020B0604020202020204" pitchFamily="34" charset="0"/>
              </a:rPr>
              <a:t> </a:t>
            </a:r>
            <a:r>
              <a:rPr lang="en-US" altLang="en-US" sz="3600" b="1" dirty="0" err="1">
                <a:solidFill>
                  <a:prstClr val="black"/>
                </a:solidFill>
                <a:latin typeface="Arial" panose="020B0604020202020204" pitchFamily="34" charset="0"/>
                <a:cs typeface="Arial" panose="020B0604020202020204" pitchFamily="34" charset="0"/>
              </a:rPr>
              <a:t>số</a:t>
            </a:r>
            <a:r>
              <a:rPr lang="en-US" altLang="en-US" sz="3600" b="1" dirty="0">
                <a:solidFill>
                  <a:prstClr val="black"/>
                </a:solidFill>
                <a:latin typeface="Arial" panose="020B0604020202020204" pitchFamily="34" charset="0"/>
                <a:cs typeface="Arial" panose="020B0604020202020204" pitchFamily="34" charset="0"/>
              </a:rPr>
              <a:t>.</a:t>
            </a:r>
            <a:endParaRPr lang="en-US" altLang="en-US" sz="3600" dirty="0">
              <a:solidFill>
                <a:prstClr val="black"/>
              </a:solidFill>
              <a:latin typeface="Arial" panose="020B0604020202020204" pitchFamily="34" charset="0"/>
              <a:cs typeface="Arial" panose="020B0604020202020204" pitchFamily="34" charset="0"/>
            </a:endParaRPr>
          </a:p>
        </p:txBody>
      </p:sp>
    </p:spTree>
  </p:cSld>
  <p:clrMapOvr>
    <a:masterClrMapping/>
  </p:clrMapOvr>
  <p:transition spd="slow"/>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13" name="Text 6">
            <a:extLst>
              <a:ext uri="{FF2B5EF4-FFF2-40B4-BE49-F238E27FC236}">
                <a16:creationId xmlns:a16="http://schemas.microsoft.com/office/drawing/2014/main" id="{CFFF46CB-6775-9CD9-463D-3945F93F60CB}"/>
              </a:ext>
            </a:extLst>
          </p:cNvPr>
          <p:cNvSpPr/>
          <p:nvPr/>
        </p:nvSpPr>
        <p:spPr>
          <a:xfrm>
            <a:off x="1553290" y="2077176"/>
            <a:ext cx="184785" cy="493712"/>
          </a:xfrm>
          <a:prstGeom prst="rect">
            <a:avLst/>
          </a:prstGeom>
          <a:noFill/>
          <a:ln/>
        </p:spPr>
        <p:txBody>
          <a:bodyPr wrap="none" rtlCol="0" anchor="t"/>
          <a:lstStyle/>
          <a:p>
            <a:pPr algn="ctr">
              <a:lnSpc>
                <a:spcPts val="3888"/>
              </a:lnSpc>
            </a:pPr>
            <a:endParaRPr lang="en-US" sz="3888" dirty="0"/>
          </a:p>
        </p:txBody>
      </p:sp>
      <p:sp>
        <p:nvSpPr>
          <p:cNvPr id="14" name="Text 7">
            <a:extLst>
              <a:ext uri="{FF2B5EF4-FFF2-40B4-BE49-F238E27FC236}">
                <a16:creationId xmlns:a16="http://schemas.microsoft.com/office/drawing/2014/main" id="{EED732B4-3FA1-81C7-C79E-D0B30FA78A20}"/>
              </a:ext>
            </a:extLst>
          </p:cNvPr>
          <p:cNvSpPr/>
          <p:nvPr/>
        </p:nvSpPr>
        <p:spPr>
          <a:xfrm>
            <a:off x="1289016" y="1729674"/>
            <a:ext cx="10403873" cy="526732"/>
          </a:xfrm>
          <a:prstGeom prst="rect">
            <a:avLst/>
          </a:prstGeom>
          <a:noFill/>
          <a:ln/>
        </p:spPr>
        <p:txBody>
          <a:bodyPr wrap="none" rtlCol="0" anchor="t"/>
          <a:lstStyle/>
          <a:p>
            <a:pPr algn="just">
              <a:lnSpc>
                <a:spcPts val="4051"/>
              </a:lnSpc>
            </a:pPr>
            <a:r>
              <a:rPr lang="en-US" sz="2800" b="1" i="1" dirty="0">
                <a:latin typeface="Arial" panose="020B0604020202020204" pitchFamily="34" charset="0"/>
                <a:ea typeface="Crimson Pro" pitchFamily="34" charset="-122"/>
                <a:cs typeface="Arial" panose="020B0604020202020204" pitchFamily="34" charset="0"/>
              </a:rPr>
              <a:t>CH1. </a:t>
            </a:r>
            <a:r>
              <a:rPr lang="en-US" sz="2800" i="1" dirty="0" err="1">
                <a:latin typeface="Arial" panose="020B0604020202020204" pitchFamily="34" charset="0"/>
                <a:ea typeface="Crimson Pro" pitchFamily="34" charset="-122"/>
                <a:cs typeface="Arial" panose="020B0604020202020204" pitchFamily="34" charset="0"/>
              </a:rPr>
              <a:t>Nêu</a:t>
            </a:r>
            <a:r>
              <a:rPr lang="en-US" sz="2800" i="1" dirty="0">
                <a:latin typeface="Arial" panose="020B0604020202020204" pitchFamily="34" charset="0"/>
                <a:ea typeface="Crimson Pro" pitchFamily="34" charset="-122"/>
                <a:cs typeface="Arial" panose="020B0604020202020204" pitchFamily="34" charset="0"/>
              </a:rPr>
              <a:t> </a:t>
            </a:r>
            <a:r>
              <a:rPr lang="en-US" sz="2800" i="1" dirty="0" err="1">
                <a:latin typeface="Arial" panose="020B0604020202020204" pitchFamily="34" charset="0"/>
                <a:ea typeface="Crimson Pro" pitchFamily="34" charset="-122"/>
                <a:cs typeface="Arial" panose="020B0604020202020204" pitchFamily="34" charset="0"/>
              </a:rPr>
              <a:t>khái</a:t>
            </a:r>
            <a:r>
              <a:rPr lang="en-US" sz="2800" i="1" dirty="0">
                <a:latin typeface="Arial" panose="020B0604020202020204" pitchFamily="34" charset="0"/>
                <a:ea typeface="Crimson Pro" pitchFamily="34" charset="-122"/>
                <a:cs typeface="Arial" panose="020B0604020202020204" pitchFamily="34" charset="0"/>
              </a:rPr>
              <a:t> </a:t>
            </a:r>
            <a:r>
              <a:rPr lang="en-US" sz="2800" i="1" dirty="0" err="1">
                <a:latin typeface="Arial" panose="020B0604020202020204" pitchFamily="34" charset="0"/>
                <a:ea typeface="Crimson Pro" pitchFamily="34" charset="-122"/>
                <a:cs typeface="Arial" panose="020B0604020202020204" pitchFamily="34" charset="0"/>
              </a:rPr>
              <a:t>niệm</a:t>
            </a:r>
            <a:r>
              <a:rPr lang="en-US" sz="2800" i="1" dirty="0">
                <a:latin typeface="Arial" panose="020B0604020202020204" pitchFamily="34" charset="0"/>
                <a:ea typeface="Crimson Pro" pitchFamily="34" charset="-122"/>
                <a:cs typeface="Arial" panose="020B0604020202020204" pitchFamily="34" charset="0"/>
              </a:rPr>
              <a:t> </a:t>
            </a:r>
            <a:r>
              <a:rPr lang="en-US" sz="2800" i="1" dirty="0" err="1">
                <a:latin typeface="Arial" panose="020B0604020202020204" pitchFamily="34" charset="0"/>
                <a:ea typeface="Crimson Pro" pitchFamily="34" charset="-122"/>
                <a:cs typeface="Arial" panose="020B0604020202020204" pitchFamily="34" charset="0"/>
              </a:rPr>
              <a:t>mạch</a:t>
            </a:r>
            <a:r>
              <a:rPr lang="en-US" sz="2800" i="1" dirty="0">
                <a:latin typeface="Arial" panose="020B0604020202020204" pitchFamily="34" charset="0"/>
                <a:ea typeface="Crimson Pro" pitchFamily="34" charset="-122"/>
                <a:cs typeface="Arial" panose="020B0604020202020204" pitchFamily="34" charset="0"/>
              </a:rPr>
              <a:t> </a:t>
            </a:r>
            <a:r>
              <a:rPr lang="en-US" sz="2800" i="1" dirty="0" err="1">
                <a:latin typeface="Arial" panose="020B0604020202020204" pitchFamily="34" charset="0"/>
                <a:ea typeface="Crimson Pro" pitchFamily="34" charset="-122"/>
                <a:cs typeface="Arial" panose="020B0604020202020204" pitchFamily="34" charset="0"/>
              </a:rPr>
              <a:t>dãy</a:t>
            </a:r>
            <a:r>
              <a:rPr lang="en-US" sz="2800" i="1" dirty="0">
                <a:latin typeface="Arial" panose="020B0604020202020204" pitchFamily="34" charset="0"/>
                <a:ea typeface="Crimson Pro" pitchFamily="34" charset="-122"/>
                <a:cs typeface="Arial" panose="020B0604020202020204" pitchFamily="34" charset="0"/>
              </a:rPr>
              <a:t>. </a:t>
            </a:r>
            <a:r>
              <a:rPr lang="en-US" sz="2800" i="1" dirty="0" err="1">
                <a:latin typeface="Arial" panose="020B0604020202020204" pitchFamily="34" charset="0"/>
                <a:ea typeface="Crimson Pro" pitchFamily="34" charset="-122"/>
                <a:cs typeface="Arial" panose="020B0604020202020204" pitchFamily="34" charset="0"/>
              </a:rPr>
              <a:t>Liệt</a:t>
            </a:r>
            <a:r>
              <a:rPr lang="en-US" sz="2800" i="1" dirty="0">
                <a:latin typeface="Arial" panose="020B0604020202020204" pitchFamily="34" charset="0"/>
                <a:ea typeface="Crimson Pro" pitchFamily="34" charset="-122"/>
                <a:cs typeface="Arial" panose="020B0604020202020204" pitchFamily="34" charset="0"/>
              </a:rPr>
              <a:t> </a:t>
            </a:r>
            <a:r>
              <a:rPr lang="en-US" sz="2800" i="1" dirty="0" err="1">
                <a:latin typeface="Arial" panose="020B0604020202020204" pitchFamily="34" charset="0"/>
                <a:ea typeface="Crimson Pro" pitchFamily="34" charset="-122"/>
                <a:cs typeface="Arial" panose="020B0604020202020204" pitchFamily="34" charset="0"/>
              </a:rPr>
              <a:t>kê</a:t>
            </a:r>
            <a:r>
              <a:rPr lang="en-US" sz="2800" i="1" dirty="0">
                <a:latin typeface="Arial" panose="020B0604020202020204" pitchFamily="34" charset="0"/>
                <a:ea typeface="Crimson Pro" pitchFamily="34" charset="-122"/>
                <a:cs typeface="Arial" panose="020B0604020202020204" pitchFamily="34" charset="0"/>
              </a:rPr>
              <a:t> </a:t>
            </a:r>
            <a:r>
              <a:rPr lang="en-US" sz="2800" i="1" dirty="0" err="1">
                <a:latin typeface="Arial" panose="020B0604020202020204" pitchFamily="34" charset="0"/>
                <a:ea typeface="Crimson Pro" pitchFamily="34" charset="-122"/>
                <a:cs typeface="Arial" panose="020B0604020202020204" pitchFamily="34" charset="0"/>
              </a:rPr>
              <a:t>các</a:t>
            </a:r>
            <a:r>
              <a:rPr lang="en-US" sz="2800" i="1" dirty="0">
                <a:latin typeface="Arial" panose="020B0604020202020204" pitchFamily="34" charset="0"/>
                <a:ea typeface="Crimson Pro" pitchFamily="34" charset="-122"/>
                <a:cs typeface="Arial" panose="020B0604020202020204" pitchFamily="34" charset="0"/>
              </a:rPr>
              <a:t> </a:t>
            </a:r>
            <a:r>
              <a:rPr lang="en-US" sz="2800" i="1" dirty="0" err="1">
                <a:latin typeface="Arial" panose="020B0604020202020204" pitchFamily="34" charset="0"/>
                <a:ea typeface="Crimson Pro" pitchFamily="34" charset="-122"/>
                <a:cs typeface="Arial" panose="020B0604020202020204" pitchFamily="34" charset="0"/>
              </a:rPr>
              <a:t>thành</a:t>
            </a:r>
            <a:r>
              <a:rPr lang="en-US" sz="2800" i="1" dirty="0">
                <a:latin typeface="Arial" panose="020B0604020202020204" pitchFamily="34" charset="0"/>
                <a:ea typeface="Crimson Pro" pitchFamily="34" charset="-122"/>
                <a:cs typeface="Arial" panose="020B0604020202020204" pitchFamily="34" charset="0"/>
              </a:rPr>
              <a:t> </a:t>
            </a:r>
            <a:r>
              <a:rPr lang="en-US" sz="2800" i="1" dirty="0" err="1">
                <a:latin typeface="Arial" panose="020B0604020202020204" pitchFamily="34" charset="0"/>
                <a:ea typeface="Crimson Pro" pitchFamily="34" charset="-122"/>
                <a:cs typeface="Arial" panose="020B0604020202020204" pitchFamily="34" charset="0"/>
              </a:rPr>
              <a:t>phần</a:t>
            </a:r>
            <a:r>
              <a:rPr lang="en-US" sz="2800" i="1" dirty="0">
                <a:latin typeface="Arial" panose="020B0604020202020204" pitchFamily="34" charset="0"/>
                <a:ea typeface="Crimson Pro" pitchFamily="34" charset="-122"/>
                <a:cs typeface="Arial" panose="020B0604020202020204" pitchFamily="34" charset="0"/>
              </a:rPr>
              <a:t> </a:t>
            </a:r>
            <a:r>
              <a:rPr lang="en-US" sz="2800" i="1" dirty="0" err="1">
                <a:latin typeface="Arial" panose="020B0604020202020204" pitchFamily="34" charset="0"/>
                <a:ea typeface="Crimson Pro" pitchFamily="34" charset="-122"/>
                <a:cs typeface="Arial" panose="020B0604020202020204" pitchFamily="34" charset="0"/>
              </a:rPr>
              <a:t>của</a:t>
            </a:r>
            <a:r>
              <a:rPr lang="en-US" sz="2800" i="1" dirty="0">
                <a:latin typeface="Arial" panose="020B0604020202020204" pitchFamily="34" charset="0"/>
                <a:ea typeface="Crimson Pro" pitchFamily="34" charset="-122"/>
                <a:cs typeface="Arial" panose="020B0604020202020204" pitchFamily="34" charset="0"/>
              </a:rPr>
              <a:t> </a:t>
            </a:r>
          </a:p>
          <a:p>
            <a:pPr algn="just">
              <a:lnSpc>
                <a:spcPts val="4051"/>
              </a:lnSpc>
            </a:pPr>
            <a:r>
              <a:rPr lang="en-US" sz="2800" i="1" dirty="0" err="1">
                <a:latin typeface="Arial" panose="020B0604020202020204" pitchFamily="34" charset="0"/>
                <a:ea typeface="Crimson Pro" pitchFamily="34" charset="-122"/>
                <a:cs typeface="Arial" panose="020B0604020202020204" pitchFamily="34" charset="0"/>
              </a:rPr>
              <a:t>mạch</a:t>
            </a:r>
            <a:r>
              <a:rPr lang="en-US" sz="2800" i="1" dirty="0">
                <a:latin typeface="Arial" panose="020B0604020202020204" pitchFamily="34" charset="0"/>
                <a:ea typeface="Crimson Pro" pitchFamily="34" charset="-122"/>
                <a:cs typeface="Arial" panose="020B0604020202020204" pitchFamily="34" charset="0"/>
              </a:rPr>
              <a:t> </a:t>
            </a:r>
            <a:r>
              <a:rPr lang="en-US" sz="2800" i="1" dirty="0" err="1">
                <a:latin typeface="Arial" panose="020B0604020202020204" pitchFamily="34" charset="0"/>
                <a:ea typeface="Crimson Pro" pitchFamily="34" charset="-122"/>
                <a:cs typeface="Arial" panose="020B0604020202020204" pitchFamily="34" charset="0"/>
              </a:rPr>
              <a:t>dãy</a:t>
            </a:r>
            <a:r>
              <a:rPr lang="en-US" sz="2800" i="1" dirty="0">
                <a:latin typeface="Arial" panose="020B0604020202020204" pitchFamily="34" charset="0"/>
                <a:ea typeface="Crimson Pro" pitchFamily="34" charset="-122"/>
                <a:cs typeface="Arial" panose="020B0604020202020204" pitchFamily="34" charset="0"/>
              </a:rPr>
              <a:t>.</a:t>
            </a:r>
            <a:endParaRPr lang="en-US" sz="2800" i="1" dirty="0">
              <a:latin typeface="Arial" panose="020B0604020202020204" pitchFamily="34" charset="0"/>
              <a:cs typeface="Arial" panose="020B0604020202020204" pitchFamily="34" charset="0"/>
            </a:endParaRPr>
          </a:p>
        </p:txBody>
      </p:sp>
      <p:sp>
        <p:nvSpPr>
          <p:cNvPr id="24" name="Text 17">
            <a:extLst>
              <a:ext uri="{FF2B5EF4-FFF2-40B4-BE49-F238E27FC236}">
                <a16:creationId xmlns:a16="http://schemas.microsoft.com/office/drawing/2014/main" id="{1D50A2F7-B343-AA70-1571-AD4B13F807BE}"/>
              </a:ext>
            </a:extLst>
          </p:cNvPr>
          <p:cNvSpPr/>
          <p:nvPr/>
        </p:nvSpPr>
        <p:spPr>
          <a:xfrm>
            <a:off x="1289016" y="2892505"/>
            <a:ext cx="4114800" cy="514351"/>
          </a:xfrm>
          <a:prstGeom prst="rect">
            <a:avLst/>
          </a:prstGeom>
          <a:noFill/>
          <a:ln/>
        </p:spPr>
        <p:txBody>
          <a:bodyPr wrap="none" rtlCol="0" anchor="t"/>
          <a:lstStyle/>
          <a:p>
            <a:pPr>
              <a:lnSpc>
                <a:spcPts val="4051"/>
              </a:lnSpc>
            </a:pPr>
            <a:r>
              <a:rPr lang="en-US" sz="2800" b="1" i="1" dirty="0">
                <a:latin typeface="Arial" panose="020B0604020202020204" pitchFamily="34" charset="0"/>
                <a:ea typeface="Crimson Pro" pitchFamily="34" charset="-122"/>
                <a:cs typeface="Arial" panose="020B0604020202020204" pitchFamily="34" charset="0"/>
              </a:rPr>
              <a:t>CH2. </a:t>
            </a:r>
            <a:r>
              <a:rPr lang="vi-VN" sz="2800" i="1" dirty="0">
                <a:latin typeface="Arial" panose="020B0604020202020204" pitchFamily="34" charset="0"/>
                <a:ea typeface="Times New Roman" panose="02020603050405020304" pitchFamily="18" charset="0"/>
                <a:cs typeface="Arial" panose="020B0604020202020204" pitchFamily="34" charset="0"/>
              </a:rPr>
              <a:t>Hãy so sánh khái niệm mạch dãy và mạch tổ hợp.</a:t>
            </a:r>
            <a:endParaRPr lang="en-US" sz="2800" dirty="0">
              <a:latin typeface="Arial" panose="020B0604020202020204" pitchFamily="34" charset="0"/>
              <a:ea typeface="Calibri" panose="020F0502020204030204" pitchFamily="34" charset="0"/>
              <a:cs typeface="Arial" panose="020B0604020202020204" pitchFamily="34" charset="0"/>
            </a:endParaRPr>
          </a:p>
          <a:p>
            <a:pPr>
              <a:lnSpc>
                <a:spcPts val="4051"/>
              </a:lnSpc>
            </a:pPr>
            <a:endParaRPr lang="en-US" sz="3240" dirty="0">
              <a:latin typeface="+mj-lt"/>
            </a:endParaRPr>
          </a:p>
        </p:txBody>
      </p:sp>
      <p:sp>
        <p:nvSpPr>
          <p:cNvPr id="25" name="Text 18">
            <a:extLst>
              <a:ext uri="{FF2B5EF4-FFF2-40B4-BE49-F238E27FC236}">
                <a16:creationId xmlns:a16="http://schemas.microsoft.com/office/drawing/2014/main" id="{CE17F449-2195-B6A4-C8BE-4DD4E44E1634}"/>
              </a:ext>
            </a:extLst>
          </p:cNvPr>
          <p:cNvSpPr/>
          <p:nvPr/>
        </p:nvSpPr>
        <p:spPr>
          <a:xfrm>
            <a:off x="3456147" y="7044277"/>
            <a:ext cx="7583805" cy="526732"/>
          </a:xfrm>
          <a:prstGeom prst="rect">
            <a:avLst/>
          </a:prstGeom>
          <a:noFill/>
          <a:ln/>
        </p:spPr>
        <p:txBody>
          <a:bodyPr wrap="none" rtlCol="0" anchor="t"/>
          <a:lstStyle/>
          <a:p>
            <a:pPr>
              <a:lnSpc>
                <a:spcPts val="4147"/>
              </a:lnSpc>
            </a:pPr>
            <a:r>
              <a:rPr lang="en-US" sz="2592" dirty="0">
                <a:solidFill>
                  <a:srgbClr val="443728"/>
                </a:solidFill>
                <a:latin typeface="Open Sans" pitchFamily="34" charset="0"/>
                <a:ea typeface="Open Sans" pitchFamily="34" charset="-122"/>
                <a:cs typeface="Open Sans" pitchFamily="34" charset="-120"/>
              </a:rPr>
              <a:t>Từ máy gia dụng đến thiết bị công nghiệp</a:t>
            </a:r>
            <a:endParaRPr lang="en-US" sz="2592" dirty="0"/>
          </a:p>
        </p:txBody>
      </p:sp>
      <p:graphicFrame>
        <p:nvGraphicFramePr>
          <p:cNvPr id="15" name="Table 14">
            <a:extLst>
              <a:ext uri="{FF2B5EF4-FFF2-40B4-BE49-F238E27FC236}">
                <a16:creationId xmlns:a16="http://schemas.microsoft.com/office/drawing/2014/main" id="{7CFE83FB-C737-31DE-0CCA-C4CAA0B098E2}"/>
              </a:ext>
            </a:extLst>
          </p:cNvPr>
          <p:cNvGraphicFramePr>
            <a:graphicFrameLocks noGrp="1"/>
          </p:cNvGraphicFramePr>
          <p:nvPr>
            <p:extLst>
              <p:ext uri="{D42A27DB-BD31-4B8C-83A1-F6EECF244321}">
                <p14:modId xmlns:p14="http://schemas.microsoft.com/office/powerpoint/2010/main" val="976497448"/>
              </p:ext>
            </p:extLst>
          </p:nvPr>
        </p:nvGraphicFramePr>
        <p:xfrm>
          <a:off x="1067355" y="3825511"/>
          <a:ext cx="10166148" cy="2105328"/>
        </p:xfrm>
        <a:graphic>
          <a:graphicData uri="http://schemas.openxmlformats.org/drawingml/2006/table">
            <a:tbl>
              <a:tblPr firstRow="1" firstCol="1" bandRow="1"/>
              <a:tblGrid>
                <a:gridCol w="3388716">
                  <a:extLst>
                    <a:ext uri="{9D8B030D-6E8A-4147-A177-3AD203B41FA5}">
                      <a16:colId xmlns:a16="http://schemas.microsoft.com/office/drawing/2014/main" val="229533996"/>
                    </a:ext>
                  </a:extLst>
                </a:gridCol>
                <a:gridCol w="3388716">
                  <a:extLst>
                    <a:ext uri="{9D8B030D-6E8A-4147-A177-3AD203B41FA5}">
                      <a16:colId xmlns:a16="http://schemas.microsoft.com/office/drawing/2014/main" val="1713901410"/>
                    </a:ext>
                  </a:extLst>
                </a:gridCol>
                <a:gridCol w="3388716">
                  <a:extLst>
                    <a:ext uri="{9D8B030D-6E8A-4147-A177-3AD203B41FA5}">
                      <a16:colId xmlns:a16="http://schemas.microsoft.com/office/drawing/2014/main" val="4075540591"/>
                    </a:ext>
                  </a:extLst>
                </a:gridCol>
              </a:tblGrid>
              <a:tr h="701776">
                <a:tc>
                  <a:txBody>
                    <a:bodyPr/>
                    <a:lstStyle/>
                    <a:p>
                      <a:pPr marL="0" marR="0" algn="ctr">
                        <a:lnSpc>
                          <a:spcPts val="1600"/>
                        </a:lnSpc>
                        <a:spcBef>
                          <a:spcPts val="600"/>
                        </a:spcBef>
                        <a:spcAft>
                          <a:spcPts val="600"/>
                        </a:spcAft>
                        <a:tabLst>
                          <a:tab pos="5866765" algn="l"/>
                        </a:tabLst>
                      </a:pPr>
                      <a:r>
                        <a:rPr lang="en-GB" sz="2800" dirty="0">
                          <a:solidFill>
                            <a:srgbClr val="7030A0"/>
                          </a:solidFill>
                          <a:effectLst/>
                          <a:latin typeface="Arial" panose="020B0604020202020204" pitchFamily="34" charset="0"/>
                          <a:cs typeface="Arial" panose="020B0604020202020204" pitchFamily="34" charset="0"/>
                        </a:rPr>
                        <a:t> </a:t>
                      </a:r>
                      <a:endParaRPr lang="en-US" sz="2800" dirty="0">
                        <a:solidFill>
                          <a:srgbClr val="7030A0"/>
                        </a:solidFill>
                        <a:effectLst/>
                        <a:latin typeface="Arial" panose="020B0604020202020204" pitchFamily="34" charset="0"/>
                        <a:ea typeface="Calibri" panose="020F0502020204030204" pitchFamily="34" charset="0"/>
                        <a:cs typeface="Arial" panose="020B0604020202020204" pitchFamily="34" charset="0"/>
                      </a:endParaRPr>
                    </a:p>
                  </a:txBody>
                  <a:tcPr marT="0" marB="0" anchor="ctr"/>
                </a:tc>
                <a:tc>
                  <a:txBody>
                    <a:bodyPr/>
                    <a:lstStyle/>
                    <a:p>
                      <a:pPr marL="0" marR="0" algn="ctr">
                        <a:lnSpc>
                          <a:spcPts val="1600"/>
                        </a:lnSpc>
                        <a:spcBef>
                          <a:spcPts val="600"/>
                        </a:spcBef>
                        <a:spcAft>
                          <a:spcPts val="600"/>
                        </a:spcAft>
                        <a:tabLst>
                          <a:tab pos="5866765" algn="l"/>
                        </a:tabLst>
                      </a:pPr>
                      <a:r>
                        <a:rPr lang="en-GB" sz="2800" b="1" i="0" dirty="0" err="1">
                          <a:effectLst/>
                          <a:latin typeface="Arial" panose="020B0604020202020204" pitchFamily="34" charset="0"/>
                          <a:cs typeface="Arial" panose="020B0604020202020204" pitchFamily="34" charset="0"/>
                        </a:rPr>
                        <a:t>Giống</a:t>
                      </a:r>
                      <a:r>
                        <a:rPr lang="en-GB" sz="2800" b="1" i="0" dirty="0">
                          <a:effectLst/>
                          <a:latin typeface="Arial" panose="020B0604020202020204" pitchFamily="34" charset="0"/>
                          <a:cs typeface="Arial" panose="020B0604020202020204" pitchFamily="34" charset="0"/>
                        </a:rPr>
                        <a:t> </a:t>
                      </a:r>
                      <a:r>
                        <a:rPr lang="en-GB" sz="2800" b="1" i="0" dirty="0" err="1">
                          <a:effectLst/>
                          <a:latin typeface="Arial" panose="020B0604020202020204" pitchFamily="34" charset="0"/>
                          <a:cs typeface="Arial" panose="020B0604020202020204" pitchFamily="34" charset="0"/>
                        </a:rPr>
                        <a:t>nhau</a:t>
                      </a:r>
                      <a:endParaRPr lang="en-US" sz="2800" b="1" i="0" dirty="0">
                        <a:effectLst/>
                        <a:latin typeface="Arial" panose="020B0604020202020204" pitchFamily="34" charset="0"/>
                        <a:ea typeface="Calibri" panose="020F0502020204030204" pitchFamily="34" charset="0"/>
                        <a:cs typeface="Arial" panose="020B0604020202020204" pitchFamily="34" charset="0"/>
                      </a:endParaRPr>
                    </a:p>
                  </a:txBody>
                  <a:tcPr marT="0" marB="0" anchor="ctr">
                    <a:solidFill>
                      <a:schemeClr val="accent1">
                        <a:lumMod val="40000"/>
                        <a:lumOff val="60000"/>
                      </a:schemeClr>
                    </a:solidFill>
                  </a:tcPr>
                </a:tc>
                <a:tc>
                  <a:txBody>
                    <a:bodyPr/>
                    <a:lstStyle/>
                    <a:p>
                      <a:pPr marL="0" marR="0" algn="ctr">
                        <a:lnSpc>
                          <a:spcPts val="1600"/>
                        </a:lnSpc>
                        <a:spcBef>
                          <a:spcPts val="600"/>
                        </a:spcBef>
                        <a:spcAft>
                          <a:spcPts val="600"/>
                        </a:spcAft>
                        <a:tabLst>
                          <a:tab pos="5866765" algn="l"/>
                        </a:tabLst>
                      </a:pPr>
                      <a:r>
                        <a:rPr lang="en-GB" sz="2800" b="1" i="0" dirty="0" err="1">
                          <a:effectLst/>
                          <a:latin typeface="Arial" panose="020B0604020202020204" pitchFamily="34" charset="0"/>
                          <a:cs typeface="Arial" panose="020B0604020202020204" pitchFamily="34" charset="0"/>
                        </a:rPr>
                        <a:t>Khác</a:t>
                      </a:r>
                      <a:r>
                        <a:rPr lang="en-GB" sz="2800" b="1" i="0" dirty="0">
                          <a:effectLst/>
                          <a:latin typeface="Arial" panose="020B0604020202020204" pitchFamily="34" charset="0"/>
                          <a:cs typeface="Arial" panose="020B0604020202020204" pitchFamily="34" charset="0"/>
                        </a:rPr>
                        <a:t> </a:t>
                      </a:r>
                      <a:r>
                        <a:rPr lang="en-GB" sz="2800" b="1" i="0" dirty="0" err="1">
                          <a:effectLst/>
                          <a:latin typeface="Arial" panose="020B0604020202020204" pitchFamily="34" charset="0"/>
                          <a:cs typeface="Arial" panose="020B0604020202020204" pitchFamily="34" charset="0"/>
                        </a:rPr>
                        <a:t>nhau</a:t>
                      </a:r>
                      <a:endParaRPr lang="en-US" sz="2800" b="1" i="0" dirty="0">
                        <a:effectLst/>
                        <a:latin typeface="Arial" panose="020B0604020202020204" pitchFamily="34" charset="0"/>
                        <a:ea typeface="Calibri" panose="020F0502020204030204" pitchFamily="34" charset="0"/>
                        <a:cs typeface="Arial" panose="020B0604020202020204" pitchFamily="34" charset="0"/>
                      </a:endParaRPr>
                    </a:p>
                  </a:txBody>
                  <a:tcPr marT="0" marB="0" anchor="ctr">
                    <a:solidFill>
                      <a:schemeClr val="accent2">
                        <a:lumMod val="40000"/>
                        <a:lumOff val="60000"/>
                      </a:schemeClr>
                    </a:solidFill>
                  </a:tcPr>
                </a:tc>
                <a:extLst>
                  <a:ext uri="{0D108BD9-81ED-4DB2-BD59-A6C34878D82A}">
                    <a16:rowId xmlns:a16="http://schemas.microsoft.com/office/drawing/2014/main" val="3524861317"/>
                  </a:ext>
                </a:extLst>
              </a:tr>
              <a:tr h="701776">
                <a:tc>
                  <a:txBody>
                    <a:bodyPr/>
                    <a:lstStyle/>
                    <a:p>
                      <a:pPr marL="0" marR="0" algn="l">
                        <a:lnSpc>
                          <a:spcPts val="1600"/>
                        </a:lnSpc>
                        <a:spcBef>
                          <a:spcPts val="600"/>
                        </a:spcBef>
                        <a:spcAft>
                          <a:spcPts val="600"/>
                        </a:spcAft>
                        <a:tabLst>
                          <a:tab pos="5866765" algn="l"/>
                        </a:tabLst>
                      </a:pPr>
                      <a:r>
                        <a:rPr lang="en-GB" sz="2800" b="1" dirty="0" err="1">
                          <a:solidFill>
                            <a:srgbClr val="7030A0"/>
                          </a:solidFill>
                          <a:effectLst/>
                          <a:latin typeface="Arial" panose="020B0604020202020204" pitchFamily="34" charset="0"/>
                          <a:cs typeface="Arial" panose="020B0604020202020204" pitchFamily="34" charset="0"/>
                        </a:rPr>
                        <a:t>Mạch</a:t>
                      </a:r>
                      <a:r>
                        <a:rPr lang="en-GB" sz="2800" b="1" dirty="0">
                          <a:solidFill>
                            <a:srgbClr val="7030A0"/>
                          </a:solidFill>
                          <a:effectLst/>
                          <a:latin typeface="Arial" panose="020B0604020202020204" pitchFamily="34" charset="0"/>
                          <a:cs typeface="Arial" panose="020B0604020202020204" pitchFamily="34" charset="0"/>
                        </a:rPr>
                        <a:t> </a:t>
                      </a:r>
                      <a:r>
                        <a:rPr lang="en-GB" sz="2800" b="1" dirty="0" err="1">
                          <a:solidFill>
                            <a:srgbClr val="7030A0"/>
                          </a:solidFill>
                          <a:effectLst/>
                          <a:latin typeface="Arial" panose="020B0604020202020204" pitchFamily="34" charset="0"/>
                          <a:cs typeface="Arial" panose="020B0604020202020204" pitchFamily="34" charset="0"/>
                        </a:rPr>
                        <a:t>dãy</a:t>
                      </a:r>
                      <a:endParaRPr lang="en-US" sz="2800" b="1" dirty="0">
                        <a:solidFill>
                          <a:srgbClr val="7030A0"/>
                        </a:solidFill>
                        <a:effectLst/>
                        <a:latin typeface="Arial" panose="020B0604020202020204" pitchFamily="34" charset="0"/>
                        <a:ea typeface="Calibri" panose="020F0502020204030204" pitchFamily="34" charset="0"/>
                        <a:cs typeface="Arial" panose="020B0604020202020204" pitchFamily="34" charset="0"/>
                      </a:endParaRPr>
                    </a:p>
                  </a:txBody>
                  <a:tcPr marT="0" marB="0" anchor="ctr"/>
                </a:tc>
                <a:tc>
                  <a:txBody>
                    <a:bodyPr/>
                    <a:lstStyle/>
                    <a:p>
                      <a:pPr marL="0" marR="0" algn="ctr">
                        <a:lnSpc>
                          <a:spcPts val="1600"/>
                        </a:lnSpc>
                        <a:spcBef>
                          <a:spcPts val="600"/>
                        </a:spcBef>
                        <a:spcAft>
                          <a:spcPts val="600"/>
                        </a:spcAft>
                        <a:tabLst>
                          <a:tab pos="5866765" algn="l"/>
                        </a:tabLst>
                      </a:pPr>
                      <a:r>
                        <a:rPr lang="en-GB" sz="2800" dirty="0">
                          <a:effectLst/>
                          <a:latin typeface="Arial" panose="020B0604020202020204" pitchFamily="34" charset="0"/>
                          <a:cs typeface="Arial" panose="020B0604020202020204" pitchFamily="34" charset="0"/>
                        </a:rPr>
                        <a:t> </a:t>
                      </a:r>
                      <a:endParaRPr lang="en-US" sz="2800" dirty="0">
                        <a:effectLst/>
                        <a:latin typeface="Arial" panose="020B0604020202020204" pitchFamily="34" charset="0"/>
                        <a:ea typeface="Calibri" panose="020F0502020204030204" pitchFamily="34" charset="0"/>
                        <a:cs typeface="Arial" panose="020B0604020202020204" pitchFamily="34" charset="0"/>
                      </a:endParaRPr>
                    </a:p>
                  </a:txBody>
                  <a:tcPr marT="0" marB="0" anchor="ctr">
                    <a:solidFill>
                      <a:schemeClr val="accent1">
                        <a:lumMod val="40000"/>
                        <a:lumOff val="60000"/>
                      </a:schemeClr>
                    </a:solidFill>
                  </a:tcPr>
                </a:tc>
                <a:tc>
                  <a:txBody>
                    <a:bodyPr/>
                    <a:lstStyle/>
                    <a:p>
                      <a:pPr marL="0" marR="0" algn="ctr">
                        <a:lnSpc>
                          <a:spcPts val="1600"/>
                        </a:lnSpc>
                        <a:spcBef>
                          <a:spcPts val="600"/>
                        </a:spcBef>
                        <a:spcAft>
                          <a:spcPts val="600"/>
                        </a:spcAft>
                        <a:tabLst>
                          <a:tab pos="5866765" algn="l"/>
                        </a:tabLst>
                      </a:pPr>
                      <a:r>
                        <a:rPr lang="en-GB" sz="2800" dirty="0">
                          <a:effectLst/>
                          <a:latin typeface="Arial" panose="020B0604020202020204" pitchFamily="34" charset="0"/>
                          <a:cs typeface="Arial" panose="020B0604020202020204" pitchFamily="34" charset="0"/>
                        </a:rPr>
                        <a:t> </a:t>
                      </a:r>
                      <a:endParaRPr lang="en-US" sz="2800" dirty="0">
                        <a:effectLst/>
                        <a:latin typeface="Arial" panose="020B0604020202020204" pitchFamily="34" charset="0"/>
                        <a:ea typeface="Calibri" panose="020F0502020204030204" pitchFamily="34" charset="0"/>
                        <a:cs typeface="Arial" panose="020B0604020202020204" pitchFamily="34" charset="0"/>
                      </a:endParaRPr>
                    </a:p>
                  </a:txBody>
                  <a:tcPr marT="0" marB="0" anchor="ctr">
                    <a:solidFill>
                      <a:schemeClr val="accent2">
                        <a:lumMod val="40000"/>
                        <a:lumOff val="60000"/>
                      </a:schemeClr>
                    </a:solidFill>
                  </a:tcPr>
                </a:tc>
                <a:extLst>
                  <a:ext uri="{0D108BD9-81ED-4DB2-BD59-A6C34878D82A}">
                    <a16:rowId xmlns:a16="http://schemas.microsoft.com/office/drawing/2014/main" val="1202264816"/>
                  </a:ext>
                </a:extLst>
              </a:tr>
              <a:tr h="701776">
                <a:tc>
                  <a:txBody>
                    <a:bodyPr/>
                    <a:lstStyle/>
                    <a:p>
                      <a:pPr marL="0" marR="0" algn="l">
                        <a:lnSpc>
                          <a:spcPts val="1600"/>
                        </a:lnSpc>
                        <a:spcBef>
                          <a:spcPts val="600"/>
                        </a:spcBef>
                        <a:spcAft>
                          <a:spcPts val="600"/>
                        </a:spcAft>
                        <a:tabLst>
                          <a:tab pos="5866765" algn="l"/>
                        </a:tabLst>
                      </a:pPr>
                      <a:r>
                        <a:rPr lang="en-GB" sz="2800" b="1" dirty="0" err="1">
                          <a:solidFill>
                            <a:srgbClr val="7030A0"/>
                          </a:solidFill>
                          <a:effectLst/>
                          <a:latin typeface="Arial" panose="020B0604020202020204" pitchFamily="34" charset="0"/>
                          <a:cs typeface="Arial" panose="020B0604020202020204" pitchFamily="34" charset="0"/>
                        </a:rPr>
                        <a:t>Mạch</a:t>
                      </a:r>
                      <a:r>
                        <a:rPr lang="en-GB" sz="2800" b="1" dirty="0">
                          <a:solidFill>
                            <a:srgbClr val="7030A0"/>
                          </a:solidFill>
                          <a:effectLst/>
                          <a:latin typeface="Arial" panose="020B0604020202020204" pitchFamily="34" charset="0"/>
                          <a:cs typeface="Arial" panose="020B0604020202020204" pitchFamily="34" charset="0"/>
                        </a:rPr>
                        <a:t> </a:t>
                      </a:r>
                      <a:r>
                        <a:rPr lang="en-GB" sz="2800" b="1" dirty="0" err="1">
                          <a:solidFill>
                            <a:srgbClr val="7030A0"/>
                          </a:solidFill>
                          <a:effectLst/>
                          <a:latin typeface="Arial" panose="020B0604020202020204" pitchFamily="34" charset="0"/>
                          <a:cs typeface="Arial" panose="020B0604020202020204" pitchFamily="34" charset="0"/>
                        </a:rPr>
                        <a:t>tổ</a:t>
                      </a:r>
                      <a:r>
                        <a:rPr lang="en-GB" sz="2800" b="1" dirty="0">
                          <a:solidFill>
                            <a:srgbClr val="7030A0"/>
                          </a:solidFill>
                          <a:effectLst/>
                          <a:latin typeface="Arial" panose="020B0604020202020204" pitchFamily="34" charset="0"/>
                          <a:cs typeface="Arial" panose="020B0604020202020204" pitchFamily="34" charset="0"/>
                        </a:rPr>
                        <a:t> </a:t>
                      </a:r>
                      <a:r>
                        <a:rPr lang="en-GB" sz="2800" b="1" dirty="0" err="1">
                          <a:solidFill>
                            <a:srgbClr val="7030A0"/>
                          </a:solidFill>
                          <a:effectLst/>
                          <a:latin typeface="Arial" panose="020B0604020202020204" pitchFamily="34" charset="0"/>
                          <a:cs typeface="Arial" panose="020B0604020202020204" pitchFamily="34" charset="0"/>
                        </a:rPr>
                        <a:t>hợp</a:t>
                      </a:r>
                      <a:endParaRPr lang="en-US" sz="2800" b="1" dirty="0">
                        <a:solidFill>
                          <a:srgbClr val="7030A0"/>
                        </a:solidFill>
                        <a:effectLst/>
                        <a:latin typeface="Arial" panose="020B0604020202020204" pitchFamily="34" charset="0"/>
                        <a:ea typeface="Calibri" panose="020F0502020204030204" pitchFamily="34" charset="0"/>
                        <a:cs typeface="Arial" panose="020B0604020202020204" pitchFamily="34" charset="0"/>
                      </a:endParaRPr>
                    </a:p>
                  </a:txBody>
                  <a:tcPr marT="0" marB="0" anchor="ctr"/>
                </a:tc>
                <a:tc>
                  <a:txBody>
                    <a:bodyPr/>
                    <a:lstStyle/>
                    <a:p>
                      <a:pPr marL="0" marR="0" algn="ctr">
                        <a:lnSpc>
                          <a:spcPts val="1600"/>
                        </a:lnSpc>
                        <a:spcBef>
                          <a:spcPts val="600"/>
                        </a:spcBef>
                        <a:spcAft>
                          <a:spcPts val="600"/>
                        </a:spcAft>
                        <a:tabLst>
                          <a:tab pos="5866765" algn="l"/>
                        </a:tabLst>
                      </a:pPr>
                      <a:r>
                        <a:rPr lang="en-GB" sz="2800" dirty="0">
                          <a:effectLst/>
                          <a:latin typeface="Arial" panose="020B0604020202020204" pitchFamily="34" charset="0"/>
                          <a:cs typeface="Arial" panose="020B0604020202020204" pitchFamily="34" charset="0"/>
                        </a:rPr>
                        <a:t> </a:t>
                      </a:r>
                      <a:endParaRPr lang="en-US" sz="2800" dirty="0">
                        <a:effectLst/>
                        <a:latin typeface="Arial" panose="020B0604020202020204" pitchFamily="34" charset="0"/>
                        <a:ea typeface="Calibri" panose="020F0502020204030204" pitchFamily="34" charset="0"/>
                        <a:cs typeface="Arial" panose="020B0604020202020204" pitchFamily="34" charset="0"/>
                      </a:endParaRPr>
                    </a:p>
                  </a:txBody>
                  <a:tcPr marT="0" marB="0" anchor="ctr">
                    <a:solidFill>
                      <a:schemeClr val="accent1">
                        <a:lumMod val="40000"/>
                        <a:lumOff val="60000"/>
                      </a:schemeClr>
                    </a:solidFill>
                  </a:tcPr>
                </a:tc>
                <a:tc>
                  <a:txBody>
                    <a:bodyPr/>
                    <a:lstStyle/>
                    <a:p>
                      <a:pPr marL="0" marR="0" algn="ctr">
                        <a:lnSpc>
                          <a:spcPts val="1600"/>
                        </a:lnSpc>
                        <a:spcBef>
                          <a:spcPts val="600"/>
                        </a:spcBef>
                        <a:spcAft>
                          <a:spcPts val="600"/>
                        </a:spcAft>
                        <a:tabLst>
                          <a:tab pos="5866765" algn="l"/>
                        </a:tabLst>
                      </a:pPr>
                      <a:r>
                        <a:rPr lang="en-GB" sz="2800" dirty="0">
                          <a:effectLst/>
                          <a:latin typeface="Arial" panose="020B0604020202020204" pitchFamily="34" charset="0"/>
                          <a:cs typeface="Arial" panose="020B0604020202020204" pitchFamily="34" charset="0"/>
                        </a:rPr>
                        <a:t> </a:t>
                      </a:r>
                      <a:endParaRPr lang="en-US" sz="2800" dirty="0">
                        <a:effectLst/>
                        <a:latin typeface="Arial" panose="020B0604020202020204" pitchFamily="34" charset="0"/>
                        <a:ea typeface="Calibri" panose="020F0502020204030204" pitchFamily="34" charset="0"/>
                        <a:cs typeface="Arial" panose="020B0604020202020204" pitchFamily="34" charset="0"/>
                      </a:endParaRPr>
                    </a:p>
                  </a:txBody>
                  <a:tcPr marT="0" marB="0" anchor="ctr">
                    <a:solidFill>
                      <a:schemeClr val="accent2">
                        <a:lumMod val="40000"/>
                        <a:lumOff val="60000"/>
                      </a:schemeClr>
                    </a:solidFill>
                  </a:tcPr>
                </a:tc>
                <a:extLst>
                  <a:ext uri="{0D108BD9-81ED-4DB2-BD59-A6C34878D82A}">
                    <a16:rowId xmlns:a16="http://schemas.microsoft.com/office/drawing/2014/main" val="2172159109"/>
                  </a:ext>
                </a:extLst>
              </a:tr>
            </a:tbl>
          </a:graphicData>
        </a:graphic>
      </p:graphicFrame>
      <p:pic>
        <p:nvPicPr>
          <p:cNvPr id="20" name="Picture 19">
            <a:extLst>
              <a:ext uri="{FF2B5EF4-FFF2-40B4-BE49-F238E27FC236}">
                <a16:creationId xmlns:a16="http://schemas.microsoft.com/office/drawing/2014/main" id="{A8019B1C-812D-D800-DBED-489E134B74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16459" y="2148986"/>
            <a:ext cx="995716" cy="762801"/>
          </a:xfrm>
          <a:prstGeom prst="rect">
            <a:avLst/>
          </a:prstGeom>
          <a:solidFill>
            <a:schemeClr val="bg1"/>
          </a:solidFill>
          <a:ln>
            <a:noFill/>
          </a:ln>
        </p:spPr>
      </p:pic>
      <p:pic>
        <p:nvPicPr>
          <p:cNvPr id="27" name="Picture 26">
            <a:extLst>
              <a:ext uri="{FF2B5EF4-FFF2-40B4-BE49-F238E27FC236}">
                <a16:creationId xmlns:a16="http://schemas.microsoft.com/office/drawing/2014/main" id="{FDE9C451-97A8-B375-65B9-5614782255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02614" y="3386224"/>
            <a:ext cx="995716" cy="762801"/>
          </a:xfrm>
          <a:prstGeom prst="rect">
            <a:avLst/>
          </a:prstGeom>
          <a:solidFill>
            <a:schemeClr val="bg1"/>
          </a:solidFill>
          <a:ln>
            <a:noFill/>
          </a:ln>
        </p:spPr>
      </p:pic>
      <p:sp>
        <p:nvSpPr>
          <p:cNvPr id="2" name="TextBox 1">
            <a:extLst>
              <a:ext uri="{FF2B5EF4-FFF2-40B4-BE49-F238E27FC236}">
                <a16:creationId xmlns:a16="http://schemas.microsoft.com/office/drawing/2014/main" id="{3B254C39-B07A-5596-06F6-E27D63BE6BAD}"/>
              </a:ext>
            </a:extLst>
          </p:cNvPr>
          <p:cNvSpPr txBox="1"/>
          <p:nvPr/>
        </p:nvSpPr>
        <p:spPr>
          <a:xfrm>
            <a:off x="1067355" y="-40006"/>
            <a:ext cx="9287839" cy="923330"/>
          </a:xfrm>
          <a:prstGeom prst="rect">
            <a:avLst/>
          </a:prstGeom>
          <a:noFill/>
        </p:spPr>
        <p:txBody>
          <a:bodyPr wrap="square" rtlCol="0">
            <a:spAutoFit/>
          </a:bodyPr>
          <a:lstStyle/>
          <a:p>
            <a:pPr algn="ctr">
              <a:lnSpc>
                <a:spcPct val="150000"/>
              </a:lnSpc>
            </a:pPr>
            <a:r>
              <a:rPr lang="en-US" sz="3600" b="1" dirty="0" err="1">
                <a:solidFill>
                  <a:srgbClr val="FF0000"/>
                </a:solidFill>
                <a:latin typeface="Arial" panose="020B0604020202020204" pitchFamily="34" charset="0"/>
                <a:cs typeface="Arial" panose="020B0604020202020204" pitchFamily="34" charset="0"/>
              </a:rPr>
              <a:t>Phiếu</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học</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tập</a:t>
            </a:r>
            <a:r>
              <a:rPr lang="en-US" sz="3600" b="1" dirty="0">
                <a:solidFill>
                  <a:srgbClr val="FF0000"/>
                </a:solidFill>
                <a:latin typeface="Arial" panose="020B0604020202020204" pitchFamily="34" charset="0"/>
                <a:cs typeface="Arial" panose="020B0604020202020204" pitchFamily="34" charset="0"/>
              </a:rPr>
              <a:t> </a:t>
            </a:r>
            <a:r>
              <a:rPr lang="en-US" sz="3600" b="1" err="1">
                <a:solidFill>
                  <a:srgbClr val="FF0000"/>
                </a:solidFill>
                <a:latin typeface="Arial" panose="020B0604020202020204" pitchFamily="34" charset="0"/>
                <a:cs typeface="Arial" panose="020B0604020202020204" pitchFamily="34" charset="0"/>
              </a:rPr>
              <a:t>số</a:t>
            </a:r>
            <a:r>
              <a:rPr lang="en-US" sz="3600" b="1">
                <a:solidFill>
                  <a:srgbClr val="FF0000"/>
                </a:solidFill>
                <a:latin typeface="Arial" panose="020B0604020202020204" pitchFamily="34" charset="0"/>
                <a:cs typeface="Arial" panose="020B0604020202020204" pitchFamily="34" charset="0"/>
              </a:rPr>
              <a:t> </a:t>
            </a:r>
            <a:r>
              <a:rPr lang="en-US" sz="3600" b="1" smtClean="0">
                <a:solidFill>
                  <a:srgbClr val="FF0000"/>
                </a:solidFill>
                <a:latin typeface="Arial" panose="020B0604020202020204" pitchFamily="34" charset="0"/>
                <a:cs typeface="Arial" panose="020B0604020202020204" pitchFamily="34" charset="0"/>
              </a:rPr>
              <a:t>02 </a:t>
            </a:r>
            <a:endParaRPr lang="en-US" sz="3600" b="1" dirty="0">
              <a:solidFill>
                <a:srgbClr val="FF0000"/>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8C682B4A-E47E-285C-7848-3016A4F71EE7}"/>
              </a:ext>
            </a:extLst>
          </p:cNvPr>
          <p:cNvSpPr txBox="1"/>
          <p:nvPr/>
        </p:nvSpPr>
        <p:spPr>
          <a:xfrm>
            <a:off x="923256" y="889589"/>
            <a:ext cx="6337934" cy="658835"/>
          </a:xfrm>
          <a:prstGeom prst="rect">
            <a:avLst/>
          </a:prstGeom>
          <a:noFill/>
        </p:spPr>
        <p:txBody>
          <a:bodyPr wrap="square">
            <a:spAutoFit/>
          </a:bodyPr>
          <a:lstStyle/>
          <a:p>
            <a:pPr algn="just">
              <a:lnSpc>
                <a:spcPct val="150000"/>
              </a:lnSpc>
            </a:pPr>
            <a:r>
              <a:rPr lang="en-US" sz="2800" b="1" dirty="0" err="1">
                <a:solidFill>
                  <a:srgbClr val="7030A0"/>
                </a:solidFill>
                <a:latin typeface="Arial" panose="020B0604020202020204" pitchFamily="34" charset="0"/>
                <a:cs typeface="Arial" panose="020B0604020202020204" pitchFamily="34" charset="0"/>
              </a:rPr>
              <a:t>Trả</a:t>
            </a:r>
            <a:r>
              <a:rPr lang="en-US" sz="2800" b="1" dirty="0">
                <a:solidFill>
                  <a:srgbClr val="7030A0"/>
                </a:solidFill>
                <a:latin typeface="Arial" panose="020B0604020202020204" pitchFamily="34" charset="0"/>
                <a:cs typeface="Arial" panose="020B0604020202020204" pitchFamily="34" charset="0"/>
              </a:rPr>
              <a:t> </a:t>
            </a:r>
            <a:r>
              <a:rPr lang="en-US" sz="2800" b="1" dirty="0" err="1">
                <a:solidFill>
                  <a:srgbClr val="7030A0"/>
                </a:solidFill>
                <a:latin typeface="Arial" panose="020B0604020202020204" pitchFamily="34" charset="0"/>
                <a:cs typeface="Arial" panose="020B0604020202020204" pitchFamily="34" charset="0"/>
              </a:rPr>
              <a:t>lời</a:t>
            </a:r>
            <a:r>
              <a:rPr lang="en-US" sz="2800" b="1" dirty="0">
                <a:solidFill>
                  <a:srgbClr val="7030A0"/>
                </a:solidFill>
                <a:latin typeface="Arial" panose="020B0604020202020204" pitchFamily="34" charset="0"/>
                <a:cs typeface="Arial" panose="020B0604020202020204" pitchFamily="34" charset="0"/>
              </a:rPr>
              <a:t> </a:t>
            </a:r>
            <a:r>
              <a:rPr lang="en-US" sz="2800" b="1" dirty="0" err="1">
                <a:solidFill>
                  <a:srgbClr val="7030A0"/>
                </a:solidFill>
                <a:latin typeface="Arial" panose="020B0604020202020204" pitchFamily="34" charset="0"/>
                <a:cs typeface="Arial" panose="020B0604020202020204" pitchFamily="34" charset="0"/>
              </a:rPr>
              <a:t>các</a:t>
            </a:r>
            <a:r>
              <a:rPr lang="en-US" sz="2800" b="1" dirty="0">
                <a:solidFill>
                  <a:srgbClr val="7030A0"/>
                </a:solidFill>
                <a:latin typeface="Arial" panose="020B0604020202020204" pitchFamily="34" charset="0"/>
                <a:cs typeface="Arial" panose="020B0604020202020204" pitchFamily="34" charset="0"/>
              </a:rPr>
              <a:t> </a:t>
            </a:r>
            <a:r>
              <a:rPr lang="en-US" sz="2800" b="1" dirty="0" err="1">
                <a:solidFill>
                  <a:srgbClr val="7030A0"/>
                </a:solidFill>
                <a:latin typeface="Arial" panose="020B0604020202020204" pitchFamily="34" charset="0"/>
                <a:cs typeface="Arial" panose="020B0604020202020204" pitchFamily="34" charset="0"/>
              </a:rPr>
              <a:t>câu</a:t>
            </a:r>
            <a:r>
              <a:rPr lang="en-US" sz="2800" b="1" dirty="0">
                <a:solidFill>
                  <a:srgbClr val="7030A0"/>
                </a:solidFill>
                <a:latin typeface="Arial" panose="020B0604020202020204" pitchFamily="34" charset="0"/>
                <a:cs typeface="Arial" panose="020B0604020202020204" pitchFamily="34" charset="0"/>
              </a:rPr>
              <a:t> </a:t>
            </a:r>
            <a:r>
              <a:rPr lang="en-US" sz="2800" b="1" dirty="0" err="1">
                <a:solidFill>
                  <a:srgbClr val="7030A0"/>
                </a:solidFill>
                <a:latin typeface="Arial" panose="020B0604020202020204" pitchFamily="34" charset="0"/>
                <a:cs typeface="Arial" panose="020B0604020202020204" pitchFamily="34" charset="0"/>
              </a:rPr>
              <a:t>hỏi</a:t>
            </a:r>
            <a:r>
              <a:rPr lang="en-US" sz="2800" b="1" dirty="0">
                <a:solidFill>
                  <a:srgbClr val="7030A0"/>
                </a:solidFill>
                <a:latin typeface="Arial" panose="020B0604020202020204" pitchFamily="34" charset="0"/>
                <a:cs typeface="Arial" panose="020B0604020202020204" pitchFamily="34" charset="0"/>
              </a:rPr>
              <a:t> </a:t>
            </a:r>
            <a:r>
              <a:rPr lang="en-US" sz="2800" b="1" dirty="0" err="1">
                <a:solidFill>
                  <a:srgbClr val="7030A0"/>
                </a:solidFill>
                <a:latin typeface="Arial" panose="020B0604020202020204" pitchFamily="34" charset="0"/>
                <a:cs typeface="Arial" panose="020B0604020202020204" pitchFamily="34" charset="0"/>
              </a:rPr>
              <a:t>sau</a:t>
            </a:r>
            <a:r>
              <a:rPr lang="en-US" sz="2800" b="1" dirty="0">
                <a:solidFill>
                  <a:srgbClr val="7030A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09101733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barn(inVertical)">
                                      <p:cBhvr>
                                        <p:cTn id="18" dur="500"/>
                                        <p:tgtEl>
                                          <p:spTgt spid="2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barn(inVertical)">
                                      <p:cBhvr>
                                        <p:cTn id="2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4" grpId="0" animBg="1"/>
      <p:bldP spid="2" grpId="0"/>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3" name="TextBox 2"/>
          <p:cNvSpPr txBox="1"/>
          <p:nvPr/>
        </p:nvSpPr>
        <p:spPr>
          <a:xfrm>
            <a:off x="923256" y="-49819"/>
            <a:ext cx="9287839" cy="832985"/>
          </a:xfrm>
          <a:prstGeom prst="rect">
            <a:avLst/>
          </a:prstGeom>
          <a:noFill/>
        </p:spPr>
        <p:txBody>
          <a:bodyPr wrap="square" rtlCol="0">
            <a:spAutoFit/>
          </a:bodyPr>
          <a:lstStyle/>
          <a:p>
            <a:pPr algn="ctr">
              <a:lnSpc>
                <a:spcPct val="150000"/>
              </a:lnSpc>
            </a:pPr>
            <a:r>
              <a:rPr lang="en-US" sz="3600" b="1" dirty="0" err="1">
                <a:solidFill>
                  <a:srgbClr val="FF0000"/>
                </a:solidFill>
                <a:latin typeface="Arial" panose="020B0604020202020204" pitchFamily="34" charset="0"/>
                <a:cs typeface="Arial" panose="020B0604020202020204" pitchFamily="34" charset="0"/>
              </a:rPr>
              <a:t>Phiếu</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học</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tập</a:t>
            </a:r>
            <a:r>
              <a:rPr lang="en-US" sz="3600" b="1" dirty="0">
                <a:solidFill>
                  <a:srgbClr val="FF0000"/>
                </a:solidFill>
                <a:latin typeface="Arial" panose="020B0604020202020204" pitchFamily="34" charset="0"/>
                <a:cs typeface="Arial" panose="020B0604020202020204" pitchFamily="34" charset="0"/>
              </a:rPr>
              <a:t> </a:t>
            </a:r>
            <a:r>
              <a:rPr lang="en-US" sz="3600" b="1" err="1">
                <a:solidFill>
                  <a:srgbClr val="FF0000"/>
                </a:solidFill>
                <a:latin typeface="Arial" panose="020B0604020202020204" pitchFamily="34" charset="0"/>
                <a:cs typeface="Arial" panose="020B0604020202020204" pitchFamily="34" charset="0"/>
              </a:rPr>
              <a:t>số</a:t>
            </a:r>
            <a:r>
              <a:rPr lang="en-US" sz="3600" b="1">
                <a:solidFill>
                  <a:srgbClr val="FF0000"/>
                </a:solidFill>
                <a:latin typeface="Arial" panose="020B0604020202020204" pitchFamily="34" charset="0"/>
                <a:cs typeface="Arial" panose="020B0604020202020204" pitchFamily="34" charset="0"/>
              </a:rPr>
              <a:t> </a:t>
            </a:r>
            <a:r>
              <a:rPr lang="en-US" sz="3600" b="1" smtClean="0">
                <a:solidFill>
                  <a:srgbClr val="FF0000"/>
                </a:solidFill>
                <a:latin typeface="Arial" panose="020B0604020202020204" pitchFamily="34" charset="0"/>
                <a:cs typeface="Arial" panose="020B0604020202020204" pitchFamily="34" charset="0"/>
              </a:rPr>
              <a:t>02 </a:t>
            </a:r>
            <a:endParaRPr lang="en-US" sz="3600" b="1" dirty="0">
              <a:solidFill>
                <a:srgbClr val="FF0000"/>
              </a:solidFill>
              <a:latin typeface="Arial" panose="020B0604020202020204" pitchFamily="34" charset="0"/>
              <a:cs typeface="Arial" panose="020B0604020202020204" pitchFamily="34" charset="0"/>
            </a:endParaRPr>
          </a:p>
        </p:txBody>
      </p:sp>
      <p:sp>
        <p:nvSpPr>
          <p:cNvPr id="13" name="Text 6">
            <a:extLst>
              <a:ext uri="{FF2B5EF4-FFF2-40B4-BE49-F238E27FC236}">
                <a16:creationId xmlns:a16="http://schemas.microsoft.com/office/drawing/2014/main" id="{CFFF46CB-6775-9CD9-463D-3945F93F60CB}"/>
              </a:ext>
            </a:extLst>
          </p:cNvPr>
          <p:cNvSpPr/>
          <p:nvPr/>
        </p:nvSpPr>
        <p:spPr>
          <a:xfrm>
            <a:off x="1553290" y="2411000"/>
            <a:ext cx="184785" cy="493712"/>
          </a:xfrm>
          <a:prstGeom prst="rect">
            <a:avLst/>
          </a:prstGeom>
          <a:noFill/>
          <a:ln/>
        </p:spPr>
        <p:txBody>
          <a:bodyPr wrap="none" rtlCol="0" anchor="t"/>
          <a:lstStyle/>
          <a:p>
            <a:pPr algn="ctr">
              <a:lnSpc>
                <a:spcPts val="3888"/>
              </a:lnSpc>
            </a:pPr>
            <a:endParaRPr lang="en-US" sz="3888" dirty="0"/>
          </a:p>
        </p:txBody>
      </p:sp>
      <p:sp>
        <p:nvSpPr>
          <p:cNvPr id="14" name="Text 7">
            <a:extLst>
              <a:ext uri="{FF2B5EF4-FFF2-40B4-BE49-F238E27FC236}">
                <a16:creationId xmlns:a16="http://schemas.microsoft.com/office/drawing/2014/main" id="{EED732B4-3FA1-81C7-C79E-D0B30FA78A20}"/>
              </a:ext>
            </a:extLst>
          </p:cNvPr>
          <p:cNvSpPr/>
          <p:nvPr/>
        </p:nvSpPr>
        <p:spPr>
          <a:xfrm>
            <a:off x="1249428" y="1609201"/>
            <a:ext cx="10505943" cy="526732"/>
          </a:xfrm>
          <a:prstGeom prst="rect">
            <a:avLst/>
          </a:prstGeom>
          <a:noFill/>
          <a:ln/>
        </p:spPr>
        <p:txBody>
          <a:bodyPr wrap="none" rtlCol="0" anchor="t"/>
          <a:lstStyle/>
          <a:p>
            <a:pPr algn="just">
              <a:lnSpc>
                <a:spcPct val="150000"/>
              </a:lnSpc>
            </a:pPr>
            <a:r>
              <a:rPr lang="en-US" sz="2800" b="1" i="1" dirty="0">
                <a:latin typeface="Arial" panose="020B0604020202020204" pitchFamily="34" charset="0"/>
                <a:ea typeface="Crimson Pro" pitchFamily="34" charset="-122"/>
                <a:cs typeface="Arial" panose="020B0604020202020204" pitchFamily="34" charset="0"/>
              </a:rPr>
              <a:t>CH3.</a:t>
            </a:r>
            <a:r>
              <a:rPr lang="en-GB" sz="2800" i="1" dirty="0">
                <a:latin typeface="Arial" panose="020B0604020202020204" pitchFamily="34" charset="0"/>
                <a:ea typeface="Calibri" panose="020F0502020204030204" pitchFamily="34" charset="0"/>
                <a:cs typeface="Arial" panose="020B0604020202020204" pitchFamily="34" charset="0"/>
              </a:rPr>
              <a:t> Quan </a:t>
            </a:r>
            <a:r>
              <a:rPr lang="en-GB" sz="2800" i="1" dirty="0" err="1">
                <a:latin typeface="Arial" panose="020B0604020202020204" pitchFamily="34" charset="0"/>
                <a:ea typeface="Calibri" panose="020F0502020204030204" pitchFamily="34" charset="0"/>
                <a:cs typeface="Arial" panose="020B0604020202020204" pitchFamily="34" charset="0"/>
              </a:rPr>
              <a:t>sát</a:t>
            </a:r>
            <a:r>
              <a:rPr lang="en-GB" sz="2800" i="1" dirty="0">
                <a:latin typeface="Arial" panose="020B0604020202020204" pitchFamily="34" charset="0"/>
                <a:ea typeface="Calibri" panose="020F0502020204030204" pitchFamily="34" charset="0"/>
                <a:cs typeface="Arial" panose="020B0604020202020204" pitchFamily="34" charset="0"/>
              </a:rPr>
              <a:t> video </a:t>
            </a:r>
            <a:r>
              <a:rPr lang="en-GB" sz="2800" i="1" dirty="0" err="1">
                <a:latin typeface="Arial" panose="020B0604020202020204" pitchFamily="34" charset="0"/>
                <a:ea typeface="Calibri" panose="020F0502020204030204" pitchFamily="34" charset="0"/>
                <a:cs typeface="Arial" panose="020B0604020202020204" pitchFamily="34" charset="0"/>
              </a:rPr>
              <a:t>sau</a:t>
            </a:r>
            <a:r>
              <a:rPr lang="en-GB" sz="2800" i="1" dirty="0">
                <a:latin typeface="Arial" panose="020B0604020202020204" pitchFamily="34" charset="0"/>
                <a:ea typeface="Calibri" panose="020F0502020204030204" pitchFamily="34" charset="0"/>
                <a:cs typeface="Arial" panose="020B0604020202020204" pitchFamily="34" charset="0"/>
              </a:rPr>
              <a:t> </a:t>
            </a:r>
            <a:r>
              <a:rPr lang="en-GB" sz="2800" i="1" dirty="0" err="1">
                <a:latin typeface="Arial" panose="020B0604020202020204" pitchFamily="34" charset="0"/>
                <a:ea typeface="Calibri" panose="020F0502020204030204" pitchFamily="34" charset="0"/>
                <a:cs typeface="Arial" panose="020B0604020202020204" pitchFamily="34" charset="0"/>
              </a:rPr>
              <a:t>kết</a:t>
            </a:r>
            <a:r>
              <a:rPr lang="en-GB" sz="2800" i="1" dirty="0">
                <a:latin typeface="Arial" panose="020B0604020202020204" pitchFamily="34" charset="0"/>
                <a:ea typeface="Calibri" panose="020F0502020204030204" pitchFamily="34" charset="0"/>
                <a:cs typeface="Arial" panose="020B0604020202020204" pitchFamily="34" charset="0"/>
              </a:rPr>
              <a:t> </a:t>
            </a:r>
            <a:r>
              <a:rPr lang="en-GB" sz="2800" i="1" dirty="0" err="1">
                <a:latin typeface="Arial" panose="020B0604020202020204" pitchFamily="34" charset="0"/>
                <a:ea typeface="Calibri" panose="020F0502020204030204" pitchFamily="34" charset="0"/>
                <a:cs typeface="Arial" panose="020B0604020202020204" pitchFamily="34" charset="0"/>
              </a:rPr>
              <a:t>hợp</a:t>
            </a:r>
            <a:r>
              <a:rPr lang="en-GB" sz="2800" i="1" dirty="0">
                <a:latin typeface="Arial" panose="020B0604020202020204" pitchFamily="34" charset="0"/>
                <a:ea typeface="Calibri" panose="020F0502020204030204" pitchFamily="34" charset="0"/>
                <a:cs typeface="Arial" panose="020B0604020202020204" pitchFamily="34" charset="0"/>
              </a:rPr>
              <a:t> </a:t>
            </a:r>
            <a:r>
              <a:rPr lang="en-GB" sz="2800" i="1" dirty="0" err="1">
                <a:latin typeface="Arial" panose="020B0604020202020204" pitchFamily="34" charset="0"/>
                <a:ea typeface="Calibri" panose="020F0502020204030204" pitchFamily="34" charset="0"/>
                <a:cs typeface="Arial" panose="020B0604020202020204" pitchFamily="34" charset="0"/>
              </a:rPr>
              <a:t>Hình</a:t>
            </a:r>
            <a:r>
              <a:rPr lang="en-GB" sz="2800" i="1" dirty="0">
                <a:latin typeface="Arial" panose="020B0604020202020204" pitchFamily="34" charset="0"/>
                <a:ea typeface="Calibri" panose="020F0502020204030204" pitchFamily="34" charset="0"/>
                <a:cs typeface="Arial" panose="020B0604020202020204" pitchFamily="34" charset="0"/>
              </a:rPr>
              <a:t> 22.5</a:t>
            </a:r>
            <a:r>
              <a:rPr lang="vi-VN" sz="2800" i="1" dirty="0">
                <a:latin typeface="Arial" panose="020B0604020202020204" pitchFamily="34" charset="0"/>
                <a:ea typeface="Calibri" panose="020F0502020204030204" pitchFamily="34" charset="0"/>
                <a:cs typeface="Arial" panose="020B0604020202020204" pitchFamily="34" charset="0"/>
              </a:rPr>
              <a:t> SGK.</a:t>
            </a:r>
            <a:endParaRPr lang="en-US" sz="2800" i="1" dirty="0">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x-none" sz="2800" i="1" dirty="0">
                <a:latin typeface="Arial" panose="020B0604020202020204" pitchFamily="34" charset="0"/>
                <a:ea typeface="Times New Roman" panose="02020603050405020304" pitchFamily="18" charset="0"/>
                <a:cs typeface="Arial" panose="020B0604020202020204" pitchFamily="34" charset="0"/>
              </a:rPr>
              <a:t>Hãy cho biết đèn tín hiệu giao thông thường thực hiện đếm tiến </a:t>
            </a:r>
            <a:endParaRPr lang="en-US" sz="2800" i="1" dirty="0">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x-none" sz="2800" i="1" dirty="0">
                <a:latin typeface="Arial" panose="020B0604020202020204" pitchFamily="34" charset="0"/>
                <a:ea typeface="Times New Roman" panose="02020603050405020304" pitchFamily="18" charset="0"/>
                <a:cs typeface="Arial" panose="020B0604020202020204" pitchFamily="34" charset="0"/>
              </a:rPr>
              <a:t>hay lùi</a:t>
            </a:r>
            <a:r>
              <a:rPr lang="en-US" sz="2800" i="1" dirty="0">
                <a:latin typeface="Arial" panose="020B0604020202020204" pitchFamily="34" charset="0"/>
                <a:ea typeface="Times New Roman" panose="02020603050405020304" pitchFamily="18" charset="0"/>
                <a:cs typeface="Arial" panose="020B0604020202020204" pitchFamily="34" charset="0"/>
              </a:rPr>
              <a:t>?</a:t>
            </a:r>
            <a:endParaRPr lang="en-US" sz="2800" dirty="0">
              <a:latin typeface="Arial" panose="020B0604020202020204" pitchFamily="34" charset="0"/>
              <a:ea typeface="Times New Roman" panose="02020603050405020304" pitchFamily="18" charset="0"/>
              <a:cs typeface="Arial" panose="020B0604020202020204" pitchFamily="34" charset="0"/>
            </a:endParaRPr>
          </a:p>
        </p:txBody>
      </p:sp>
      <p:sp>
        <p:nvSpPr>
          <p:cNvPr id="25" name="Text 18">
            <a:extLst>
              <a:ext uri="{FF2B5EF4-FFF2-40B4-BE49-F238E27FC236}">
                <a16:creationId xmlns:a16="http://schemas.microsoft.com/office/drawing/2014/main" id="{CE17F449-2195-B6A4-C8BE-4DD4E44E1634}"/>
              </a:ext>
            </a:extLst>
          </p:cNvPr>
          <p:cNvSpPr/>
          <p:nvPr/>
        </p:nvSpPr>
        <p:spPr>
          <a:xfrm>
            <a:off x="3456147" y="7044277"/>
            <a:ext cx="7583805" cy="526732"/>
          </a:xfrm>
          <a:prstGeom prst="rect">
            <a:avLst/>
          </a:prstGeom>
          <a:noFill/>
          <a:ln/>
        </p:spPr>
        <p:txBody>
          <a:bodyPr wrap="none" rtlCol="0" anchor="t"/>
          <a:lstStyle/>
          <a:p>
            <a:pPr>
              <a:lnSpc>
                <a:spcPts val="4147"/>
              </a:lnSpc>
            </a:pPr>
            <a:r>
              <a:rPr lang="en-US" sz="2592" dirty="0">
                <a:solidFill>
                  <a:srgbClr val="443728"/>
                </a:solidFill>
                <a:latin typeface="Open Sans" pitchFamily="34" charset="0"/>
                <a:ea typeface="Open Sans" pitchFamily="34" charset="-122"/>
                <a:cs typeface="Open Sans" pitchFamily="34" charset="-120"/>
              </a:rPr>
              <a:t>Từ máy gia dụng đến thiết bị công nghiệp</a:t>
            </a:r>
            <a:endParaRPr lang="en-US" sz="2592" dirty="0"/>
          </a:p>
        </p:txBody>
      </p:sp>
      <p:pic>
        <p:nvPicPr>
          <p:cNvPr id="2" name="Picture 1">
            <a:extLst>
              <a:ext uri="{FF2B5EF4-FFF2-40B4-BE49-F238E27FC236}">
                <a16:creationId xmlns:a16="http://schemas.microsoft.com/office/drawing/2014/main" id="{490FE3E6-15C0-6040-6721-2C2968297BE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53290" y="3777087"/>
            <a:ext cx="4620260" cy="2532373"/>
          </a:xfrm>
          <a:prstGeom prst="rect">
            <a:avLst/>
          </a:prstGeom>
        </p:spPr>
      </p:pic>
      <p:pic>
        <p:nvPicPr>
          <p:cNvPr id="4" name="Review bộ đếm sản phẩm JDM11 220V">
            <a:hlinkClick r:id="" action="ppaction://media"/>
            <a:extLst>
              <a:ext uri="{FF2B5EF4-FFF2-40B4-BE49-F238E27FC236}">
                <a16:creationId xmlns:a16="http://schemas.microsoft.com/office/drawing/2014/main" id="{8C0B74B4-45FA-D566-3F98-EB043DDDE615}"/>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502400" y="3163138"/>
            <a:ext cx="4388214" cy="3342706"/>
          </a:xfrm>
          <a:prstGeom prst="rect">
            <a:avLst/>
          </a:prstGeom>
        </p:spPr>
      </p:pic>
      <p:pic>
        <p:nvPicPr>
          <p:cNvPr id="5" name="Picture 4">
            <a:extLst>
              <a:ext uri="{FF2B5EF4-FFF2-40B4-BE49-F238E27FC236}">
                <a16:creationId xmlns:a16="http://schemas.microsoft.com/office/drawing/2014/main" id="{0FAEE1B5-5697-5A6D-0320-39DC0CFF1EB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116459" y="2091836"/>
            <a:ext cx="995716" cy="762801"/>
          </a:xfrm>
          <a:prstGeom prst="rect">
            <a:avLst/>
          </a:prstGeom>
          <a:solidFill>
            <a:schemeClr val="bg1"/>
          </a:solidFill>
          <a:ln>
            <a:noFill/>
          </a:ln>
        </p:spPr>
      </p:pic>
      <p:sp>
        <p:nvSpPr>
          <p:cNvPr id="12" name="TextBox 11">
            <a:extLst>
              <a:ext uri="{FF2B5EF4-FFF2-40B4-BE49-F238E27FC236}">
                <a16:creationId xmlns:a16="http://schemas.microsoft.com/office/drawing/2014/main" id="{D6E74471-A952-1669-B53D-CFA52B4412C5}"/>
              </a:ext>
            </a:extLst>
          </p:cNvPr>
          <p:cNvSpPr txBox="1"/>
          <p:nvPr/>
        </p:nvSpPr>
        <p:spPr>
          <a:xfrm>
            <a:off x="1249428" y="859148"/>
            <a:ext cx="6337934" cy="658835"/>
          </a:xfrm>
          <a:prstGeom prst="rect">
            <a:avLst/>
          </a:prstGeom>
          <a:noFill/>
        </p:spPr>
        <p:txBody>
          <a:bodyPr wrap="square">
            <a:spAutoFit/>
          </a:bodyPr>
          <a:lstStyle/>
          <a:p>
            <a:pPr algn="just">
              <a:lnSpc>
                <a:spcPct val="150000"/>
              </a:lnSpc>
            </a:pPr>
            <a:r>
              <a:rPr lang="en-US" sz="2800" b="1" dirty="0" err="1">
                <a:solidFill>
                  <a:srgbClr val="7030A0"/>
                </a:solidFill>
                <a:latin typeface="Arial" panose="020B0604020202020204" pitchFamily="34" charset="0"/>
                <a:cs typeface="Arial" panose="020B0604020202020204" pitchFamily="34" charset="0"/>
              </a:rPr>
              <a:t>Trả</a:t>
            </a:r>
            <a:r>
              <a:rPr lang="en-US" sz="2800" b="1" dirty="0">
                <a:solidFill>
                  <a:srgbClr val="7030A0"/>
                </a:solidFill>
                <a:latin typeface="Arial" panose="020B0604020202020204" pitchFamily="34" charset="0"/>
                <a:cs typeface="Arial" panose="020B0604020202020204" pitchFamily="34" charset="0"/>
              </a:rPr>
              <a:t> </a:t>
            </a:r>
            <a:r>
              <a:rPr lang="en-US" sz="2800" b="1" dirty="0" err="1">
                <a:solidFill>
                  <a:srgbClr val="7030A0"/>
                </a:solidFill>
                <a:latin typeface="Arial" panose="020B0604020202020204" pitchFamily="34" charset="0"/>
                <a:cs typeface="Arial" panose="020B0604020202020204" pitchFamily="34" charset="0"/>
              </a:rPr>
              <a:t>lời</a:t>
            </a:r>
            <a:r>
              <a:rPr lang="en-US" sz="2800" b="1" dirty="0">
                <a:solidFill>
                  <a:srgbClr val="7030A0"/>
                </a:solidFill>
                <a:latin typeface="Arial" panose="020B0604020202020204" pitchFamily="34" charset="0"/>
                <a:cs typeface="Arial" panose="020B0604020202020204" pitchFamily="34" charset="0"/>
              </a:rPr>
              <a:t> </a:t>
            </a:r>
            <a:r>
              <a:rPr lang="en-US" sz="2800" b="1" dirty="0" err="1">
                <a:solidFill>
                  <a:srgbClr val="7030A0"/>
                </a:solidFill>
                <a:latin typeface="Arial" panose="020B0604020202020204" pitchFamily="34" charset="0"/>
                <a:cs typeface="Arial" panose="020B0604020202020204" pitchFamily="34" charset="0"/>
              </a:rPr>
              <a:t>các</a:t>
            </a:r>
            <a:r>
              <a:rPr lang="en-US" sz="2800" b="1" dirty="0">
                <a:solidFill>
                  <a:srgbClr val="7030A0"/>
                </a:solidFill>
                <a:latin typeface="Arial" panose="020B0604020202020204" pitchFamily="34" charset="0"/>
                <a:cs typeface="Arial" panose="020B0604020202020204" pitchFamily="34" charset="0"/>
              </a:rPr>
              <a:t> </a:t>
            </a:r>
            <a:r>
              <a:rPr lang="en-US" sz="2800" b="1" dirty="0" err="1">
                <a:solidFill>
                  <a:srgbClr val="7030A0"/>
                </a:solidFill>
                <a:latin typeface="Arial" panose="020B0604020202020204" pitchFamily="34" charset="0"/>
                <a:cs typeface="Arial" panose="020B0604020202020204" pitchFamily="34" charset="0"/>
              </a:rPr>
              <a:t>câu</a:t>
            </a:r>
            <a:r>
              <a:rPr lang="en-US" sz="2800" b="1" dirty="0">
                <a:solidFill>
                  <a:srgbClr val="7030A0"/>
                </a:solidFill>
                <a:latin typeface="Arial" panose="020B0604020202020204" pitchFamily="34" charset="0"/>
                <a:cs typeface="Arial" panose="020B0604020202020204" pitchFamily="34" charset="0"/>
              </a:rPr>
              <a:t> </a:t>
            </a:r>
            <a:r>
              <a:rPr lang="en-US" sz="2800" b="1" dirty="0" err="1">
                <a:solidFill>
                  <a:srgbClr val="7030A0"/>
                </a:solidFill>
                <a:latin typeface="Arial" panose="020B0604020202020204" pitchFamily="34" charset="0"/>
                <a:cs typeface="Arial" panose="020B0604020202020204" pitchFamily="34" charset="0"/>
              </a:rPr>
              <a:t>hỏi</a:t>
            </a:r>
            <a:r>
              <a:rPr lang="en-US" sz="2800" b="1" dirty="0">
                <a:solidFill>
                  <a:srgbClr val="7030A0"/>
                </a:solidFill>
                <a:latin typeface="Arial" panose="020B0604020202020204" pitchFamily="34" charset="0"/>
                <a:cs typeface="Arial" panose="020B0604020202020204" pitchFamily="34" charset="0"/>
              </a:rPr>
              <a:t> </a:t>
            </a:r>
            <a:r>
              <a:rPr lang="en-US" sz="2800" b="1" dirty="0" err="1">
                <a:solidFill>
                  <a:srgbClr val="7030A0"/>
                </a:solidFill>
                <a:latin typeface="Arial" panose="020B0604020202020204" pitchFamily="34" charset="0"/>
                <a:cs typeface="Arial" panose="020B0604020202020204" pitchFamily="34" charset="0"/>
              </a:rPr>
              <a:t>sau</a:t>
            </a:r>
            <a:r>
              <a:rPr lang="en-US" sz="2800" b="1" dirty="0">
                <a:solidFill>
                  <a:srgbClr val="7030A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422259616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fill="hold" display="0">
                  <p:stCondLst>
                    <p:cond delay="indefinite"/>
                  </p:stCondLst>
                </p:cTn>
                <p:tgtEl>
                  <p:spTgt spid="4"/>
                </p:tgtEl>
              </p:cMediaNode>
            </p:video>
          </p:childTnLst>
        </p:cTn>
      </p:par>
    </p:tnLst>
    <p:bldLst>
      <p:bldP spid="1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13" name="Text 6">
            <a:extLst>
              <a:ext uri="{FF2B5EF4-FFF2-40B4-BE49-F238E27FC236}">
                <a16:creationId xmlns:a16="http://schemas.microsoft.com/office/drawing/2014/main" id="{CFFF46CB-6775-9CD9-463D-3945F93F60CB}"/>
              </a:ext>
            </a:extLst>
          </p:cNvPr>
          <p:cNvSpPr/>
          <p:nvPr/>
        </p:nvSpPr>
        <p:spPr>
          <a:xfrm>
            <a:off x="1553290" y="2411000"/>
            <a:ext cx="184785" cy="493712"/>
          </a:xfrm>
          <a:prstGeom prst="rect">
            <a:avLst/>
          </a:prstGeom>
          <a:noFill/>
          <a:ln/>
        </p:spPr>
        <p:txBody>
          <a:bodyPr wrap="none" rtlCol="0" anchor="t"/>
          <a:lstStyle/>
          <a:p>
            <a:pPr algn="ctr">
              <a:lnSpc>
                <a:spcPts val="3888"/>
              </a:lnSpc>
            </a:pPr>
            <a:endParaRPr lang="en-US" sz="3888" dirty="0"/>
          </a:p>
        </p:txBody>
      </p:sp>
      <p:sp>
        <p:nvSpPr>
          <p:cNvPr id="14" name="Text 7">
            <a:extLst>
              <a:ext uri="{FF2B5EF4-FFF2-40B4-BE49-F238E27FC236}">
                <a16:creationId xmlns:a16="http://schemas.microsoft.com/office/drawing/2014/main" id="{EED732B4-3FA1-81C7-C79E-D0B30FA78A20}"/>
              </a:ext>
            </a:extLst>
          </p:cNvPr>
          <p:cNvSpPr/>
          <p:nvPr/>
        </p:nvSpPr>
        <p:spPr>
          <a:xfrm>
            <a:off x="2047932" y="1769162"/>
            <a:ext cx="7278519" cy="526732"/>
          </a:xfrm>
          <a:prstGeom prst="rect">
            <a:avLst/>
          </a:prstGeom>
          <a:noFill/>
          <a:ln/>
        </p:spPr>
        <p:txBody>
          <a:bodyPr wrap="none" rtlCol="0" anchor="t"/>
          <a:lstStyle/>
          <a:p>
            <a:pPr algn="just">
              <a:lnSpc>
                <a:spcPts val="4051"/>
              </a:lnSpc>
            </a:pPr>
            <a:r>
              <a:rPr lang="en-US" sz="2800" b="1" i="1" dirty="0">
                <a:solidFill>
                  <a:srgbClr val="443728"/>
                </a:solidFill>
                <a:latin typeface="Arial" panose="020B0604020202020204" pitchFamily="34" charset="0"/>
                <a:ea typeface="Crimson Pro" pitchFamily="34" charset="-122"/>
                <a:cs typeface="Arial" panose="020B0604020202020204" pitchFamily="34" charset="0"/>
              </a:rPr>
              <a:t>CH4.</a:t>
            </a:r>
            <a:r>
              <a:rPr lang="en-GB" sz="2800" i="1" dirty="0">
                <a:latin typeface="Arial" panose="020B0604020202020204" pitchFamily="34" charset="0"/>
                <a:ea typeface="Calibri" panose="020F0502020204030204" pitchFamily="34" charset="0"/>
                <a:cs typeface="Arial" panose="020B0604020202020204" pitchFamily="34" charset="0"/>
              </a:rPr>
              <a:t> </a:t>
            </a:r>
            <a:r>
              <a:rPr lang="x-none" sz="2800" i="1" kern="0" dirty="0">
                <a:solidFill>
                  <a:srgbClr val="000000"/>
                </a:solidFill>
                <a:latin typeface="Arial" panose="020B0604020202020204" pitchFamily="34" charset="0"/>
                <a:ea typeface="Calibri" panose="020F0502020204030204" pitchFamily="34" charset="0"/>
                <a:cs typeface="Arial" panose="020B0604020202020204" pitchFamily="34" charset="0"/>
              </a:rPr>
              <a:t>Nêu khái niệm Flip-Flop. Kể tên các loại FF.</a:t>
            </a:r>
            <a:endParaRPr lang="en-US" sz="2800" i="1" dirty="0">
              <a:latin typeface="Arial" panose="020B0604020202020204" pitchFamily="34" charset="0"/>
              <a:ea typeface="Calibri" panose="020F0502020204030204" pitchFamily="34" charset="0"/>
              <a:cs typeface="Arial" panose="020B0604020202020204" pitchFamily="34" charset="0"/>
            </a:endParaRPr>
          </a:p>
          <a:p>
            <a:pPr algn="just">
              <a:lnSpc>
                <a:spcPts val="4051"/>
              </a:lnSpc>
            </a:pPr>
            <a:r>
              <a:rPr lang="vi-VN" sz="2400" i="1" dirty="0">
                <a:latin typeface="+mj-lt"/>
                <a:ea typeface="Calibri" panose="020F0502020204030204" pitchFamily="34" charset="0"/>
                <a:cs typeface="Times New Roman" panose="02020603050405020304" pitchFamily="18" charset="0"/>
              </a:rPr>
              <a:t> </a:t>
            </a:r>
            <a:endParaRPr lang="en-US" sz="2400" dirty="0">
              <a:latin typeface="+mj-lt"/>
              <a:ea typeface="Calibri" panose="020F0502020204030204" pitchFamily="34" charset="0"/>
              <a:cs typeface="Times New Roman" panose="02020603050405020304" pitchFamily="18" charset="0"/>
            </a:endParaRPr>
          </a:p>
          <a:p>
            <a:pPr algn="just">
              <a:lnSpc>
                <a:spcPts val="4051"/>
              </a:lnSpc>
            </a:pPr>
            <a:endParaRPr lang="en-US" sz="3467" i="1" dirty="0">
              <a:latin typeface="+mj-lt"/>
              <a:cs typeface="Times New Roman" panose="02020603050405020304" pitchFamily="18" charset="0"/>
            </a:endParaRPr>
          </a:p>
        </p:txBody>
      </p:sp>
      <p:sp>
        <p:nvSpPr>
          <p:cNvPr id="9" name="Text 7">
            <a:extLst>
              <a:ext uri="{FF2B5EF4-FFF2-40B4-BE49-F238E27FC236}">
                <a16:creationId xmlns:a16="http://schemas.microsoft.com/office/drawing/2014/main" id="{D5350E96-27DD-FE73-D82B-19E433AF4381}"/>
              </a:ext>
            </a:extLst>
          </p:cNvPr>
          <p:cNvSpPr/>
          <p:nvPr/>
        </p:nvSpPr>
        <p:spPr>
          <a:xfrm>
            <a:off x="2047932" y="2479337"/>
            <a:ext cx="10144068" cy="526732"/>
          </a:xfrm>
          <a:prstGeom prst="rect">
            <a:avLst/>
          </a:prstGeom>
          <a:noFill/>
          <a:ln/>
        </p:spPr>
        <p:txBody>
          <a:bodyPr wrap="none" rtlCol="0" anchor="t"/>
          <a:lstStyle/>
          <a:p>
            <a:pPr algn="just">
              <a:lnSpc>
                <a:spcPts val="4051"/>
              </a:lnSpc>
            </a:pPr>
            <a:r>
              <a:rPr lang="en-US" sz="2800" b="1" i="1" dirty="0">
                <a:solidFill>
                  <a:srgbClr val="443728"/>
                </a:solidFill>
                <a:latin typeface="Arial" panose="020B0604020202020204" pitchFamily="34" charset="0"/>
                <a:ea typeface="Crimson Pro" pitchFamily="34" charset="-122"/>
                <a:cs typeface="Arial" panose="020B0604020202020204" pitchFamily="34" charset="0"/>
              </a:rPr>
              <a:t>CH5.</a:t>
            </a:r>
            <a:r>
              <a:rPr lang="en-GB" sz="2800" i="1" dirty="0">
                <a:latin typeface="Arial" panose="020B0604020202020204" pitchFamily="34" charset="0"/>
                <a:ea typeface="Calibri" panose="020F0502020204030204" pitchFamily="34" charset="0"/>
                <a:cs typeface="Arial" panose="020B0604020202020204" pitchFamily="34" charset="0"/>
              </a:rPr>
              <a:t> </a:t>
            </a:r>
            <a:r>
              <a:rPr lang="en-US" sz="2800" i="1" kern="0" dirty="0">
                <a:solidFill>
                  <a:srgbClr val="000000"/>
                </a:solidFill>
                <a:latin typeface="Arial" panose="020B0604020202020204" pitchFamily="34" charset="0"/>
                <a:ea typeface="Calibri" panose="020F0502020204030204" pitchFamily="34" charset="0"/>
                <a:cs typeface="Arial" panose="020B0604020202020204" pitchFamily="34" charset="0"/>
              </a:rPr>
              <a:t>Quan </a:t>
            </a:r>
            <a:r>
              <a:rPr lang="en-US" sz="2800" i="1" kern="0" dirty="0" err="1">
                <a:solidFill>
                  <a:srgbClr val="000000"/>
                </a:solidFill>
                <a:latin typeface="Arial" panose="020B0604020202020204" pitchFamily="34" charset="0"/>
                <a:ea typeface="Calibri" panose="020F0502020204030204" pitchFamily="34" charset="0"/>
                <a:cs typeface="Arial" panose="020B0604020202020204" pitchFamily="34" charset="0"/>
              </a:rPr>
              <a:t>sát</a:t>
            </a:r>
            <a:r>
              <a:rPr lang="en-US" sz="2800" i="1" kern="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800" i="1" kern="0" dirty="0" err="1">
                <a:solidFill>
                  <a:srgbClr val="000000"/>
                </a:solidFill>
                <a:latin typeface="Arial" panose="020B0604020202020204" pitchFamily="34" charset="0"/>
                <a:ea typeface="Calibri" panose="020F0502020204030204" pitchFamily="34" charset="0"/>
                <a:cs typeface="Arial" panose="020B0604020202020204" pitchFamily="34" charset="0"/>
              </a:rPr>
              <a:t>Hình</a:t>
            </a:r>
            <a:r>
              <a:rPr lang="en-US" sz="2800" i="1" kern="0" dirty="0">
                <a:solidFill>
                  <a:srgbClr val="000000"/>
                </a:solidFill>
                <a:latin typeface="Arial" panose="020B0604020202020204" pitchFamily="34" charset="0"/>
                <a:ea typeface="Calibri" panose="020F0502020204030204" pitchFamily="34" charset="0"/>
                <a:cs typeface="Arial" panose="020B0604020202020204" pitchFamily="34" charset="0"/>
              </a:rPr>
              <a:t> 22.6a SGK </a:t>
            </a:r>
            <a:r>
              <a:rPr lang="en-US" sz="2800" i="1" kern="0" dirty="0" err="1">
                <a:solidFill>
                  <a:srgbClr val="000000"/>
                </a:solidFill>
                <a:latin typeface="Arial" panose="020B0604020202020204" pitchFamily="34" charset="0"/>
                <a:ea typeface="Calibri" panose="020F0502020204030204" pitchFamily="34" charset="0"/>
                <a:cs typeface="Arial" panose="020B0604020202020204" pitchFamily="34" charset="0"/>
              </a:rPr>
              <a:t>cho</a:t>
            </a:r>
            <a:r>
              <a:rPr lang="en-US" sz="2800" i="1" kern="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800" i="1" kern="0" dirty="0" err="1">
                <a:solidFill>
                  <a:srgbClr val="000000"/>
                </a:solidFill>
                <a:latin typeface="Arial" panose="020B0604020202020204" pitchFamily="34" charset="0"/>
                <a:ea typeface="Calibri" panose="020F0502020204030204" pitchFamily="34" charset="0"/>
                <a:cs typeface="Arial" panose="020B0604020202020204" pitchFamily="34" charset="0"/>
              </a:rPr>
              <a:t>biết</a:t>
            </a:r>
            <a:r>
              <a:rPr lang="en-US" sz="2800" i="1" kern="0" dirty="0">
                <a:solidFill>
                  <a:srgbClr val="000000"/>
                </a:solidFill>
                <a:latin typeface="Arial" panose="020B0604020202020204" pitchFamily="34" charset="0"/>
                <a:ea typeface="Calibri" panose="020F0502020204030204" pitchFamily="34" charset="0"/>
                <a:cs typeface="Arial" panose="020B0604020202020204" pitchFamily="34" charset="0"/>
              </a:rPr>
              <a:t> Flip-Flop </a:t>
            </a:r>
            <a:r>
              <a:rPr lang="en-US" sz="2800" i="1" kern="0">
                <a:solidFill>
                  <a:srgbClr val="000000"/>
                </a:solidFill>
                <a:latin typeface="Arial" panose="020B0604020202020204" pitchFamily="34" charset="0"/>
                <a:ea typeface="Calibri" panose="020F0502020204030204" pitchFamily="34" charset="0"/>
                <a:cs typeface="Arial" panose="020B0604020202020204" pitchFamily="34" charset="0"/>
              </a:rPr>
              <a:t>D </a:t>
            </a:r>
            <a:endParaRPr lang="en-US" sz="2800" i="1" kern="0" smtClean="0">
              <a:solidFill>
                <a:srgbClr val="000000"/>
              </a:solidFill>
              <a:latin typeface="Arial" panose="020B0604020202020204" pitchFamily="34" charset="0"/>
              <a:ea typeface="Calibri" panose="020F0502020204030204" pitchFamily="34" charset="0"/>
              <a:cs typeface="Arial" panose="020B0604020202020204" pitchFamily="34" charset="0"/>
            </a:endParaRPr>
          </a:p>
          <a:p>
            <a:pPr algn="just">
              <a:lnSpc>
                <a:spcPts val="4051"/>
              </a:lnSpc>
            </a:pPr>
            <a:r>
              <a:rPr lang="en-US" sz="2800" i="1" smtClean="0">
                <a:latin typeface="Arial" panose="020B0604020202020204" pitchFamily="34" charset="0"/>
                <a:ea typeface="Calibri" panose="020F0502020204030204" pitchFamily="34" charset="0"/>
                <a:cs typeface="Arial" panose="020B0604020202020204" pitchFamily="34" charset="0"/>
              </a:rPr>
              <a:t>c</a:t>
            </a:r>
            <a:r>
              <a:rPr lang="en-US" sz="2800" i="1" kern="0" smtClean="0">
                <a:solidFill>
                  <a:srgbClr val="000000"/>
                </a:solidFill>
                <a:latin typeface="Arial" panose="020B0604020202020204" pitchFamily="34" charset="0"/>
                <a:ea typeface="Calibri" panose="020F0502020204030204" pitchFamily="34" charset="0"/>
                <a:cs typeface="Arial" panose="020B0604020202020204" pitchFamily="34" charset="0"/>
              </a:rPr>
              <a:t>ó </a:t>
            </a:r>
            <a:r>
              <a:rPr lang="en-US" sz="2800" i="1" kern="0" dirty="0" err="1">
                <a:solidFill>
                  <a:srgbClr val="000000"/>
                </a:solidFill>
                <a:latin typeface="Arial" panose="020B0604020202020204" pitchFamily="34" charset="0"/>
                <a:ea typeface="Calibri" panose="020F0502020204030204" pitchFamily="34" charset="0"/>
                <a:cs typeface="Arial" panose="020B0604020202020204" pitchFamily="34" charset="0"/>
              </a:rPr>
              <a:t>cấu</a:t>
            </a:r>
            <a:r>
              <a:rPr lang="en-US" sz="2800" i="1" kern="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800" i="1" kern="0" dirty="0" err="1">
                <a:solidFill>
                  <a:srgbClr val="000000"/>
                </a:solidFill>
                <a:latin typeface="Arial" panose="020B0604020202020204" pitchFamily="34" charset="0"/>
                <a:ea typeface="Calibri" panose="020F0502020204030204" pitchFamily="34" charset="0"/>
                <a:cs typeface="Arial" panose="020B0604020202020204" pitchFamily="34" charset="0"/>
              </a:rPr>
              <a:t>tạo</a:t>
            </a:r>
            <a:r>
              <a:rPr lang="en-US" sz="2800" i="1" ker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800" i="1" kern="0" smtClean="0">
                <a:solidFill>
                  <a:srgbClr val="000000"/>
                </a:solidFill>
                <a:latin typeface="Arial" panose="020B0604020202020204" pitchFamily="34" charset="0"/>
                <a:ea typeface="Calibri" panose="020F0502020204030204" pitchFamily="34" charset="0"/>
                <a:cs typeface="Arial" panose="020B0604020202020204" pitchFamily="34" charset="0"/>
              </a:rPr>
              <a:t>kí </a:t>
            </a:r>
            <a:r>
              <a:rPr lang="en-US" sz="2800" i="1" kern="0" dirty="0" err="1">
                <a:solidFill>
                  <a:srgbClr val="000000"/>
                </a:solidFill>
                <a:latin typeface="Arial" panose="020B0604020202020204" pitchFamily="34" charset="0"/>
                <a:ea typeface="Calibri" panose="020F0502020204030204" pitchFamily="34" charset="0"/>
                <a:cs typeface="Arial" panose="020B0604020202020204" pitchFamily="34" charset="0"/>
              </a:rPr>
              <a:t>hiệu</a:t>
            </a:r>
            <a:r>
              <a:rPr lang="en-US" sz="2800" i="1" kern="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800" i="1" kern="0" dirty="0" err="1">
                <a:solidFill>
                  <a:srgbClr val="000000"/>
                </a:solidFill>
                <a:latin typeface="Arial" panose="020B0604020202020204" pitchFamily="34" charset="0"/>
                <a:ea typeface="Calibri" panose="020F0502020204030204" pitchFamily="34" charset="0"/>
                <a:cs typeface="Arial" panose="020B0604020202020204" pitchFamily="34" charset="0"/>
              </a:rPr>
              <a:t>thế</a:t>
            </a:r>
            <a:r>
              <a:rPr lang="en-US" sz="2800" i="1" kern="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800" i="1" kern="0" dirty="0" err="1">
                <a:solidFill>
                  <a:srgbClr val="000000"/>
                </a:solidFill>
                <a:latin typeface="Arial" panose="020B0604020202020204" pitchFamily="34" charset="0"/>
                <a:ea typeface="Calibri" panose="020F0502020204030204" pitchFamily="34" charset="0"/>
                <a:cs typeface="Arial" panose="020B0604020202020204" pitchFamily="34" charset="0"/>
              </a:rPr>
              <a:t>nào</a:t>
            </a:r>
            <a:r>
              <a:rPr lang="en-US" sz="2800" i="1" kern="0" dirty="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2800" i="1" dirty="0">
              <a:latin typeface="Arial" panose="020B0604020202020204" pitchFamily="34" charset="0"/>
              <a:ea typeface="Calibri" panose="020F0502020204030204" pitchFamily="34" charset="0"/>
              <a:cs typeface="Arial" panose="020B0604020202020204" pitchFamily="34" charset="0"/>
            </a:endParaRPr>
          </a:p>
          <a:p>
            <a:pPr algn="just">
              <a:lnSpc>
                <a:spcPts val="4051"/>
              </a:lnSpc>
            </a:pPr>
            <a:r>
              <a:rPr lang="vi-VN" sz="2400" i="1" dirty="0">
                <a:latin typeface="+mj-lt"/>
                <a:ea typeface="Calibri" panose="020F0502020204030204" pitchFamily="34" charset="0"/>
                <a:cs typeface="Times New Roman" panose="02020603050405020304" pitchFamily="18" charset="0"/>
              </a:rPr>
              <a:t> </a:t>
            </a:r>
            <a:endParaRPr lang="en-US" sz="2400" dirty="0">
              <a:latin typeface="+mj-lt"/>
              <a:ea typeface="Calibri" panose="020F0502020204030204" pitchFamily="34" charset="0"/>
              <a:cs typeface="Times New Roman" panose="02020603050405020304" pitchFamily="18" charset="0"/>
            </a:endParaRPr>
          </a:p>
          <a:p>
            <a:pPr algn="just">
              <a:lnSpc>
                <a:spcPts val="4051"/>
              </a:lnSpc>
            </a:pPr>
            <a:endParaRPr lang="en-US" sz="3467" i="1" dirty="0">
              <a:latin typeface="+mj-lt"/>
              <a:cs typeface="Times New Roman" panose="02020603050405020304" pitchFamily="18" charset="0"/>
            </a:endParaRPr>
          </a:p>
        </p:txBody>
      </p:sp>
      <p:sp>
        <p:nvSpPr>
          <p:cNvPr id="12" name="Rectangle 8">
            <a:extLst>
              <a:ext uri="{FF2B5EF4-FFF2-40B4-BE49-F238E27FC236}">
                <a16:creationId xmlns:a16="http://schemas.microsoft.com/office/drawing/2014/main" id="{DA072792-D2D1-5788-BDB3-92E6CEC01514}"/>
              </a:ext>
            </a:extLst>
          </p:cNvPr>
          <p:cNvSpPr>
            <a:spLocks noChangeArrowheads="1"/>
          </p:cNvSpPr>
          <p:nvPr/>
        </p:nvSpPr>
        <p:spPr bwMode="auto">
          <a:xfrm>
            <a:off x="1146646" y="3592985"/>
            <a:ext cx="246286"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21920" tIns="60960" rIns="121920" bIns="60960" numCol="1" anchor="ctr" anchorCtr="0" compatLnSpc="1">
            <a:prstTxWarp prst="textNoShape">
              <a:avLst/>
            </a:prstTxWarp>
            <a:spAutoFit/>
          </a:bodyPr>
          <a:lstStyle/>
          <a:p>
            <a:endParaRPr lang="en-US" sz="2400"/>
          </a:p>
        </p:txBody>
      </p:sp>
      <p:grpSp>
        <p:nvGrpSpPr>
          <p:cNvPr id="16" name="Group 15">
            <a:extLst>
              <a:ext uri="{FF2B5EF4-FFF2-40B4-BE49-F238E27FC236}">
                <a16:creationId xmlns:a16="http://schemas.microsoft.com/office/drawing/2014/main" id="{17329F40-6326-931F-3C8F-9939BAE5021A}"/>
              </a:ext>
            </a:extLst>
          </p:cNvPr>
          <p:cNvGrpSpPr/>
          <p:nvPr/>
        </p:nvGrpSpPr>
        <p:grpSpPr>
          <a:xfrm>
            <a:off x="1536253" y="3767288"/>
            <a:ext cx="9445856" cy="2536698"/>
            <a:chOff x="1155818" y="3109560"/>
            <a:chExt cx="5870238" cy="1497107"/>
          </a:xfrm>
        </p:grpSpPr>
        <p:pic>
          <p:nvPicPr>
            <p:cNvPr id="5127" name="Picture 28">
              <a:extLst>
                <a:ext uri="{FF2B5EF4-FFF2-40B4-BE49-F238E27FC236}">
                  <a16:creationId xmlns:a16="http://schemas.microsoft.com/office/drawing/2014/main" id="{BDB81775-0C7A-F0C6-7750-360268C4C1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3200" r="70976"/>
            <a:stretch>
              <a:fillRect/>
            </a:stretch>
          </p:blipFill>
          <p:spPr bwMode="auto">
            <a:xfrm>
              <a:off x="3424909" y="3109560"/>
              <a:ext cx="1219200" cy="123825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9">
              <a:extLst>
                <a:ext uri="{FF2B5EF4-FFF2-40B4-BE49-F238E27FC236}">
                  <a16:creationId xmlns:a16="http://schemas.microsoft.com/office/drawing/2014/main" id="{EEA77684-7958-0796-4614-61C8C826E18B}"/>
                </a:ext>
              </a:extLst>
            </p:cNvPr>
            <p:cNvSpPr>
              <a:spLocks noChangeArrowheads="1"/>
            </p:cNvSpPr>
            <p:nvPr/>
          </p:nvSpPr>
          <p:spPr bwMode="auto">
            <a:xfrm>
              <a:off x="1155818" y="4334202"/>
              <a:ext cx="5870238" cy="2724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21920" tIns="60960" rIns="121920" bIns="60960" numCol="1" anchor="ctr" anchorCtr="0" compatLnSpc="1">
              <a:prstTxWarp prst="textNoShape">
                <a:avLst/>
              </a:prstTxWarp>
              <a:spAutoFit/>
            </a:bodyPr>
            <a:lstStyle/>
            <a:p>
              <a:pPr indent="380990" algn="just" defTabSz="1219170" eaLnBrk="0" fontAlgn="base" hangingPunct="0">
                <a:spcBef>
                  <a:spcPct val="0"/>
                </a:spcBef>
                <a:spcAft>
                  <a:spcPct val="0"/>
                </a:spcAft>
              </a:pPr>
              <a:r>
                <a:rPr lang="vi-VN" altLang="en-US" sz="2200" dirty="0">
                  <a:solidFill>
                    <a:srgbClr val="002060"/>
                  </a:solidFill>
                  <a:latin typeface="Arial" panose="020B0604020202020204" pitchFamily="34" charset="0"/>
                  <a:ea typeface="Calibri" panose="020F0502020204030204" pitchFamily="34" charset="0"/>
                  <a:cs typeface="Arial" panose="020B0604020202020204" pitchFamily="34" charset="0"/>
                </a:rPr>
                <a:t>Hình </a:t>
              </a:r>
              <a:r>
                <a:rPr lang="en-GB" altLang="en-US" sz="2200" dirty="0">
                  <a:solidFill>
                    <a:srgbClr val="002060"/>
                  </a:solidFill>
                  <a:latin typeface="Arial" panose="020B0604020202020204" pitchFamily="34" charset="0"/>
                  <a:ea typeface="Calibri" panose="020F0502020204030204" pitchFamily="34" charset="0"/>
                  <a:cs typeface="Arial" panose="020B0604020202020204" pitchFamily="34" charset="0"/>
                </a:rPr>
                <a:t>22</a:t>
              </a:r>
              <a:r>
                <a:rPr lang="vi-VN" altLang="en-US" sz="2200" dirty="0">
                  <a:solidFill>
                    <a:srgbClr val="002060"/>
                  </a:solidFill>
                  <a:latin typeface="Arial" panose="020B0604020202020204" pitchFamily="34" charset="0"/>
                  <a:ea typeface="Calibri" panose="020F0502020204030204" pitchFamily="34" charset="0"/>
                  <a:cs typeface="Arial" panose="020B0604020202020204" pitchFamily="34" charset="0"/>
                </a:rPr>
                <a:t>.</a:t>
              </a:r>
              <a:r>
                <a:rPr lang="en-GB" altLang="en-US" sz="2200" dirty="0">
                  <a:solidFill>
                    <a:srgbClr val="002060"/>
                  </a:solidFill>
                  <a:latin typeface="Arial" panose="020B0604020202020204" pitchFamily="34" charset="0"/>
                  <a:ea typeface="Calibri" panose="020F0502020204030204" pitchFamily="34" charset="0"/>
                  <a:cs typeface="Arial" panose="020B0604020202020204" pitchFamily="34" charset="0"/>
                </a:rPr>
                <a:t>6</a:t>
              </a:r>
              <a:r>
                <a:rPr lang="vi-VN" altLang="en-US" sz="2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GB" altLang="en-US" sz="2200" dirty="0" err="1">
                  <a:solidFill>
                    <a:srgbClr val="002060"/>
                  </a:solidFill>
                  <a:latin typeface="Arial" panose="020B0604020202020204" pitchFamily="34" charset="0"/>
                  <a:ea typeface="Calibri" panose="020F0502020204030204" pitchFamily="34" charset="0"/>
                  <a:cs typeface="Arial" panose="020B0604020202020204" pitchFamily="34" charset="0"/>
                </a:rPr>
                <a:t>Kí</a:t>
              </a:r>
              <a:r>
                <a:rPr lang="en-GB" altLang="en-US" sz="2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GB" altLang="en-US" sz="2200" dirty="0" err="1">
                  <a:solidFill>
                    <a:srgbClr val="002060"/>
                  </a:solidFill>
                  <a:latin typeface="Arial" panose="020B0604020202020204" pitchFamily="34" charset="0"/>
                  <a:ea typeface="Calibri" panose="020F0502020204030204" pitchFamily="34" charset="0"/>
                  <a:cs typeface="Arial" panose="020B0604020202020204" pitchFamily="34" charset="0"/>
                </a:rPr>
                <a:t>hiệu</a:t>
              </a:r>
              <a:r>
                <a:rPr lang="en-GB" altLang="en-US" sz="2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GB" altLang="en-US" sz="2200" dirty="0" err="1">
                  <a:solidFill>
                    <a:srgbClr val="002060"/>
                  </a:solidFill>
                  <a:latin typeface="Arial" panose="020B0604020202020204" pitchFamily="34" charset="0"/>
                  <a:ea typeface="Calibri" panose="020F0502020204030204" pitchFamily="34" charset="0"/>
                  <a:cs typeface="Arial" panose="020B0604020202020204" pitchFamily="34" charset="0"/>
                </a:rPr>
                <a:t>sơ</a:t>
              </a:r>
              <a:r>
                <a:rPr lang="en-GB" altLang="en-US" sz="2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GB" altLang="en-US" sz="2200" dirty="0" err="1">
                  <a:solidFill>
                    <a:srgbClr val="002060"/>
                  </a:solidFill>
                  <a:latin typeface="Arial" panose="020B0604020202020204" pitchFamily="34" charset="0"/>
                  <a:ea typeface="Calibri" panose="020F0502020204030204" pitchFamily="34" charset="0"/>
                  <a:cs typeface="Arial" panose="020B0604020202020204" pitchFamily="34" charset="0"/>
                </a:rPr>
                <a:t>đồ</a:t>
              </a:r>
              <a:r>
                <a:rPr lang="en-GB" altLang="en-US" sz="2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GB" altLang="en-US" sz="2200" dirty="0" err="1">
                  <a:solidFill>
                    <a:srgbClr val="002060"/>
                  </a:solidFill>
                  <a:latin typeface="Arial" panose="020B0604020202020204" pitchFamily="34" charset="0"/>
                  <a:ea typeface="Calibri" panose="020F0502020204030204" pitchFamily="34" charset="0"/>
                  <a:cs typeface="Arial" panose="020B0604020202020204" pitchFamily="34" charset="0"/>
                </a:rPr>
                <a:t>chân</a:t>
              </a:r>
              <a:r>
                <a:rPr lang="en-GB" altLang="en-US" sz="2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GB" altLang="en-US" sz="2200" dirty="0" err="1">
                  <a:solidFill>
                    <a:srgbClr val="002060"/>
                  </a:solidFill>
                  <a:latin typeface="Arial" panose="020B0604020202020204" pitchFamily="34" charset="0"/>
                  <a:ea typeface="Calibri" panose="020F0502020204030204" pitchFamily="34" charset="0"/>
                  <a:cs typeface="Arial" panose="020B0604020202020204" pitchFamily="34" charset="0"/>
                </a:rPr>
                <a:t>và</a:t>
              </a:r>
              <a:r>
                <a:rPr lang="en-GB" altLang="en-US" sz="2200" dirty="0">
                  <a:solidFill>
                    <a:srgbClr val="002060"/>
                  </a:solidFill>
                  <a:latin typeface="Arial" panose="020B0604020202020204" pitchFamily="34" charset="0"/>
                  <a:ea typeface="Calibri" panose="020F0502020204030204" pitchFamily="34" charset="0"/>
                  <a:cs typeface="Arial" panose="020B0604020202020204" pitchFamily="34" charset="0"/>
                </a:rPr>
                <a:t> IC </a:t>
              </a:r>
              <a:r>
                <a:rPr lang="en-GB" altLang="en-US" sz="2200" dirty="0" err="1">
                  <a:solidFill>
                    <a:srgbClr val="002060"/>
                  </a:solidFill>
                  <a:latin typeface="Arial" panose="020B0604020202020204" pitchFamily="34" charset="0"/>
                  <a:ea typeface="Calibri" panose="020F0502020204030204" pitchFamily="34" charset="0"/>
                  <a:cs typeface="Arial" panose="020B0604020202020204" pitchFamily="34" charset="0"/>
                </a:rPr>
                <a:t>tích</a:t>
              </a:r>
              <a:r>
                <a:rPr lang="en-GB" altLang="en-US" sz="2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GB" altLang="en-US" sz="2200" dirty="0" err="1">
                  <a:solidFill>
                    <a:srgbClr val="002060"/>
                  </a:solidFill>
                  <a:latin typeface="Arial" panose="020B0604020202020204" pitchFamily="34" charset="0"/>
                  <a:ea typeface="Calibri" panose="020F0502020204030204" pitchFamily="34" charset="0"/>
                  <a:cs typeface="Arial" panose="020B0604020202020204" pitchFamily="34" charset="0"/>
                </a:rPr>
                <a:t>hợp</a:t>
              </a:r>
              <a:r>
                <a:rPr lang="en-GB" altLang="en-US" sz="2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GB" altLang="en-US" sz="2200" dirty="0" err="1">
                  <a:solidFill>
                    <a:srgbClr val="002060"/>
                  </a:solidFill>
                  <a:latin typeface="Arial" panose="020B0604020202020204" pitchFamily="34" charset="0"/>
                  <a:ea typeface="Calibri" panose="020F0502020204030204" pitchFamily="34" charset="0"/>
                  <a:cs typeface="Arial" panose="020B0604020202020204" pitchFamily="34" charset="0"/>
                </a:rPr>
                <a:t>hai</a:t>
              </a:r>
              <a:r>
                <a:rPr lang="en-GB" altLang="en-US" sz="2200" dirty="0">
                  <a:solidFill>
                    <a:srgbClr val="002060"/>
                  </a:solidFill>
                  <a:latin typeface="Arial" panose="020B0604020202020204" pitchFamily="34" charset="0"/>
                  <a:ea typeface="Calibri" panose="020F0502020204030204" pitchFamily="34" charset="0"/>
                  <a:cs typeface="Arial" panose="020B0604020202020204" pitchFamily="34" charset="0"/>
                </a:rPr>
                <a:t> Flip-Flop D (HD7474)</a:t>
              </a:r>
              <a:endParaRPr lang="en-GB" altLang="en-US" sz="2200" dirty="0">
                <a:solidFill>
                  <a:srgbClr val="002060"/>
                </a:solidFill>
                <a:latin typeface="Arial" panose="020B0604020202020204" pitchFamily="34" charset="0"/>
                <a:cs typeface="Arial" panose="020B0604020202020204" pitchFamily="34" charset="0"/>
              </a:endParaRPr>
            </a:p>
          </p:txBody>
        </p:sp>
      </p:grpSp>
      <p:pic>
        <p:nvPicPr>
          <p:cNvPr id="17" name="Picture 16">
            <a:extLst>
              <a:ext uri="{FF2B5EF4-FFF2-40B4-BE49-F238E27FC236}">
                <a16:creationId xmlns:a16="http://schemas.microsoft.com/office/drawing/2014/main" id="{CB6810B0-A19C-4C7A-3CD1-6004BCE79B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16459" y="2148986"/>
            <a:ext cx="995716" cy="762801"/>
          </a:xfrm>
          <a:prstGeom prst="rect">
            <a:avLst/>
          </a:prstGeom>
          <a:solidFill>
            <a:schemeClr val="bg1"/>
          </a:solidFill>
          <a:ln>
            <a:noFill/>
          </a:ln>
        </p:spPr>
      </p:pic>
      <p:pic>
        <p:nvPicPr>
          <p:cNvPr id="18" name="Picture 17">
            <a:extLst>
              <a:ext uri="{FF2B5EF4-FFF2-40B4-BE49-F238E27FC236}">
                <a16:creationId xmlns:a16="http://schemas.microsoft.com/office/drawing/2014/main" id="{3E6C97B0-4E32-D434-8962-6F7FB056AE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16461" y="3426293"/>
            <a:ext cx="995716" cy="762801"/>
          </a:xfrm>
          <a:prstGeom prst="rect">
            <a:avLst/>
          </a:prstGeom>
          <a:solidFill>
            <a:schemeClr val="bg1"/>
          </a:solidFill>
          <a:ln>
            <a:noFill/>
          </a:ln>
        </p:spPr>
      </p:pic>
      <p:sp>
        <p:nvSpPr>
          <p:cNvPr id="2" name="TextBox 1">
            <a:extLst>
              <a:ext uri="{FF2B5EF4-FFF2-40B4-BE49-F238E27FC236}">
                <a16:creationId xmlns:a16="http://schemas.microsoft.com/office/drawing/2014/main" id="{1E008922-C95D-890F-6A2E-6B73B88329C1}"/>
              </a:ext>
            </a:extLst>
          </p:cNvPr>
          <p:cNvSpPr txBox="1"/>
          <p:nvPr/>
        </p:nvSpPr>
        <p:spPr>
          <a:xfrm>
            <a:off x="923256" y="-36512"/>
            <a:ext cx="9287839" cy="923330"/>
          </a:xfrm>
          <a:prstGeom prst="rect">
            <a:avLst/>
          </a:prstGeom>
          <a:noFill/>
        </p:spPr>
        <p:txBody>
          <a:bodyPr wrap="square" rtlCol="0">
            <a:spAutoFit/>
          </a:bodyPr>
          <a:lstStyle/>
          <a:p>
            <a:pPr algn="ctr">
              <a:lnSpc>
                <a:spcPct val="150000"/>
              </a:lnSpc>
            </a:pPr>
            <a:r>
              <a:rPr lang="en-US" sz="3600" b="1" dirty="0" err="1">
                <a:solidFill>
                  <a:srgbClr val="FF0000"/>
                </a:solidFill>
                <a:latin typeface="Arial" panose="020B0604020202020204" pitchFamily="34" charset="0"/>
                <a:cs typeface="Arial" panose="020B0604020202020204" pitchFamily="34" charset="0"/>
              </a:rPr>
              <a:t>Phiếu</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học</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tập</a:t>
            </a:r>
            <a:r>
              <a:rPr lang="en-US" sz="3600" b="1" dirty="0">
                <a:solidFill>
                  <a:srgbClr val="FF0000"/>
                </a:solidFill>
                <a:latin typeface="Arial" panose="020B0604020202020204" pitchFamily="34" charset="0"/>
                <a:cs typeface="Arial" panose="020B0604020202020204" pitchFamily="34" charset="0"/>
              </a:rPr>
              <a:t> </a:t>
            </a:r>
            <a:r>
              <a:rPr lang="en-US" sz="3600" b="1" err="1">
                <a:solidFill>
                  <a:srgbClr val="FF0000"/>
                </a:solidFill>
                <a:latin typeface="Arial" panose="020B0604020202020204" pitchFamily="34" charset="0"/>
                <a:cs typeface="Arial" panose="020B0604020202020204" pitchFamily="34" charset="0"/>
              </a:rPr>
              <a:t>số</a:t>
            </a:r>
            <a:r>
              <a:rPr lang="en-US" sz="3600" b="1">
                <a:solidFill>
                  <a:srgbClr val="FF0000"/>
                </a:solidFill>
                <a:latin typeface="Arial" panose="020B0604020202020204" pitchFamily="34" charset="0"/>
                <a:cs typeface="Arial" panose="020B0604020202020204" pitchFamily="34" charset="0"/>
              </a:rPr>
              <a:t> </a:t>
            </a:r>
            <a:r>
              <a:rPr lang="en-US" sz="3600" b="1" smtClean="0">
                <a:solidFill>
                  <a:srgbClr val="FF0000"/>
                </a:solidFill>
                <a:latin typeface="Arial" panose="020B0604020202020204" pitchFamily="34" charset="0"/>
                <a:cs typeface="Arial" panose="020B0604020202020204" pitchFamily="34" charset="0"/>
              </a:rPr>
              <a:t>02 </a:t>
            </a:r>
            <a:endParaRPr lang="en-US" sz="3600" b="1" dirty="0">
              <a:solidFill>
                <a:srgbClr val="FF0000"/>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BF2B24EE-B9AA-D9C3-7BC6-7E7A88964360}"/>
              </a:ext>
            </a:extLst>
          </p:cNvPr>
          <p:cNvSpPr txBox="1"/>
          <p:nvPr/>
        </p:nvSpPr>
        <p:spPr>
          <a:xfrm>
            <a:off x="923256" y="889589"/>
            <a:ext cx="6337934" cy="658835"/>
          </a:xfrm>
          <a:prstGeom prst="rect">
            <a:avLst/>
          </a:prstGeom>
          <a:noFill/>
        </p:spPr>
        <p:txBody>
          <a:bodyPr wrap="square">
            <a:spAutoFit/>
          </a:bodyPr>
          <a:lstStyle/>
          <a:p>
            <a:pPr algn="just">
              <a:lnSpc>
                <a:spcPct val="150000"/>
              </a:lnSpc>
            </a:pPr>
            <a:r>
              <a:rPr lang="en-US" sz="2800" b="1" dirty="0" err="1">
                <a:solidFill>
                  <a:srgbClr val="7030A0"/>
                </a:solidFill>
                <a:latin typeface="Arial" panose="020B0604020202020204" pitchFamily="34" charset="0"/>
                <a:cs typeface="Arial" panose="020B0604020202020204" pitchFamily="34" charset="0"/>
              </a:rPr>
              <a:t>Trả</a:t>
            </a:r>
            <a:r>
              <a:rPr lang="en-US" sz="2800" b="1" dirty="0">
                <a:solidFill>
                  <a:srgbClr val="7030A0"/>
                </a:solidFill>
                <a:latin typeface="Arial" panose="020B0604020202020204" pitchFamily="34" charset="0"/>
                <a:cs typeface="Arial" panose="020B0604020202020204" pitchFamily="34" charset="0"/>
              </a:rPr>
              <a:t> </a:t>
            </a:r>
            <a:r>
              <a:rPr lang="en-US" sz="2800" b="1" dirty="0" err="1">
                <a:solidFill>
                  <a:srgbClr val="7030A0"/>
                </a:solidFill>
                <a:latin typeface="Arial" panose="020B0604020202020204" pitchFamily="34" charset="0"/>
                <a:cs typeface="Arial" panose="020B0604020202020204" pitchFamily="34" charset="0"/>
              </a:rPr>
              <a:t>lời</a:t>
            </a:r>
            <a:r>
              <a:rPr lang="en-US" sz="2800" b="1" dirty="0">
                <a:solidFill>
                  <a:srgbClr val="7030A0"/>
                </a:solidFill>
                <a:latin typeface="Arial" panose="020B0604020202020204" pitchFamily="34" charset="0"/>
                <a:cs typeface="Arial" panose="020B0604020202020204" pitchFamily="34" charset="0"/>
              </a:rPr>
              <a:t> </a:t>
            </a:r>
            <a:r>
              <a:rPr lang="en-US" sz="2800" b="1" dirty="0" err="1">
                <a:solidFill>
                  <a:srgbClr val="7030A0"/>
                </a:solidFill>
                <a:latin typeface="Arial" panose="020B0604020202020204" pitchFamily="34" charset="0"/>
                <a:cs typeface="Arial" panose="020B0604020202020204" pitchFamily="34" charset="0"/>
              </a:rPr>
              <a:t>các</a:t>
            </a:r>
            <a:r>
              <a:rPr lang="en-US" sz="2800" b="1" dirty="0">
                <a:solidFill>
                  <a:srgbClr val="7030A0"/>
                </a:solidFill>
                <a:latin typeface="Arial" panose="020B0604020202020204" pitchFamily="34" charset="0"/>
                <a:cs typeface="Arial" panose="020B0604020202020204" pitchFamily="34" charset="0"/>
              </a:rPr>
              <a:t> </a:t>
            </a:r>
            <a:r>
              <a:rPr lang="en-US" sz="2800" b="1" dirty="0" err="1">
                <a:solidFill>
                  <a:srgbClr val="7030A0"/>
                </a:solidFill>
                <a:latin typeface="Arial" panose="020B0604020202020204" pitchFamily="34" charset="0"/>
                <a:cs typeface="Arial" panose="020B0604020202020204" pitchFamily="34" charset="0"/>
              </a:rPr>
              <a:t>câu</a:t>
            </a:r>
            <a:r>
              <a:rPr lang="en-US" sz="2800" b="1" dirty="0">
                <a:solidFill>
                  <a:srgbClr val="7030A0"/>
                </a:solidFill>
                <a:latin typeface="Arial" panose="020B0604020202020204" pitchFamily="34" charset="0"/>
                <a:cs typeface="Arial" panose="020B0604020202020204" pitchFamily="34" charset="0"/>
              </a:rPr>
              <a:t> </a:t>
            </a:r>
            <a:r>
              <a:rPr lang="en-US" sz="2800" b="1" dirty="0" err="1">
                <a:solidFill>
                  <a:srgbClr val="7030A0"/>
                </a:solidFill>
                <a:latin typeface="Arial" panose="020B0604020202020204" pitchFamily="34" charset="0"/>
                <a:cs typeface="Arial" panose="020B0604020202020204" pitchFamily="34" charset="0"/>
              </a:rPr>
              <a:t>hỏi</a:t>
            </a:r>
            <a:r>
              <a:rPr lang="en-US" sz="2800" b="1" dirty="0">
                <a:solidFill>
                  <a:srgbClr val="7030A0"/>
                </a:solidFill>
                <a:latin typeface="Arial" panose="020B0604020202020204" pitchFamily="34" charset="0"/>
                <a:cs typeface="Arial" panose="020B0604020202020204" pitchFamily="34" charset="0"/>
              </a:rPr>
              <a:t> </a:t>
            </a:r>
            <a:r>
              <a:rPr lang="en-US" sz="2800" b="1" dirty="0" err="1">
                <a:solidFill>
                  <a:srgbClr val="7030A0"/>
                </a:solidFill>
                <a:latin typeface="Arial" panose="020B0604020202020204" pitchFamily="34" charset="0"/>
                <a:cs typeface="Arial" panose="020B0604020202020204" pitchFamily="34" charset="0"/>
              </a:rPr>
              <a:t>sau</a:t>
            </a:r>
            <a:r>
              <a:rPr lang="en-US" sz="2800" b="1" dirty="0">
                <a:solidFill>
                  <a:srgbClr val="7030A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55741079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par>
                          <p:cTn id="14" fill="hold">
                            <p:stCondLst>
                              <p:cond delay="500"/>
                            </p:stCondLst>
                            <p:childTnLst>
                              <p:par>
                                <p:cTn id="15" presetID="22" presetClass="entr" presetSubtype="4" fill="hold" nodeType="after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down)">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13" name="Text 6">
            <a:extLst>
              <a:ext uri="{FF2B5EF4-FFF2-40B4-BE49-F238E27FC236}">
                <a16:creationId xmlns:a16="http://schemas.microsoft.com/office/drawing/2014/main" id="{CFFF46CB-6775-9CD9-463D-3945F93F60CB}"/>
              </a:ext>
            </a:extLst>
          </p:cNvPr>
          <p:cNvSpPr/>
          <p:nvPr/>
        </p:nvSpPr>
        <p:spPr>
          <a:xfrm>
            <a:off x="1553290" y="2411000"/>
            <a:ext cx="184785" cy="493712"/>
          </a:xfrm>
          <a:prstGeom prst="rect">
            <a:avLst/>
          </a:prstGeom>
          <a:noFill/>
          <a:ln/>
        </p:spPr>
        <p:txBody>
          <a:bodyPr wrap="none" rtlCol="0" anchor="t"/>
          <a:lstStyle/>
          <a:p>
            <a:pPr algn="ctr">
              <a:lnSpc>
                <a:spcPts val="3888"/>
              </a:lnSpc>
            </a:pPr>
            <a:endParaRPr lang="en-US" sz="3888" dirty="0"/>
          </a:p>
        </p:txBody>
      </p:sp>
      <p:sp>
        <p:nvSpPr>
          <p:cNvPr id="14" name="Text 7">
            <a:extLst>
              <a:ext uri="{FF2B5EF4-FFF2-40B4-BE49-F238E27FC236}">
                <a16:creationId xmlns:a16="http://schemas.microsoft.com/office/drawing/2014/main" id="{EED732B4-3FA1-81C7-C79E-D0B30FA78A20}"/>
              </a:ext>
            </a:extLst>
          </p:cNvPr>
          <p:cNvSpPr/>
          <p:nvPr/>
        </p:nvSpPr>
        <p:spPr>
          <a:xfrm>
            <a:off x="553203" y="1866479"/>
            <a:ext cx="6792239" cy="526732"/>
          </a:xfrm>
          <a:prstGeom prst="rect">
            <a:avLst/>
          </a:prstGeom>
          <a:noFill/>
          <a:ln/>
        </p:spPr>
        <p:txBody>
          <a:bodyPr wrap="none" rtlCol="0" anchor="t"/>
          <a:lstStyle/>
          <a:p>
            <a:pPr indent="380144"/>
            <a:r>
              <a:rPr lang="en-US" sz="2800" b="1" i="1" dirty="0">
                <a:solidFill>
                  <a:srgbClr val="443728"/>
                </a:solidFill>
                <a:latin typeface="Arial" panose="020B0604020202020204" pitchFamily="34" charset="0"/>
                <a:ea typeface="Crimson Pro" pitchFamily="34" charset="-122"/>
                <a:cs typeface="Arial" panose="020B0604020202020204" pitchFamily="34" charset="0"/>
              </a:rPr>
              <a:t>CH6.</a:t>
            </a:r>
            <a:r>
              <a:rPr lang="en-GB" sz="2800" i="1" dirty="0">
                <a:latin typeface="Arial" panose="020B0604020202020204" pitchFamily="34" charset="0"/>
                <a:ea typeface="Calibri" panose="020F0502020204030204" pitchFamily="34" charset="0"/>
                <a:cs typeface="Arial" panose="020B0604020202020204" pitchFamily="34" charset="0"/>
              </a:rPr>
              <a:t> </a:t>
            </a:r>
            <a:r>
              <a:rPr lang="x-none" sz="2800" i="1" dirty="0">
                <a:solidFill>
                  <a:srgbClr val="000000"/>
                </a:solidFill>
                <a:latin typeface="Arial" panose="020B0604020202020204" pitchFamily="34" charset="0"/>
                <a:ea typeface="Times New Roman" panose="02020603050405020304" pitchFamily="18" charset="0"/>
                <a:cs typeface="Arial" panose="020B0604020202020204" pitchFamily="34" charset="0"/>
              </a:rPr>
              <a:t>Hoàn thiện bảng chân lí của Flip-Flop D.</a:t>
            </a:r>
            <a:endParaRPr lang="en-US" sz="2800" dirty="0">
              <a:latin typeface="Arial" panose="020B0604020202020204" pitchFamily="34" charset="0"/>
              <a:ea typeface="Times New Roman" panose="02020603050405020304" pitchFamily="18" charset="0"/>
              <a:cs typeface="Arial" panose="020B0604020202020204" pitchFamily="34" charset="0"/>
            </a:endParaRPr>
          </a:p>
          <a:p>
            <a:pPr algn="just">
              <a:lnSpc>
                <a:spcPts val="4051"/>
              </a:lnSpc>
            </a:pPr>
            <a:r>
              <a:rPr lang="vi-VN" sz="2400" i="1" dirty="0">
                <a:latin typeface="+mj-lt"/>
                <a:ea typeface="Calibri" panose="020F0502020204030204" pitchFamily="34" charset="0"/>
                <a:cs typeface="Times New Roman" panose="02020603050405020304" pitchFamily="18" charset="0"/>
              </a:rPr>
              <a:t> </a:t>
            </a:r>
            <a:endParaRPr lang="en-US" sz="2400" dirty="0">
              <a:latin typeface="+mj-lt"/>
              <a:ea typeface="Calibri" panose="020F0502020204030204" pitchFamily="34" charset="0"/>
              <a:cs typeface="Times New Roman" panose="02020603050405020304" pitchFamily="18" charset="0"/>
            </a:endParaRPr>
          </a:p>
          <a:p>
            <a:pPr algn="just">
              <a:lnSpc>
                <a:spcPts val="4051"/>
              </a:lnSpc>
            </a:pPr>
            <a:endParaRPr lang="en-US" sz="3467" i="1" dirty="0">
              <a:latin typeface="+mj-lt"/>
              <a:cs typeface="Times New Roman" panose="02020603050405020304" pitchFamily="18" charset="0"/>
            </a:endParaRPr>
          </a:p>
        </p:txBody>
      </p:sp>
      <p:sp>
        <p:nvSpPr>
          <p:cNvPr id="12" name="Rectangle 8">
            <a:extLst>
              <a:ext uri="{FF2B5EF4-FFF2-40B4-BE49-F238E27FC236}">
                <a16:creationId xmlns:a16="http://schemas.microsoft.com/office/drawing/2014/main" id="{DA072792-D2D1-5788-BDB3-92E6CEC01514}"/>
              </a:ext>
            </a:extLst>
          </p:cNvPr>
          <p:cNvSpPr>
            <a:spLocks noChangeArrowheads="1"/>
          </p:cNvSpPr>
          <p:nvPr/>
        </p:nvSpPr>
        <p:spPr bwMode="auto">
          <a:xfrm>
            <a:off x="1146646" y="3592985"/>
            <a:ext cx="246286"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21920" tIns="60960" rIns="121920" bIns="60960" numCol="1" anchor="ctr" anchorCtr="0" compatLnSpc="1">
            <a:prstTxWarp prst="textNoShape">
              <a:avLst/>
            </a:prstTxWarp>
            <a:spAutoFit/>
          </a:bodyPr>
          <a:lstStyle/>
          <a:p>
            <a:endParaRPr lang="en-US" sz="2400"/>
          </a:p>
        </p:txBody>
      </p:sp>
      <mc:AlternateContent xmlns:mc="http://schemas.openxmlformats.org/markup-compatibility/2006" xmlns:a14="http://schemas.microsoft.com/office/drawing/2010/main">
        <mc:Choice Requires="a14">
          <p:graphicFrame>
            <p:nvGraphicFramePr>
              <p:cNvPr id="2" name="Table 1">
                <a:extLst>
                  <a:ext uri="{FF2B5EF4-FFF2-40B4-BE49-F238E27FC236}">
                    <a16:creationId xmlns:a16="http://schemas.microsoft.com/office/drawing/2014/main" id="{28FE0F5F-E937-BE83-A33F-ED647071BE70}"/>
                  </a:ext>
                </a:extLst>
              </p:cNvPr>
              <p:cNvGraphicFramePr>
                <a:graphicFrameLocks noGrp="1"/>
              </p:cNvGraphicFramePr>
              <p:nvPr>
                <p:extLst>
                  <p:ext uri="{D42A27DB-BD31-4B8C-83A1-F6EECF244321}">
                    <p14:modId xmlns:p14="http://schemas.microsoft.com/office/powerpoint/2010/main" val="1233778535"/>
                  </p:ext>
                </p:extLst>
              </p:nvPr>
            </p:nvGraphicFramePr>
            <p:xfrm>
              <a:off x="873807" y="2874691"/>
              <a:ext cx="10415986" cy="3733376"/>
            </p:xfrm>
            <a:graphic>
              <a:graphicData uri="http://schemas.openxmlformats.org/drawingml/2006/table">
                <a:tbl>
                  <a:tblPr firstRow="1" firstCol="1" bandRow="1"/>
                  <a:tblGrid>
                    <a:gridCol w="2031412">
                      <a:extLst>
                        <a:ext uri="{9D8B030D-6E8A-4147-A177-3AD203B41FA5}">
                          <a16:colId xmlns:a16="http://schemas.microsoft.com/office/drawing/2014/main" val="3317457151"/>
                        </a:ext>
                      </a:extLst>
                    </a:gridCol>
                    <a:gridCol w="1815371">
                      <a:extLst>
                        <a:ext uri="{9D8B030D-6E8A-4147-A177-3AD203B41FA5}">
                          <a16:colId xmlns:a16="http://schemas.microsoft.com/office/drawing/2014/main" val="1776211134"/>
                        </a:ext>
                      </a:extLst>
                    </a:gridCol>
                    <a:gridCol w="1817370">
                      <a:extLst>
                        <a:ext uri="{9D8B030D-6E8A-4147-A177-3AD203B41FA5}">
                          <a16:colId xmlns:a16="http://schemas.microsoft.com/office/drawing/2014/main" val="3031312298"/>
                        </a:ext>
                      </a:extLst>
                    </a:gridCol>
                    <a:gridCol w="1885950">
                      <a:extLst>
                        <a:ext uri="{9D8B030D-6E8A-4147-A177-3AD203B41FA5}">
                          <a16:colId xmlns:a16="http://schemas.microsoft.com/office/drawing/2014/main" val="3474388371"/>
                        </a:ext>
                      </a:extLst>
                    </a:gridCol>
                    <a:gridCol w="2865883">
                      <a:extLst>
                        <a:ext uri="{9D8B030D-6E8A-4147-A177-3AD203B41FA5}">
                          <a16:colId xmlns:a16="http://schemas.microsoft.com/office/drawing/2014/main" val="3878423138"/>
                        </a:ext>
                      </a:extLst>
                    </a:gridCol>
                  </a:tblGrid>
                  <a:tr h="933344">
                    <a:tc>
                      <a:txBody>
                        <a:bodyPr/>
                        <a:lstStyle/>
                        <a:p>
                          <a:pPr marL="0" marR="0" indent="120650" algn="ctr">
                            <a:spcBef>
                              <a:spcPts val="0"/>
                            </a:spcBef>
                          </a:pPr>
                          <a:r>
                            <a:rPr lang="x-none" sz="2800" b="1" dirty="0">
                              <a:effectLst/>
                              <a:latin typeface="Arial" panose="020B0604020202020204" pitchFamily="34" charset="0"/>
                              <a:cs typeface="Arial" panose="020B0604020202020204" pitchFamily="34" charset="0"/>
                            </a:rPr>
                            <a:t>CLK</a:t>
                          </a:r>
                          <a:endParaRPr lang="en-US" sz="2800" b="1" dirty="0">
                            <a:effectLst/>
                            <a:latin typeface="Arial" panose="020B0604020202020204" pitchFamily="34" charset="0"/>
                            <a:ea typeface="Times New Roman" panose="02020603050405020304" pitchFamily="18" charset="0"/>
                            <a:cs typeface="Arial" panose="020B0604020202020204" pitchFamily="34" charset="0"/>
                          </a:endParaRPr>
                        </a:p>
                      </a:txBody>
                      <a:tcPr marT="0" marB="0" anchor="ctr"/>
                    </a:tc>
                    <a:tc>
                      <a:txBody>
                        <a:bodyPr/>
                        <a:lstStyle/>
                        <a:p>
                          <a:pPr marL="0" marR="0" algn="ctr">
                            <a:spcBef>
                              <a:spcPts val="0"/>
                            </a:spcBef>
                          </a:pPr>
                          <a:r>
                            <a:rPr lang="x-none" sz="2800" b="1" dirty="0">
                              <a:effectLst/>
                              <a:latin typeface="Arial" panose="020B0604020202020204" pitchFamily="34" charset="0"/>
                              <a:cs typeface="Arial" panose="020B0604020202020204" pitchFamily="34" charset="0"/>
                            </a:rPr>
                            <a:t>D</a:t>
                          </a:r>
                          <a:endParaRPr lang="en-US" sz="2800" b="1" dirty="0">
                            <a:effectLst/>
                            <a:latin typeface="Arial" panose="020B0604020202020204" pitchFamily="34" charset="0"/>
                            <a:ea typeface="Times New Roman" panose="02020603050405020304" pitchFamily="18" charset="0"/>
                            <a:cs typeface="Arial" panose="020B0604020202020204" pitchFamily="34" charset="0"/>
                          </a:endParaRPr>
                        </a:p>
                      </a:txBody>
                      <a:tcPr marT="0" marB="0" anchor="ctr"/>
                    </a:tc>
                    <a:tc>
                      <a:txBody>
                        <a:bodyPr/>
                        <a:lstStyle/>
                        <a:p>
                          <a:pPr marL="0" marR="0" algn="ctr">
                            <a:spcBef>
                              <a:spcPts val="0"/>
                            </a:spcBef>
                          </a:pPr>
                          <a:r>
                            <a:rPr lang="x-none" sz="2800" b="1" dirty="0">
                              <a:effectLst/>
                              <a:latin typeface="Arial" panose="020B0604020202020204" pitchFamily="34" charset="0"/>
                              <a:cs typeface="Arial" panose="020B0604020202020204" pitchFamily="34" charset="0"/>
                            </a:rPr>
                            <a:t>Q</a:t>
                          </a:r>
                          <a:endParaRPr lang="en-US" sz="2800" b="1" dirty="0">
                            <a:effectLst/>
                            <a:latin typeface="Arial" panose="020B0604020202020204" pitchFamily="34" charset="0"/>
                            <a:ea typeface="Times New Roman" panose="02020603050405020304" pitchFamily="18" charset="0"/>
                            <a:cs typeface="Arial" panose="020B0604020202020204" pitchFamily="34" charset="0"/>
                          </a:endParaRPr>
                        </a:p>
                      </a:txBody>
                      <a:tcPr marT="0" marB="0" anchor="ctr"/>
                    </a:tc>
                    <a:tc>
                      <a:txBody>
                        <a:bodyPr/>
                        <a:lstStyle/>
                        <a:p>
                          <a:pPr marL="0" marR="0" algn="ctr">
                            <a:spcBef>
                              <a:spcPts val="0"/>
                            </a:spcBef>
                          </a:pPr>
                          <a14:m>
                            <m:oMathPara xmlns:m="http://schemas.openxmlformats.org/officeDocument/2006/math">
                              <m:oMathParaPr>
                                <m:jc m:val="centerGroup"/>
                              </m:oMathParaPr>
                              <m:oMath xmlns:m="http://schemas.openxmlformats.org/officeDocument/2006/math">
                                <m:acc>
                                  <m:accPr>
                                    <m:chr m:val="̅"/>
                                    <m:ctrlPr>
                                      <a:rPr lang="en-US" sz="2800" b="1" i="1">
                                        <a:effectLst/>
                                        <a:latin typeface="Cambria Math" panose="02040503050406030204" pitchFamily="18" charset="0"/>
                                      </a:rPr>
                                    </m:ctrlPr>
                                  </m:accPr>
                                  <m:e>
                                    <m:r>
                                      <a:rPr lang="x-none" sz="2800" b="1" i="1" smtClean="0">
                                        <a:effectLst/>
                                        <a:latin typeface="Cambria Math" panose="02040503050406030204" pitchFamily="18" charset="0"/>
                                      </a:rPr>
                                      <m:t>𝐐</m:t>
                                    </m:r>
                                  </m:e>
                                </m:acc>
                              </m:oMath>
                            </m:oMathPara>
                          </a14:m>
                          <a:endParaRPr lang="en-US" sz="2800" b="1" dirty="0">
                            <a:effectLst/>
                            <a:latin typeface="Arial" panose="020B0604020202020204" pitchFamily="34" charset="0"/>
                            <a:ea typeface="Times New Roman" panose="02020603050405020304" pitchFamily="18" charset="0"/>
                            <a:cs typeface="Arial" panose="020B0604020202020204" pitchFamily="34" charset="0"/>
                          </a:endParaRPr>
                        </a:p>
                      </a:txBody>
                      <a:tcPr marT="0" marB="0" anchor="ctr"/>
                    </a:tc>
                    <a:tc>
                      <a:txBody>
                        <a:bodyPr/>
                        <a:lstStyle/>
                        <a:p>
                          <a:pPr marL="0" marR="0" algn="ctr">
                            <a:spcBef>
                              <a:spcPts val="0"/>
                            </a:spcBef>
                          </a:pPr>
                          <a:r>
                            <a:rPr lang="x-none" sz="2800" b="1" dirty="0">
                              <a:effectLst/>
                              <a:latin typeface="Arial" panose="020B0604020202020204" pitchFamily="34" charset="0"/>
                              <a:cs typeface="Arial" panose="020B0604020202020204" pitchFamily="34" charset="0"/>
                            </a:rPr>
                            <a:t>Trạng thái</a:t>
                          </a:r>
                          <a:endParaRPr lang="en-US" sz="2800" b="1" dirty="0">
                            <a:effectLst/>
                            <a:latin typeface="Arial" panose="020B0604020202020204" pitchFamily="34" charset="0"/>
                            <a:ea typeface="Times New Roman" panose="02020603050405020304" pitchFamily="18" charset="0"/>
                            <a:cs typeface="Arial" panose="020B0604020202020204" pitchFamily="34" charset="0"/>
                          </a:endParaRPr>
                        </a:p>
                      </a:txBody>
                      <a:tcPr marT="0" marB="0" anchor="ctr"/>
                    </a:tc>
                    <a:extLst>
                      <a:ext uri="{0D108BD9-81ED-4DB2-BD59-A6C34878D82A}">
                        <a16:rowId xmlns:a16="http://schemas.microsoft.com/office/drawing/2014/main" val="1113072527"/>
                      </a:ext>
                    </a:extLst>
                  </a:tr>
                  <a:tr h="933344">
                    <a:tc>
                      <a:txBody>
                        <a:bodyPr/>
                        <a:lstStyle/>
                        <a:p>
                          <a:pPr marL="0" marR="0" algn="ctr">
                            <a:spcBef>
                              <a:spcPts val="0"/>
                            </a:spcBef>
                          </a:pPr>
                          <a:r>
                            <a:rPr lang="x-none" sz="2800" b="1">
                              <a:effectLst/>
                              <a:latin typeface="Arial" panose="020B0604020202020204" pitchFamily="34" charset="0"/>
                              <a:cs typeface="Arial" panose="020B0604020202020204" pitchFamily="34" charset="0"/>
                            </a:rPr>
                            <a:t>↓</a:t>
                          </a:r>
                          <a:endParaRPr lang="en-US" sz="2800" b="1">
                            <a:effectLst/>
                            <a:latin typeface="Arial" panose="020B0604020202020204" pitchFamily="34" charset="0"/>
                            <a:ea typeface="Times New Roman" panose="02020603050405020304" pitchFamily="18" charset="0"/>
                            <a:cs typeface="Arial" panose="020B0604020202020204" pitchFamily="34" charset="0"/>
                          </a:endParaRPr>
                        </a:p>
                      </a:txBody>
                      <a:tcPr marT="0" marB="0" anchor="ctr"/>
                    </a:tc>
                    <a:tc>
                      <a:txBody>
                        <a:bodyPr/>
                        <a:lstStyle/>
                        <a:p>
                          <a:pPr marL="0" marR="0" algn="ctr">
                            <a:spcBef>
                              <a:spcPts val="0"/>
                            </a:spcBef>
                          </a:pPr>
                          <a:r>
                            <a:rPr lang="x-none" sz="2800" dirty="0">
                              <a:effectLst/>
                              <a:latin typeface="Arial" panose="020B0604020202020204" pitchFamily="34" charset="0"/>
                              <a:cs typeface="Arial" panose="020B0604020202020204" pitchFamily="34" charset="0"/>
                            </a:rPr>
                            <a:t>X</a:t>
                          </a:r>
                          <a:endParaRPr lang="en-US" sz="2800" dirty="0">
                            <a:effectLst/>
                            <a:latin typeface="Arial" panose="020B0604020202020204" pitchFamily="34" charset="0"/>
                            <a:ea typeface="Times New Roman" panose="02020603050405020304" pitchFamily="18" charset="0"/>
                            <a:cs typeface="Arial" panose="020B0604020202020204" pitchFamily="34" charset="0"/>
                          </a:endParaRPr>
                        </a:p>
                      </a:txBody>
                      <a:tcPr marT="0" marB="0" anchor="ctr"/>
                    </a:tc>
                    <a:tc>
                      <a:txBody>
                        <a:bodyPr/>
                        <a:lstStyle/>
                        <a:p>
                          <a:pPr marL="0" marR="0" algn="ctr">
                            <a:spcBef>
                              <a:spcPts val="0"/>
                            </a:spcBef>
                          </a:pPr>
                          <a:r>
                            <a:rPr lang="x-none" sz="2800">
                              <a:effectLst/>
                              <a:latin typeface="Arial" panose="020B0604020202020204" pitchFamily="34" charset="0"/>
                              <a:cs typeface="Arial" panose="020B0604020202020204" pitchFamily="34" charset="0"/>
                            </a:rPr>
                            <a:t> </a:t>
                          </a:r>
                          <a:endParaRPr lang="en-US" sz="2800">
                            <a:effectLst/>
                            <a:latin typeface="Arial" panose="020B0604020202020204" pitchFamily="34" charset="0"/>
                            <a:ea typeface="Times New Roman" panose="02020603050405020304" pitchFamily="18" charset="0"/>
                            <a:cs typeface="Arial" panose="020B0604020202020204" pitchFamily="34" charset="0"/>
                          </a:endParaRPr>
                        </a:p>
                      </a:txBody>
                      <a:tcPr marT="0" marB="0" anchor="ctr"/>
                    </a:tc>
                    <a:tc>
                      <a:txBody>
                        <a:bodyPr/>
                        <a:lstStyle/>
                        <a:p>
                          <a:pPr marL="0" marR="0" algn="ctr">
                            <a:spcBef>
                              <a:spcPts val="0"/>
                            </a:spcBef>
                          </a:pPr>
                          <a:r>
                            <a:rPr lang="x-none" sz="2800" dirty="0">
                              <a:effectLst/>
                              <a:latin typeface="Arial" panose="020B0604020202020204" pitchFamily="34" charset="0"/>
                              <a:cs typeface="Arial" panose="020B0604020202020204" pitchFamily="34" charset="0"/>
                            </a:rPr>
                            <a:t> </a:t>
                          </a:r>
                          <a:endParaRPr lang="en-US" sz="2800" dirty="0">
                            <a:effectLst/>
                            <a:latin typeface="Arial" panose="020B0604020202020204" pitchFamily="34" charset="0"/>
                            <a:ea typeface="Times New Roman" panose="02020603050405020304" pitchFamily="18" charset="0"/>
                            <a:cs typeface="Arial" panose="020B0604020202020204" pitchFamily="34" charset="0"/>
                          </a:endParaRPr>
                        </a:p>
                      </a:txBody>
                      <a:tcPr marT="0" marB="0" anchor="ctr"/>
                    </a:tc>
                    <a:tc>
                      <a:txBody>
                        <a:bodyPr/>
                        <a:lstStyle/>
                        <a:p>
                          <a:pPr marL="0" marR="0" algn="ctr">
                            <a:spcBef>
                              <a:spcPts val="0"/>
                            </a:spcBef>
                          </a:pPr>
                          <a:r>
                            <a:rPr lang="x-none" sz="2800" dirty="0">
                              <a:effectLst/>
                              <a:latin typeface="Arial" panose="020B0604020202020204" pitchFamily="34" charset="0"/>
                              <a:cs typeface="Arial" panose="020B0604020202020204" pitchFamily="34" charset="0"/>
                            </a:rPr>
                            <a:t>Không thay đổi</a:t>
                          </a:r>
                          <a:endParaRPr lang="en-US" sz="2800" dirty="0">
                            <a:effectLst/>
                            <a:latin typeface="Arial" panose="020B0604020202020204" pitchFamily="34" charset="0"/>
                            <a:ea typeface="Times New Roman" panose="02020603050405020304" pitchFamily="18" charset="0"/>
                            <a:cs typeface="Arial" panose="020B0604020202020204" pitchFamily="34" charset="0"/>
                          </a:endParaRPr>
                        </a:p>
                      </a:txBody>
                      <a:tcPr marT="0" marB="0" anchor="ctr"/>
                    </a:tc>
                    <a:extLst>
                      <a:ext uri="{0D108BD9-81ED-4DB2-BD59-A6C34878D82A}">
                        <a16:rowId xmlns:a16="http://schemas.microsoft.com/office/drawing/2014/main" val="3311750331"/>
                      </a:ext>
                    </a:extLst>
                  </a:tr>
                  <a:tr h="933344">
                    <a:tc>
                      <a:txBody>
                        <a:bodyPr/>
                        <a:lstStyle/>
                        <a:p>
                          <a:pPr marL="0" marR="0" algn="ctr">
                            <a:spcBef>
                              <a:spcPts val="0"/>
                            </a:spcBef>
                          </a:pPr>
                          <a:r>
                            <a:rPr lang="x-none" sz="2800" b="1">
                              <a:effectLst/>
                              <a:latin typeface="Arial" panose="020B0604020202020204" pitchFamily="34" charset="0"/>
                              <a:cs typeface="Arial" panose="020B0604020202020204" pitchFamily="34" charset="0"/>
                            </a:rPr>
                            <a:t>↑</a:t>
                          </a:r>
                          <a:endParaRPr lang="en-US" sz="2800" b="1">
                            <a:effectLst/>
                            <a:latin typeface="Arial" panose="020B0604020202020204" pitchFamily="34" charset="0"/>
                            <a:ea typeface="Times New Roman" panose="02020603050405020304" pitchFamily="18" charset="0"/>
                            <a:cs typeface="Arial" panose="020B0604020202020204" pitchFamily="34" charset="0"/>
                          </a:endParaRPr>
                        </a:p>
                      </a:txBody>
                      <a:tcPr marT="0" marB="0" anchor="ctr"/>
                    </a:tc>
                    <a:tc>
                      <a:txBody>
                        <a:bodyPr/>
                        <a:lstStyle/>
                        <a:p>
                          <a:pPr marL="0" marR="0" algn="ctr">
                            <a:spcBef>
                              <a:spcPts val="0"/>
                            </a:spcBef>
                          </a:pPr>
                          <a:r>
                            <a:rPr lang="x-none" sz="2800" dirty="0">
                              <a:effectLst/>
                              <a:latin typeface="Arial" panose="020B0604020202020204" pitchFamily="34" charset="0"/>
                              <a:cs typeface="Arial" panose="020B0604020202020204" pitchFamily="34" charset="0"/>
                            </a:rPr>
                            <a:t>0</a:t>
                          </a:r>
                          <a:endParaRPr lang="en-US" sz="2800" dirty="0">
                            <a:effectLst/>
                            <a:latin typeface="Arial" panose="020B0604020202020204" pitchFamily="34" charset="0"/>
                            <a:ea typeface="Times New Roman" panose="02020603050405020304" pitchFamily="18" charset="0"/>
                            <a:cs typeface="Arial" panose="020B0604020202020204" pitchFamily="34" charset="0"/>
                          </a:endParaRPr>
                        </a:p>
                      </a:txBody>
                      <a:tcPr marT="0" marB="0" anchor="ctr"/>
                    </a:tc>
                    <a:tc>
                      <a:txBody>
                        <a:bodyPr/>
                        <a:lstStyle/>
                        <a:p>
                          <a:pPr marL="0" marR="0" algn="ctr">
                            <a:spcBef>
                              <a:spcPts val="0"/>
                            </a:spcBef>
                          </a:pPr>
                          <a:r>
                            <a:rPr lang="x-none" sz="2800" dirty="0">
                              <a:effectLst/>
                              <a:latin typeface="Arial" panose="020B0604020202020204" pitchFamily="34" charset="0"/>
                              <a:cs typeface="Arial" panose="020B0604020202020204" pitchFamily="34" charset="0"/>
                            </a:rPr>
                            <a:t> </a:t>
                          </a:r>
                          <a:endParaRPr lang="en-US" sz="2800" dirty="0">
                            <a:effectLst/>
                            <a:latin typeface="Arial" panose="020B0604020202020204" pitchFamily="34" charset="0"/>
                            <a:ea typeface="Times New Roman" panose="02020603050405020304" pitchFamily="18" charset="0"/>
                            <a:cs typeface="Arial" panose="020B0604020202020204" pitchFamily="34" charset="0"/>
                          </a:endParaRPr>
                        </a:p>
                      </a:txBody>
                      <a:tcPr marT="0" marB="0" anchor="ctr"/>
                    </a:tc>
                    <a:tc>
                      <a:txBody>
                        <a:bodyPr/>
                        <a:lstStyle/>
                        <a:p>
                          <a:pPr marL="0" marR="0" algn="ctr">
                            <a:spcBef>
                              <a:spcPts val="0"/>
                            </a:spcBef>
                          </a:pPr>
                          <a:r>
                            <a:rPr lang="x-none" sz="2800" dirty="0">
                              <a:effectLst/>
                              <a:latin typeface="Arial" panose="020B0604020202020204" pitchFamily="34" charset="0"/>
                              <a:cs typeface="Arial" panose="020B0604020202020204" pitchFamily="34" charset="0"/>
                            </a:rPr>
                            <a:t> </a:t>
                          </a:r>
                          <a:endParaRPr lang="en-US" sz="2800" dirty="0">
                            <a:effectLst/>
                            <a:latin typeface="Arial" panose="020B0604020202020204" pitchFamily="34" charset="0"/>
                            <a:ea typeface="Times New Roman" panose="02020603050405020304" pitchFamily="18" charset="0"/>
                            <a:cs typeface="Arial" panose="020B0604020202020204" pitchFamily="34" charset="0"/>
                          </a:endParaRPr>
                        </a:p>
                      </a:txBody>
                      <a:tcPr marT="0" marB="0" anchor="ctr"/>
                    </a:tc>
                    <a:tc>
                      <a:txBody>
                        <a:bodyPr/>
                        <a:lstStyle/>
                        <a:p>
                          <a:pPr marL="0" marR="0" algn="ctr">
                            <a:spcBef>
                              <a:spcPts val="0"/>
                            </a:spcBef>
                          </a:pPr>
                          <a:r>
                            <a:rPr lang="x-none" sz="2800">
                              <a:effectLst/>
                              <a:latin typeface="Arial" panose="020B0604020202020204" pitchFamily="34" charset="0"/>
                              <a:cs typeface="Arial" panose="020B0604020202020204" pitchFamily="34" charset="0"/>
                            </a:rPr>
                            <a:t>Xóa</a:t>
                          </a:r>
                          <a:endParaRPr lang="en-US" sz="2800">
                            <a:effectLst/>
                            <a:latin typeface="Arial" panose="020B0604020202020204" pitchFamily="34" charset="0"/>
                            <a:ea typeface="Times New Roman" panose="02020603050405020304" pitchFamily="18" charset="0"/>
                            <a:cs typeface="Arial" panose="020B0604020202020204" pitchFamily="34" charset="0"/>
                          </a:endParaRPr>
                        </a:p>
                      </a:txBody>
                      <a:tcPr marT="0" marB="0" anchor="ctr"/>
                    </a:tc>
                    <a:extLst>
                      <a:ext uri="{0D108BD9-81ED-4DB2-BD59-A6C34878D82A}">
                        <a16:rowId xmlns:a16="http://schemas.microsoft.com/office/drawing/2014/main" val="288795691"/>
                      </a:ext>
                    </a:extLst>
                  </a:tr>
                  <a:tr h="933344">
                    <a:tc>
                      <a:txBody>
                        <a:bodyPr/>
                        <a:lstStyle/>
                        <a:p>
                          <a:pPr marL="0" marR="0" algn="ctr">
                            <a:spcBef>
                              <a:spcPts val="0"/>
                            </a:spcBef>
                          </a:pPr>
                          <a:r>
                            <a:rPr lang="x-none" sz="2800" b="1" dirty="0">
                              <a:effectLst/>
                              <a:latin typeface="Arial" panose="020B0604020202020204" pitchFamily="34" charset="0"/>
                              <a:cs typeface="Arial" panose="020B0604020202020204" pitchFamily="34" charset="0"/>
                            </a:rPr>
                            <a:t>↑</a:t>
                          </a:r>
                          <a:endParaRPr lang="en-US" sz="2800" b="1" dirty="0">
                            <a:effectLst/>
                            <a:latin typeface="Arial" panose="020B0604020202020204" pitchFamily="34" charset="0"/>
                            <a:ea typeface="Times New Roman" panose="02020603050405020304" pitchFamily="18" charset="0"/>
                            <a:cs typeface="Arial" panose="020B0604020202020204" pitchFamily="34" charset="0"/>
                          </a:endParaRPr>
                        </a:p>
                      </a:txBody>
                      <a:tcPr marT="0" marB="0" anchor="ctr"/>
                    </a:tc>
                    <a:tc>
                      <a:txBody>
                        <a:bodyPr/>
                        <a:lstStyle/>
                        <a:p>
                          <a:pPr marL="0" marR="0" algn="ctr">
                            <a:spcBef>
                              <a:spcPts val="0"/>
                            </a:spcBef>
                          </a:pPr>
                          <a:r>
                            <a:rPr lang="x-none" sz="2800">
                              <a:effectLst/>
                              <a:latin typeface="Arial" panose="020B0604020202020204" pitchFamily="34" charset="0"/>
                              <a:cs typeface="Arial" panose="020B0604020202020204" pitchFamily="34" charset="0"/>
                            </a:rPr>
                            <a:t>1</a:t>
                          </a:r>
                          <a:endParaRPr lang="en-US" sz="2800">
                            <a:effectLst/>
                            <a:latin typeface="Arial" panose="020B0604020202020204" pitchFamily="34" charset="0"/>
                            <a:ea typeface="Times New Roman" panose="02020603050405020304" pitchFamily="18" charset="0"/>
                            <a:cs typeface="Arial" panose="020B0604020202020204" pitchFamily="34" charset="0"/>
                          </a:endParaRPr>
                        </a:p>
                      </a:txBody>
                      <a:tcPr marT="0" marB="0" anchor="ctr"/>
                    </a:tc>
                    <a:tc>
                      <a:txBody>
                        <a:bodyPr/>
                        <a:lstStyle/>
                        <a:p>
                          <a:pPr marL="0" marR="0" algn="ctr">
                            <a:spcBef>
                              <a:spcPts val="0"/>
                            </a:spcBef>
                          </a:pPr>
                          <a:r>
                            <a:rPr lang="x-none" sz="2800" dirty="0">
                              <a:effectLst/>
                              <a:latin typeface="Arial" panose="020B0604020202020204" pitchFamily="34" charset="0"/>
                              <a:cs typeface="Arial" panose="020B0604020202020204" pitchFamily="34" charset="0"/>
                            </a:rPr>
                            <a:t> </a:t>
                          </a:r>
                          <a:endParaRPr lang="en-US" sz="2800" dirty="0">
                            <a:effectLst/>
                            <a:latin typeface="Arial" panose="020B0604020202020204" pitchFamily="34" charset="0"/>
                            <a:ea typeface="Times New Roman" panose="02020603050405020304" pitchFamily="18" charset="0"/>
                            <a:cs typeface="Arial" panose="020B0604020202020204" pitchFamily="34" charset="0"/>
                          </a:endParaRPr>
                        </a:p>
                      </a:txBody>
                      <a:tcPr marT="0" marB="0" anchor="ctr"/>
                    </a:tc>
                    <a:tc>
                      <a:txBody>
                        <a:bodyPr/>
                        <a:lstStyle/>
                        <a:p>
                          <a:pPr marL="0" marR="0" algn="ctr">
                            <a:spcBef>
                              <a:spcPts val="0"/>
                            </a:spcBef>
                          </a:pPr>
                          <a:r>
                            <a:rPr lang="x-none" sz="2800" dirty="0">
                              <a:effectLst/>
                              <a:latin typeface="Arial" panose="020B0604020202020204" pitchFamily="34" charset="0"/>
                              <a:cs typeface="Arial" panose="020B0604020202020204" pitchFamily="34" charset="0"/>
                            </a:rPr>
                            <a:t> </a:t>
                          </a:r>
                          <a:endParaRPr lang="en-US" sz="2800" dirty="0">
                            <a:effectLst/>
                            <a:latin typeface="Arial" panose="020B0604020202020204" pitchFamily="34" charset="0"/>
                            <a:ea typeface="Times New Roman" panose="02020603050405020304" pitchFamily="18" charset="0"/>
                            <a:cs typeface="Arial" panose="020B0604020202020204" pitchFamily="34" charset="0"/>
                          </a:endParaRPr>
                        </a:p>
                      </a:txBody>
                      <a:tcPr marT="0" marB="0" anchor="ctr"/>
                    </a:tc>
                    <a:tc>
                      <a:txBody>
                        <a:bodyPr/>
                        <a:lstStyle/>
                        <a:p>
                          <a:pPr marL="0" marR="0" algn="ctr">
                            <a:spcBef>
                              <a:spcPts val="0"/>
                            </a:spcBef>
                          </a:pPr>
                          <a:r>
                            <a:rPr lang="x-none" sz="2800" dirty="0">
                              <a:effectLst/>
                              <a:latin typeface="Arial" panose="020B0604020202020204" pitchFamily="34" charset="0"/>
                              <a:cs typeface="Arial" panose="020B0604020202020204" pitchFamily="34" charset="0"/>
                            </a:rPr>
                            <a:t>Đặt</a:t>
                          </a:r>
                          <a:endParaRPr lang="en-US" sz="2800" dirty="0">
                            <a:effectLst/>
                            <a:latin typeface="Arial" panose="020B0604020202020204" pitchFamily="34" charset="0"/>
                            <a:ea typeface="Times New Roman" panose="02020603050405020304" pitchFamily="18" charset="0"/>
                            <a:cs typeface="Arial" panose="020B0604020202020204" pitchFamily="34" charset="0"/>
                          </a:endParaRPr>
                        </a:p>
                      </a:txBody>
                      <a:tcPr marT="0" marB="0" anchor="ctr"/>
                    </a:tc>
                    <a:extLst>
                      <a:ext uri="{0D108BD9-81ED-4DB2-BD59-A6C34878D82A}">
                        <a16:rowId xmlns:a16="http://schemas.microsoft.com/office/drawing/2014/main" val="1251147107"/>
                      </a:ext>
                    </a:extLst>
                  </a:tr>
                </a:tbl>
              </a:graphicData>
            </a:graphic>
          </p:graphicFrame>
        </mc:Choice>
        <mc:Fallback xmlns="">
          <p:graphicFrame>
            <p:nvGraphicFramePr>
              <p:cNvPr id="2" name="Table 1">
                <a:extLst>
                  <a:ext uri="{FF2B5EF4-FFF2-40B4-BE49-F238E27FC236}">
                    <a16:creationId xmlns:a16="http://schemas.microsoft.com/office/drawing/2014/main" id="{28FE0F5F-E937-BE83-A33F-ED647071BE70}"/>
                  </a:ext>
                </a:extLst>
              </p:cNvPr>
              <p:cNvGraphicFramePr>
                <a:graphicFrameLocks noGrp="1"/>
              </p:cNvGraphicFramePr>
              <p:nvPr>
                <p:extLst>
                  <p:ext uri="{D42A27DB-BD31-4B8C-83A1-F6EECF244321}">
                    <p14:modId xmlns:p14="http://schemas.microsoft.com/office/powerpoint/2010/main" val="1233778535"/>
                  </p:ext>
                </p:extLst>
              </p:nvPr>
            </p:nvGraphicFramePr>
            <p:xfrm>
              <a:off x="873807" y="2874691"/>
              <a:ext cx="10415986" cy="3733376"/>
            </p:xfrm>
            <a:graphic>
              <a:graphicData uri="http://schemas.openxmlformats.org/drawingml/2006/table">
                <a:tbl>
                  <a:tblPr firstRow="1" firstCol="1" bandRow="1"/>
                  <a:tblGrid>
                    <a:gridCol w="2031412">
                      <a:extLst>
                        <a:ext uri="{9D8B030D-6E8A-4147-A177-3AD203B41FA5}">
                          <a16:colId xmlns:a16="http://schemas.microsoft.com/office/drawing/2014/main" val="3317457151"/>
                        </a:ext>
                      </a:extLst>
                    </a:gridCol>
                    <a:gridCol w="1815371">
                      <a:extLst>
                        <a:ext uri="{9D8B030D-6E8A-4147-A177-3AD203B41FA5}">
                          <a16:colId xmlns:a16="http://schemas.microsoft.com/office/drawing/2014/main" val="1776211134"/>
                        </a:ext>
                      </a:extLst>
                    </a:gridCol>
                    <a:gridCol w="1817370">
                      <a:extLst>
                        <a:ext uri="{9D8B030D-6E8A-4147-A177-3AD203B41FA5}">
                          <a16:colId xmlns:a16="http://schemas.microsoft.com/office/drawing/2014/main" val="3031312298"/>
                        </a:ext>
                      </a:extLst>
                    </a:gridCol>
                    <a:gridCol w="1885950">
                      <a:extLst>
                        <a:ext uri="{9D8B030D-6E8A-4147-A177-3AD203B41FA5}">
                          <a16:colId xmlns:a16="http://schemas.microsoft.com/office/drawing/2014/main" val="3474388371"/>
                        </a:ext>
                      </a:extLst>
                    </a:gridCol>
                    <a:gridCol w="2865883">
                      <a:extLst>
                        <a:ext uri="{9D8B030D-6E8A-4147-A177-3AD203B41FA5}">
                          <a16:colId xmlns:a16="http://schemas.microsoft.com/office/drawing/2014/main" val="3878423138"/>
                        </a:ext>
                      </a:extLst>
                    </a:gridCol>
                  </a:tblGrid>
                  <a:tr h="933344">
                    <a:tc>
                      <a:txBody>
                        <a:bodyPr/>
                        <a:lstStyle/>
                        <a:p>
                          <a:pPr marL="0" marR="0" indent="120650" algn="ctr">
                            <a:spcBef>
                              <a:spcPts val="0"/>
                            </a:spcBef>
                          </a:pPr>
                          <a:r>
                            <a:rPr lang="x-none" sz="2800" b="1" dirty="0">
                              <a:effectLst/>
                              <a:latin typeface="Arial" panose="020B0604020202020204" pitchFamily="34" charset="0"/>
                              <a:cs typeface="Arial" panose="020B0604020202020204" pitchFamily="34" charset="0"/>
                            </a:rPr>
                            <a:t>CLK</a:t>
                          </a:r>
                          <a:endParaRPr lang="en-US" sz="2800" b="1" dirty="0">
                            <a:effectLst/>
                            <a:latin typeface="Arial" panose="020B0604020202020204" pitchFamily="34" charset="0"/>
                            <a:ea typeface="Times New Roman" panose="02020603050405020304" pitchFamily="18" charset="0"/>
                            <a:cs typeface="Arial" panose="020B0604020202020204" pitchFamily="34" charset="0"/>
                          </a:endParaRPr>
                        </a:p>
                      </a:txBody>
                      <a:tcPr marT="0" marB="0" anchor="ctr"/>
                    </a:tc>
                    <a:tc>
                      <a:txBody>
                        <a:bodyPr/>
                        <a:lstStyle/>
                        <a:p>
                          <a:pPr marL="0" marR="0" algn="ctr">
                            <a:spcBef>
                              <a:spcPts val="0"/>
                            </a:spcBef>
                          </a:pPr>
                          <a:r>
                            <a:rPr lang="x-none" sz="2800" b="1" dirty="0">
                              <a:effectLst/>
                              <a:latin typeface="Arial" panose="020B0604020202020204" pitchFamily="34" charset="0"/>
                              <a:cs typeface="Arial" panose="020B0604020202020204" pitchFamily="34" charset="0"/>
                            </a:rPr>
                            <a:t>D</a:t>
                          </a:r>
                          <a:endParaRPr lang="en-US" sz="2800" b="1" dirty="0">
                            <a:effectLst/>
                            <a:latin typeface="Arial" panose="020B0604020202020204" pitchFamily="34" charset="0"/>
                            <a:ea typeface="Times New Roman" panose="02020603050405020304" pitchFamily="18" charset="0"/>
                            <a:cs typeface="Arial" panose="020B0604020202020204" pitchFamily="34" charset="0"/>
                          </a:endParaRPr>
                        </a:p>
                      </a:txBody>
                      <a:tcPr marT="0" marB="0" anchor="ctr"/>
                    </a:tc>
                    <a:tc>
                      <a:txBody>
                        <a:bodyPr/>
                        <a:lstStyle/>
                        <a:p>
                          <a:pPr marL="0" marR="0" algn="ctr">
                            <a:spcBef>
                              <a:spcPts val="0"/>
                            </a:spcBef>
                          </a:pPr>
                          <a:r>
                            <a:rPr lang="x-none" sz="2800" b="1" dirty="0">
                              <a:effectLst/>
                              <a:latin typeface="Arial" panose="020B0604020202020204" pitchFamily="34" charset="0"/>
                              <a:cs typeface="Arial" panose="020B0604020202020204" pitchFamily="34" charset="0"/>
                            </a:rPr>
                            <a:t>Q</a:t>
                          </a:r>
                          <a:endParaRPr lang="en-US" sz="2800" b="1" dirty="0">
                            <a:effectLst/>
                            <a:latin typeface="Arial" panose="020B0604020202020204" pitchFamily="34" charset="0"/>
                            <a:ea typeface="Times New Roman" panose="02020603050405020304" pitchFamily="18" charset="0"/>
                            <a:cs typeface="Arial" panose="020B0604020202020204" pitchFamily="34" charset="0"/>
                          </a:endParaRPr>
                        </a:p>
                      </a:txBody>
                      <a:tcPr marT="0" marB="0" anchor="ctr"/>
                    </a:tc>
                    <a:tc>
                      <a:txBody>
                        <a:bodyPr/>
                        <a:lstStyle/>
                        <a:p>
                          <a:pPr marL="0" marR="0" algn="ctr">
                            <a:spcBef>
                              <a:spcPts val="0"/>
                            </a:spcBef>
                          </a:pPr>
                          <a14:m xmlns:a14="http://schemas.microsoft.com/office/drawing/2010/main">
                            <m:oMathPara xmlns:m="http://schemas.openxmlformats.org/officeDocument/2006/math">
                              <m:oMathParaPr>
                                <m:jc m:val="centerGroup"/>
                              </m:oMathParaPr>
                              <m:oMath xmlns:m="http://schemas.openxmlformats.org/officeDocument/2006/math">
                                <m:acc>
                                  <m:accPr>
                                    <m:chr m:val="̅"/>
                                    <m:ctrlPr>
                                      <a:rPr lang="en-US" sz="2800" b="1" i="1">
                                        <a:effectLst/>
                                        <a:latin typeface="Cambria Math" panose="02040503050406030204" pitchFamily="18" charset="0"/>
                                      </a:rPr>
                                    </m:ctrlPr>
                                  </m:accPr>
                                  <m:e>
                                    <m:r>
                                      <a:rPr lang="x-none" sz="2800" b="1" i="1" smtClean="0">
                                        <a:effectLst/>
                                        <a:latin typeface="Cambria Math" panose="02040503050406030204" pitchFamily="18" charset="0"/>
                                      </a:rPr>
                                      <m:t>𝐐</m:t>
                                    </m:r>
                                  </m:e>
                                </m:acc>
                              </m:oMath>
                            </m:oMathPara>
                          </a14:m>
                          <a:endParaRPr lang="en-US" sz="2800" b="1" dirty="0">
                            <a:effectLst/>
                            <a:latin typeface="Arial" panose="020B0604020202020204" pitchFamily="34" charset="0"/>
                            <a:ea typeface="Times New Roman" panose="02020603050405020304" pitchFamily="18" charset="0"/>
                            <a:cs typeface="Arial" panose="020B0604020202020204" pitchFamily="34" charset="0"/>
                          </a:endParaRPr>
                        </a:p>
                      </a:txBody>
                      <a:tcPr marT="0" marB="0" anchor="ctr"/>
                    </a:tc>
                    <a:tc>
                      <a:txBody>
                        <a:bodyPr/>
                        <a:lstStyle/>
                        <a:p>
                          <a:pPr marL="0" marR="0" algn="ctr">
                            <a:spcBef>
                              <a:spcPts val="0"/>
                            </a:spcBef>
                          </a:pPr>
                          <a:r>
                            <a:rPr lang="x-none" sz="2800" b="1" dirty="0">
                              <a:effectLst/>
                              <a:latin typeface="Arial" panose="020B0604020202020204" pitchFamily="34" charset="0"/>
                              <a:cs typeface="Arial" panose="020B0604020202020204" pitchFamily="34" charset="0"/>
                            </a:rPr>
                            <a:t>Trạng thái</a:t>
                          </a:r>
                          <a:endParaRPr lang="en-US" sz="2800" b="1" dirty="0">
                            <a:effectLst/>
                            <a:latin typeface="Arial" panose="020B0604020202020204" pitchFamily="34" charset="0"/>
                            <a:ea typeface="Times New Roman" panose="02020603050405020304" pitchFamily="18" charset="0"/>
                            <a:cs typeface="Arial" panose="020B0604020202020204" pitchFamily="34" charset="0"/>
                          </a:endParaRPr>
                        </a:p>
                      </a:txBody>
                      <a:tcPr marT="0" marB="0" anchor="ctr"/>
                    </a:tc>
                    <a:extLst>
                      <a:ext uri="{0D108BD9-81ED-4DB2-BD59-A6C34878D82A}">
                        <a16:rowId xmlns:a16="http://schemas.microsoft.com/office/drawing/2014/main" val="1113072527"/>
                      </a:ext>
                    </a:extLst>
                  </a:tr>
                  <a:tr h="933344">
                    <a:tc>
                      <a:txBody>
                        <a:bodyPr/>
                        <a:lstStyle/>
                        <a:p>
                          <a:pPr marL="0" marR="0" algn="ctr">
                            <a:spcBef>
                              <a:spcPts val="0"/>
                            </a:spcBef>
                          </a:pPr>
                          <a:r>
                            <a:rPr lang="x-none" sz="2800" b="1">
                              <a:effectLst/>
                              <a:latin typeface="Arial" panose="020B0604020202020204" pitchFamily="34" charset="0"/>
                              <a:cs typeface="Arial" panose="020B0604020202020204" pitchFamily="34" charset="0"/>
                            </a:rPr>
                            <a:t>↓</a:t>
                          </a:r>
                          <a:endParaRPr lang="en-US" sz="2800" b="1">
                            <a:effectLst/>
                            <a:latin typeface="Arial" panose="020B0604020202020204" pitchFamily="34" charset="0"/>
                            <a:ea typeface="Times New Roman" panose="02020603050405020304" pitchFamily="18" charset="0"/>
                            <a:cs typeface="Arial" panose="020B0604020202020204" pitchFamily="34" charset="0"/>
                          </a:endParaRPr>
                        </a:p>
                      </a:txBody>
                      <a:tcPr marT="0" marB="0" anchor="ctr"/>
                    </a:tc>
                    <a:tc>
                      <a:txBody>
                        <a:bodyPr/>
                        <a:lstStyle/>
                        <a:p>
                          <a:pPr marL="0" marR="0" algn="ctr">
                            <a:spcBef>
                              <a:spcPts val="0"/>
                            </a:spcBef>
                          </a:pPr>
                          <a:r>
                            <a:rPr lang="x-none" sz="2800" dirty="0">
                              <a:effectLst/>
                              <a:latin typeface="Arial" panose="020B0604020202020204" pitchFamily="34" charset="0"/>
                              <a:cs typeface="Arial" panose="020B0604020202020204" pitchFamily="34" charset="0"/>
                            </a:rPr>
                            <a:t>X</a:t>
                          </a:r>
                          <a:endParaRPr lang="en-US" sz="2800" dirty="0">
                            <a:effectLst/>
                            <a:latin typeface="Arial" panose="020B0604020202020204" pitchFamily="34" charset="0"/>
                            <a:ea typeface="Times New Roman" panose="02020603050405020304" pitchFamily="18" charset="0"/>
                            <a:cs typeface="Arial" panose="020B0604020202020204" pitchFamily="34" charset="0"/>
                          </a:endParaRPr>
                        </a:p>
                      </a:txBody>
                      <a:tcPr marT="0" marB="0" anchor="ctr"/>
                    </a:tc>
                    <a:tc>
                      <a:txBody>
                        <a:bodyPr/>
                        <a:lstStyle/>
                        <a:p>
                          <a:pPr marL="0" marR="0" algn="ctr">
                            <a:spcBef>
                              <a:spcPts val="0"/>
                            </a:spcBef>
                          </a:pPr>
                          <a:r>
                            <a:rPr lang="x-none" sz="2800">
                              <a:effectLst/>
                              <a:latin typeface="Arial" panose="020B0604020202020204" pitchFamily="34" charset="0"/>
                              <a:cs typeface="Arial" panose="020B0604020202020204" pitchFamily="34" charset="0"/>
                            </a:rPr>
                            <a:t> </a:t>
                          </a:r>
                          <a:endParaRPr lang="en-US" sz="2800">
                            <a:effectLst/>
                            <a:latin typeface="Arial" panose="020B0604020202020204" pitchFamily="34" charset="0"/>
                            <a:ea typeface="Times New Roman" panose="02020603050405020304" pitchFamily="18" charset="0"/>
                            <a:cs typeface="Arial" panose="020B0604020202020204" pitchFamily="34" charset="0"/>
                          </a:endParaRPr>
                        </a:p>
                      </a:txBody>
                      <a:tcPr marT="0" marB="0" anchor="ctr"/>
                    </a:tc>
                    <a:tc>
                      <a:txBody>
                        <a:bodyPr/>
                        <a:lstStyle/>
                        <a:p>
                          <a:pPr marL="0" marR="0" algn="ctr">
                            <a:spcBef>
                              <a:spcPts val="0"/>
                            </a:spcBef>
                          </a:pPr>
                          <a:r>
                            <a:rPr lang="x-none" sz="2800" dirty="0">
                              <a:effectLst/>
                              <a:latin typeface="Arial" panose="020B0604020202020204" pitchFamily="34" charset="0"/>
                              <a:cs typeface="Arial" panose="020B0604020202020204" pitchFamily="34" charset="0"/>
                            </a:rPr>
                            <a:t> </a:t>
                          </a:r>
                          <a:endParaRPr lang="en-US" sz="2800" dirty="0">
                            <a:effectLst/>
                            <a:latin typeface="Arial" panose="020B0604020202020204" pitchFamily="34" charset="0"/>
                            <a:ea typeface="Times New Roman" panose="02020603050405020304" pitchFamily="18" charset="0"/>
                            <a:cs typeface="Arial" panose="020B0604020202020204" pitchFamily="34" charset="0"/>
                          </a:endParaRPr>
                        </a:p>
                      </a:txBody>
                      <a:tcPr marT="0" marB="0" anchor="ctr"/>
                    </a:tc>
                    <a:tc>
                      <a:txBody>
                        <a:bodyPr/>
                        <a:lstStyle/>
                        <a:p>
                          <a:pPr marL="0" marR="0" algn="ctr">
                            <a:spcBef>
                              <a:spcPts val="0"/>
                            </a:spcBef>
                          </a:pPr>
                          <a:r>
                            <a:rPr lang="x-none" sz="2800" dirty="0">
                              <a:effectLst/>
                              <a:latin typeface="Arial" panose="020B0604020202020204" pitchFamily="34" charset="0"/>
                              <a:cs typeface="Arial" panose="020B0604020202020204" pitchFamily="34" charset="0"/>
                            </a:rPr>
                            <a:t>Không thay đổi</a:t>
                          </a:r>
                          <a:endParaRPr lang="en-US" sz="2800" dirty="0">
                            <a:effectLst/>
                            <a:latin typeface="Arial" panose="020B0604020202020204" pitchFamily="34" charset="0"/>
                            <a:ea typeface="Times New Roman" panose="02020603050405020304" pitchFamily="18" charset="0"/>
                            <a:cs typeface="Arial" panose="020B0604020202020204" pitchFamily="34" charset="0"/>
                          </a:endParaRPr>
                        </a:p>
                      </a:txBody>
                      <a:tcPr marT="0" marB="0" anchor="ctr"/>
                    </a:tc>
                    <a:extLst>
                      <a:ext uri="{0D108BD9-81ED-4DB2-BD59-A6C34878D82A}">
                        <a16:rowId xmlns:a16="http://schemas.microsoft.com/office/drawing/2014/main" val="3311750331"/>
                      </a:ext>
                    </a:extLst>
                  </a:tr>
                  <a:tr h="933344">
                    <a:tc>
                      <a:txBody>
                        <a:bodyPr/>
                        <a:lstStyle/>
                        <a:p>
                          <a:pPr marL="0" marR="0" algn="ctr">
                            <a:spcBef>
                              <a:spcPts val="0"/>
                            </a:spcBef>
                          </a:pPr>
                          <a:r>
                            <a:rPr lang="x-none" sz="2800" b="1">
                              <a:effectLst/>
                              <a:latin typeface="Arial" panose="020B0604020202020204" pitchFamily="34" charset="0"/>
                              <a:cs typeface="Arial" panose="020B0604020202020204" pitchFamily="34" charset="0"/>
                            </a:rPr>
                            <a:t>↑</a:t>
                          </a:r>
                          <a:endParaRPr lang="en-US" sz="2800" b="1">
                            <a:effectLst/>
                            <a:latin typeface="Arial" panose="020B0604020202020204" pitchFamily="34" charset="0"/>
                            <a:ea typeface="Times New Roman" panose="02020603050405020304" pitchFamily="18" charset="0"/>
                            <a:cs typeface="Arial" panose="020B0604020202020204" pitchFamily="34" charset="0"/>
                          </a:endParaRPr>
                        </a:p>
                      </a:txBody>
                      <a:tcPr marT="0" marB="0" anchor="ctr"/>
                    </a:tc>
                    <a:tc>
                      <a:txBody>
                        <a:bodyPr/>
                        <a:lstStyle/>
                        <a:p>
                          <a:pPr marL="0" marR="0" algn="ctr">
                            <a:spcBef>
                              <a:spcPts val="0"/>
                            </a:spcBef>
                          </a:pPr>
                          <a:r>
                            <a:rPr lang="x-none" sz="2800" dirty="0">
                              <a:effectLst/>
                              <a:latin typeface="Arial" panose="020B0604020202020204" pitchFamily="34" charset="0"/>
                              <a:cs typeface="Arial" panose="020B0604020202020204" pitchFamily="34" charset="0"/>
                            </a:rPr>
                            <a:t>0</a:t>
                          </a:r>
                          <a:endParaRPr lang="en-US" sz="2800" dirty="0">
                            <a:effectLst/>
                            <a:latin typeface="Arial" panose="020B0604020202020204" pitchFamily="34" charset="0"/>
                            <a:ea typeface="Times New Roman" panose="02020603050405020304" pitchFamily="18" charset="0"/>
                            <a:cs typeface="Arial" panose="020B0604020202020204" pitchFamily="34" charset="0"/>
                          </a:endParaRPr>
                        </a:p>
                      </a:txBody>
                      <a:tcPr marT="0" marB="0" anchor="ctr"/>
                    </a:tc>
                    <a:tc>
                      <a:txBody>
                        <a:bodyPr/>
                        <a:lstStyle/>
                        <a:p>
                          <a:pPr marL="0" marR="0" algn="ctr">
                            <a:spcBef>
                              <a:spcPts val="0"/>
                            </a:spcBef>
                          </a:pPr>
                          <a:r>
                            <a:rPr lang="x-none" sz="2800" dirty="0">
                              <a:effectLst/>
                              <a:latin typeface="Arial" panose="020B0604020202020204" pitchFamily="34" charset="0"/>
                              <a:cs typeface="Arial" panose="020B0604020202020204" pitchFamily="34" charset="0"/>
                            </a:rPr>
                            <a:t> </a:t>
                          </a:r>
                          <a:endParaRPr lang="en-US" sz="2800" dirty="0">
                            <a:effectLst/>
                            <a:latin typeface="Arial" panose="020B0604020202020204" pitchFamily="34" charset="0"/>
                            <a:ea typeface="Times New Roman" panose="02020603050405020304" pitchFamily="18" charset="0"/>
                            <a:cs typeface="Arial" panose="020B0604020202020204" pitchFamily="34" charset="0"/>
                          </a:endParaRPr>
                        </a:p>
                      </a:txBody>
                      <a:tcPr marT="0" marB="0" anchor="ctr"/>
                    </a:tc>
                    <a:tc>
                      <a:txBody>
                        <a:bodyPr/>
                        <a:lstStyle/>
                        <a:p>
                          <a:pPr marL="0" marR="0" algn="ctr">
                            <a:spcBef>
                              <a:spcPts val="0"/>
                            </a:spcBef>
                          </a:pPr>
                          <a:r>
                            <a:rPr lang="x-none" sz="2800" dirty="0">
                              <a:effectLst/>
                              <a:latin typeface="Arial" panose="020B0604020202020204" pitchFamily="34" charset="0"/>
                              <a:cs typeface="Arial" panose="020B0604020202020204" pitchFamily="34" charset="0"/>
                            </a:rPr>
                            <a:t> </a:t>
                          </a:r>
                          <a:endParaRPr lang="en-US" sz="2800" dirty="0">
                            <a:effectLst/>
                            <a:latin typeface="Arial" panose="020B0604020202020204" pitchFamily="34" charset="0"/>
                            <a:ea typeface="Times New Roman" panose="02020603050405020304" pitchFamily="18" charset="0"/>
                            <a:cs typeface="Arial" panose="020B0604020202020204" pitchFamily="34" charset="0"/>
                          </a:endParaRPr>
                        </a:p>
                      </a:txBody>
                      <a:tcPr marT="0" marB="0" anchor="ctr"/>
                    </a:tc>
                    <a:tc>
                      <a:txBody>
                        <a:bodyPr/>
                        <a:lstStyle/>
                        <a:p>
                          <a:pPr marL="0" marR="0" algn="ctr">
                            <a:spcBef>
                              <a:spcPts val="0"/>
                            </a:spcBef>
                          </a:pPr>
                          <a:r>
                            <a:rPr lang="x-none" sz="2800">
                              <a:effectLst/>
                              <a:latin typeface="Arial" panose="020B0604020202020204" pitchFamily="34" charset="0"/>
                              <a:cs typeface="Arial" panose="020B0604020202020204" pitchFamily="34" charset="0"/>
                            </a:rPr>
                            <a:t>Xóa</a:t>
                          </a:r>
                          <a:endParaRPr lang="en-US" sz="2800">
                            <a:effectLst/>
                            <a:latin typeface="Arial" panose="020B0604020202020204" pitchFamily="34" charset="0"/>
                            <a:ea typeface="Times New Roman" panose="02020603050405020304" pitchFamily="18" charset="0"/>
                            <a:cs typeface="Arial" panose="020B0604020202020204" pitchFamily="34" charset="0"/>
                          </a:endParaRPr>
                        </a:p>
                      </a:txBody>
                      <a:tcPr marT="0" marB="0" anchor="ctr"/>
                    </a:tc>
                    <a:extLst>
                      <a:ext uri="{0D108BD9-81ED-4DB2-BD59-A6C34878D82A}">
                        <a16:rowId xmlns:a16="http://schemas.microsoft.com/office/drawing/2014/main" val="288795691"/>
                      </a:ext>
                    </a:extLst>
                  </a:tr>
                  <a:tr h="933344">
                    <a:tc>
                      <a:txBody>
                        <a:bodyPr/>
                        <a:lstStyle/>
                        <a:p>
                          <a:pPr marL="0" marR="0" algn="ctr">
                            <a:spcBef>
                              <a:spcPts val="0"/>
                            </a:spcBef>
                          </a:pPr>
                          <a:r>
                            <a:rPr lang="x-none" sz="2800" b="1" dirty="0">
                              <a:effectLst/>
                              <a:latin typeface="Arial" panose="020B0604020202020204" pitchFamily="34" charset="0"/>
                              <a:cs typeface="Arial" panose="020B0604020202020204" pitchFamily="34" charset="0"/>
                            </a:rPr>
                            <a:t>↑</a:t>
                          </a:r>
                          <a:endParaRPr lang="en-US" sz="2800" b="1" dirty="0">
                            <a:effectLst/>
                            <a:latin typeface="Arial" panose="020B0604020202020204" pitchFamily="34" charset="0"/>
                            <a:ea typeface="Times New Roman" panose="02020603050405020304" pitchFamily="18" charset="0"/>
                            <a:cs typeface="Arial" panose="020B0604020202020204" pitchFamily="34" charset="0"/>
                          </a:endParaRPr>
                        </a:p>
                      </a:txBody>
                      <a:tcPr marT="0" marB="0" anchor="ctr"/>
                    </a:tc>
                    <a:tc>
                      <a:txBody>
                        <a:bodyPr/>
                        <a:lstStyle/>
                        <a:p>
                          <a:pPr marL="0" marR="0" algn="ctr">
                            <a:spcBef>
                              <a:spcPts val="0"/>
                            </a:spcBef>
                          </a:pPr>
                          <a:r>
                            <a:rPr lang="x-none" sz="2800">
                              <a:effectLst/>
                              <a:latin typeface="Arial" panose="020B0604020202020204" pitchFamily="34" charset="0"/>
                              <a:cs typeface="Arial" panose="020B0604020202020204" pitchFamily="34" charset="0"/>
                            </a:rPr>
                            <a:t>1</a:t>
                          </a:r>
                          <a:endParaRPr lang="en-US" sz="2800">
                            <a:effectLst/>
                            <a:latin typeface="Arial" panose="020B0604020202020204" pitchFamily="34" charset="0"/>
                            <a:ea typeface="Times New Roman" panose="02020603050405020304" pitchFamily="18" charset="0"/>
                            <a:cs typeface="Arial" panose="020B0604020202020204" pitchFamily="34" charset="0"/>
                          </a:endParaRPr>
                        </a:p>
                      </a:txBody>
                      <a:tcPr marT="0" marB="0" anchor="ctr"/>
                    </a:tc>
                    <a:tc>
                      <a:txBody>
                        <a:bodyPr/>
                        <a:lstStyle/>
                        <a:p>
                          <a:pPr marL="0" marR="0" algn="ctr">
                            <a:spcBef>
                              <a:spcPts val="0"/>
                            </a:spcBef>
                          </a:pPr>
                          <a:r>
                            <a:rPr lang="x-none" sz="2800" dirty="0">
                              <a:effectLst/>
                              <a:latin typeface="Arial" panose="020B0604020202020204" pitchFamily="34" charset="0"/>
                              <a:cs typeface="Arial" panose="020B0604020202020204" pitchFamily="34" charset="0"/>
                            </a:rPr>
                            <a:t> </a:t>
                          </a:r>
                          <a:endParaRPr lang="en-US" sz="2800" dirty="0">
                            <a:effectLst/>
                            <a:latin typeface="Arial" panose="020B0604020202020204" pitchFamily="34" charset="0"/>
                            <a:ea typeface="Times New Roman" panose="02020603050405020304" pitchFamily="18" charset="0"/>
                            <a:cs typeface="Arial" panose="020B0604020202020204" pitchFamily="34" charset="0"/>
                          </a:endParaRPr>
                        </a:p>
                      </a:txBody>
                      <a:tcPr marT="0" marB="0" anchor="ctr"/>
                    </a:tc>
                    <a:tc>
                      <a:txBody>
                        <a:bodyPr/>
                        <a:lstStyle/>
                        <a:p>
                          <a:pPr marL="0" marR="0" algn="ctr">
                            <a:spcBef>
                              <a:spcPts val="0"/>
                            </a:spcBef>
                          </a:pPr>
                          <a:r>
                            <a:rPr lang="x-none" sz="2800" dirty="0">
                              <a:effectLst/>
                              <a:latin typeface="Arial" panose="020B0604020202020204" pitchFamily="34" charset="0"/>
                              <a:cs typeface="Arial" panose="020B0604020202020204" pitchFamily="34" charset="0"/>
                            </a:rPr>
                            <a:t> </a:t>
                          </a:r>
                          <a:endParaRPr lang="en-US" sz="2800" dirty="0">
                            <a:effectLst/>
                            <a:latin typeface="Arial" panose="020B0604020202020204" pitchFamily="34" charset="0"/>
                            <a:ea typeface="Times New Roman" panose="02020603050405020304" pitchFamily="18" charset="0"/>
                            <a:cs typeface="Arial" panose="020B0604020202020204" pitchFamily="34" charset="0"/>
                          </a:endParaRPr>
                        </a:p>
                      </a:txBody>
                      <a:tcPr marT="0" marB="0" anchor="ctr"/>
                    </a:tc>
                    <a:tc>
                      <a:txBody>
                        <a:bodyPr/>
                        <a:lstStyle/>
                        <a:p>
                          <a:pPr marL="0" marR="0" algn="ctr">
                            <a:spcBef>
                              <a:spcPts val="0"/>
                            </a:spcBef>
                          </a:pPr>
                          <a:r>
                            <a:rPr lang="x-none" sz="2800" dirty="0">
                              <a:effectLst/>
                              <a:latin typeface="Arial" panose="020B0604020202020204" pitchFamily="34" charset="0"/>
                              <a:cs typeface="Arial" panose="020B0604020202020204" pitchFamily="34" charset="0"/>
                            </a:rPr>
                            <a:t>Đặt</a:t>
                          </a:r>
                          <a:endParaRPr lang="en-US" sz="2800" dirty="0">
                            <a:effectLst/>
                            <a:latin typeface="Arial" panose="020B0604020202020204" pitchFamily="34" charset="0"/>
                            <a:ea typeface="Times New Roman" panose="02020603050405020304" pitchFamily="18" charset="0"/>
                            <a:cs typeface="Arial" panose="020B0604020202020204" pitchFamily="34" charset="0"/>
                          </a:endParaRPr>
                        </a:p>
                      </a:txBody>
                      <a:tcPr marT="0" marB="0" anchor="ctr"/>
                    </a:tc>
                    <a:extLst>
                      <a:ext uri="{0D108BD9-81ED-4DB2-BD59-A6C34878D82A}">
                        <a16:rowId xmlns:a16="http://schemas.microsoft.com/office/drawing/2014/main" val="1251147107"/>
                      </a:ext>
                    </a:extLst>
                  </a:tr>
                </a:tbl>
              </a:graphicData>
            </a:graphic>
          </p:graphicFrame>
        </mc:Fallback>
      </mc:AlternateContent>
      <p:pic>
        <p:nvPicPr>
          <p:cNvPr id="4" name="Picture 3">
            <a:extLst>
              <a:ext uri="{FF2B5EF4-FFF2-40B4-BE49-F238E27FC236}">
                <a16:creationId xmlns:a16="http://schemas.microsoft.com/office/drawing/2014/main" id="{1C82B478-E886-6B2C-3505-B64ABA01D6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02614" y="1995433"/>
            <a:ext cx="995716" cy="762801"/>
          </a:xfrm>
          <a:prstGeom prst="rect">
            <a:avLst/>
          </a:prstGeom>
          <a:solidFill>
            <a:schemeClr val="bg1"/>
          </a:solidFill>
          <a:ln>
            <a:noFill/>
          </a:ln>
        </p:spPr>
      </p:pic>
      <p:sp>
        <p:nvSpPr>
          <p:cNvPr id="9" name="TextBox 8">
            <a:extLst>
              <a:ext uri="{FF2B5EF4-FFF2-40B4-BE49-F238E27FC236}">
                <a16:creationId xmlns:a16="http://schemas.microsoft.com/office/drawing/2014/main" id="{79D7AAAA-488F-4243-DC48-BCB4C5C2D4EE}"/>
              </a:ext>
            </a:extLst>
          </p:cNvPr>
          <p:cNvSpPr txBox="1"/>
          <p:nvPr/>
        </p:nvSpPr>
        <p:spPr>
          <a:xfrm>
            <a:off x="923256" y="889589"/>
            <a:ext cx="6337934" cy="658835"/>
          </a:xfrm>
          <a:prstGeom prst="rect">
            <a:avLst/>
          </a:prstGeom>
          <a:noFill/>
        </p:spPr>
        <p:txBody>
          <a:bodyPr wrap="square">
            <a:spAutoFit/>
          </a:bodyPr>
          <a:lstStyle/>
          <a:p>
            <a:pPr algn="just">
              <a:lnSpc>
                <a:spcPct val="150000"/>
              </a:lnSpc>
            </a:pPr>
            <a:r>
              <a:rPr lang="en-US" sz="2800" b="1" dirty="0" err="1">
                <a:solidFill>
                  <a:srgbClr val="7030A0"/>
                </a:solidFill>
                <a:latin typeface="Arial" panose="020B0604020202020204" pitchFamily="34" charset="0"/>
                <a:cs typeface="Arial" panose="020B0604020202020204" pitchFamily="34" charset="0"/>
              </a:rPr>
              <a:t>Trả</a:t>
            </a:r>
            <a:r>
              <a:rPr lang="en-US" sz="2800" b="1" dirty="0">
                <a:solidFill>
                  <a:srgbClr val="7030A0"/>
                </a:solidFill>
                <a:latin typeface="Arial" panose="020B0604020202020204" pitchFamily="34" charset="0"/>
                <a:cs typeface="Arial" panose="020B0604020202020204" pitchFamily="34" charset="0"/>
              </a:rPr>
              <a:t> </a:t>
            </a:r>
            <a:r>
              <a:rPr lang="en-US" sz="2800" b="1" dirty="0" err="1">
                <a:solidFill>
                  <a:srgbClr val="7030A0"/>
                </a:solidFill>
                <a:latin typeface="Arial" panose="020B0604020202020204" pitchFamily="34" charset="0"/>
                <a:cs typeface="Arial" panose="020B0604020202020204" pitchFamily="34" charset="0"/>
              </a:rPr>
              <a:t>lời</a:t>
            </a:r>
            <a:r>
              <a:rPr lang="en-US" sz="2800" b="1" dirty="0">
                <a:solidFill>
                  <a:srgbClr val="7030A0"/>
                </a:solidFill>
                <a:latin typeface="Arial" panose="020B0604020202020204" pitchFamily="34" charset="0"/>
                <a:cs typeface="Arial" panose="020B0604020202020204" pitchFamily="34" charset="0"/>
              </a:rPr>
              <a:t> </a:t>
            </a:r>
            <a:r>
              <a:rPr lang="en-US" sz="2800" b="1" dirty="0" err="1">
                <a:solidFill>
                  <a:srgbClr val="7030A0"/>
                </a:solidFill>
                <a:latin typeface="Arial" panose="020B0604020202020204" pitchFamily="34" charset="0"/>
                <a:cs typeface="Arial" panose="020B0604020202020204" pitchFamily="34" charset="0"/>
              </a:rPr>
              <a:t>các</a:t>
            </a:r>
            <a:r>
              <a:rPr lang="en-US" sz="2800" b="1" dirty="0">
                <a:solidFill>
                  <a:srgbClr val="7030A0"/>
                </a:solidFill>
                <a:latin typeface="Arial" panose="020B0604020202020204" pitchFamily="34" charset="0"/>
                <a:cs typeface="Arial" panose="020B0604020202020204" pitchFamily="34" charset="0"/>
              </a:rPr>
              <a:t> </a:t>
            </a:r>
            <a:r>
              <a:rPr lang="en-US" sz="2800" b="1" dirty="0" err="1">
                <a:solidFill>
                  <a:srgbClr val="7030A0"/>
                </a:solidFill>
                <a:latin typeface="Arial" panose="020B0604020202020204" pitchFamily="34" charset="0"/>
                <a:cs typeface="Arial" panose="020B0604020202020204" pitchFamily="34" charset="0"/>
              </a:rPr>
              <a:t>câu</a:t>
            </a:r>
            <a:r>
              <a:rPr lang="en-US" sz="2800" b="1" dirty="0">
                <a:solidFill>
                  <a:srgbClr val="7030A0"/>
                </a:solidFill>
                <a:latin typeface="Arial" panose="020B0604020202020204" pitchFamily="34" charset="0"/>
                <a:cs typeface="Arial" panose="020B0604020202020204" pitchFamily="34" charset="0"/>
              </a:rPr>
              <a:t> </a:t>
            </a:r>
            <a:r>
              <a:rPr lang="en-US" sz="2800" b="1" dirty="0" err="1">
                <a:solidFill>
                  <a:srgbClr val="7030A0"/>
                </a:solidFill>
                <a:latin typeface="Arial" panose="020B0604020202020204" pitchFamily="34" charset="0"/>
                <a:cs typeface="Arial" panose="020B0604020202020204" pitchFamily="34" charset="0"/>
              </a:rPr>
              <a:t>hỏi</a:t>
            </a:r>
            <a:r>
              <a:rPr lang="en-US" sz="2800" b="1" dirty="0">
                <a:solidFill>
                  <a:srgbClr val="7030A0"/>
                </a:solidFill>
                <a:latin typeface="Arial" panose="020B0604020202020204" pitchFamily="34" charset="0"/>
                <a:cs typeface="Arial" panose="020B0604020202020204" pitchFamily="34" charset="0"/>
              </a:rPr>
              <a:t> </a:t>
            </a:r>
            <a:r>
              <a:rPr lang="en-US" sz="2800" b="1" dirty="0" err="1">
                <a:solidFill>
                  <a:srgbClr val="7030A0"/>
                </a:solidFill>
                <a:latin typeface="Arial" panose="020B0604020202020204" pitchFamily="34" charset="0"/>
                <a:cs typeface="Arial" panose="020B0604020202020204" pitchFamily="34" charset="0"/>
              </a:rPr>
              <a:t>sau</a:t>
            </a:r>
            <a:r>
              <a:rPr lang="en-US" sz="2800" b="1" dirty="0">
                <a:solidFill>
                  <a:srgbClr val="7030A0"/>
                </a:solidFill>
                <a:latin typeface="Arial" panose="020B0604020202020204" pitchFamily="34" charset="0"/>
                <a:cs typeface="Arial" panose="020B0604020202020204" pitchFamily="34" charset="0"/>
              </a:rPr>
              <a:t>:</a:t>
            </a:r>
          </a:p>
        </p:txBody>
      </p:sp>
      <p:sp>
        <p:nvSpPr>
          <p:cNvPr id="10" name="TextBox 9">
            <a:extLst>
              <a:ext uri="{FF2B5EF4-FFF2-40B4-BE49-F238E27FC236}">
                <a16:creationId xmlns:a16="http://schemas.microsoft.com/office/drawing/2014/main" id="{1E008922-C95D-890F-6A2E-6B73B88329C1}"/>
              </a:ext>
            </a:extLst>
          </p:cNvPr>
          <p:cNvSpPr txBox="1"/>
          <p:nvPr/>
        </p:nvSpPr>
        <p:spPr>
          <a:xfrm>
            <a:off x="923256" y="-36512"/>
            <a:ext cx="9287839" cy="923330"/>
          </a:xfrm>
          <a:prstGeom prst="rect">
            <a:avLst/>
          </a:prstGeom>
          <a:noFill/>
        </p:spPr>
        <p:txBody>
          <a:bodyPr wrap="square" rtlCol="0">
            <a:spAutoFit/>
          </a:bodyPr>
          <a:lstStyle/>
          <a:p>
            <a:pPr algn="ctr">
              <a:lnSpc>
                <a:spcPct val="150000"/>
              </a:lnSpc>
            </a:pPr>
            <a:r>
              <a:rPr lang="en-US" sz="3600" b="1" dirty="0" err="1">
                <a:solidFill>
                  <a:srgbClr val="FF0000"/>
                </a:solidFill>
                <a:latin typeface="Arial" panose="020B0604020202020204" pitchFamily="34" charset="0"/>
                <a:cs typeface="Arial" panose="020B0604020202020204" pitchFamily="34" charset="0"/>
              </a:rPr>
              <a:t>Phiếu</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học</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tập</a:t>
            </a:r>
            <a:r>
              <a:rPr lang="en-US" sz="3600" b="1" dirty="0">
                <a:solidFill>
                  <a:srgbClr val="FF0000"/>
                </a:solidFill>
                <a:latin typeface="Arial" panose="020B0604020202020204" pitchFamily="34" charset="0"/>
                <a:cs typeface="Arial" panose="020B0604020202020204" pitchFamily="34" charset="0"/>
              </a:rPr>
              <a:t> </a:t>
            </a:r>
            <a:r>
              <a:rPr lang="en-US" sz="3600" b="1" err="1">
                <a:solidFill>
                  <a:srgbClr val="FF0000"/>
                </a:solidFill>
                <a:latin typeface="Arial" panose="020B0604020202020204" pitchFamily="34" charset="0"/>
                <a:cs typeface="Arial" panose="020B0604020202020204" pitchFamily="34" charset="0"/>
              </a:rPr>
              <a:t>số</a:t>
            </a:r>
            <a:r>
              <a:rPr lang="en-US" sz="3600" b="1">
                <a:solidFill>
                  <a:srgbClr val="FF0000"/>
                </a:solidFill>
                <a:latin typeface="Arial" panose="020B0604020202020204" pitchFamily="34" charset="0"/>
                <a:cs typeface="Arial" panose="020B0604020202020204" pitchFamily="34" charset="0"/>
              </a:rPr>
              <a:t> </a:t>
            </a:r>
            <a:r>
              <a:rPr lang="en-US" sz="3600" b="1" smtClean="0">
                <a:solidFill>
                  <a:srgbClr val="FF0000"/>
                </a:solidFill>
                <a:latin typeface="Arial" panose="020B0604020202020204" pitchFamily="34" charset="0"/>
                <a:cs typeface="Arial" panose="020B0604020202020204" pitchFamily="34" charset="0"/>
              </a:rPr>
              <a:t>02 </a:t>
            </a:r>
            <a:endParaRPr lang="en-US" sz="36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5101977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13" name="Text 6">
            <a:extLst>
              <a:ext uri="{FF2B5EF4-FFF2-40B4-BE49-F238E27FC236}">
                <a16:creationId xmlns:a16="http://schemas.microsoft.com/office/drawing/2014/main" id="{CFFF46CB-6775-9CD9-463D-3945F93F60CB}"/>
              </a:ext>
            </a:extLst>
          </p:cNvPr>
          <p:cNvSpPr/>
          <p:nvPr/>
        </p:nvSpPr>
        <p:spPr>
          <a:xfrm>
            <a:off x="1553290" y="2411000"/>
            <a:ext cx="184785" cy="493712"/>
          </a:xfrm>
          <a:prstGeom prst="rect">
            <a:avLst/>
          </a:prstGeom>
          <a:noFill/>
          <a:ln/>
        </p:spPr>
        <p:txBody>
          <a:bodyPr wrap="none" rtlCol="0" anchor="t"/>
          <a:lstStyle/>
          <a:p>
            <a:pPr algn="ctr">
              <a:lnSpc>
                <a:spcPts val="3888"/>
              </a:lnSpc>
            </a:pPr>
            <a:endParaRPr lang="en-US" sz="3888" dirty="0"/>
          </a:p>
        </p:txBody>
      </p:sp>
      <p:sp>
        <p:nvSpPr>
          <p:cNvPr id="14" name="Text 7">
            <a:extLst>
              <a:ext uri="{FF2B5EF4-FFF2-40B4-BE49-F238E27FC236}">
                <a16:creationId xmlns:a16="http://schemas.microsoft.com/office/drawing/2014/main" id="{EED732B4-3FA1-81C7-C79E-D0B30FA78A20}"/>
              </a:ext>
            </a:extLst>
          </p:cNvPr>
          <p:cNvSpPr/>
          <p:nvPr/>
        </p:nvSpPr>
        <p:spPr>
          <a:xfrm>
            <a:off x="1026006" y="1752994"/>
            <a:ext cx="6792239" cy="526732"/>
          </a:xfrm>
          <a:prstGeom prst="rect">
            <a:avLst/>
          </a:prstGeom>
          <a:noFill/>
          <a:ln/>
        </p:spPr>
        <p:txBody>
          <a:bodyPr wrap="none" rtlCol="0" anchor="t"/>
          <a:lstStyle/>
          <a:p>
            <a:pPr indent="380144"/>
            <a:r>
              <a:rPr lang="en-US" sz="2800" b="1" i="1" dirty="0">
                <a:latin typeface="Arial" panose="020B0604020202020204" pitchFamily="34" charset="0"/>
                <a:ea typeface="Crimson Pro" pitchFamily="34" charset="-122"/>
                <a:cs typeface="Arial" panose="020B0604020202020204" pitchFamily="34" charset="0"/>
              </a:rPr>
              <a:t>CH7.</a:t>
            </a:r>
            <a:r>
              <a:rPr lang="en-GB" sz="2800" i="1" dirty="0">
                <a:latin typeface="Arial" panose="020B0604020202020204" pitchFamily="34" charset="0"/>
                <a:ea typeface="Calibri" panose="020F0502020204030204" pitchFamily="34" charset="0"/>
                <a:cs typeface="Arial" panose="020B0604020202020204" pitchFamily="34" charset="0"/>
              </a:rPr>
              <a:t> </a:t>
            </a:r>
            <a:r>
              <a:rPr lang="x-none" sz="2800" i="1" dirty="0">
                <a:latin typeface="Arial" panose="020B0604020202020204" pitchFamily="34" charset="0"/>
                <a:ea typeface="Times New Roman" panose="02020603050405020304" pitchFamily="18" charset="0"/>
                <a:cs typeface="Arial" panose="020B0604020202020204" pitchFamily="34" charset="0"/>
              </a:rPr>
              <a:t>Từ bảng chân lí 22.2 hãy nhận xét giản đồ thời gian của </a:t>
            </a:r>
            <a:endParaRPr lang="en-US" sz="2800" i="1" dirty="0">
              <a:latin typeface="Arial" panose="020B0604020202020204" pitchFamily="34" charset="0"/>
              <a:ea typeface="Times New Roman" panose="02020603050405020304" pitchFamily="18" charset="0"/>
              <a:cs typeface="Arial" panose="020B0604020202020204" pitchFamily="34" charset="0"/>
            </a:endParaRPr>
          </a:p>
          <a:p>
            <a:pPr indent="380144"/>
            <a:r>
              <a:rPr lang="x-none" sz="2800" i="1" dirty="0">
                <a:latin typeface="Arial" panose="020B0604020202020204" pitchFamily="34" charset="0"/>
                <a:ea typeface="Times New Roman" panose="02020603050405020304" pitchFamily="18" charset="0"/>
                <a:cs typeface="Arial" panose="020B0604020202020204" pitchFamily="34" charset="0"/>
              </a:rPr>
              <a:t>Flip-Flop D.</a:t>
            </a:r>
            <a:endParaRPr lang="en-US" sz="2800" dirty="0">
              <a:latin typeface="Arial" panose="020B0604020202020204" pitchFamily="34" charset="0"/>
              <a:ea typeface="Times New Roman" panose="02020603050405020304" pitchFamily="18" charset="0"/>
              <a:cs typeface="Arial" panose="020B0604020202020204" pitchFamily="34" charset="0"/>
            </a:endParaRPr>
          </a:p>
          <a:p>
            <a:pPr algn="just">
              <a:lnSpc>
                <a:spcPts val="4051"/>
              </a:lnSpc>
            </a:pPr>
            <a:r>
              <a:rPr lang="vi-VN" sz="3467" i="1" dirty="0">
                <a:latin typeface="+mj-lt"/>
                <a:ea typeface="Calibri" panose="020F0502020204030204" pitchFamily="34" charset="0"/>
                <a:cs typeface="Times New Roman" panose="02020603050405020304" pitchFamily="18" charset="0"/>
              </a:rPr>
              <a:t> </a:t>
            </a:r>
            <a:endParaRPr lang="en-US" sz="3467" dirty="0">
              <a:latin typeface="+mj-lt"/>
              <a:ea typeface="Calibri" panose="020F0502020204030204" pitchFamily="34" charset="0"/>
              <a:cs typeface="Times New Roman" panose="02020603050405020304" pitchFamily="18" charset="0"/>
            </a:endParaRPr>
          </a:p>
          <a:p>
            <a:pPr algn="just">
              <a:lnSpc>
                <a:spcPts val="4051"/>
              </a:lnSpc>
            </a:pPr>
            <a:endParaRPr lang="en-US" sz="3467" i="1" dirty="0">
              <a:latin typeface="+mj-lt"/>
              <a:cs typeface="Times New Roman" panose="02020603050405020304" pitchFamily="18" charset="0"/>
            </a:endParaRPr>
          </a:p>
        </p:txBody>
      </p:sp>
      <p:sp>
        <p:nvSpPr>
          <p:cNvPr id="12" name="Rectangle 8">
            <a:extLst>
              <a:ext uri="{FF2B5EF4-FFF2-40B4-BE49-F238E27FC236}">
                <a16:creationId xmlns:a16="http://schemas.microsoft.com/office/drawing/2014/main" id="{DA072792-D2D1-5788-BDB3-92E6CEC01514}"/>
              </a:ext>
            </a:extLst>
          </p:cNvPr>
          <p:cNvSpPr>
            <a:spLocks noChangeArrowheads="1"/>
          </p:cNvSpPr>
          <p:nvPr/>
        </p:nvSpPr>
        <p:spPr bwMode="auto">
          <a:xfrm>
            <a:off x="1146646" y="3592985"/>
            <a:ext cx="246286"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21920" tIns="60960" rIns="121920" bIns="60960" numCol="1" anchor="ctr" anchorCtr="0" compatLnSpc="1">
            <a:prstTxWarp prst="textNoShape">
              <a:avLst/>
            </a:prstTxWarp>
            <a:spAutoFit/>
          </a:bodyPr>
          <a:lstStyle/>
          <a:p>
            <a:endParaRPr lang="en-US" sz="2400"/>
          </a:p>
        </p:txBody>
      </p:sp>
      <p:pic>
        <p:nvPicPr>
          <p:cNvPr id="4" name="Picture 3">
            <a:extLst>
              <a:ext uri="{FF2B5EF4-FFF2-40B4-BE49-F238E27FC236}">
                <a16:creationId xmlns:a16="http://schemas.microsoft.com/office/drawing/2014/main" id="{1C82B478-E886-6B2C-3505-B64ABA01D6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02614" y="1995433"/>
            <a:ext cx="995716" cy="762801"/>
          </a:xfrm>
          <a:prstGeom prst="rect">
            <a:avLst/>
          </a:prstGeom>
          <a:solidFill>
            <a:schemeClr val="bg1"/>
          </a:solidFill>
          <a:ln>
            <a:noFill/>
          </a:ln>
        </p:spPr>
      </p:pic>
      <p:sp>
        <p:nvSpPr>
          <p:cNvPr id="5" name="Rectangle 2">
            <a:extLst>
              <a:ext uri="{FF2B5EF4-FFF2-40B4-BE49-F238E27FC236}">
                <a16:creationId xmlns:a16="http://schemas.microsoft.com/office/drawing/2014/main" id="{6D5F9D88-CE3D-BB61-B1E2-1D099DD646DB}"/>
              </a:ext>
            </a:extLst>
          </p:cNvPr>
          <p:cNvSpPr>
            <a:spLocks noChangeArrowheads="1"/>
          </p:cNvSpPr>
          <p:nvPr/>
        </p:nvSpPr>
        <p:spPr bwMode="auto">
          <a:xfrm>
            <a:off x="1913274" y="2692052"/>
            <a:ext cx="246286"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21920" tIns="60960" rIns="121920" bIns="60960" numCol="1" anchor="ctr" anchorCtr="0" compatLnSpc="1">
            <a:prstTxWarp prst="textNoShape">
              <a:avLst/>
            </a:prstTxWarp>
            <a:spAutoFit/>
          </a:bodyPr>
          <a:lstStyle/>
          <a:p>
            <a:endParaRPr lang="en-US" sz="2400"/>
          </a:p>
        </p:txBody>
      </p:sp>
      <p:grpSp>
        <p:nvGrpSpPr>
          <p:cNvPr id="11" name="Group 10">
            <a:extLst>
              <a:ext uri="{FF2B5EF4-FFF2-40B4-BE49-F238E27FC236}">
                <a16:creationId xmlns:a16="http://schemas.microsoft.com/office/drawing/2014/main" id="{50AE3B9D-9D0A-9EFB-1014-4D5061952022}"/>
              </a:ext>
            </a:extLst>
          </p:cNvPr>
          <p:cNvGrpSpPr/>
          <p:nvPr/>
        </p:nvGrpSpPr>
        <p:grpSpPr>
          <a:xfrm>
            <a:off x="3700360" y="2411000"/>
            <a:ext cx="5534529" cy="4359189"/>
            <a:chOff x="2307544" y="2392173"/>
            <a:chExt cx="2902280" cy="2142713"/>
          </a:xfrm>
        </p:grpSpPr>
        <p:pic>
          <p:nvPicPr>
            <p:cNvPr id="7169" name="Picture 29">
              <a:extLst>
                <a:ext uri="{FF2B5EF4-FFF2-40B4-BE49-F238E27FC236}">
                  <a16:creationId xmlns:a16="http://schemas.microsoft.com/office/drawing/2014/main" id="{91D90F4F-52CA-F5CD-6458-3967BCD00E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44233" y="2392173"/>
              <a:ext cx="2628900" cy="182245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
              <a:extLst>
                <a:ext uri="{FF2B5EF4-FFF2-40B4-BE49-F238E27FC236}">
                  <a16:creationId xmlns:a16="http://schemas.microsoft.com/office/drawing/2014/main" id="{7795A91B-67E6-8676-55BB-CE99278E71CE}"/>
                </a:ext>
              </a:extLst>
            </p:cNvPr>
            <p:cNvSpPr>
              <a:spLocks noChangeArrowheads="1"/>
            </p:cNvSpPr>
            <p:nvPr/>
          </p:nvSpPr>
          <p:spPr bwMode="auto">
            <a:xfrm>
              <a:off x="2307544" y="4292831"/>
              <a:ext cx="2902280" cy="242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21920" tIns="60960" rIns="121920" bIns="60960" numCol="1" anchor="ctr" anchorCtr="0" compatLnSpc="1">
              <a:prstTxWarp prst="textNoShape">
                <a:avLst/>
              </a:prstTxWarp>
              <a:spAutoFit/>
            </a:bodyPr>
            <a:lstStyle>
              <a:lvl1pPr eaLnBrk="0" fontAlgn="base" hangingPunct="0">
                <a:spcBef>
                  <a:spcPct val="0"/>
                </a:spcBef>
                <a:spcAft>
                  <a:spcPct val="0"/>
                </a:spcAft>
                <a:tabLst>
                  <a:tab pos="5867400" algn="l"/>
                </a:tabLst>
                <a:defRPr>
                  <a:solidFill>
                    <a:schemeClr val="tx1"/>
                  </a:solidFill>
                  <a:latin typeface="Arial" panose="020B0604020202020204" pitchFamily="34" charset="0"/>
                </a:defRPr>
              </a:lvl1pPr>
              <a:lvl2pPr marL="457200" eaLnBrk="0" fontAlgn="base" hangingPunct="0">
                <a:spcBef>
                  <a:spcPct val="0"/>
                </a:spcBef>
                <a:spcAft>
                  <a:spcPct val="0"/>
                </a:spcAft>
                <a:tabLst>
                  <a:tab pos="5867400" algn="l"/>
                </a:tabLst>
                <a:defRPr>
                  <a:solidFill>
                    <a:schemeClr val="tx1"/>
                  </a:solidFill>
                  <a:latin typeface="Arial" panose="020B0604020202020204" pitchFamily="34" charset="0"/>
                </a:defRPr>
              </a:lvl2pPr>
              <a:lvl3pPr marL="914400" eaLnBrk="0" fontAlgn="base" hangingPunct="0">
                <a:spcBef>
                  <a:spcPct val="0"/>
                </a:spcBef>
                <a:spcAft>
                  <a:spcPct val="0"/>
                </a:spcAft>
                <a:tabLst>
                  <a:tab pos="5867400" algn="l"/>
                </a:tabLst>
                <a:defRPr>
                  <a:solidFill>
                    <a:schemeClr val="tx1"/>
                  </a:solidFill>
                  <a:latin typeface="Arial" panose="020B0604020202020204" pitchFamily="34" charset="0"/>
                </a:defRPr>
              </a:lvl3pPr>
              <a:lvl4pPr marL="1371600" eaLnBrk="0" fontAlgn="base" hangingPunct="0">
                <a:spcBef>
                  <a:spcPct val="0"/>
                </a:spcBef>
                <a:spcAft>
                  <a:spcPct val="0"/>
                </a:spcAft>
                <a:tabLst>
                  <a:tab pos="5867400" algn="l"/>
                </a:tabLst>
                <a:defRPr>
                  <a:solidFill>
                    <a:schemeClr val="tx1"/>
                  </a:solidFill>
                  <a:latin typeface="Arial" panose="020B0604020202020204" pitchFamily="34" charset="0"/>
                </a:defRPr>
              </a:lvl4pPr>
              <a:lvl5pPr marL="1828800" eaLnBrk="0" fontAlgn="base" hangingPunct="0">
                <a:spcBef>
                  <a:spcPct val="0"/>
                </a:spcBef>
                <a:spcAft>
                  <a:spcPct val="0"/>
                </a:spcAft>
                <a:tabLst>
                  <a:tab pos="5867400" algn="l"/>
                </a:tabLst>
                <a:defRPr>
                  <a:solidFill>
                    <a:schemeClr val="tx1"/>
                  </a:solidFill>
                  <a:latin typeface="Arial" panose="020B0604020202020204" pitchFamily="34" charset="0"/>
                </a:defRPr>
              </a:lvl5pPr>
              <a:lvl6pPr marL="2286000" eaLnBrk="0" fontAlgn="base" hangingPunct="0">
                <a:spcBef>
                  <a:spcPct val="0"/>
                </a:spcBef>
                <a:spcAft>
                  <a:spcPct val="0"/>
                </a:spcAft>
                <a:tabLst>
                  <a:tab pos="5867400" algn="l"/>
                </a:tabLst>
                <a:defRPr>
                  <a:solidFill>
                    <a:schemeClr val="tx1"/>
                  </a:solidFill>
                  <a:latin typeface="Arial" panose="020B0604020202020204" pitchFamily="34" charset="0"/>
                </a:defRPr>
              </a:lvl6pPr>
              <a:lvl7pPr marL="2743200" eaLnBrk="0" fontAlgn="base" hangingPunct="0">
                <a:spcBef>
                  <a:spcPct val="0"/>
                </a:spcBef>
                <a:spcAft>
                  <a:spcPct val="0"/>
                </a:spcAft>
                <a:tabLst>
                  <a:tab pos="5867400" algn="l"/>
                </a:tabLst>
                <a:defRPr>
                  <a:solidFill>
                    <a:schemeClr val="tx1"/>
                  </a:solidFill>
                  <a:latin typeface="Arial" panose="020B0604020202020204" pitchFamily="34" charset="0"/>
                </a:defRPr>
              </a:lvl7pPr>
              <a:lvl8pPr marL="3200400" eaLnBrk="0" fontAlgn="base" hangingPunct="0">
                <a:spcBef>
                  <a:spcPct val="0"/>
                </a:spcBef>
                <a:spcAft>
                  <a:spcPct val="0"/>
                </a:spcAft>
                <a:tabLst>
                  <a:tab pos="5867400" algn="l"/>
                </a:tabLst>
                <a:defRPr>
                  <a:solidFill>
                    <a:schemeClr val="tx1"/>
                  </a:solidFill>
                  <a:latin typeface="Arial" panose="020B0604020202020204" pitchFamily="34" charset="0"/>
                </a:defRPr>
              </a:lvl8pPr>
              <a:lvl9pPr marL="3657600" eaLnBrk="0" fontAlgn="base" hangingPunct="0">
                <a:spcBef>
                  <a:spcPct val="0"/>
                </a:spcBef>
                <a:spcAft>
                  <a:spcPct val="0"/>
                </a:spcAft>
                <a:tabLst>
                  <a:tab pos="5867400" algn="l"/>
                </a:tabLst>
                <a:defRPr>
                  <a:solidFill>
                    <a:schemeClr val="tx1"/>
                  </a:solidFill>
                  <a:latin typeface="Arial" panose="020B0604020202020204" pitchFamily="34" charset="0"/>
                </a:defRPr>
              </a:lvl9pPr>
            </a:lstStyle>
            <a:p>
              <a:pPr algn="ctr" defTabSz="1219170">
                <a:tabLst>
                  <a:tab pos="7823004" algn="l"/>
                </a:tabLst>
              </a:pPr>
              <a:r>
                <a:rPr lang="en-US" altLang="en-US" sz="2400" dirty="0" err="1">
                  <a:solidFill>
                    <a:srgbClr val="002060"/>
                  </a:solidFill>
                  <a:ea typeface="Calibri" panose="020F0502020204030204" pitchFamily="34" charset="0"/>
                  <a:cs typeface="Arial" panose="020B0604020202020204" pitchFamily="34" charset="0"/>
                </a:rPr>
                <a:t>Bảng</a:t>
              </a:r>
              <a:r>
                <a:rPr lang="en-US" altLang="en-US" sz="2400" dirty="0">
                  <a:solidFill>
                    <a:srgbClr val="002060"/>
                  </a:solidFill>
                  <a:ea typeface="Calibri" panose="020F0502020204030204" pitchFamily="34" charset="0"/>
                  <a:cs typeface="Arial" panose="020B0604020202020204" pitchFamily="34" charset="0"/>
                </a:rPr>
                <a:t> 22.2: </a:t>
              </a:r>
              <a:r>
                <a:rPr lang="en-US" altLang="en-US" sz="2400" dirty="0" err="1">
                  <a:solidFill>
                    <a:srgbClr val="002060"/>
                  </a:solidFill>
                  <a:ea typeface="Calibri" panose="020F0502020204030204" pitchFamily="34" charset="0"/>
                  <a:cs typeface="Arial" panose="020B0604020202020204" pitchFamily="34" charset="0"/>
                </a:rPr>
                <a:t>Bảng</a:t>
              </a:r>
              <a:r>
                <a:rPr lang="en-US" altLang="en-US" sz="2400" dirty="0">
                  <a:solidFill>
                    <a:srgbClr val="002060"/>
                  </a:solidFill>
                  <a:ea typeface="Calibri" panose="020F0502020204030204" pitchFamily="34" charset="0"/>
                  <a:cs typeface="Arial" panose="020B0604020202020204" pitchFamily="34" charset="0"/>
                </a:rPr>
                <a:t> </a:t>
              </a:r>
              <a:r>
                <a:rPr lang="en-US" altLang="en-US" sz="2400" dirty="0" err="1">
                  <a:solidFill>
                    <a:srgbClr val="002060"/>
                  </a:solidFill>
                  <a:ea typeface="Calibri" panose="020F0502020204030204" pitchFamily="34" charset="0"/>
                  <a:cs typeface="Arial" panose="020B0604020202020204" pitchFamily="34" charset="0"/>
                </a:rPr>
                <a:t>chân</a:t>
              </a:r>
              <a:r>
                <a:rPr lang="en-US" altLang="en-US" sz="2400" dirty="0">
                  <a:solidFill>
                    <a:srgbClr val="002060"/>
                  </a:solidFill>
                  <a:ea typeface="Calibri" panose="020F0502020204030204" pitchFamily="34" charset="0"/>
                  <a:cs typeface="Arial" panose="020B0604020202020204" pitchFamily="34" charset="0"/>
                </a:rPr>
                <a:t> </a:t>
              </a:r>
              <a:r>
                <a:rPr lang="en-US" altLang="en-US" sz="2400" dirty="0" err="1">
                  <a:solidFill>
                    <a:srgbClr val="002060"/>
                  </a:solidFill>
                  <a:ea typeface="Calibri" panose="020F0502020204030204" pitchFamily="34" charset="0"/>
                  <a:cs typeface="Arial" panose="020B0604020202020204" pitchFamily="34" charset="0"/>
                </a:rPr>
                <a:t>lí</a:t>
              </a:r>
              <a:r>
                <a:rPr lang="en-US" altLang="en-US" sz="2400" dirty="0">
                  <a:solidFill>
                    <a:srgbClr val="002060"/>
                  </a:solidFill>
                  <a:ea typeface="Calibri" panose="020F0502020204030204" pitchFamily="34" charset="0"/>
                  <a:cs typeface="Arial" panose="020B0604020202020204" pitchFamily="34" charset="0"/>
                </a:rPr>
                <a:t> ca Flip-Flop D</a:t>
              </a:r>
              <a:endParaRPr lang="en-US" altLang="en-US" sz="2400" dirty="0">
                <a:solidFill>
                  <a:srgbClr val="002060"/>
                </a:solidFill>
                <a:cs typeface="Arial" panose="020B0604020202020204" pitchFamily="34" charset="0"/>
              </a:endParaRPr>
            </a:p>
          </p:txBody>
        </p:sp>
      </p:grpSp>
      <p:sp>
        <p:nvSpPr>
          <p:cNvPr id="9" name="TextBox 8">
            <a:extLst>
              <a:ext uri="{FF2B5EF4-FFF2-40B4-BE49-F238E27FC236}">
                <a16:creationId xmlns:a16="http://schemas.microsoft.com/office/drawing/2014/main" id="{FFB7476F-4B62-27A5-3076-A6325AEBF9BC}"/>
              </a:ext>
            </a:extLst>
          </p:cNvPr>
          <p:cNvSpPr txBox="1"/>
          <p:nvPr/>
        </p:nvSpPr>
        <p:spPr>
          <a:xfrm>
            <a:off x="923256" y="889589"/>
            <a:ext cx="6337934" cy="658835"/>
          </a:xfrm>
          <a:prstGeom prst="rect">
            <a:avLst/>
          </a:prstGeom>
          <a:noFill/>
        </p:spPr>
        <p:txBody>
          <a:bodyPr wrap="square">
            <a:spAutoFit/>
          </a:bodyPr>
          <a:lstStyle/>
          <a:p>
            <a:pPr algn="just">
              <a:lnSpc>
                <a:spcPct val="150000"/>
              </a:lnSpc>
            </a:pPr>
            <a:r>
              <a:rPr lang="en-US" sz="2800" b="1" dirty="0" err="1">
                <a:solidFill>
                  <a:srgbClr val="7030A0"/>
                </a:solidFill>
                <a:latin typeface="Arial" panose="020B0604020202020204" pitchFamily="34" charset="0"/>
                <a:cs typeface="Arial" panose="020B0604020202020204" pitchFamily="34" charset="0"/>
              </a:rPr>
              <a:t>Trả</a:t>
            </a:r>
            <a:r>
              <a:rPr lang="en-US" sz="2800" b="1" dirty="0">
                <a:solidFill>
                  <a:srgbClr val="7030A0"/>
                </a:solidFill>
                <a:latin typeface="Arial" panose="020B0604020202020204" pitchFamily="34" charset="0"/>
                <a:cs typeface="Arial" panose="020B0604020202020204" pitchFamily="34" charset="0"/>
              </a:rPr>
              <a:t> </a:t>
            </a:r>
            <a:r>
              <a:rPr lang="en-US" sz="2800" b="1" dirty="0" err="1">
                <a:solidFill>
                  <a:srgbClr val="7030A0"/>
                </a:solidFill>
                <a:latin typeface="Arial" panose="020B0604020202020204" pitchFamily="34" charset="0"/>
                <a:cs typeface="Arial" panose="020B0604020202020204" pitchFamily="34" charset="0"/>
              </a:rPr>
              <a:t>lời</a:t>
            </a:r>
            <a:r>
              <a:rPr lang="en-US" sz="2800" b="1" dirty="0">
                <a:solidFill>
                  <a:srgbClr val="7030A0"/>
                </a:solidFill>
                <a:latin typeface="Arial" panose="020B0604020202020204" pitchFamily="34" charset="0"/>
                <a:cs typeface="Arial" panose="020B0604020202020204" pitchFamily="34" charset="0"/>
              </a:rPr>
              <a:t> </a:t>
            </a:r>
            <a:r>
              <a:rPr lang="en-US" sz="2800" b="1" dirty="0" err="1">
                <a:solidFill>
                  <a:srgbClr val="7030A0"/>
                </a:solidFill>
                <a:latin typeface="Arial" panose="020B0604020202020204" pitchFamily="34" charset="0"/>
                <a:cs typeface="Arial" panose="020B0604020202020204" pitchFamily="34" charset="0"/>
              </a:rPr>
              <a:t>các</a:t>
            </a:r>
            <a:r>
              <a:rPr lang="en-US" sz="2800" b="1" dirty="0">
                <a:solidFill>
                  <a:srgbClr val="7030A0"/>
                </a:solidFill>
                <a:latin typeface="Arial" panose="020B0604020202020204" pitchFamily="34" charset="0"/>
                <a:cs typeface="Arial" panose="020B0604020202020204" pitchFamily="34" charset="0"/>
              </a:rPr>
              <a:t> </a:t>
            </a:r>
            <a:r>
              <a:rPr lang="en-US" sz="2800" b="1" dirty="0" err="1">
                <a:solidFill>
                  <a:srgbClr val="7030A0"/>
                </a:solidFill>
                <a:latin typeface="Arial" panose="020B0604020202020204" pitchFamily="34" charset="0"/>
                <a:cs typeface="Arial" panose="020B0604020202020204" pitchFamily="34" charset="0"/>
              </a:rPr>
              <a:t>câu</a:t>
            </a:r>
            <a:r>
              <a:rPr lang="en-US" sz="2800" b="1" dirty="0">
                <a:solidFill>
                  <a:srgbClr val="7030A0"/>
                </a:solidFill>
                <a:latin typeface="Arial" panose="020B0604020202020204" pitchFamily="34" charset="0"/>
                <a:cs typeface="Arial" panose="020B0604020202020204" pitchFamily="34" charset="0"/>
              </a:rPr>
              <a:t> </a:t>
            </a:r>
            <a:r>
              <a:rPr lang="en-US" sz="2800" b="1" dirty="0" err="1">
                <a:solidFill>
                  <a:srgbClr val="7030A0"/>
                </a:solidFill>
                <a:latin typeface="Arial" panose="020B0604020202020204" pitchFamily="34" charset="0"/>
                <a:cs typeface="Arial" panose="020B0604020202020204" pitchFamily="34" charset="0"/>
              </a:rPr>
              <a:t>hỏi</a:t>
            </a:r>
            <a:r>
              <a:rPr lang="en-US" sz="2800" b="1" dirty="0">
                <a:solidFill>
                  <a:srgbClr val="7030A0"/>
                </a:solidFill>
                <a:latin typeface="Arial" panose="020B0604020202020204" pitchFamily="34" charset="0"/>
                <a:cs typeface="Arial" panose="020B0604020202020204" pitchFamily="34" charset="0"/>
              </a:rPr>
              <a:t> </a:t>
            </a:r>
            <a:r>
              <a:rPr lang="en-US" sz="2800" b="1" dirty="0" err="1">
                <a:solidFill>
                  <a:srgbClr val="7030A0"/>
                </a:solidFill>
                <a:latin typeface="Arial" panose="020B0604020202020204" pitchFamily="34" charset="0"/>
                <a:cs typeface="Arial" panose="020B0604020202020204" pitchFamily="34" charset="0"/>
              </a:rPr>
              <a:t>sau</a:t>
            </a:r>
            <a:r>
              <a:rPr lang="en-US" sz="2800" b="1" dirty="0">
                <a:solidFill>
                  <a:srgbClr val="7030A0"/>
                </a:solidFill>
                <a:latin typeface="Arial" panose="020B0604020202020204" pitchFamily="34" charset="0"/>
                <a:cs typeface="Arial" panose="020B0604020202020204" pitchFamily="34" charset="0"/>
              </a:rPr>
              <a:t>:</a:t>
            </a:r>
          </a:p>
        </p:txBody>
      </p:sp>
      <p:sp>
        <p:nvSpPr>
          <p:cNvPr id="15" name="TextBox 14">
            <a:extLst>
              <a:ext uri="{FF2B5EF4-FFF2-40B4-BE49-F238E27FC236}">
                <a16:creationId xmlns:a16="http://schemas.microsoft.com/office/drawing/2014/main" id="{1E008922-C95D-890F-6A2E-6B73B88329C1}"/>
              </a:ext>
            </a:extLst>
          </p:cNvPr>
          <p:cNvSpPr txBox="1"/>
          <p:nvPr/>
        </p:nvSpPr>
        <p:spPr>
          <a:xfrm>
            <a:off x="923256" y="-36512"/>
            <a:ext cx="9287839" cy="923330"/>
          </a:xfrm>
          <a:prstGeom prst="rect">
            <a:avLst/>
          </a:prstGeom>
          <a:noFill/>
        </p:spPr>
        <p:txBody>
          <a:bodyPr wrap="square" rtlCol="0">
            <a:spAutoFit/>
          </a:bodyPr>
          <a:lstStyle/>
          <a:p>
            <a:pPr algn="ctr">
              <a:lnSpc>
                <a:spcPct val="150000"/>
              </a:lnSpc>
            </a:pPr>
            <a:r>
              <a:rPr lang="en-US" sz="3600" b="1" dirty="0" err="1">
                <a:solidFill>
                  <a:srgbClr val="FF0000"/>
                </a:solidFill>
                <a:latin typeface="Arial" panose="020B0604020202020204" pitchFamily="34" charset="0"/>
                <a:cs typeface="Arial" panose="020B0604020202020204" pitchFamily="34" charset="0"/>
              </a:rPr>
              <a:t>Phiếu</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học</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tập</a:t>
            </a:r>
            <a:r>
              <a:rPr lang="en-US" sz="3600" b="1" dirty="0">
                <a:solidFill>
                  <a:srgbClr val="FF0000"/>
                </a:solidFill>
                <a:latin typeface="Arial" panose="020B0604020202020204" pitchFamily="34" charset="0"/>
                <a:cs typeface="Arial" panose="020B0604020202020204" pitchFamily="34" charset="0"/>
              </a:rPr>
              <a:t> </a:t>
            </a:r>
            <a:r>
              <a:rPr lang="en-US" sz="3600" b="1" err="1">
                <a:solidFill>
                  <a:srgbClr val="FF0000"/>
                </a:solidFill>
                <a:latin typeface="Arial" panose="020B0604020202020204" pitchFamily="34" charset="0"/>
                <a:cs typeface="Arial" panose="020B0604020202020204" pitchFamily="34" charset="0"/>
              </a:rPr>
              <a:t>số</a:t>
            </a:r>
            <a:r>
              <a:rPr lang="en-US" sz="3600" b="1">
                <a:solidFill>
                  <a:srgbClr val="FF0000"/>
                </a:solidFill>
                <a:latin typeface="Arial" panose="020B0604020202020204" pitchFamily="34" charset="0"/>
                <a:cs typeface="Arial" panose="020B0604020202020204" pitchFamily="34" charset="0"/>
              </a:rPr>
              <a:t> </a:t>
            </a:r>
            <a:r>
              <a:rPr lang="en-US" sz="3600" b="1" smtClean="0">
                <a:solidFill>
                  <a:srgbClr val="FF0000"/>
                </a:solidFill>
                <a:latin typeface="Arial" panose="020B0604020202020204" pitchFamily="34" charset="0"/>
                <a:cs typeface="Arial" panose="020B0604020202020204" pitchFamily="34" charset="0"/>
              </a:rPr>
              <a:t>02 </a:t>
            </a:r>
            <a:endParaRPr lang="en-US" sz="36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7426176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arn(inVertical)">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13" name="Text 6">
            <a:extLst>
              <a:ext uri="{FF2B5EF4-FFF2-40B4-BE49-F238E27FC236}">
                <a16:creationId xmlns:a16="http://schemas.microsoft.com/office/drawing/2014/main" id="{CFFF46CB-6775-9CD9-463D-3945F93F60CB}"/>
              </a:ext>
            </a:extLst>
          </p:cNvPr>
          <p:cNvSpPr/>
          <p:nvPr/>
        </p:nvSpPr>
        <p:spPr>
          <a:xfrm>
            <a:off x="1553290" y="2411000"/>
            <a:ext cx="184785" cy="493712"/>
          </a:xfrm>
          <a:prstGeom prst="rect">
            <a:avLst/>
          </a:prstGeom>
          <a:noFill/>
          <a:ln/>
        </p:spPr>
        <p:txBody>
          <a:bodyPr wrap="none" rtlCol="0" anchor="t"/>
          <a:lstStyle/>
          <a:p>
            <a:pPr algn="ctr">
              <a:lnSpc>
                <a:spcPts val="3888"/>
              </a:lnSpc>
            </a:pPr>
            <a:endParaRPr lang="en-US" sz="3888" dirty="0"/>
          </a:p>
        </p:txBody>
      </p:sp>
      <mc:AlternateContent xmlns:mc="http://schemas.openxmlformats.org/markup-compatibility/2006" xmlns:a14="http://schemas.microsoft.com/office/drawing/2010/main">
        <mc:Choice Requires="a14">
          <p:sp>
            <p:nvSpPr>
              <p:cNvPr id="14" name="Text 7">
                <a:extLst>
                  <a:ext uri="{FF2B5EF4-FFF2-40B4-BE49-F238E27FC236}">
                    <a16:creationId xmlns:a16="http://schemas.microsoft.com/office/drawing/2014/main" id="{EED732B4-3FA1-81C7-C79E-D0B30FA78A20}"/>
                  </a:ext>
                </a:extLst>
              </p:cNvPr>
              <p:cNvSpPr/>
              <p:nvPr/>
            </p:nvSpPr>
            <p:spPr>
              <a:xfrm>
                <a:off x="571821" y="1432775"/>
                <a:ext cx="6792239" cy="526732"/>
              </a:xfrm>
              <a:prstGeom prst="rect">
                <a:avLst/>
              </a:prstGeom>
              <a:noFill/>
              <a:ln/>
            </p:spPr>
            <p:txBody>
              <a:bodyPr wrap="none" rtlCol="0" anchor="t"/>
              <a:lstStyle/>
              <a:p>
                <a:pPr marL="380144">
                  <a:lnSpc>
                    <a:spcPct val="150000"/>
                  </a:lnSpc>
                  <a:spcAft>
                    <a:spcPts val="667"/>
                  </a:spcAft>
                </a:pPr>
                <a:r>
                  <a:rPr lang="en-US" sz="2600" b="1" i="1" dirty="0">
                    <a:solidFill>
                      <a:schemeClr val="tx1"/>
                    </a:solidFill>
                    <a:latin typeface="Arial" panose="020B0604020202020204" pitchFamily="34" charset="0"/>
                    <a:ea typeface="Crimson Pro" pitchFamily="34" charset="-122"/>
                    <a:cs typeface="Arial" panose="020B0604020202020204" pitchFamily="34" charset="0"/>
                  </a:rPr>
                  <a:t>CH8.</a:t>
                </a:r>
                <a:r>
                  <a:rPr lang="en-GB" sz="2600" i="1"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x-none" sz="2600" i="1" dirty="0">
                    <a:solidFill>
                      <a:schemeClr val="tx1"/>
                    </a:solidFill>
                    <a:latin typeface="Arial" panose="020B0604020202020204" pitchFamily="34" charset="0"/>
                    <a:ea typeface="Times New Roman" panose="02020603050405020304" pitchFamily="18" charset="0"/>
                    <a:cs typeface="Arial" panose="020B0604020202020204" pitchFamily="34" charset="0"/>
                  </a:rPr>
                  <a:t>Hãy mô tả ngắn gọn về mạch đếm nhị phân 2 bit sử dụng </a:t>
                </a:r>
                <a:endParaRPr lang="en-US" sz="2600" i="1" dirty="0">
                  <a:solidFill>
                    <a:schemeClr val="tx1"/>
                  </a:solidFill>
                  <a:latin typeface="Arial" panose="020B0604020202020204" pitchFamily="34" charset="0"/>
                  <a:ea typeface="Times New Roman" panose="02020603050405020304" pitchFamily="18" charset="0"/>
                  <a:cs typeface="Arial" panose="020B0604020202020204" pitchFamily="34" charset="0"/>
                </a:endParaRPr>
              </a:p>
              <a:p>
                <a:pPr marL="380144">
                  <a:lnSpc>
                    <a:spcPct val="150000"/>
                  </a:lnSpc>
                  <a:spcAft>
                    <a:spcPts val="667"/>
                  </a:spcAft>
                </a:pPr>
                <a:r>
                  <a:rPr lang="x-none" sz="2600" i="1" dirty="0">
                    <a:solidFill>
                      <a:schemeClr val="tx1"/>
                    </a:solidFill>
                    <a:latin typeface="Arial" panose="020B0604020202020204" pitchFamily="34" charset="0"/>
                    <a:ea typeface="Times New Roman" panose="02020603050405020304" pitchFamily="18" charset="0"/>
                    <a:cs typeface="Arial" panose="020B0604020202020204" pitchFamily="34" charset="0"/>
                  </a:rPr>
                  <a:t>Flip – Flop D theo gợi ý sau:</a:t>
                </a:r>
                <a:endParaRPr lang="en-US" sz="2600" dirty="0">
                  <a:solidFill>
                    <a:schemeClr val="tx1"/>
                  </a:solidFill>
                  <a:latin typeface="Arial" panose="020B0604020202020204" pitchFamily="34" charset="0"/>
                  <a:ea typeface="Times New Roman" panose="02020603050405020304" pitchFamily="18" charset="0"/>
                  <a:cs typeface="Arial" panose="020B0604020202020204" pitchFamily="34" charset="0"/>
                </a:endParaRPr>
              </a:p>
              <a:p>
                <a:pPr marL="989729" indent="-609585">
                  <a:lnSpc>
                    <a:spcPct val="150000"/>
                  </a:lnSpc>
                  <a:spcAft>
                    <a:spcPts val="667"/>
                  </a:spcAft>
                  <a:buFont typeface="+mj-lt"/>
                  <a:buAutoNum type="alphaLcParenR"/>
                </a:pPr>
                <a:r>
                  <a:rPr lang="x-none" sz="2600" i="1" dirty="0">
                    <a:solidFill>
                      <a:schemeClr val="tx1"/>
                    </a:solidFill>
                    <a:latin typeface="Arial" panose="020B0604020202020204" pitchFamily="34" charset="0"/>
                    <a:ea typeface="Times New Roman" panose="02020603050405020304" pitchFamily="18" charset="0"/>
                    <a:cs typeface="Arial" panose="020B0604020202020204" pitchFamily="34" charset="0"/>
                  </a:rPr>
                  <a:t>Mạch đếm nhị phân là gì? Ứng dụng của mạch đếm nhị phân.</a:t>
                </a:r>
                <a:endParaRPr lang="en-US" sz="2600" dirty="0">
                  <a:solidFill>
                    <a:schemeClr val="tx1"/>
                  </a:solidFill>
                  <a:latin typeface="Arial" panose="020B0604020202020204" pitchFamily="34" charset="0"/>
                  <a:ea typeface="Times New Roman" panose="02020603050405020304" pitchFamily="18" charset="0"/>
                  <a:cs typeface="Arial" panose="020B0604020202020204" pitchFamily="34" charset="0"/>
                </a:endParaRPr>
              </a:p>
              <a:p>
                <a:pPr marL="989729" indent="-609585">
                  <a:lnSpc>
                    <a:spcPct val="150000"/>
                  </a:lnSpc>
                  <a:spcAft>
                    <a:spcPts val="667"/>
                  </a:spcAft>
                  <a:buFont typeface="+mj-lt"/>
                  <a:buAutoNum type="alphaLcParenR"/>
                </a:pPr>
                <a:r>
                  <a:rPr lang="x-none" sz="2600" i="1" dirty="0">
                    <a:solidFill>
                      <a:schemeClr val="tx1"/>
                    </a:solidFill>
                    <a:latin typeface="Arial" panose="020B0604020202020204" pitchFamily="34" charset="0"/>
                    <a:ea typeface="Times New Roman" panose="02020603050405020304" pitchFamily="18" charset="0"/>
                    <a:cs typeface="Arial" panose="020B0604020202020204" pitchFamily="34" charset="0"/>
                  </a:rPr>
                  <a:t>Quan sát H 22.8 SGK nhận xét bộ đếm nhị phân 2 bit.</a:t>
                </a:r>
                <a:endParaRPr lang="en-US" sz="2600" dirty="0">
                  <a:solidFill>
                    <a:schemeClr val="tx1"/>
                  </a:solidFill>
                  <a:latin typeface="Arial" panose="020B0604020202020204" pitchFamily="34" charset="0"/>
                  <a:ea typeface="Times New Roman" panose="02020603050405020304" pitchFamily="18" charset="0"/>
                  <a:cs typeface="Arial" panose="020B0604020202020204" pitchFamily="34" charset="0"/>
                </a:endParaRPr>
              </a:p>
              <a:p>
                <a:pPr marL="989729" indent="-609585">
                  <a:lnSpc>
                    <a:spcPct val="150000"/>
                  </a:lnSpc>
                  <a:spcAft>
                    <a:spcPts val="667"/>
                  </a:spcAft>
                  <a:buFont typeface="+mj-lt"/>
                  <a:buAutoNum type="alphaLcParenR"/>
                </a:pPr>
                <a:r>
                  <a:rPr lang="x-none" sz="2600" i="1" dirty="0">
                    <a:solidFill>
                      <a:schemeClr val="tx1"/>
                    </a:solidFill>
                    <a:latin typeface="Arial" panose="020B0604020202020204" pitchFamily="34" charset="0"/>
                    <a:ea typeface="Times New Roman" panose="02020603050405020304" pitchFamily="18" charset="0"/>
                    <a:cs typeface="Arial" panose="020B0604020202020204" pitchFamily="34" charset="0"/>
                  </a:rPr>
                  <a:t>Từ bảng 22.3 nhận xét giá trị thập phân của bộ đếm nhị phân</a:t>
                </a:r>
                <a:r>
                  <a:rPr lang="en-US" sz="2600" i="1"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x-none" sz="2600" i="1" dirty="0">
                    <a:solidFill>
                      <a:schemeClr val="tx1"/>
                    </a:solidFill>
                    <a:latin typeface="Arial" panose="020B0604020202020204" pitchFamily="34" charset="0"/>
                    <a:ea typeface="Times New Roman" panose="02020603050405020304" pitchFamily="18" charset="0"/>
                    <a:cs typeface="Arial" panose="020B0604020202020204" pitchFamily="34" charset="0"/>
                  </a:rPr>
                  <a:t>2 bit.</a:t>
                </a:r>
                <a:endParaRPr lang="en-US" sz="2600" dirty="0">
                  <a:solidFill>
                    <a:schemeClr val="tx1"/>
                  </a:solidFill>
                  <a:latin typeface="Arial" panose="020B0604020202020204" pitchFamily="34" charset="0"/>
                  <a:ea typeface="Times New Roman" panose="02020603050405020304" pitchFamily="18" charset="0"/>
                  <a:cs typeface="Arial" panose="020B0604020202020204" pitchFamily="34" charset="0"/>
                </a:endParaRPr>
              </a:p>
              <a:p>
                <a:pPr marL="894494" indent="-514350">
                  <a:lnSpc>
                    <a:spcPct val="150000"/>
                  </a:lnSpc>
                  <a:spcAft>
                    <a:spcPts val="667"/>
                  </a:spcAft>
                  <a:buFont typeface="+mj-lt"/>
                  <a:buAutoNum type="alphaLcParenR"/>
                </a:pPr>
                <a:r>
                  <a:rPr lang="x-none" sz="2600" i="1" dirty="0">
                    <a:solidFill>
                      <a:schemeClr val="tx1"/>
                    </a:solidFill>
                    <a:latin typeface="Arial" panose="020B0604020202020204" pitchFamily="34" charset="0"/>
                    <a:ea typeface="Calibri" panose="020F0502020204030204" pitchFamily="34" charset="0"/>
                    <a:cs typeface="Arial" panose="020B0604020202020204" pitchFamily="34" charset="0"/>
                  </a:rPr>
                  <a:t>Từ H22.9  SGK hãy chỉ ra mối liên hệ về trạng thái giữa </a:t>
                </a:r>
                <a14:m>
                  <m:oMath xmlns:m="http://schemas.openxmlformats.org/officeDocument/2006/math">
                    <m:sSub>
                      <m:sSubPr>
                        <m:ctrlPr>
                          <a:rPr lang="en-US" sz="2600" i="1">
                            <a:solidFill>
                              <a:schemeClr val="tx1"/>
                            </a:solidFill>
                            <a:latin typeface="Cambria Math" panose="02040503050406030204" pitchFamily="18" charset="0"/>
                            <a:ea typeface="Calibri" panose="020F0502020204030204" pitchFamily="34" charset="0"/>
                            <a:cs typeface="Times New Roman" panose="02020603050405020304" pitchFamily="18" charset="0"/>
                          </a:rPr>
                        </m:ctrlPr>
                      </m:sSubPr>
                      <m:e>
                        <m:r>
                          <a:rPr lang="x-none" sz="2600" i="1">
                            <a:solidFill>
                              <a:schemeClr val="tx1"/>
                            </a:solidFill>
                            <a:latin typeface="Cambria Math" panose="02040503050406030204" pitchFamily="18" charset="0"/>
                            <a:ea typeface="Calibri" panose="020F0502020204030204" pitchFamily="34" charset="0"/>
                            <a:cs typeface="Times New Roman" panose="02020603050405020304" pitchFamily="18" charset="0"/>
                          </a:rPr>
                          <m:t>𝑄</m:t>
                        </m:r>
                      </m:e>
                      <m:sub>
                        <m:r>
                          <a:rPr lang="x-none" sz="2600" i="1">
                            <a:solidFill>
                              <a:schemeClr val="tx1"/>
                            </a:solidFill>
                            <a:latin typeface="Cambria Math" panose="02040503050406030204" pitchFamily="18" charset="0"/>
                            <a:ea typeface="Calibri" panose="020F0502020204030204" pitchFamily="34" charset="0"/>
                            <a:cs typeface="Times New Roman" panose="02020603050405020304" pitchFamily="18" charset="0"/>
                          </a:rPr>
                          <m:t>0</m:t>
                        </m:r>
                      </m:sub>
                    </m:sSub>
                    <m:r>
                      <a:rPr lang="x-none" sz="2600" i="1">
                        <a:solidFill>
                          <a:schemeClr val="tx1"/>
                        </a:solidFill>
                        <a:latin typeface="Cambria Math" panose="02040503050406030204" pitchFamily="18" charset="0"/>
                        <a:ea typeface="Calibri" panose="020F0502020204030204" pitchFamily="34" charset="0"/>
                        <a:cs typeface="Times New Roman" panose="02020603050405020304" pitchFamily="18" charset="0"/>
                      </a:rPr>
                      <m:t> </m:t>
                    </m:r>
                  </m:oMath>
                </a14:m>
                <a:r>
                  <a:rPr lang="x-none" sz="2600" i="1" dirty="0">
                    <a:solidFill>
                      <a:schemeClr val="tx1"/>
                    </a:solidFill>
                    <a:latin typeface="Arial" panose="020B0604020202020204" pitchFamily="34" charset="0"/>
                    <a:ea typeface="Calibri" panose="020F0502020204030204" pitchFamily="34" charset="0"/>
                    <a:cs typeface="Arial" panose="020B0604020202020204" pitchFamily="34" charset="0"/>
                  </a:rPr>
                  <a:t>và </a:t>
                </a:r>
                <a14:m>
                  <m:oMath xmlns:m="http://schemas.openxmlformats.org/officeDocument/2006/math">
                    <m:sSub>
                      <m:sSubPr>
                        <m:ctrlPr>
                          <a:rPr lang="en-US" sz="2600" i="1">
                            <a:solidFill>
                              <a:schemeClr val="tx1"/>
                            </a:solidFill>
                            <a:latin typeface="Cambria Math" panose="02040503050406030204" pitchFamily="18" charset="0"/>
                            <a:ea typeface="Calibri" panose="020F0502020204030204" pitchFamily="34" charset="0"/>
                            <a:cs typeface="Times New Roman" panose="02020603050405020304" pitchFamily="18" charset="0"/>
                          </a:rPr>
                        </m:ctrlPr>
                      </m:sSubPr>
                      <m:e>
                        <m:r>
                          <a:rPr lang="x-none" sz="2600" i="1">
                            <a:solidFill>
                              <a:schemeClr val="tx1"/>
                            </a:solidFill>
                            <a:latin typeface="Cambria Math" panose="02040503050406030204" pitchFamily="18" charset="0"/>
                            <a:ea typeface="Calibri" panose="020F0502020204030204" pitchFamily="34" charset="0"/>
                            <a:cs typeface="Times New Roman" panose="02020603050405020304" pitchFamily="18" charset="0"/>
                          </a:rPr>
                          <m:t>𝑄</m:t>
                        </m:r>
                      </m:e>
                      <m:sub>
                        <m:r>
                          <a:rPr lang="x-none" sz="2600" i="1">
                            <a:solidFill>
                              <a:schemeClr val="tx1"/>
                            </a:solidFill>
                            <a:latin typeface="Cambria Math" panose="02040503050406030204" pitchFamily="18" charset="0"/>
                            <a:ea typeface="Calibri" panose="020F0502020204030204" pitchFamily="34" charset="0"/>
                            <a:cs typeface="Times New Roman" panose="02020603050405020304" pitchFamily="18" charset="0"/>
                          </a:rPr>
                          <m:t>1</m:t>
                        </m:r>
                      </m:sub>
                    </m:sSub>
                  </m:oMath>
                </a14:m>
                <a:r>
                  <a:rPr lang="x-none" sz="2600" i="1" dirty="0">
                    <a:solidFill>
                      <a:schemeClr val="tx1"/>
                    </a:solidFill>
                    <a:latin typeface="Arial" panose="020B0604020202020204" pitchFamily="34" charset="0"/>
                    <a:ea typeface="Times New Roman" panose="02020603050405020304" pitchFamily="18" charset="0"/>
                    <a:cs typeface="Arial" panose="020B0604020202020204" pitchFamily="34" charset="0"/>
                  </a:rPr>
                  <a:t>.</a:t>
                </a:r>
                <a:endParaRPr lang="en-US" sz="2600" dirty="0">
                  <a:solidFill>
                    <a:schemeClr val="tx1"/>
                  </a:solidFill>
                  <a:latin typeface="Arial" panose="020B0604020202020204" pitchFamily="34" charset="0"/>
                  <a:ea typeface="Calibri" panose="020F0502020204030204" pitchFamily="34" charset="0"/>
                  <a:cs typeface="Arial" panose="020B0604020202020204" pitchFamily="34" charset="0"/>
                </a:endParaRPr>
              </a:p>
              <a:p>
                <a:pPr indent="380144"/>
                <a:endParaRPr lang="en-US" sz="2600" dirty="0">
                  <a:latin typeface="+mj-lt"/>
                  <a:ea typeface="Calibri" panose="020F0502020204030204" pitchFamily="34" charset="0"/>
                  <a:cs typeface="Times New Roman" panose="02020603050405020304" pitchFamily="18" charset="0"/>
                </a:endParaRPr>
              </a:p>
              <a:p>
                <a:pPr algn="just">
                  <a:lnSpc>
                    <a:spcPts val="4051"/>
                  </a:lnSpc>
                </a:pPr>
                <a:r>
                  <a:rPr lang="en-US" sz="3467" i="1" dirty="0">
                    <a:solidFill>
                      <a:srgbClr val="443728"/>
                    </a:solidFill>
                    <a:latin typeface="+mj-lt"/>
                    <a:ea typeface="Crimson Pro" pitchFamily="34" charset="-122"/>
                    <a:cs typeface="Times New Roman" panose="02020603050405020304" pitchFamily="18" charset="0"/>
                  </a:rPr>
                  <a:t>.</a:t>
                </a:r>
                <a:endParaRPr lang="en-US" sz="3467" i="1" dirty="0">
                  <a:latin typeface="+mj-lt"/>
                  <a:cs typeface="Times New Roman" panose="02020603050405020304" pitchFamily="18" charset="0"/>
                </a:endParaRPr>
              </a:p>
            </p:txBody>
          </p:sp>
        </mc:Choice>
        <mc:Fallback xmlns="">
          <p:sp>
            <p:nvSpPr>
              <p:cNvPr id="14" name="Text 7">
                <a:extLst>
                  <a:ext uri="{FF2B5EF4-FFF2-40B4-BE49-F238E27FC236}">
                    <a16:creationId xmlns:a16="http://schemas.microsoft.com/office/drawing/2014/main" id="{EED732B4-3FA1-81C7-C79E-D0B30FA78A20}"/>
                  </a:ext>
                </a:extLst>
              </p:cNvPr>
              <p:cNvSpPr>
                <a:spLocks noRot="1" noChangeAspect="1" noMove="1" noResize="1" noEditPoints="1" noAdjustHandles="1" noChangeArrowheads="1" noChangeShapeType="1" noTextEdit="1"/>
              </p:cNvSpPr>
              <p:nvPr/>
            </p:nvSpPr>
            <p:spPr>
              <a:xfrm>
                <a:off x="571821" y="1432775"/>
                <a:ext cx="6792239" cy="526732"/>
              </a:xfrm>
              <a:prstGeom prst="rect">
                <a:avLst/>
              </a:prstGeom>
              <a:blipFill>
                <a:blip r:embed="rId3"/>
                <a:stretch>
                  <a:fillRect l="-2603" r="-63016" b="-916279"/>
                </a:stretch>
              </a:blipFill>
              <a:ln/>
            </p:spPr>
            <p:txBody>
              <a:bodyPr/>
              <a:lstStyle/>
              <a:p>
                <a:r>
                  <a:rPr lang="en-US">
                    <a:noFill/>
                  </a:rPr>
                  <a:t> </a:t>
                </a:r>
              </a:p>
            </p:txBody>
          </p:sp>
        </mc:Fallback>
      </mc:AlternateContent>
      <p:sp>
        <p:nvSpPr>
          <p:cNvPr id="12" name="Rectangle 8">
            <a:extLst>
              <a:ext uri="{FF2B5EF4-FFF2-40B4-BE49-F238E27FC236}">
                <a16:creationId xmlns:a16="http://schemas.microsoft.com/office/drawing/2014/main" id="{DA072792-D2D1-5788-BDB3-92E6CEC01514}"/>
              </a:ext>
            </a:extLst>
          </p:cNvPr>
          <p:cNvSpPr>
            <a:spLocks noChangeArrowheads="1"/>
          </p:cNvSpPr>
          <p:nvPr/>
        </p:nvSpPr>
        <p:spPr bwMode="auto">
          <a:xfrm>
            <a:off x="1146646" y="3592985"/>
            <a:ext cx="246286"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21920" tIns="60960" rIns="121920" bIns="60960" numCol="1" anchor="ctr" anchorCtr="0" compatLnSpc="1">
            <a:prstTxWarp prst="textNoShape">
              <a:avLst/>
            </a:prstTxWarp>
            <a:spAutoFit/>
          </a:bodyPr>
          <a:lstStyle/>
          <a:p>
            <a:endParaRPr lang="en-US" sz="2400"/>
          </a:p>
        </p:txBody>
      </p:sp>
      <p:pic>
        <p:nvPicPr>
          <p:cNvPr id="4" name="Picture 3">
            <a:extLst>
              <a:ext uri="{FF2B5EF4-FFF2-40B4-BE49-F238E27FC236}">
                <a16:creationId xmlns:a16="http://schemas.microsoft.com/office/drawing/2014/main" id="{1C82B478-E886-6B2C-3505-B64ABA01D6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16458" y="1686219"/>
            <a:ext cx="995716" cy="762801"/>
          </a:xfrm>
          <a:prstGeom prst="rect">
            <a:avLst/>
          </a:prstGeom>
          <a:solidFill>
            <a:schemeClr val="bg1"/>
          </a:solidFill>
          <a:ln>
            <a:noFill/>
          </a:ln>
        </p:spPr>
      </p:pic>
      <p:sp>
        <p:nvSpPr>
          <p:cNvPr id="5" name="Rectangle 2">
            <a:extLst>
              <a:ext uri="{FF2B5EF4-FFF2-40B4-BE49-F238E27FC236}">
                <a16:creationId xmlns:a16="http://schemas.microsoft.com/office/drawing/2014/main" id="{6D5F9D88-CE3D-BB61-B1E2-1D099DD646DB}"/>
              </a:ext>
            </a:extLst>
          </p:cNvPr>
          <p:cNvSpPr>
            <a:spLocks noChangeArrowheads="1"/>
          </p:cNvSpPr>
          <p:nvPr/>
        </p:nvSpPr>
        <p:spPr bwMode="auto">
          <a:xfrm>
            <a:off x="1913274" y="2692052"/>
            <a:ext cx="246286"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21920" tIns="60960" rIns="121920" bIns="60960" numCol="1" anchor="ctr" anchorCtr="0" compatLnSpc="1">
            <a:prstTxWarp prst="textNoShape">
              <a:avLst/>
            </a:prstTxWarp>
            <a:spAutoFit/>
          </a:bodyPr>
          <a:lstStyle/>
          <a:p>
            <a:endParaRPr lang="en-US" sz="2400"/>
          </a:p>
        </p:txBody>
      </p:sp>
      <p:sp>
        <p:nvSpPr>
          <p:cNvPr id="9" name="TextBox 8">
            <a:extLst>
              <a:ext uri="{FF2B5EF4-FFF2-40B4-BE49-F238E27FC236}">
                <a16:creationId xmlns:a16="http://schemas.microsoft.com/office/drawing/2014/main" id="{999DB99F-470F-6ACA-8DB0-EA32D43D09FA}"/>
              </a:ext>
            </a:extLst>
          </p:cNvPr>
          <p:cNvSpPr txBox="1"/>
          <p:nvPr/>
        </p:nvSpPr>
        <p:spPr>
          <a:xfrm>
            <a:off x="923256" y="786605"/>
            <a:ext cx="6337934" cy="658835"/>
          </a:xfrm>
          <a:prstGeom prst="rect">
            <a:avLst/>
          </a:prstGeom>
          <a:noFill/>
        </p:spPr>
        <p:txBody>
          <a:bodyPr wrap="square">
            <a:spAutoFit/>
          </a:bodyPr>
          <a:lstStyle/>
          <a:p>
            <a:pPr algn="just">
              <a:lnSpc>
                <a:spcPct val="150000"/>
              </a:lnSpc>
            </a:pPr>
            <a:r>
              <a:rPr lang="en-US" sz="2800" b="1" dirty="0" err="1">
                <a:solidFill>
                  <a:srgbClr val="7030A0"/>
                </a:solidFill>
                <a:latin typeface="Arial" panose="020B0604020202020204" pitchFamily="34" charset="0"/>
                <a:cs typeface="Arial" panose="020B0604020202020204" pitchFamily="34" charset="0"/>
              </a:rPr>
              <a:t>Trả</a:t>
            </a:r>
            <a:r>
              <a:rPr lang="en-US" sz="2800" b="1" dirty="0">
                <a:solidFill>
                  <a:srgbClr val="7030A0"/>
                </a:solidFill>
                <a:latin typeface="Arial" panose="020B0604020202020204" pitchFamily="34" charset="0"/>
                <a:cs typeface="Arial" panose="020B0604020202020204" pitchFamily="34" charset="0"/>
              </a:rPr>
              <a:t> </a:t>
            </a:r>
            <a:r>
              <a:rPr lang="en-US" sz="2800" b="1" dirty="0" err="1">
                <a:solidFill>
                  <a:srgbClr val="7030A0"/>
                </a:solidFill>
                <a:latin typeface="Arial" panose="020B0604020202020204" pitchFamily="34" charset="0"/>
                <a:cs typeface="Arial" panose="020B0604020202020204" pitchFamily="34" charset="0"/>
              </a:rPr>
              <a:t>lời</a:t>
            </a:r>
            <a:r>
              <a:rPr lang="en-US" sz="2800" b="1" dirty="0">
                <a:solidFill>
                  <a:srgbClr val="7030A0"/>
                </a:solidFill>
                <a:latin typeface="Arial" panose="020B0604020202020204" pitchFamily="34" charset="0"/>
                <a:cs typeface="Arial" panose="020B0604020202020204" pitchFamily="34" charset="0"/>
              </a:rPr>
              <a:t> </a:t>
            </a:r>
            <a:r>
              <a:rPr lang="en-US" sz="2800" b="1" dirty="0" err="1">
                <a:solidFill>
                  <a:srgbClr val="7030A0"/>
                </a:solidFill>
                <a:latin typeface="Arial" panose="020B0604020202020204" pitchFamily="34" charset="0"/>
                <a:cs typeface="Arial" panose="020B0604020202020204" pitchFamily="34" charset="0"/>
              </a:rPr>
              <a:t>các</a:t>
            </a:r>
            <a:r>
              <a:rPr lang="en-US" sz="2800" b="1" dirty="0">
                <a:solidFill>
                  <a:srgbClr val="7030A0"/>
                </a:solidFill>
                <a:latin typeface="Arial" panose="020B0604020202020204" pitchFamily="34" charset="0"/>
                <a:cs typeface="Arial" panose="020B0604020202020204" pitchFamily="34" charset="0"/>
              </a:rPr>
              <a:t> </a:t>
            </a:r>
            <a:r>
              <a:rPr lang="en-US" sz="2800" b="1" dirty="0" err="1">
                <a:solidFill>
                  <a:srgbClr val="7030A0"/>
                </a:solidFill>
                <a:latin typeface="Arial" panose="020B0604020202020204" pitchFamily="34" charset="0"/>
                <a:cs typeface="Arial" panose="020B0604020202020204" pitchFamily="34" charset="0"/>
              </a:rPr>
              <a:t>câu</a:t>
            </a:r>
            <a:r>
              <a:rPr lang="en-US" sz="2800" b="1" dirty="0">
                <a:solidFill>
                  <a:srgbClr val="7030A0"/>
                </a:solidFill>
                <a:latin typeface="Arial" panose="020B0604020202020204" pitchFamily="34" charset="0"/>
                <a:cs typeface="Arial" panose="020B0604020202020204" pitchFamily="34" charset="0"/>
              </a:rPr>
              <a:t> </a:t>
            </a:r>
            <a:r>
              <a:rPr lang="en-US" sz="2800" b="1" dirty="0" err="1">
                <a:solidFill>
                  <a:srgbClr val="7030A0"/>
                </a:solidFill>
                <a:latin typeface="Arial" panose="020B0604020202020204" pitchFamily="34" charset="0"/>
                <a:cs typeface="Arial" panose="020B0604020202020204" pitchFamily="34" charset="0"/>
              </a:rPr>
              <a:t>hỏi</a:t>
            </a:r>
            <a:r>
              <a:rPr lang="en-US" sz="2800" b="1" dirty="0">
                <a:solidFill>
                  <a:srgbClr val="7030A0"/>
                </a:solidFill>
                <a:latin typeface="Arial" panose="020B0604020202020204" pitchFamily="34" charset="0"/>
                <a:cs typeface="Arial" panose="020B0604020202020204" pitchFamily="34" charset="0"/>
              </a:rPr>
              <a:t> </a:t>
            </a:r>
            <a:r>
              <a:rPr lang="en-US" sz="2800" b="1" dirty="0" err="1">
                <a:solidFill>
                  <a:srgbClr val="7030A0"/>
                </a:solidFill>
                <a:latin typeface="Arial" panose="020B0604020202020204" pitchFamily="34" charset="0"/>
                <a:cs typeface="Arial" panose="020B0604020202020204" pitchFamily="34" charset="0"/>
              </a:rPr>
              <a:t>sau</a:t>
            </a:r>
            <a:r>
              <a:rPr lang="en-US" sz="2800" b="1" dirty="0">
                <a:solidFill>
                  <a:srgbClr val="7030A0"/>
                </a:solidFill>
                <a:latin typeface="Arial" panose="020B0604020202020204" pitchFamily="34" charset="0"/>
                <a:cs typeface="Arial" panose="020B0604020202020204" pitchFamily="34" charset="0"/>
              </a:rPr>
              <a:t>:</a:t>
            </a:r>
          </a:p>
        </p:txBody>
      </p:sp>
      <p:sp>
        <p:nvSpPr>
          <p:cNvPr id="10" name="TextBox 9">
            <a:extLst>
              <a:ext uri="{FF2B5EF4-FFF2-40B4-BE49-F238E27FC236}">
                <a16:creationId xmlns:a16="http://schemas.microsoft.com/office/drawing/2014/main" id="{1E008922-C95D-890F-6A2E-6B73B88329C1}"/>
              </a:ext>
            </a:extLst>
          </p:cNvPr>
          <p:cNvSpPr txBox="1"/>
          <p:nvPr/>
        </p:nvSpPr>
        <p:spPr>
          <a:xfrm>
            <a:off x="1269789" y="-4622"/>
            <a:ext cx="9287839" cy="923330"/>
          </a:xfrm>
          <a:prstGeom prst="rect">
            <a:avLst/>
          </a:prstGeom>
          <a:noFill/>
        </p:spPr>
        <p:txBody>
          <a:bodyPr wrap="square" rtlCol="0">
            <a:spAutoFit/>
          </a:bodyPr>
          <a:lstStyle/>
          <a:p>
            <a:pPr algn="ctr">
              <a:lnSpc>
                <a:spcPct val="150000"/>
              </a:lnSpc>
            </a:pPr>
            <a:r>
              <a:rPr lang="en-US" sz="3600" b="1" dirty="0" err="1">
                <a:solidFill>
                  <a:srgbClr val="FF0000"/>
                </a:solidFill>
                <a:latin typeface="Arial" panose="020B0604020202020204" pitchFamily="34" charset="0"/>
                <a:cs typeface="Arial" panose="020B0604020202020204" pitchFamily="34" charset="0"/>
              </a:rPr>
              <a:t>Phiếu</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học</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tập</a:t>
            </a:r>
            <a:r>
              <a:rPr lang="en-US" sz="3600" b="1" dirty="0">
                <a:solidFill>
                  <a:srgbClr val="FF0000"/>
                </a:solidFill>
                <a:latin typeface="Arial" panose="020B0604020202020204" pitchFamily="34" charset="0"/>
                <a:cs typeface="Arial" panose="020B0604020202020204" pitchFamily="34" charset="0"/>
              </a:rPr>
              <a:t> </a:t>
            </a:r>
            <a:r>
              <a:rPr lang="en-US" sz="3600" b="1" err="1">
                <a:solidFill>
                  <a:srgbClr val="FF0000"/>
                </a:solidFill>
                <a:latin typeface="Arial" panose="020B0604020202020204" pitchFamily="34" charset="0"/>
                <a:cs typeface="Arial" panose="020B0604020202020204" pitchFamily="34" charset="0"/>
              </a:rPr>
              <a:t>số</a:t>
            </a:r>
            <a:r>
              <a:rPr lang="en-US" sz="3600" b="1">
                <a:solidFill>
                  <a:srgbClr val="FF0000"/>
                </a:solidFill>
                <a:latin typeface="Arial" panose="020B0604020202020204" pitchFamily="34" charset="0"/>
                <a:cs typeface="Arial" panose="020B0604020202020204" pitchFamily="34" charset="0"/>
              </a:rPr>
              <a:t> </a:t>
            </a:r>
            <a:r>
              <a:rPr lang="en-US" sz="3600" b="1" smtClean="0">
                <a:solidFill>
                  <a:srgbClr val="FF0000"/>
                </a:solidFill>
                <a:latin typeface="Arial" panose="020B0604020202020204" pitchFamily="34" charset="0"/>
                <a:cs typeface="Arial" panose="020B0604020202020204" pitchFamily="34" charset="0"/>
              </a:rPr>
              <a:t>02 </a:t>
            </a:r>
            <a:endParaRPr lang="en-US" sz="36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3470605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 name="TextBox 1">
            <a:extLst>
              <a:ext uri="{FF2B5EF4-FFF2-40B4-BE49-F238E27FC236}">
                <a16:creationId xmlns:a16="http://schemas.microsoft.com/office/drawing/2014/main" id="{B2695929-ED72-5988-4690-72C680CA3041}"/>
              </a:ext>
            </a:extLst>
          </p:cNvPr>
          <p:cNvSpPr txBox="1"/>
          <p:nvPr/>
        </p:nvSpPr>
        <p:spPr>
          <a:xfrm>
            <a:off x="2510972" y="842035"/>
            <a:ext cx="3199600" cy="658835"/>
          </a:xfrm>
          <a:prstGeom prst="rect">
            <a:avLst/>
          </a:prstGeom>
          <a:noFill/>
        </p:spPr>
        <p:txBody>
          <a:bodyPr wrap="square" rtlCol="0">
            <a:spAutoFit/>
          </a:bodyPr>
          <a:lstStyle/>
          <a:p>
            <a:pPr algn="just">
              <a:lnSpc>
                <a:spcPct val="150000"/>
              </a:lnSpc>
            </a:pPr>
            <a:r>
              <a:rPr lang="en-US" sz="2800" b="1" dirty="0">
                <a:solidFill>
                  <a:srgbClr val="002060"/>
                </a:solidFill>
                <a:latin typeface="Arial" panose="020B0604020202020204" pitchFamily="34" charset="0"/>
                <a:cs typeface="Arial" panose="020B0604020202020204" pitchFamily="34" charset="0"/>
              </a:rPr>
              <a:t>1. </a:t>
            </a:r>
            <a:r>
              <a:rPr lang="en-US" sz="2800" b="1" dirty="0" err="1">
                <a:solidFill>
                  <a:srgbClr val="002060"/>
                </a:solidFill>
                <a:latin typeface="Arial" panose="020B0604020202020204" pitchFamily="34" charset="0"/>
                <a:cs typeface="Arial" panose="020B0604020202020204" pitchFamily="34" charset="0"/>
              </a:rPr>
              <a:t>Khái</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niệm</a:t>
            </a:r>
            <a:r>
              <a:rPr lang="en-US" sz="2800" b="1" dirty="0">
                <a:solidFill>
                  <a:srgbClr val="002060"/>
                </a:solidFill>
                <a:latin typeface="Arial" panose="020B0604020202020204" pitchFamily="34" charset="0"/>
                <a:cs typeface="Arial" panose="020B0604020202020204" pitchFamily="34" charset="0"/>
              </a:rPr>
              <a:t> </a:t>
            </a:r>
          </a:p>
        </p:txBody>
      </p:sp>
      <p:sp>
        <p:nvSpPr>
          <p:cNvPr id="4" name="Rectangle 3">
            <a:extLst>
              <a:ext uri="{FF2B5EF4-FFF2-40B4-BE49-F238E27FC236}">
                <a16:creationId xmlns:a16="http://schemas.microsoft.com/office/drawing/2014/main" id="{58A99CE1-68CE-AA5F-E3B2-96EA8EE1DE14}"/>
              </a:ext>
            </a:extLst>
          </p:cNvPr>
          <p:cNvSpPr/>
          <p:nvPr/>
        </p:nvSpPr>
        <p:spPr>
          <a:xfrm>
            <a:off x="4863372" y="842035"/>
            <a:ext cx="6268646" cy="4536819"/>
          </a:xfrm>
          <a:prstGeom prst="rect">
            <a:avLst/>
          </a:prstGeom>
        </p:spPr>
        <p:txBody>
          <a:bodyPr wrap="square">
            <a:spAutoFit/>
          </a:bodyPr>
          <a:lstStyle/>
          <a:p>
            <a:pPr algn="just">
              <a:lnSpc>
                <a:spcPct val="150000"/>
              </a:lnSpc>
              <a:buSzPct val="50000"/>
              <a:tabLst>
                <a:tab pos="609585" algn="l"/>
              </a:tabLst>
            </a:pPr>
            <a:r>
              <a:rPr lang="en-US" sz="2800" kern="0" smtClean="0">
                <a:latin typeface="Arial" panose="020B0604020202020204" pitchFamily="34" charset="0"/>
                <a:ea typeface="Calibri" panose="020F0502020204030204" pitchFamily="34" charset="0"/>
                <a:cs typeface="Arial" panose="020B0604020202020204" pitchFamily="34" charset="0"/>
              </a:rPr>
              <a:t>- </a:t>
            </a:r>
            <a:r>
              <a:rPr lang="x-none" sz="2800" kern="0" dirty="0">
                <a:latin typeface="Arial" panose="020B0604020202020204" pitchFamily="34" charset="0"/>
                <a:ea typeface="Calibri" panose="020F0502020204030204" pitchFamily="34" charset="0"/>
                <a:cs typeface="Arial" panose="020B0604020202020204" pitchFamily="34" charset="0"/>
              </a:rPr>
              <a:t>Mạch dãy là mạch được tạo thành từ các cổng logic cơ bản</a:t>
            </a:r>
            <a:r>
              <a:rPr lang="en-US" sz="2800" kern="0" dirty="0">
                <a:latin typeface="Arial" panose="020B0604020202020204" pitchFamily="34" charset="0"/>
                <a:ea typeface="Calibri" panose="020F0502020204030204" pitchFamily="34" charset="0"/>
                <a:cs typeface="Arial" panose="020B0604020202020204" pitchFamily="34" charset="0"/>
              </a:rPr>
              <a:t>.</a:t>
            </a:r>
          </a:p>
          <a:p>
            <a:pPr algn="just">
              <a:lnSpc>
                <a:spcPct val="150000"/>
              </a:lnSpc>
              <a:buSzPct val="50000"/>
              <a:tabLst>
                <a:tab pos="609585" algn="l"/>
              </a:tabLst>
            </a:pPr>
            <a:r>
              <a:rPr lang="en-US" sz="2800" dirty="0">
                <a:latin typeface="Arial" panose="020B0604020202020204" pitchFamily="34" charset="0"/>
                <a:ea typeface="Calibri" panose="020F0502020204030204" pitchFamily="34" charset="0"/>
                <a:cs typeface="Arial" panose="020B0604020202020204" pitchFamily="34" charset="0"/>
              </a:rPr>
              <a:t>- T</a:t>
            </a:r>
            <a:r>
              <a:rPr lang="x-none" sz="2800" kern="0" dirty="0">
                <a:latin typeface="Arial" panose="020B0604020202020204" pitchFamily="34" charset="0"/>
                <a:ea typeface="Calibri" panose="020F0502020204030204" pitchFamily="34" charset="0"/>
                <a:cs typeface="Arial" panose="020B0604020202020204" pitchFamily="34" charset="0"/>
              </a:rPr>
              <a:t>rạng thái lối ra của mạch </a:t>
            </a:r>
            <a:r>
              <a:rPr lang="en-US" sz="2800" kern="0" dirty="0" err="1">
                <a:latin typeface="Arial" panose="020B0604020202020204" pitchFamily="34" charset="0"/>
                <a:ea typeface="Calibri" panose="020F0502020204030204" pitchFamily="34" charset="0"/>
                <a:cs typeface="Arial" panose="020B0604020202020204" pitchFamily="34" charset="0"/>
              </a:rPr>
              <a:t>dãy</a:t>
            </a:r>
            <a:r>
              <a:rPr lang="en-US" sz="2800" kern="0" dirty="0">
                <a:latin typeface="Arial" panose="020B0604020202020204" pitchFamily="34" charset="0"/>
                <a:ea typeface="Calibri" panose="020F0502020204030204" pitchFamily="34" charset="0"/>
                <a:cs typeface="Arial" panose="020B0604020202020204" pitchFamily="34" charset="0"/>
              </a:rPr>
              <a:t> </a:t>
            </a:r>
            <a:r>
              <a:rPr lang="x-none" sz="2800" kern="0" dirty="0">
                <a:latin typeface="Arial" panose="020B0604020202020204" pitchFamily="34" charset="0"/>
                <a:ea typeface="Calibri" panose="020F0502020204030204" pitchFamily="34" charset="0"/>
                <a:cs typeface="Arial" panose="020B0604020202020204" pitchFamily="34" charset="0"/>
              </a:rPr>
              <a:t>không chỉ </a:t>
            </a:r>
            <a:r>
              <a:rPr lang="x-none" sz="2800" kern="0" dirty="0">
                <a:solidFill>
                  <a:schemeClr val="accent1"/>
                </a:solidFill>
                <a:latin typeface="Arial" panose="020B0604020202020204" pitchFamily="34" charset="0"/>
                <a:ea typeface="Calibri" panose="020F0502020204030204" pitchFamily="34" charset="0"/>
                <a:cs typeface="Arial" panose="020B0604020202020204" pitchFamily="34" charset="0"/>
              </a:rPr>
              <a:t>phụ thuộc </a:t>
            </a:r>
            <a:r>
              <a:rPr lang="x-none" sz="2800" kern="0" dirty="0">
                <a:latin typeface="Arial" panose="020B0604020202020204" pitchFamily="34" charset="0"/>
                <a:ea typeface="Calibri" panose="020F0502020204030204" pitchFamily="34" charset="0"/>
                <a:cs typeface="Arial" panose="020B0604020202020204" pitchFamily="34" charset="0"/>
              </a:rPr>
              <a:t>vào tổ hợp các trạng thái lối vào ở thời điểm hiện tại mà còn </a:t>
            </a:r>
            <a:r>
              <a:rPr lang="x-none" sz="2800" kern="0" dirty="0">
                <a:solidFill>
                  <a:schemeClr val="accent1"/>
                </a:solidFill>
                <a:latin typeface="Arial" panose="020B0604020202020204" pitchFamily="34" charset="0"/>
                <a:ea typeface="Calibri" panose="020F0502020204030204" pitchFamily="34" charset="0"/>
                <a:cs typeface="Arial" panose="020B0604020202020204" pitchFamily="34" charset="0"/>
              </a:rPr>
              <a:t>phụ thuộc </a:t>
            </a:r>
            <a:r>
              <a:rPr lang="x-none" sz="2800" kern="0" dirty="0">
                <a:latin typeface="Arial" panose="020B0604020202020204" pitchFamily="34" charset="0"/>
                <a:ea typeface="Calibri" panose="020F0502020204030204" pitchFamily="34" charset="0"/>
                <a:cs typeface="Arial" panose="020B0604020202020204" pitchFamily="34" charset="0"/>
              </a:rPr>
              <a:t>vào trạng thái logic ở lối ra của nó tại thời điểm trước đó.</a:t>
            </a:r>
            <a:endParaRPr lang="en-US" sz="2800" b="1" dirty="0">
              <a:solidFill>
                <a:schemeClr val="bg1"/>
              </a:solidFill>
              <a:latin typeface="Arial" panose="020B0604020202020204" pitchFamily="34" charset="0"/>
              <a:cs typeface="Arial" panose="020B0604020202020204" pitchFamily="34" charset="0"/>
            </a:endParaRPr>
          </a:p>
        </p:txBody>
      </p:sp>
      <p:pic>
        <p:nvPicPr>
          <p:cNvPr id="5" name="Image 1" descr="preencoded.png">
            <a:extLst>
              <a:ext uri="{FF2B5EF4-FFF2-40B4-BE49-F238E27FC236}">
                <a16:creationId xmlns:a16="http://schemas.microsoft.com/office/drawing/2014/main" id="{E459794B-870D-2478-0BE8-9D8D582507D4}"/>
              </a:ext>
            </a:extLst>
          </p:cNvPr>
          <p:cNvPicPr>
            <a:picLocks noChangeAspect="1"/>
          </p:cNvPicPr>
          <p:nvPr/>
        </p:nvPicPr>
        <p:blipFill>
          <a:blip r:embed="rId3"/>
          <a:stretch>
            <a:fillRect/>
          </a:stretch>
        </p:blipFill>
        <p:spPr>
          <a:xfrm>
            <a:off x="914400" y="2162911"/>
            <a:ext cx="3830851" cy="2553901"/>
          </a:xfrm>
          <a:prstGeom prst="rect">
            <a:avLst/>
          </a:prstGeom>
        </p:spPr>
      </p:pic>
      <p:sp>
        <p:nvSpPr>
          <p:cNvPr id="6" name="TextBox 5">
            <a:extLst>
              <a:ext uri="{FF2B5EF4-FFF2-40B4-BE49-F238E27FC236}">
                <a16:creationId xmlns:a16="http://schemas.microsoft.com/office/drawing/2014/main" id="{AE451987-F436-890C-6F93-65498A81205A}"/>
              </a:ext>
            </a:extLst>
          </p:cNvPr>
          <p:cNvSpPr txBox="1"/>
          <p:nvPr/>
        </p:nvSpPr>
        <p:spPr>
          <a:xfrm>
            <a:off x="1463054" y="-217733"/>
            <a:ext cx="9287839" cy="1200329"/>
          </a:xfrm>
          <a:prstGeom prst="rect">
            <a:avLst/>
          </a:prstGeom>
          <a:noFill/>
        </p:spPr>
        <p:txBody>
          <a:bodyPr wrap="square" rtlCol="0">
            <a:spAutoFit/>
          </a:bodyPr>
          <a:lstStyle/>
          <a:p>
            <a:pPr algn="ctr">
              <a:lnSpc>
                <a:spcPct val="150000"/>
              </a:lnSpc>
            </a:pPr>
            <a:r>
              <a:rPr lang="en-US" sz="4800" b="1" dirty="0">
                <a:solidFill>
                  <a:srgbClr val="002060"/>
                </a:solidFill>
                <a:latin typeface="Calibri" panose="020F0502020204030204" pitchFamily="34" charset="0"/>
                <a:cs typeface="Calibri" panose="020F0502020204030204" pitchFamily="34" charset="0"/>
              </a:rPr>
              <a:t>II. MẠCH DÃY </a:t>
            </a:r>
          </a:p>
        </p:txBody>
      </p:sp>
    </p:spTree>
    <p:extLst>
      <p:ext uri="{BB962C8B-B14F-4D97-AF65-F5344CB8AC3E}">
        <p14:creationId xmlns:p14="http://schemas.microsoft.com/office/powerpoint/2010/main" val="402861348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 name="TextBox 1">
            <a:extLst>
              <a:ext uri="{FF2B5EF4-FFF2-40B4-BE49-F238E27FC236}">
                <a16:creationId xmlns:a16="http://schemas.microsoft.com/office/drawing/2014/main" id="{B2695929-ED72-5988-4690-72C680CA3041}"/>
              </a:ext>
            </a:extLst>
          </p:cNvPr>
          <p:cNvSpPr txBox="1"/>
          <p:nvPr/>
        </p:nvSpPr>
        <p:spPr>
          <a:xfrm>
            <a:off x="2475356" y="825883"/>
            <a:ext cx="3199600" cy="739754"/>
          </a:xfrm>
          <a:prstGeom prst="rect">
            <a:avLst/>
          </a:prstGeom>
          <a:noFill/>
        </p:spPr>
        <p:txBody>
          <a:bodyPr wrap="square" rtlCol="0">
            <a:spAutoFit/>
          </a:bodyPr>
          <a:lstStyle/>
          <a:p>
            <a:pPr algn="just">
              <a:lnSpc>
                <a:spcPct val="150000"/>
              </a:lnSpc>
            </a:pPr>
            <a:r>
              <a:rPr lang="en-US" sz="3200" b="1" dirty="0">
                <a:solidFill>
                  <a:srgbClr val="002060"/>
                </a:solidFill>
                <a:latin typeface="Arial" panose="020B0604020202020204" pitchFamily="34" charset="0"/>
                <a:cs typeface="Arial" panose="020B0604020202020204" pitchFamily="34" charset="0"/>
              </a:rPr>
              <a:t>1. </a:t>
            </a:r>
            <a:r>
              <a:rPr lang="en-US" sz="3200" b="1" dirty="0" err="1">
                <a:solidFill>
                  <a:srgbClr val="002060"/>
                </a:solidFill>
                <a:latin typeface="Arial" panose="020B0604020202020204" pitchFamily="34" charset="0"/>
                <a:cs typeface="Arial" panose="020B0604020202020204" pitchFamily="34" charset="0"/>
              </a:rPr>
              <a:t>Khái</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niệm</a:t>
            </a:r>
            <a:r>
              <a:rPr lang="en-US" sz="3200" b="1" dirty="0">
                <a:solidFill>
                  <a:srgbClr val="002060"/>
                </a:solidFill>
                <a:latin typeface="Arial" panose="020B0604020202020204" pitchFamily="34" charset="0"/>
                <a:cs typeface="Arial" panose="020B0604020202020204" pitchFamily="34" charset="0"/>
              </a:rPr>
              <a:t> </a:t>
            </a:r>
          </a:p>
        </p:txBody>
      </p:sp>
      <p:sp>
        <p:nvSpPr>
          <p:cNvPr id="4" name="Rectangle 3">
            <a:extLst>
              <a:ext uri="{FF2B5EF4-FFF2-40B4-BE49-F238E27FC236}">
                <a16:creationId xmlns:a16="http://schemas.microsoft.com/office/drawing/2014/main" id="{58A99CE1-68CE-AA5F-E3B2-96EA8EE1DE14}"/>
              </a:ext>
            </a:extLst>
          </p:cNvPr>
          <p:cNvSpPr/>
          <p:nvPr/>
        </p:nvSpPr>
        <p:spPr>
          <a:xfrm>
            <a:off x="2204060" y="1629858"/>
            <a:ext cx="9987940" cy="3890489"/>
          </a:xfrm>
          <a:prstGeom prst="rect">
            <a:avLst/>
          </a:prstGeom>
        </p:spPr>
        <p:txBody>
          <a:bodyPr wrap="square">
            <a:spAutoFit/>
          </a:bodyPr>
          <a:lstStyle/>
          <a:p>
            <a:pPr marL="609585" indent="-609585">
              <a:lnSpc>
                <a:spcPct val="150000"/>
              </a:lnSpc>
              <a:buFont typeface="Wingdings" panose="05000000000000000000" pitchFamily="2" charset="2"/>
              <a:buChar char="q"/>
            </a:pPr>
            <a:r>
              <a:rPr lang="x-none" sz="2800" b="1" kern="100" dirty="0">
                <a:latin typeface="Arial" panose="020B0604020202020204" pitchFamily="34" charset="0"/>
                <a:ea typeface="Calibri" panose="020F0502020204030204" pitchFamily="34" charset="0"/>
                <a:cs typeface="Arial" panose="020B0604020202020204" pitchFamily="34" charset="0"/>
              </a:rPr>
              <a:t>Các thành phần của mạch dãy:</a:t>
            </a:r>
            <a:endParaRPr lang="en-US" sz="2800" b="1" kern="100" dirty="0">
              <a:latin typeface="Arial" panose="020B0604020202020204" pitchFamily="34" charset="0"/>
              <a:ea typeface="Calibri" panose="020F0502020204030204" pitchFamily="34" charset="0"/>
              <a:cs typeface="Arial" panose="020B0604020202020204" pitchFamily="34" charset="0"/>
            </a:endParaRPr>
          </a:p>
          <a:p>
            <a:pPr>
              <a:lnSpc>
                <a:spcPct val="150000"/>
              </a:lnSpc>
            </a:pPr>
            <a:r>
              <a:rPr lang="en-US" sz="2800" dirty="0">
                <a:latin typeface="Arial" panose="020B0604020202020204" pitchFamily="34" charset="0"/>
                <a:ea typeface="Times New Roman" panose="02020603050405020304" pitchFamily="18" charset="0"/>
                <a:cs typeface="Arial" panose="020B0604020202020204" pitchFamily="34" charset="0"/>
              </a:rPr>
              <a:t>- </a:t>
            </a:r>
            <a:r>
              <a:rPr lang="x-none" sz="2800" dirty="0">
                <a:latin typeface="Arial" panose="020B0604020202020204" pitchFamily="34" charset="0"/>
                <a:ea typeface="Times New Roman" panose="02020603050405020304" pitchFamily="18" charset="0"/>
                <a:cs typeface="Arial" panose="020B0604020202020204" pitchFamily="34" charset="0"/>
              </a:rPr>
              <a:t>Các phần tử nhớ.</a:t>
            </a:r>
            <a:endParaRPr lang="en-US" sz="2800" dirty="0">
              <a:latin typeface="Arial" panose="020B0604020202020204" pitchFamily="34" charset="0"/>
              <a:ea typeface="Times New Roman" panose="02020603050405020304" pitchFamily="18" charset="0"/>
              <a:cs typeface="Arial" panose="020B0604020202020204" pitchFamily="34" charset="0"/>
            </a:endParaRPr>
          </a:p>
          <a:p>
            <a:pPr>
              <a:lnSpc>
                <a:spcPct val="150000"/>
              </a:lnSpc>
            </a:pPr>
            <a:r>
              <a:rPr lang="en-US" sz="2800" dirty="0">
                <a:latin typeface="Arial" panose="020B0604020202020204" pitchFamily="34" charset="0"/>
                <a:ea typeface="Times New Roman" panose="02020603050405020304" pitchFamily="18" charset="0"/>
                <a:cs typeface="Arial" panose="020B0604020202020204" pitchFamily="34" charset="0"/>
              </a:rPr>
              <a:t>- </a:t>
            </a:r>
            <a:r>
              <a:rPr lang="x-none" sz="2800" dirty="0">
                <a:latin typeface="Arial" panose="020B0604020202020204" pitchFamily="34" charset="0"/>
                <a:ea typeface="Times New Roman" panose="02020603050405020304" pitchFamily="18" charset="0"/>
                <a:cs typeface="Arial" panose="020B0604020202020204" pitchFamily="34" charset="0"/>
              </a:rPr>
              <a:t>Các Flip-Flop (Trigger).</a:t>
            </a:r>
            <a:endParaRPr lang="en-US" sz="2800" dirty="0">
              <a:latin typeface="Arial" panose="020B0604020202020204" pitchFamily="34" charset="0"/>
              <a:ea typeface="Times New Roman" panose="02020603050405020304" pitchFamily="18" charset="0"/>
              <a:cs typeface="Arial" panose="020B0604020202020204" pitchFamily="34" charset="0"/>
            </a:endParaRPr>
          </a:p>
          <a:p>
            <a:pPr>
              <a:lnSpc>
                <a:spcPct val="150000"/>
              </a:lnSpc>
            </a:pPr>
            <a:r>
              <a:rPr lang="en-US" sz="2800" dirty="0">
                <a:latin typeface="Arial" panose="020B0604020202020204" pitchFamily="34" charset="0"/>
                <a:ea typeface="Times New Roman" panose="02020603050405020304" pitchFamily="18" charset="0"/>
                <a:cs typeface="Arial" panose="020B0604020202020204" pitchFamily="34" charset="0"/>
              </a:rPr>
              <a:t>- </a:t>
            </a:r>
            <a:r>
              <a:rPr lang="x-none" sz="2800" dirty="0">
                <a:latin typeface="Arial" panose="020B0604020202020204" pitchFamily="34" charset="0"/>
                <a:ea typeface="Times New Roman" panose="02020603050405020304" pitchFamily="18" charset="0"/>
                <a:cs typeface="Arial" panose="020B0604020202020204" pitchFamily="34" charset="0"/>
              </a:rPr>
              <a:t>Các bộ đếm.</a:t>
            </a:r>
            <a:endParaRPr lang="en-US" sz="2800" dirty="0">
              <a:latin typeface="Arial" panose="020B0604020202020204" pitchFamily="34" charset="0"/>
              <a:ea typeface="Times New Roman" panose="02020603050405020304" pitchFamily="18" charset="0"/>
              <a:cs typeface="Arial" panose="020B0604020202020204" pitchFamily="34" charset="0"/>
            </a:endParaRPr>
          </a:p>
          <a:p>
            <a:pPr>
              <a:lnSpc>
                <a:spcPct val="150000"/>
              </a:lnSpc>
            </a:pPr>
            <a:r>
              <a:rPr lang="en-US" sz="2800" dirty="0">
                <a:latin typeface="Arial" panose="020B0604020202020204" pitchFamily="34" charset="0"/>
                <a:ea typeface="Times New Roman" panose="02020603050405020304" pitchFamily="18" charset="0"/>
                <a:cs typeface="Arial" panose="020B0604020202020204" pitchFamily="34" charset="0"/>
              </a:rPr>
              <a:t>- </a:t>
            </a:r>
            <a:r>
              <a:rPr lang="x-none" sz="2800" dirty="0">
                <a:latin typeface="Arial" panose="020B0604020202020204" pitchFamily="34" charset="0"/>
                <a:ea typeface="Times New Roman" panose="02020603050405020304" pitchFamily="18" charset="0"/>
                <a:cs typeface="Arial" panose="020B0604020202020204" pitchFamily="34" charset="0"/>
              </a:rPr>
              <a:t>Các bộ ghi dịch.</a:t>
            </a:r>
            <a:endParaRPr lang="en-US" sz="2800" dirty="0">
              <a:latin typeface="Arial" panose="020B0604020202020204" pitchFamily="34" charset="0"/>
              <a:ea typeface="Times New Roman" panose="02020603050405020304" pitchFamily="18" charset="0"/>
              <a:cs typeface="Arial" panose="020B0604020202020204" pitchFamily="34" charset="0"/>
            </a:endParaRPr>
          </a:p>
          <a:p>
            <a:pPr>
              <a:lnSpc>
                <a:spcPct val="150000"/>
              </a:lnSpc>
            </a:pPr>
            <a:r>
              <a:rPr lang="en-US" sz="2800" dirty="0">
                <a:latin typeface="Arial" panose="020B0604020202020204" pitchFamily="34" charset="0"/>
                <a:ea typeface="Times New Roman" panose="02020603050405020304" pitchFamily="18" charset="0"/>
                <a:cs typeface="Arial" panose="020B0604020202020204" pitchFamily="34" charset="0"/>
              </a:rPr>
              <a:t>- </a:t>
            </a:r>
            <a:r>
              <a:rPr lang="x-none" sz="2800" dirty="0">
                <a:latin typeface="Arial" panose="020B0604020202020204" pitchFamily="34" charset="0"/>
                <a:ea typeface="Times New Roman" panose="02020603050405020304" pitchFamily="18" charset="0"/>
                <a:cs typeface="Arial" panose="020B0604020202020204" pitchFamily="34" charset="0"/>
              </a:rPr>
              <a:t>Các bộ chia tần.</a:t>
            </a:r>
            <a:endParaRPr lang="en-US" sz="2800" dirty="0">
              <a:latin typeface="Arial" panose="020B0604020202020204" pitchFamily="34" charset="0"/>
              <a:ea typeface="Times New Roman" panose="02020603050405020304" pitchFamily="18" charset="0"/>
              <a:cs typeface="Arial" panose="020B0604020202020204" pitchFamily="34" charset="0"/>
            </a:endParaRPr>
          </a:p>
        </p:txBody>
      </p:sp>
      <p:pic>
        <p:nvPicPr>
          <p:cNvPr id="6" name="Image 1" descr="preencoded.png">
            <a:extLst>
              <a:ext uri="{FF2B5EF4-FFF2-40B4-BE49-F238E27FC236}">
                <a16:creationId xmlns:a16="http://schemas.microsoft.com/office/drawing/2014/main" id="{23D4BCFF-F72D-202E-6C49-A2853BC30125}"/>
              </a:ext>
            </a:extLst>
          </p:cNvPr>
          <p:cNvPicPr>
            <a:picLocks noChangeAspect="1"/>
          </p:cNvPicPr>
          <p:nvPr/>
        </p:nvPicPr>
        <p:blipFill>
          <a:blip r:embed="rId3"/>
          <a:stretch>
            <a:fillRect/>
          </a:stretch>
        </p:blipFill>
        <p:spPr>
          <a:xfrm>
            <a:off x="7536905" y="2274227"/>
            <a:ext cx="3694760" cy="3246120"/>
          </a:xfrm>
          <a:prstGeom prst="rect">
            <a:avLst/>
          </a:prstGeom>
        </p:spPr>
      </p:pic>
      <p:sp>
        <p:nvSpPr>
          <p:cNvPr id="7" name="TextBox 6">
            <a:extLst>
              <a:ext uri="{FF2B5EF4-FFF2-40B4-BE49-F238E27FC236}">
                <a16:creationId xmlns:a16="http://schemas.microsoft.com/office/drawing/2014/main" id="{AE451987-F436-890C-6F93-65498A81205A}"/>
              </a:ext>
            </a:extLst>
          </p:cNvPr>
          <p:cNvSpPr txBox="1"/>
          <p:nvPr/>
        </p:nvSpPr>
        <p:spPr>
          <a:xfrm>
            <a:off x="1463054" y="-188705"/>
            <a:ext cx="9287839" cy="1200329"/>
          </a:xfrm>
          <a:prstGeom prst="rect">
            <a:avLst/>
          </a:prstGeom>
          <a:noFill/>
        </p:spPr>
        <p:txBody>
          <a:bodyPr wrap="square" rtlCol="0">
            <a:spAutoFit/>
          </a:bodyPr>
          <a:lstStyle/>
          <a:p>
            <a:pPr algn="ctr">
              <a:lnSpc>
                <a:spcPct val="150000"/>
              </a:lnSpc>
            </a:pPr>
            <a:r>
              <a:rPr lang="en-US" sz="4800" b="1" dirty="0">
                <a:solidFill>
                  <a:srgbClr val="002060"/>
                </a:solidFill>
                <a:latin typeface="Calibri" panose="020F0502020204030204" pitchFamily="34" charset="0"/>
                <a:cs typeface="Calibri" panose="020F0502020204030204" pitchFamily="34" charset="0"/>
              </a:rPr>
              <a:t>II. MẠCH DÃY </a:t>
            </a:r>
          </a:p>
        </p:txBody>
      </p:sp>
    </p:spTree>
    <p:extLst>
      <p:ext uri="{BB962C8B-B14F-4D97-AF65-F5344CB8AC3E}">
        <p14:creationId xmlns:p14="http://schemas.microsoft.com/office/powerpoint/2010/main" val="288092678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 name="TextBox 1">
            <a:extLst>
              <a:ext uri="{FF2B5EF4-FFF2-40B4-BE49-F238E27FC236}">
                <a16:creationId xmlns:a16="http://schemas.microsoft.com/office/drawing/2014/main" id="{B2695929-ED72-5988-4690-72C680CA3041}"/>
              </a:ext>
            </a:extLst>
          </p:cNvPr>
          <p:cNvSpPr txBox="1"/>
          <p:nvPr/>
        </p:nvSpPr>
        <p:spPr>
          <a:xfrm>
            <a:off x="2029233" y="852291"/>
            <a:ext cx="3199600" cy="739754"/>
          </a:xfrm>
          <a:prstGeom prst="rect">
            <a:avLst/>
          </a:prstGeom>
          <a:noFill/>
        </p:spPr>
        <p:txBody>
          <a:bodyPr wrap="square" rtlCol="0">
            <a:spAutoFit/>
          </a:bodyPr>
          <a:lstStyle/>
          <a:p>
            <a:pPr algn="ctr">
              <a:lnSpc>
                <a:spcPct val="150000"/>
              </a:lnSpc>
            </a:pPr>
            <a:r>
              <a:rPr lang="en-US" sz="3200" b="1" dirty="0">
                <a:solidFill>
                  <a:srgbClr val="002060"/>
                </a:solidFill>
                <a:latin typeface="Arial" panose="020B0604020202020204" pitchFamily="34" charset="0"/>
                <a:cs typeface="Arial" panose="020B0604020202020204" pitchFamily="34" charset="0"/>
              </a:rPr>
              <a:t>1. </a:t>
            </a:r>
            <a:r>
              <a:rPr lang="en-US" sz="3200" b="1" dirty="0" err="1">
                <a:solidFill>
                  <a:srgbClr val="002060"/>
                </a:solidFill>
                <a:latin typeface="Arial" panose="020B0604020202020204" pitchFamily="34" charset="0"/>
                <a:cs typeface="Arial" panose="020B0604020202020204" pitchFamily="34" charset="0"/>
              </a:rPr>
              <a:t>Khái</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niệm</a:t>
            </a:r>
            <a:r>
              <a:rPr lang="en-US" sz="3200" b="1" dirty="0">
                <a:solidFill>
                  <a:srgbClr val="002060"/>
                </a:solidFill>
                <a:latin typeface="Arial" panose="020B0604020202020204" pitchFamily="34" charset="0"/>
                <a:cs typeface="Arial" panose="020B0604020202020204" pitchFamily="34" charset="0"/>
              </a:rPr>
              <a:t> </a:t>
            </a:r>
          </a:p>
        </p:txBody>
      </p:sp>
      <p:sp>
        <p:nvSpPr>
          <p:cNvPr id="4" name="Rectangle 3">
            <a:extLst>
              <a:ext uri="{FF2B5EF4-FFF2-40B4-BE49-F238E27FC236}">
                <a16:creationId xmlns:a16="http://schemas.microsoft.com/office/drawing/2014/main" id="{58A99CE1-68CE-AA5F-E3B2-96EA8EE1DE14}"/>
              </a:ext>
            </a:extLst>
          </p:cNvPr>
          <p:cNvSpPr/>
          <p:nvPr/>
        </p:nvSpPr>
        <p:spPr>
          <a:xfrm>
            <a:off x="1127517" y="1592045"/>
            <a:ext cx="9987940" cy="658194"/>
          </a:xfrm>
          <a:prstGeom prst="rect">
            <a:avLst/>
          </a:prstGeom>
        </p:spPr>
        <p:txBody>
          <a:bodyPr wrap="square">
            <a:spAutoFit/>
          </a:bodyPr>
          <a:lstStyle/>
          <a:p>
            <a:pPr marL="571500" indent="-571500">
              <a:lnSpc>
                <a:spcPct val="150000"/>
              </a:lnSpc>
              <a:buFont typeface="Wingdings" panose="05000000000000000000" pitchFamily="2" charset="2"/>
              <a:buChar char="v"/>
            </a:pPr>
            <a:r>
              <a:rPr lang="en-US" sz="2800" b="1" kern="100" dirty="0">
                <a:latin typeface="Arial" panose="020B0604020202020204" pitchFamily="34" charset="0"/>
                <a:ea typeface="Calibri" panose="020F0502020204030204" pitchFamily="34" charset="0"/>
                <a:cs typeface="Arial" panose="020B0604020202020204" pitchFamily="34" charset="0"/>
              </a:rPr>
              <a:t>So </a:t>
            </a:r>
            <a:r>
              <a:rPr lang="en-US" sz="2800" b="1" kern="100" dirty="0" err="1">
                <a:latin typeface="Arial" panose="020B0604020202020204" pitchFamily="34" charset="0"/>
                <a:ea typeface="Calibri" panose="020F0502020204030204" pitchFamily="34" charset="0"/>
                <a:cs typeface="Arial" panose="020B0604020202020204" pitchFamily="34" charset="0"/>
              </a:rPr>
              <a:t>sánh</a:t>
            </a:r>
            <a:r>
              <a:rPr lang="x-none" sz="2800" b="1" kern="100" dirty="0">
                <a:latin typeface="Arial" panose="020B0604020202020204" pitchFamily="34" charset="0"/>
                <a:ea typeface="Calibri" panose="020F0502020204030204" pitchFamily="34" charset="0"/>
                <a:cs typeface="Arial" panose="020B0604020202020204" pitchFamily="34" charset="0"/>
              </a:rPr>
              <a:t> mạch dãy</a:t>
            </a:r>
            <a:r>
              <a:rPr lang="en-US" sz="2800" b="1" kern="100" dirty="0">
                <a:latin typeface="Arial" panose="020B0604020202020204" pitchFamily="34" charset="0"/>
                <a:ea typeface="Calibri" panose="020F0502020204030204" pitchFamily="34" charset="0"/>
                <a:cs typeface="Arial" panose="020B0604020202020204" pitchFamily="34" charset="0"/>
              </a:rPr>
              <a:t> </a:t>
            </a:r>
            <a:r>
              <a:rPr lang="en-US" sz="2800" b="1" kern="100" dirty="0" err="1">
                <a:latin typeface="Arial" panose="020B0604020202020204" pitchFamily="34" charset="0"/>
                <a:ea typeface="Calibri" panose="020F0502020204030204" pitchFamily="34" charset="0"/>
                <a:cs typeface="Arial" panose="020B0604020202020204" pitchFamily="34" charset="0"/>
              </a:rPr>
              <a:t>và</a:t>
            </a:r>
            <a:r>
              <a:rPr lang="en-US" sz="2800" b="1" kern="100" dirty="0">
                <a:latin typeface="Arial" panose="020B0604020202020204" pitchFamily="34" charset="0"/>
                <a:ea typeface="Calibri" panose="020F0502020204030204" pitchFamily="34" charset="0"/>
                <a:cs typeface="Arial" panose="020B0604020202020204" pitchFamily="34" charset="0"/>
              </a:rPr>
              <a:t> </a:t>
            </a:r>
            <a:r>
              <a:rPr lang="en-US" sz="2800" b="1" kern="100" dirty="0" err="1">
                <a:latin typeface="Arial" panose="020B0604020202020204" pitchFamily="34" charset="0"/>
                <a:ea typeface="Calibri" panose="020F0502020204030204" pitchFamily="34" charset="0"/>
                <a:cs typeface="Arial" panose="020B0604020202020204" pitchFamily="34" charset="0"/>
              </a:rPr>
              <a:t>mạch</a:t>
            </a:r>
            <a:r>
              <a:rPr lang="en-US" sz="2800" b="1" kern="100" dirty="0">
                <a:latin typeface="Arial" panose="020B0604020202020204" pitchFamily="34" charset="0"/>
                <a:ea typeface="Calibri" panose="020F0502020204030204" pitchFamily="34" charset="0"/>
                <a:cs typeface="Arial" panose="020B0604020202020204" pitchFamily="34" charset="0"/>
              </a:rPr>
              <a:t> </a:t>
            </a:r>
            <a:r>
              <a:rPr lang="en-US" sz="2800" b="1" kern="100" dirty="0" err="1">
                <a:latin typeface="Arial" panose="020B0604020202020204" pitchFamily="34" charset="0"/>
                <a:ea typeface="Calibri" panose="020F0502020204030204" pitchFamily="34" charset="0"/>
                <a:cs typeface="Arial" panose="020B0604020202020204" pitchFamily="34" charset="0"/>
              </a:rPr>
              <a:t>tổ</a:t>
            </a:r>
            <a:r>
              <a:rPr lang="en-US" sz="2800" b="1" kern="100" dirty="0">
                <a:latin typeface="Arial" panose="020B0604020202020204" pitchFamily="34" charset="0"/>
                <a:ea typeface="Calibri" panose="020F0502020204030204" pitchFamily="34" charset="0"/>
                <a:cs typeface="Arial" panose="020B0604020202020204" pitchFamily="34" charset="0"/>
              </a:rPr>
              <a:t> </a:t>
            </a:r>
            <a:r>
              <a:rPr lang="en-US" sz="2800" b="1" kern="100" dirty="0" err="1">
                <a:latin typeface="Arial" panose="020B0604020202020204" pitchFamily="34" charset="0"/>
                <a:ea typeface="Calibri" panose="020F0502020204030204" pitchFamily="34" charset="0"/>
                <a:cs typeface="Arial" panose="020B0604020202020204" pitchFamily="34" charset="0"/>
              </a:rPr>
              <a:t>hợp</a:t>
            </a:r>
            <a:r>
              <a:rPr lang="x-none" sz="2800" b="1" kern="100" dirty="0">
                <a:latin typeface="+mj-lt"/>
                <a:ea typeface="Calibri" panose="020F0502020204030204" pitchFamily="34" charset="0"/>
                <a:cs typeface="Times New Roman" panose="02020603050405020304" pitchFamily="18" charset="0"/>
              </a:rPr>
              <a:t>:</a:t>
            </a:r>
            <a:endParaRPr lang="en-US" sz="2800" b="1" kern="100" dirty="0">
              <a:latin typeface="+mj-lt"/>
              <a:ea typeface="Calibri" panose="020F0502020204030204" pitchFamily="34" charset="0"/>
              <a:cs typeface="Times New Roman" panose="02020603050405020304" pitchFamily="18" charset="0"/>
            </a:endParaRPr>
          </a:p>
        </p:txBody>
      </p:sp>
      <p:graphicFrame>
        <p:nvGraphicFramePr>
          <p:cNvPr id="6" name="Table 5">
            <a:extLst>
              <a:ext uri="{FF2B5EF4-FFF2-40B4-BE49-F238E27FC236}">
                <a16:creationId xmlns:a16="http://schemas.microsoft.com/office/drawing/2014/main" id="{9CCFF445-C8F8-4112-6D86-94E339114E4D}"/>
              </a:ext>
            </a:extLst>
          </p:cNvPr>
          <p:cNvGraphicFramePr>
            <a:graphicFrameLocks noGrp="1"/>
          </p:cNvGraphicFramePr>
          <p:nvPr>
            <p:extLst>
              <p:ext uri="{D42A27DB-BD31-4B8C-83A1-F6EECF244321}">
                <p14:modId xmlns:p14="http://schemas.microsoft.com/office/powerpoint/2010/main" val="718620468"/>
              </p:ext>
            </p:extLst>
          </p:nvPr>
        </p:nvGraphicFramePr>
        <p:xfrm>
          <a:off x="965576" y="2633041"/>
          <a:ext cx="10311821" cy="3721168"/>
        </p:xfrm>
        <a:graphic>
          <a:graphicData uri="http://schemas.openxmlformats.org/drawingml/2006/table">
            <a:tbl>
              <a:tblPr firstRow="1" firstCol="1" bandRow="1"/>
              <a:tblGrid>
                <a:gridCol w="2354045">
                  <a:extLst>
                    <a:ext uri="{9D8B030D-6E8A-4147-A177-3AD203B41FA5}">
                      <a16:colId xmlns:a16="http://schemas.microsoft.com/office/drawing/2014/main" val="3318022525"/>
                    </a:ext>
                  </a:extLst>
                </a:gridCol>
                <a:gridCol w="2506959">
                  <a:extLst>
                    <a:ext uri="{9D8B030D-6E8A-4147-A177-3AD203B41FA5}">
                      <a16:colId xmlns:a16="http://schemas.microsoft.com/office/drawing/2014/main" val="2338221608"/>
                    </a:ext>
                  </a:extLst>
                </a:gridCol>
                <a:gridCol w="5450817">
                  <a:extLst>
                    <a:ext uri="{9D8B030D-6E8A-4147-A177-3AD203B41FA5}">
                      <a16:colId xmlns:a16="http://schemas.microsoft.com/office/drawing/2014/main" val="1438035464"/>
                    </a:ext>
                  </a:extLst>
                </a:gridCol>
              </a:tblGrid>
              <a:tr h="523892">
                <a:tc>
                  <a:txBody>
                    <a:bodyPr/>
                    <a:lstStyle/>
                    <a:p>
                      <a:pPr marL="0" marR="0" algn="ctr">
                        <a:spcBef>
                          <a:spcPts val="0"/>
                        </a:spcBef>
                      </a:pPr>
                      <a:r>
                        <a:rPr lang="x-none" sz="2600" b="1" dirty="0">
                          <a:effectLst/>
                          <a:latin typeface="Arial" panose="020B0604020202020204" pitchFamily="34" charset="0"/>
                          <a:cs typeface="Arial" panose="020B0604020202020204" pitchFamily="34" charset="0"/>
                        </a:rPr>
                        <a:t> </a:t>
                      </a:r>
                      <a:r>
                        <a:rPr lang="en-US" sz="2600" b="1" dirty="0">
                          <a:effectLst/>
                          <a:latin typeface="Arial" panose="020B0604020202020204" pitchFamily="34" charset="0"/>
                          <a:cs typeface="Arial" panose="020B0604020202020204" pitchFamily="34" charset="0"/>
                        </a:rPr>
                        <a:t>So </a:t>
                      </a:r>
                      <a:r>
                        <a:rPr lang="en-US" sz="2600" b="1" dirty="0" err="1">
                          <a:effectLst/>
                          <a:latin typeface="Arial" panose="020B0604020202020204" pitchFamily="34" charset="0"/>
                          <a:cs typeface="Arial" panose="020B0604020202020204" pitchFamily="34" charset="0"/>
                        </a:rPr>
                        <a:t>sánh</a:t>
                      </a:r>
                      <a:endParaRPr lang="en-US" sz="2600" b="1" dirty="0">
                        <a:effectLst/>
                        <a:latin typeface="Arial" panose="020B0604020202020204" pitchFamily="34" charset="0"/>
                        <a:ea typeface="Times New Roman" panose="02020603050405020304" pitchFamily="18" charset="0"/>
                        <a:cs typeface="Arial" panose="020B0604020202020204" pitchFamily="34" charset="0"/>
                      </a:endParaRPr>
                    </a:p>
                  </a:txBody>
                  <a:tcPr marT="0" marB="0" anchor="ctr"/>
                </a:tc>
                <a:tc>
                  <a:txBody>
                    <a:bodyPr/>
                    <a:lstStyle/>
                    <a:p>
                      <a:pPr marL="0" marR="0" algn="ctr">
                        <a:spcBef>
                          <a:spcPts val="0"/>
                        </a:spcBef>
                      </a:pPr>
                      <a:r>
                        <a:rPr lang="x-none" sz="2600" b="1" dirty="0">
                          <a:solidFill>
                            <a:schemeClr val="tx1"/>
                          </a:solidFill>
                          <a:effectLst/>
                          <a:latin typeface="Arial" panose="020B0604020202020204" pitchFamily="34" charset="0"/>
                          <a:cs typeface="Arial" panose="020B0604020202020204" pitchFamily="34" charset="0"/>
                        </a:rPr>
                        <a:t>Giống nhau</a:t>
                      </a:r>
                      <a:endParaRPr lang="en-US" sz="26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T="0" marB="0" anchor="ctr">
                    <a:noFill/>
                  </a:tcPr>
                </a:tc>
                <a:tc>
                  <a:txBody>
                    <a:bodyPr/>
                    <a:lstStyle/>
                    <a:p>
                      <a:pPr marL="0" marR="0" algn="ctr">
                        <a:spcBef>
                          <a:spcPts val="0"/>
                        </a:spcBef>
                      </a:pPr>
                      <a:r>
                        <a:rPr lang="x-none" sz="2600" b="1" dirty="0">
                          <a:solidFill>
                            <a:schemeClr val="tx1"/>
                          </a:solidFill>
                          <a:effectLst/>
                          <a:latin typeface="Arial" panose="020B0604020202020204" pitchFamily="34" charset="0"/>
                          <a:cs typeface="Arial" panose="020B0604020202020204" pitchFamily="34" charset="0"/>
                        </a:rPr>
                        <a:t>Khác nhau</a:t>
                      </a:r>
                      <a:endParaRPr lang="en-US" sz="26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T="0" marB="0" anchor="ctr">
                    <a:noFill/>
                  </a:tcPr>
                </a:tc>
                <a:extLst>
                  <a:ext uri="{0D108BD9-81ED-4DB2-BD59-A6C34878D82A}">
                    <a16:rowId xmlns:a16="http://schemas.microsoft.com/office/drawing/2014/main" val="1735939168"/>
                  </a:ext>
                </a:extLst>
              </a:tr>
              <a:tr h="1625600">
                <a:tc>
                  <a:txBody>
                    <a:bodyPr/>
                    <a:lstStyle/>
                    <a:p>
                      <a:pPr marL="0" marR="0" algn="ctr">
                        <a:spcBef>
                          <a:spcPts val="0"/>
                        </a:spcBef>
                      </a:pPr>
                      <a:r>
                        <a:rPr lang="x-none" sz="2600" b="1" dirty="0">
                          <a:effectLst/>
                          <a:latin typeface="Arial" panose="020B0604020202020204" pitchFamily="34" charset="0"/>
                          <a:cs typeface="Arial" panose="020B0604020202020204" pitchFamily="34" charset="0"/>
                        </a:rPr>
                        <a:t>Mạch tổ hợp</a:t>
                      </a:r>
                      <a:endParaRPr lang="en-US" sz="2600" b="1" dirty="0">
                        <a:effectLst/>
                        <a:latin typeface="Arial" panose="020B0604020202020204" pitchFamily="34" charset="0"/>
                        <a:ea typeface="Times New Roman" panose="02020603050405020304" pitchFamily="18" charset="0"/>
                        <a:cs typeface="Arial" panose="020B0604020202020204" pitchFamily="34" charset="0"/>
                      </a:endParaRPr>
                    </a:p>
                  </a:txBody>
                  <a:tcPr marT="0" marB="0" anchor="ctr">
                    <a:solidFill>
                      <a:srgbClr val="EEAEDC"/>
                    </a:solidFill>
                  </a:tcPr>
                </a:tc>
                <a:tc rowSpan="2">
                  <a:txBody>
                    <a:bodyPr/>
                    <a:lstStyle/>
                    <a:p>
                      <a:pPr marL="0" marR="0" algn="just">
                        <a:spcBef>
                          <a:spcPts val="0"/>
                        </a:spcBef>
                      </a:pPr>
                      <a:r>
                        <a:rPr lang="x-none" sz="2600" dirty="0">
                          <a:effectLst/>
                          <a:latin typeface="Arial" panose="020B0604020202020204" pitchFamily="34" charset="0"/>
                          <a:cs typeface="Arial" panose="020B0604020202020204" pitchFamily="34" charset="0"/>
                        </a:rPr>
                        <a:t>Hai mạch đều được tạo thành từ các cổng logic cơ bản</a:t>
                      </a:r>
                      <a:r>
                        <a:rPr lang="en-US" sz="2600" dirty="0">
                          <a:effectLst/>
                          <a:latin typeface="Arial" panose="020B0604020202020204" pitchFamily="34" charset="0"/>
                          <a:cs typeface="Arial" panose="020B0604020202020204" pitchFamily="34" charset="0"/>
                        </a:rPr>
                        <a:t>.</a:t>
                      </a:r>
                      <a:endParaRPr lang="en-US" sz="2600" dirty="0">
                        <a:effectLst/>
                        <a:latin typeface="Arial" panose="020B0604020202020204" pitchFamily="34" charset="0"/>
                        <a:ea typeface="Times New Roman" panose="02020603050405020304" pitchFamily="18" charset="0"/>
                        <a:cs typeface="Arial" panose="020B0604020202020204" pitchFamily="34" charset="0"/>
                      </a:endParaRPr>
                    </a:p>
                  </a:txBody>
                  <a:tcPr marT="0" marB="0" anchor="ctr">
                    <a:solidFill>
                      <a:schemeClr val="accent6">
                        <a:lumMod val="40000"/>
                        <a:lumOff val="60000"/>
                      </a:schemeClr>
                    </a:solidFill>
                  </a:tcPr>
                </a:tc>
                <a:tc>
                  <a:txBody>
                    <a:bodyPr/>
                    <a:lstStyle/>
                    <a:p>
                      <a:pPr marL="0" marR="0" indent="146685" algn="just">
                        <a:spcBef>
                          <a:spcPts val="0"/>
                        </a:spcBef>
                      </a:pPr>
                      <a:r>
                        <a:rPr lang="x-none" sz="2600" dirty="0">
                          <a:effectLst/>
                          <a:latin typeface="Arial" panose="020B0604020202020204" pitchFamily="34" charset="0"/>
                          <a:cs typeface="Arial" panose="020B0604020202020204" pitchFamily="34" charset="0"/>
                        </a:rPr>
                        <a:t>Trạng thái lối ra của mạch tổ hợp không phụ thuộc trạng thái logic ở lối ra của nó tại thời điểm trước</a:t>
                      </a:r>
                      <a:r>
                        <a:rPr lang="en-US" sz="2600" dirty="0">
                          <a:effectLst/>
                          <a:latin typeface="Arial" panose="020B0604020202020204" pitchFamily="34" charset="0"/>
                          <a:cs typeface="Arial" panose="020B0604020202020204" pitchFamily="34" charset="0"/>
                        </a:rPr>
                        <a:t>.</a:t>
                      </a:r>
                      <a:endParaRPr lang="en-US" sz="2600" dirty="0">
                        <a:effectLst/>
                        <a:latin typeface="Arial" panose="020B0604020202020204" pitchFamily="34" charset="0"/>
                        <a:ea typeface="Times New Roman" panose="02020603050405020304" pitchFamily="18" charset="0"/>
                        <a:cs typeface="Arial" panose="020B0604020202020204" pitchFamily="34" charset="0"/>
                      </a:endParaRPr>
                    </a:p>
                  </a:txBody>
                  <a:tcPr marT="0" marB="0" anchor="ctr">
                    <a:solidFill>
                      <a:srgbClr val="EEAEDC"/>
                    </a:solidFill>
                  </a:tcPr>
                </a:tc>
                <a:extLst>
                  <a:ext uri="{0D108BD9-81ED-4DB2-BD59-A6C34878D82A}">
                    <a16:rowId xmlns:a16="http://schemas.microsoft.com/office/drawing/2014/main" val="3309317954"/>
                  </a:ext>
                </a:extLst>
              </a:tr>
              <a:tr h="1571676">
                <a:tc>
                  <a:txBody>
                    <a:bodyPr/>
                    <a:lstStyle/>
                    <a:p>
                      <a:pPr marL="0" marR="0" algn="ctr">
                        <a:spcBef>
                          <a:spcPts val="0"/>
                        </a:spcBef>
                      </a:pPr>
                      <a:r>
                        <a:rPr lang="x-none" sz="2600" b="1" dirty="0">
                          <a:effectLst/>
                          <a:latin typeface="Arial" panose="020B0604020202020204" pitchFamily="34" charset="0"/>
                          <a:cs typeface="Arial" panose="020B0604020202020204" pitchFamily="34" charset="0"/>
                        </a:rPr>
                        <a:t>Mạch dãy</a:t>
                      </a:r>
                      <a:endParaRPr lang="en-US" sz="2600" b="1" dirty="0">
                        <a:effectLst/>
                        <a:latin typeface="Arial" panose="020B0604020202020204" pitchFamily="34" charset="0"/>
                        <a:ea typeface="Times New Roman" panose="02020603050405020304" pitchFamily="18" charset="0"/>
                        <a:cs typeface="Arial" panose="020B0604020202020204" pitchFamily="34" charset="0"/>
                      </a:endParaRPr>
                    </a:p>
                  </a:txBody>
                  <a:tcPr marT="0" marB="0" anchor="ctr">
                    <a:solidFill>
                      <a:schemeClr val="accent5">
                        <a:lumMod val="40000"/>
                        <a:lumOff val="60000"/>
                      </a:schemeClr>
                    </a:solidFill>
                  </a:tcPr>
                </a:tc>
                <a:tc vMerge="1">
                  <a:txBody>
                    <a:bodyPr/>
                    <a:lstStyle/>
                    <a:p>
                      <a:endParaRPr lang="en-US"/>
                    </a:p>
                  </a:txBody>
                  <a:tcPr/>
                </a:tc>
                <a:tc>
                  <a:txBody>
                    <a:bodyPr/>
                    <a:lstStyle/>
                    <a:p>
                      <a:pPr marL="0" marR="0" indent="146685" algn="just">
                        <a:spcBef>
                          <a:spcPts val="0"/>
                        </a:spcBef>
                      </a:pPr>
                      <a:r>
                        <a:rPr lang="x-none" sz="2600" dirty="0">
                          <a:effectLst/>
                          <a:latin typeface="Arial" panose="020B0604020202020204" pitchFamily="34" charset="0"/>
                          <a:cs typeface="Arial" panose="020B0604020202020204" pitchFamily="34" charset="0"/>
                        </a:rPr>
                        <a:t>Trạng thái lối ra của mạch dãy phụ thuộc trạng thái logic ở lối ra của nó tại thời điểm trước</a:t>
                      </a:r>
                      <a:r>
                        <a:rPr lang="en-US" sz="2600" dirty="0">
                          <a:effectLst/>
                          <a:latin typeface="Arial" panose="020B0604020202020204" pitchFamily="34" charset="0"/>
                          <a:cs typeface="Arial" panose="020B0604020202020204" pitchFamily="34" charset="0"/>
                        </a:rPr>
                        <a:t>.</a:t>
                      </a:r>
                      <a:endParaRPr lang="en-US" sz="2600" dirty="0">
                        <a:effectLst/>
                        <a:latin typeface="Arial" panose="020B0604020202020204" pitchFamily="34" charset="0"/>
                        <a:ea typeface="Times New Roman" panose="02020603050405020304" pitchFamily="18" charset="0"/>
                        <a:cs typeface="Arial" panose="020B0604020202020204" pitchFamily="34" charset="0"/>
                      </a:endParaRPr>
                    </a:p>
                  </a:txBody>
                  <a:tcPr marT="0" marB="0" anchor="ctr">
                    <a:solidFill>
                      <a:schemeClr val="accent5">
                        <a:lumMod val="40000"/>
                        <a:lumOff val="60000"/>
                      </a:schemeClr>
                    </a:solidFill>
                  </a:tcPr>
                </a:tc>
                <a:extLst>
                  <a:ext uri="{0D108BD9-81ED-4DB2-BD59-A6C34878D82A}">
                    <a16:rowId xmlns:a16="http://schemas.microsoft.com/office/drawing/2014/main" val="3317358377"/>
                  </a:ext>
                </a:extLst>
              </a:tr>
            </a:tbl>
          </a:graphicData>
        </a:graphic>
      </p:graphicFrame>
      <p:sp>
        <p:nvSpPr>
          <p:cNvPr id="7" name="TextBox 6">
            <a:extLst>
              <a:ext uri="{FF2B5EF4-FFF2-40B4-BE49-F238E27FC236}">
                <a16:creationId xmlns:a16="http://schemas.microsoft.com/office/drawing/2014/main" id="{AE451987-F436-890C-6F93-65498A81205A}"/>
              </a:ext>
            </a:extLst>
          </p:cNvPr>
          <p:cNvSpPr txBox="1"/>
          <p:nvPr/>
        </p:nvSpPr>
        <p:spPr>
          <a:xfrm>
            <a:off x="1463054" y="-188705"/>
            <a:ext cx="9287839" cy="1200329"/>
          </a:xfrm>
          <a:prstGeom prst="rect">
            <a:avLst/>
          </a:prstGeom>
          <a:noFill/>
        </p:spPr>
        <p:txBody>
          <a:bodyPr wrap="square" rtlCol="0">
            <a:spAutoFit/>
          </a:bodyPr>
          <a:lstStyle/>
          <a:p>
            <a:pPr algn="ctr">
              <a:lnSpc>
                <a:spcPct val="150000"/>
              </a:lnSpc>
            </a:pPr>
            <a:r>
              <a:rPr lang="en-US" sz="4800" b="1" dirty="0">
                <a:solidFill>
                  <a:srgbClr val="002060"/>
                </a:solidFill>
                <a:latin typeface="Calibri" panose="020F0502020204030204" pitchFamily="34" charset="0"/>
                <a:cs typeface="Calibri" panose="020F0502020204030204" pitchFamily="34" charset="0"/>
              </a:rPr>
              <a:t>II. MẠCH DÃY </a:t>
            </a:r>
          </a:p>
        </p:txBody>
      </p:sp>
    </p:spTree>
    <p:extLst>
      <p:ext uri="{BB962C8B-B14F-4D97-AF65-F5344CB8AC3E}">
        <p14:creationId xmlns:p14="http://schemas.microsoft.com/office/powerpoint/2010/main" val="34852619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 name="TextBox 1">
            <a:extLst>
              <a:ext uri="{FF2B5EF4-FFF2-40B4-BE49-F238E27FC236}">
                <a16:creationId xmlns:a16="http://schemas.microsoft.com/office/drawing/2014/main" id="{B2695929-ED72-5988-4690-72C680CA3041}"/>
              </a:ext>
            </a:extLst>
          </p:cNvPr>
          <p:cNvSpPr txBox="1"/>
          <p:nvPr/>
        </p:nvSpPr>
        <p:spPr>
          <a:xfrm>
            <a:off x="2563986" y="842582"/>
            <a:ext cx="3199600" cy="739754"/>
          </a:xfrm>
          <a:prstGeom prst="rect">
            <a:avLst/>
          </a:prstGeom>
          <a:noFill/>
        </p:spPr>
        <p:txBody>
          <a:bodyPr wrap="square" rtlCol="0">
            <a:spAutoFit/>
          </a:bodyPr>
          <a:lstStyle/>
          <a:p>
            <a:pPr algn="just">
              <a:lnSpc>
                <a:spcPct val="150000"/>
              </a:lnSpc>
            </a:pPr>
            <a:r>
              <a:rPr lang="en-US" sz="3200" b="1" dirty="0">
                <a:solidFill>
                  <a:srgbClr val="002060"/>
                </a:solidFill>
                <a:latin typeface="Arial" panose="020B0604020202020204" pitchFamily="34" charset="0"/>
                <a:cs typeface="Arial" panose="020B0604020202020204" pitchFamily="34" charset="0"/>
              </a:rPr>
              <a:t>2. </a:t>
            </a:r>
            <a:r>
              <a:rPr lang="en-US" sz="3200" b="1" dirty="0" err="1">
                <a:solidFill>
                  <a:srgbClr val="002060"/>
                </a:solidFill>
                <a:latin typeface="Arial" panose="020B0604020202020204" pitchFamily="34" charset="0"/>
                <a:cs typeface="Arial" panose="020B0604020202020204" pitchFamily="34" charset="0"/>
              </a:rPr>
              <a:t>Mạch</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đếm</a:t>
            </a:r>
            <a:r>
              <a:rPr lang="en-US" sz="3200" b="1" dirty="0">
                <a:solidFill>
                  <a:srgbClr val="002060"/>
                </a:solidFill>
                <a:latin typeface="Arial" panose="020B0604020202020204" pitchFamily="34" charset="0"/>
                <a:cs typeface="Arial" panose="020B0604020202020204" pitchFamily="34" charset="0"/>
              </a:rPr>
              <a:t> </a:t>
            </a:r>
          </a:p>
        </p:txBody>
      </p:sp>
      <p:sp>
        <p:nvSpPr>
          <p:cNvPr id="6" name="Rectangle 5">
            <a:extLst>
              <a:ext uri="{FF2B5EF4-FFF2-40B4-BE49-F238E27FC236}">
                <a16:creationId xmlns:a16="http://schemas.microsoft.com/office/drawing/2014/main" id="{3D7BED36-351F-FF53-06E3-A0F71BEBA60C}"/>
              </a:ext>
            </a:extLst>
          </p:cNvPr>
          <p:cNvSpPr/>
          <p:nvPr/>
        </p:nvSpPr>
        <p:spPr>
          <a:xfrm>
            <a:off x="2563985" y="2810975"/>
            <a:ext cx="8507250" cy="658835"/>
          </a:xfrm>
          <a:prstGeom prst="rect">
            <a:avLst/>
          </a:prstGeom>
        </p:spPr>
        <p:txBody>
          <a:bodyPr wrap="square">
            <a:spAutoFit/>
          </a:bodyPr>
          <a:lstStyle/>
          <a:p>
            <a:pPr algn="just">
              <a:lnSpc>
                <a:spcPct val="150000"/>
              </a:lnSpc>
              <a:spcAft>
                <a:spcPts val="1067"/>
              </a:spcAft>
              <a:buSzPts val="1000"/>
              <a:tabLst>
                <a:tab pos="609585" algn="l"/>
              </a:tabLst>
            </a:pPr>
            <a:r>
              <a:rPr lang="en-US" sz="2800" b="1" i="1" kern="100" smtClean="0">
                <a:latin typeface="Arial (Headings)"/>
                <a:ea typeface="Calibri" panose="020F0502020204030204" pitchFamily="34" charset="0"/>
                <a:cs typeface="Times New Roman" panose="02020603050405020304" pitchFamily="18" charset="0"/>
              </a:rPr>
              <a:t> </a:t>
            </a:r>
            <a:r>
              <a:rPr lang="en-US" sz="2800" i="1" kern="100" smtClean="0">
                <a:latin typeface="Arial (Headings)"/>
                <a:ea typeface="Calibri" panose="020F0502020204030204" pitchFamily="34" charset="0"/>
                <a:cs typeface="Times New Roman" panose="02020603050405020304" pitchFamily="18" charset="0"/>
              </a:rPr>
              <a:t> </a:t>
            </a:r>
            <a:endParaRPr lang="en-US" sz="2800" b="1" i="1" dirty="0">
              <a:solidFill>
                <a:schemeClr val="bg1"/>
              </a:solidFill>
              <a:latin typeface="Arial (Headings)"/>
            </a:endParaRPr>
          </a:p>
        </p:txBody>
      </p:sp>
      <p:sp>
        <p:nvSpPr>
          <p:cNvPr id="13" name="Rectangle 12">
            <a:extLst>
              <a:ext uri="{FF2B5EF4-FFF2-40B4-BE49-F238E27FC236}">
                <a16:creationId xmlns:a16="http://schemas.microsoft.com/office/drawing/2014/main" id="{A06C943A-C4D7-1B69-51C7-63CF4D8D0A3A}"/>
              </a:ext>
            </a:extLst>
          </p:cNvPr>
          <p:cNvSpPr/>
          <p:nvPr/>
        </p:nvSpPr>
        <p:spPr>
          <a:xfrm>
            <a:off x="2563986" y="1742772"/>
            <a:ext cx="9899497" cy="529247"/>
          </a:xfrm>
          <a:prstGeom prst="rect">
            <a:avLst/>
          </a:prstGeom>
        </p:spPr>
        <p:txBody>
          <a:bodyPr wrap="square">
            <a:spAutoFit/>
          </a:bodyPr>
          <a:lstStyle/>
          <a:p>
            <a:pPr algn="just">
              <a:lnSpc>
                <a:spcPct val="107000"/>
              </a:lnSpc>
              <a:spcAft>
                <a:spcPts val="1067"/>
              </a:spcAft>
              <a:buSzPts val="1000"/>
              <a:tabLst>
                <a:tab pos="609585" algn="l"/>
              </a:tabLst>
            </a:pPr>
            <a:r>
              <a:rPr lang="en-US" sz="2800" b="1" dirty="0">
                <a:solidFill>
                  <a:srgbClr val="0070C0"/>
                </a:solidFill>
                <a:latin typeface="Arial" panose="020B0604020202020204" pitchFamily="34" charset="0"/>
                <a:cs typeface="Arial" panose="020B0604020202020204" pitchFamily="34" charset="0"/>
              </a:rPr>
              <a:t>a. Flip-Flop </a:t>
            </a:r>
            <a:r>
              <a:rPr lang="x-none" sz="2800" b="1" dirty="0">
                <a:solidFill>
                  <a:srgbClr val="0070C0"/>
                </a:solidFill>
                <a:latin typeface="Arial" panose="020B0604020202020204" pitchFamily="34" charset="0"/>
                <a:cs typeface="Arial" panose="020B0604020202020204" pitchFamily="34" charset="0"/>
              </a:rPr>
              <a:t>(FF hay gọi là trigger)</a:t>
            </a:r>
            <a:r>
              <a:rPr lang="en-US" sz="2800" b="1" dirty="0">
                <a:solidFill>
                  <a:srgbClr val="0070C0"/>
                </a:solidFill>
                <a:latin typeface="Arial" panose="020B0604020202020204" pitchFamily="34" charset="0"/>
                <a:cs typeface="Arial" panose="020B0604020202020204" pitchFamily="34" charset="0"/>
              </a:rPr>
              <a:t>:</a:t>
            </a:r>
          </a:p>
        </p:txBody>
      </p:sp>
      <p:sp>
        <p:nvSpPr>
          <p:cNvPr id="5" name="TextBox 4">
            <a:extLst>
              <a:ext uri="{FF2B5EF4-FFF2-40B4-BE49-F238E27FC236}">
                <a16:creationId xmlns:a16="http://schemas.microsoft.com/office/drawing/2014/main" id="{8B1C9B39-6308-C101-52EA-DA9A24BBE499}"/>
              </a:ext>
            </a:extLst>
          </p:cNvPr>
          <p:cNvSpPr txBox="1"/>
          <p:nvPr/>
        </p:nvSpPr>
        <p:spPr>
          <a:xfrm>
            <a:off x="2489831" y="2490511"/>
            <a:ext cx="8655558" cy="1475404"/>
          </a:xfrm>
          <a:prstGeom prst="rect">
            <a:avLst/>
          </a:prstGeom>
          <a:noFill/>
        </p:spPr>
        <p:txBody>
          <a:bodyPr wrap="square">
            <a:spAutoFit/>
          </a:bodyPr>
          <a:lstStyle/>
          <a:p>
            <a:pPr algn="just">
              <a:lnSpc>
                <a:spcPct val="107000"/>
              </a:lnSpc>
              <a:spcAft>
                <a:spcPts val="1067"/>
              </a:spcAft>
              <a:buSzPts val="1000"/>
              <a:tabLst>
                <a:tab pos="609585" algn="l"/>
              </a:tabLst>
            </a:pPr>
            <a:r>
              <a:rPr lang="en-US" sz="2800" b="1" kern="100" dirty="0" err="1">
                <a:latin typeface="+mj-lt"/>
                <a:ea typeface="Calibri" panose="020F0502020204030204" pitchFamily="34" charset="0"/>
                <a:cs typeface="Times New Roman" panose="02020603050405020304" pitchFamily="18" charset="0"/>
              </a:rPr>
              <a:t>Khái</a:t>
            </a:r>
            <a:r>
              <a:rPr lang="en-US" sz="2800" b="1" kern="100" dirty="0">
                <a:latin typeface="+mj-lt"/>
                <a:ea typeface="Calibri" panose="020F0502020204030204" pitchFamily="34" charset="0"/>
                <a:cs typeface="Times New Roman" panose="02020603050405020304" pitchFamily="18" charset="0"/>
              </a:rPr>
              <a:t> </a:t>
            </a:r>
            <a:r>
              <a:rPr lang="en-US" sz="2800" b="1" kern="100" dirty="0" err="1">
                <a:latin typeface="+mj-lt"/>
                <a:ea typeface="Calibri" panose="020F0502020204030204" pitchFamily="34" charset="0"/>
                <a:cs typeface="Times New Roman" panose="02020603050405020304" pitchFamily="18" charset="0"/>
              </a:rPr>
              <a:t>niệm</a:t>
            </a:r>
            <a:r>
              <a:rPr lang="en-US" sz="2800" b="1" kern="100">
                <a:latin typeface="+mj-lt"/>
                <a:ea typeface="Calibri" panose="020F0502020204030204" pitchFamily="34" charset="0"/>
                <a:cs typeface="Times New Roman" panose="02020603050405020304" pitchFamily="18" charset="0"/>
              </a:rPr>
              <a:t>: </a:t>
            </a:r>
            <a:r>
              <a:rPr lang="en-US" sz="2800" b="1" kern="100">
                <a:latin typeface="Arial (Headings)"/>
                <a:ea typeface="Calibri" panose="020F0502020204030204" pitchFamily="34" charset="0"/>
                <a:cs typeface="Times New Roman" panose="02020603050405020304" pitchFamily="18" charset="0"/>
              </a:rPr>
              <a:t>Flip-Flop </a:t>
            </a:r>
            <a:r>
              <a:rPr lang="x-none" sz="2800" kern="0">
                <a:latin typeface="Arial (Headings)"/>
                <a:ea typeface="Calibri" panose="020F0502020204030204" pitchFamily="34" charset="0"/>
                <a:cs typeface="Times New Roman" panose="02020603050405020304" pitchFamily="18" charset="0"/>
              </a:rPr>
              <a:t>là một phần tử nhớ có hai trạng thái cân bằng ổn định tương ứng với hai trạng thái logic </a:t>
            </a:r>
            <a:r>
              <a:rPr lang="x-none" sz="2800" i="1" kern="0">
                <a:latin typeface="Arial (Headings)"/>
                <a:ea typeface="Calibri" panose="020F0502020204030204" pitchFamily="34" charset="0"/>
                <a:cs typeface="Times New Roman" panose="02020603050405020304" pitchFamily="18" charset="0"/>
              </a:rPr>
              <a:t>0</a:t>
            </a:r>
            <a:r>
              <a:rPr lang="x-none" sz="2800" kern="0">
                <a:latin typeface="Arial (Headings)"/>
                <a:ea typeface="Calibri" panose="020F0502020204030204" pitchFamily="34" charset="0"/>
                <a:cs typeface="Times New Roman" panose="02020603050405020304" pitchFamily="18" charset="0"/>
              </a:rPr>
              <a:t> và </a:t>
            </a:r>
            <a:r>
              <a:rPr lang="x-none" sz="2800" i="1" kern="0">
                <a:latin typeface="Arial (Headings)"/>
                <a:ea typeface="Calibri" panose="020F0502020204030204" pitchFamily="34" charset="0"/>
                <a:cs typeface="Times New Roman" panose="02020603050405020304" pitchFamily="18" charset="0"/>
              </a:rPr>
              <a:t>1.</a:t>
            </a:r>
            <a:endParaRPr lang="en-US" sz="2800" b="1" kern="100" dirty="0">
              <a:latin typeface="+mj-lt"/>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AE451987-F436-890C-6F93-65498A81205A}"/>
              </a:ext>
            </a:extLst>
          </p:cNvPr>
          <p:cNvSpPr txBox="1"/>
          <p:nvPr/>
        </p:nvSpPr>
        <p:spPr>
          <a:xfrm>
            <a:off x="1463054" y="-188705"/>
            <a:ext cx="9287839" cy="1200329"/>
          </a:xfrm>
          <a:prstGeom prst="rect">
            <a:avLst/>
          </a:prstGeom>
          <a:noFill/>
        </p:spPr>
        <p:txBody>
          <a:bodyPr wrap="square" rtlCol="0">
            <a:spAutoFit/>
          </a:bodyPr>
          <a:lstStyle/>
          <a:p>
            <a:pPr algn="ctr">
              <a:lnSpc>
                <a:spcPct val="150000"/>
              </a:lnSpc>
            </a:pPr>
            <a:r>
              <a:rPr lang="en-US" sz="4800" b="1" dirty="0">
                <a:solidFill>
                  <a:srgbClr val="002060"/>
                </a:solidFill>
                <a:latin typeface="Calibri" panose="020F0502020204030204" pitchFamily="34" charset="0"/>
                <a:cs typeface="Calibri" panose="020F0502020204030204" pitchFamily="34" charset="0"/>
              </a:rPr>
              <a:t>II. MẠCH DÃY </a:t>
            </a:r>
          </a:p>
        </p:txBody>
      </p:sp>
    </p:spTree>
    <p:extLst>
      <p:ext uri="{BB962C8B-B14F-4D97-AF65-F5344CB8AC3E}">
        <p14:creationId xmlns:p14="http://schemas.microsoft.com/office/powerpoint/2010/main" val="80954504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8">
            <a:extLst>
              <a:ext uri="{FF2B5EF4-FFF2-40B4-BE49-F238E27FC236}">
                <a16:creationId xmlns:a16="http://schemas.microsoft.com/office/drawing/2014/main" id="{18E4DBCB-7A99-8CDE-C8FA-9AB1F19689A7}"/>
              </a:ext>
            </a:extLst>
          </p:cNvPr>
          <p:cNvSpPr txBox="1">
            <a:spLocks noChangeArrowheads="1"/>
          </p:cNvSpPr>
          <p:nvPr/>
        </p:nvSpPr>
        <p:spPr bwMode="auto">
          <a:xfrm>
            <a:off x="1154430" y="3886200"/>
            <a:ext cx="1690688" cy="2463800"/>
          </a:xfrm>
          <a:prstGeom prst="rect">
            <a:avLst/>
          </a:prstGeom>
          <a:solidFill>
            <a:schemeClr val="bg1">
              <a:lumMod val="95000"/>
            </a:schemeClr>
          </a:solidFill>
          <a:ln w="12700">
            <a:solidFill>
              <a:schemeClr val="tx1"/>
            </a:solidFill>
            <a:miter lim="800000"/>
            <a:headEnd/>
            <a:tailEnd/>
          </a:ln>
        </p:spPr>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914377" eaLnBrk="1" fontAlgn="base" hangingPunct="1">
              <a:spcBef>
                <a:spcPct val="0"/>
              </a:spcBef>
              <a:spcAft>
                <a:spcPct val="0"/>
              </a:spcAft>
              <a:defRPr/>
            </a:pPr>
            <a:r>
              <a:rPr lang="en-US" altLang="en-US" sz="3000" b="1" dirty="0">
                <a:latin typeface="Arial" pitchFamily="34" charset="0"/>
                <a:cs typeface="Arial" pitchFamily="34" charset="0"/>
              </a:rPr>
              <a:t>NỘI</a:t>
            </a:r>
          </a:p>
          <a:p>
            <a:pPr algn="ctr" defTabSz="914377" eaLnBrk="1" fontAlgn="base" hangingPunct="1">
              <a:spcBef>
                <a:spcPct val="0"/>
              </a:spcBef>
              <a:spcAft>
                <a:spcPct val="0"/>
              </a:spcAft>
              <a:defRPr/>
            </a:pPr>
            <a:r>
              <a:rPr lang="en-US" altLang="en-US" sz="3000" b="1" dirty="0">
                <a:latin typeface="Arial" pitchFamily="34" charset="0"/>
                <a:cs typeface="Arial" pitchFamily="34" charset="0"/>
              </a:rPr>
              <a:t> DUNG</a:t>
            </a:r>
          </a:p>
          <a:p>
            <a:pPr algn="ctr" defTabSz="914377" eaLnBrk="1" fontAlgn="base" hangingPunct="1">
              <a:spcBef>
                <a:spcPct val="0"/>
              </a:spcBef>
              <a:spcAft>
                <a:spcPct val="0"/>
              </a:spcAft>
              <a:defRPr/>
            </a:pPr>
            <a:r>
              <a:rPr lang="en-US" altLang="en-US" sz="3000" b="1" dirty="0">
                <a:latin typeface="Arial" pitchFamily="34" charset="0"/>
                <a:cs typeface="Arial" pitchFamily="34" charset="0"/>
              </a:rPr>
              <a:t> CHÍNH</a:t>
            </a:r>
          </a:p>
        </p:txBody>
      </p:sp>
      <p:sp>
        <p:nvSpPr>
          <p:cNvPr id="8" name="Text Box 11">
            <a:extLst>
              <a:ext uri="{FF2B5EF4-FFF2-40B4-BE49-F238E27FC236}">
                <a16:creationId xmlns:a16="http://schemas.microsoft.com/office/drawing/2014/main" id="{5BD6B276-6ED1-4952-344F-4171B7E6E388}"/>
              </a:ext>
            </a:extLst>
          </p:cNvPr>
          <p:cNvSpPr txBox="1">
            <a:spLocks noChangeArrowheads="1"/>
          </p:cNvSpPr>
          <p:nvPr/>
        </p:nvSpPr>
        <p:spPr bwMode="auto">
          <a:xfrm>
            <a:off x="4040506" y="3874770"/>
            <a:ext cx="7065963" cy="681039"/>
          </a:xfrm>
          <a:prstGeom prst="rect">
            <a:avLst/>
          </a:prstGeom>
          <a:solidFill>
            <a:schemeClr val="accent1">
              <a:lumMod val="40000"/>
              <a:lumOff val="60000"/>
            </a:schemeClr>
          </a:solidFill>
          <a:ln w="12700">
            <a:solidFill>
              <a:schemeClr val="tx1"/>
            </a:solidFill>
            <a:miter lim="800000"/>
            <a:headEnd/>
            <a:tailEnd/>
          </a:ln>
        </p:spPr>
        <p:txBody>
          <a:bodyPr/>
          <a:lstStyle/>
          <a:p>
            <a:pPr algn="just" defTabSz="914377">
              <a:defRPr/>
            </a:pPr>
            <a:r>
              <a:rPr lang="en-US" altLang="en-US" sz="2800" b="1" dirty="0">
                <a:solidFill>
                  <a:srgbClr val="002060"/>
                </a:solidFill>
                <a:effectLst>
                  <a:outerShdw blurRad="38100" dist="38100" dir="2700000" algn="tl">
                    <a:srgbClr val="000000">
                      <a:alpha val="43137"/>
                    </a:srgbClr>
                  </a:outerShdw>
                </a:effectLst>
                <a:latin typeface="Arial" pitchFamily="34" charset="0"/>
                <a:cs typeface="Arial" panose="020B0604020202020204" pitchFamily="34" charset="0"/>
              </a:rPr>
              <a:t>I.  MẠCH LOGIC TỔ HỢP</a:t>
            </a:r>
          </a:p>
        </p:txBody>
      </p:sp>
      <p:sp>
        <p:nvSpPr>
          <p:cNvPr id="10" name="Text Box 13">
            <a:extLst>
              <a:ext uri="{FF2B5EF4-FFF2-40B4-BE49-F238E27FC236}">
                <a16:creationId xmlns:a16="http://schemas.microsoft.com/office/drawing/2014/main" id="{45A69D21-645E-5032-DFB9-EA6192CB0223}"/>
              </a:ext>
            </a:extLst>
          </p:cNvPr>
          <p:cNvSpPr txBox="1">
            <a:spLocks noChangeArrowheads="1"/>
          </p:cNvSpPr>
          <p:nvPr/>
        </p:nvSpPr>
        <p:spPr bwMode="auto">
          <a:xfrm>
            <a:off x="4040506" y="5222875"/>
            <a:ext cx="7070725" cy="622300"/>
          </a:xfrm>
          <a:prstGeom prst="rect">
            <a:avLst/>
          </a:prstGeom>
          <a:solidFill>
            <a:srgbClr val="8CE08E"/>
          </a:solidFill>
          <a:ln w="12700">
            <a:solidFill>
              <a:srgbClr val="000000"/>
            </a:solidFill>
            <a:miter lim="800000"/>
            <a:headEnd/>
            <a:tailEnd/>
          </a:ln>
        </p:spPr>
        <p:txBody>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defTabSz="914377" eaLnBrk="1" fontAlgn="base" hangingPunct="1">
              <a:lnSpc>
                <a:spcPct val="150000"/>
              </a:lnSpc>
              <a:spcBef>
                <a:spcPct val="0"/>
              </a:spcBef>
              <a:spcAft>
                <a:spcPct val="0"/>
              </a:spcAft>
              <a:defRPr/>
            </a:pPr>
            <a:r>
              <a:rPr lang="en-US" altLang="en-US" sz="2800" b="1" dirty="0">
                <a:solidFill>
                  <a:srgbClr val="002060"/>
                </a:solidFill>
                <a:effectLst>
                  <a:outerShdw blurRad="38100" dist="38100" dir="2700000" algn="tl">
                    <a:srgbClr val="000000">
                      <a:alpha val="43137"/>
                    </a:srgbClr>
                  </a:outerShdw>
                </a:effectLst>
                <a:latin typeface="Arial" pitchFamily="34" charset="0"/>
                <a:cs typeface="Arial" pitchFamily="34" charset="0"/>
              </a:rPr>
              <a:t>II. MẠCH DÃY</a:t>
            </a:r>
          </a:p>
        </p:txBody>
      </p:sp>
      <p:sp>
        <p:nvSpPr>
          <p:cNvPr id="15" name="WordArt 5">
            <a:extLst>
              <a:ext uri="{FF2B5EF4-FFF2-40B4-BE49-F238E27FC236}">
                <a16:creationId xmlns:a16="http://schemas.microsoft.com/office/drawing/2014/main" id="{C963835F-2B1E-04BC-3001-BA8686864BBB}"/>
              </a:ext>
            </a:extLst>
          </p:cNvPr>
          <p:cNvSpPr>
            <a:spLocks noChangeArrowheads="1" noChangeShapeType="1" noTextEdit="1"/>
          </p:cNvSpPr>
          <p:nvPr/>
        </p:nvSpPr>
        <p:spPr bwMode="auto">
          <a:xfrm>
            <a:off x="788670" y="474949"/>
            <a:ext cx="10595610" cy="2667000"/>
          </a:xfrm>
          <a:prstGeom prst="rect">
            <a:avLst/>
          </a:prstGeom>
        </p:spPr>
        <p:txBody>
          <a:bodyPr wrap="none" fromWordArt="1">
            <a:prstTxWarp prst="textDeflate">
              <a:avLst>
                <a:gd name="adj" fmla="val 26227"/>
              </a:avLst>
            </a:prstTxWarp>
          </a:bodyPr>
          <a:lstStyle/>
          <a:p>
            <a:pPr algn="ctr" defTabSz="914377" fontAlgn="base">
              <a:spcBef>
                <a:spcPct val="0"/>
              </a:spcBef>
              <a:spcAft>
                <a:spcPct val="0"/>
              </a:spcAft>
              <a:defRPr/>
            </a:pPr>
            <a:r>
              <a:rPr lang="en-US" sz="3600" b="1" kern="10" dirty="0" err="1">
                <a:ln w="9525">
                  <a:solidFill>
                    <a:srgbClr val="000000"/>
                  </a:solidFill>
                  <a:round/>
                  <a:headEnd/>
                  <a:tailEnd/>
                </a:ln>
                <a:solidFill>
                  <a:srgbClr val="B300F2"/>
                </a:solidFill>
                <a:effectLst>
                  <a:outerShdw blurRad="38100" dist="38100" dir="2700000" algn="tl" rotWithShape="0">
                    <a:srgbClr val="000000">
                      <a:alpha val="43137"/>
                    </a:srgbClr>
                  </a:outerShdw>
                </a:effectLst>
                <a:latin typeface="Calibri" panose="020F0502020204030204" pitchFamily="34" charset="0"/>
                <a:cs typeface="Calibri" panose="020F0502020204030204" pitchFamily="34" charset="0"/>
              </a:rPr>
              <a:t>Bài</a:t>
            </a:r>
            <a:r>
              <a:rPr lang="en-US" sz="3600" b="1" kern="10" dirty="0">
                <a:ln w="9525">
                  <a:solidFill>
                    <a:srgbClr val="000000"/>
                  </a:solidFill>
                  <a:round/>
                  <a:headEnd/>
                  <a:tailEnd/>
                </a:ln>
                <a:solidFill>
                  <a:srgbClr val="B300F2"/>
                </a:solidFill>
                <a:effectLst>
                  <a:outerShdw blurRad="38100" dist="38100" dir="2700000" algn="tl" rotWithShape="0">
                    <a:srgbClr val="000000">
                      <a:alpha val="43137"/>
                    </a:srgbClr>
                  </a:outerShdw>
                </a:effectLst>
                <a:latin typeface="Calibri" panose="020F0502020204030204" pitchFamily="34" charset="0"/>
                <a:cs typeface="Calibri" panose="020F0502020204030204" pitchFamily="34" charset="0"/>
              </a:rPr>
              <a:t> 22:</a:t>
            </a:r>
          </a:p>
          <a:p>
            <a:pPr algn="ctr" defTabSz="914377" fontAlgn="base">
              <a:spcBef>
                <a:spcPct val="0"/>
              </a:spcBef>
              <a:spcAft>
                <a:spcPct val="0"/>
              </a:spcAft>
              <a:defRPr/>
            </a:pPr>
            <a:r>
              <a:rPr lang="en-US" sz="3600" b="1" kern="10" dirty="0">
                <a:ln w="9525">
                  <a:solidFill>
                    <a:srgbClr val="000000"/>
                  </a:solidFill>
                  <a:round/>
                  <a:headEnd/>
                  <a:tailEnd/>
                </a:ln>
                <a:solidFill>
                  <a:srgbClr val="B300F2"/>
                </a:solidFill>
                <a:effectLst>
                  <a:outerShdw blurRad="38100" dist="38100" dir="2700000" algn="tl" rotWithShape="0">
                    <a:srgbClr val="000000">
                      <a:alpha val="43137"/>
                    </a:srgbClr>
                  </a:outerShdw>
                </a:effectLst>
                <a:latin typeface="Calibri" panose="020F0502020204030204" pitchFamily="34" charset="0"/>
                <a:cs typeface="Calibri" panose="020F0502020204030204" pitchFamily="34" charset="0"/>
              </a:rPr>
              <a:t> </a:t>
            </a:r>
            <a:r>
              <a:rPr lang="en-US" sz="3600" b="1" kern="10" dirty="0">
                <a:ln w="9525">
                  <a:solidFill>
                    <a:srgbClr val="000000"/>
                  </a:solidFill>
                  <a:round/>
                  <a:headEnd/>
                  <a:tailEnd/>
                </a:ln>
                <a:solidFill>
                  <a:srgbClr val="002060"/>
                </a:solidFill>
                <a:effectLst>
                  <a:outerShdw blurRad="38100" dist="38100" dir="2700000" algn="tl" rotWithShape="0">
                    <a:srgbClr val="000000">
                      <a:alpha val="43137"/>
                    </a:srgbClr>
                  </a:outerShdw>
                </a:effectLst>
                <a:latin typeface="Calibri" panose="020F0502020204030204" pitchFamily="34" charset="0"/>
                <a:cs typeface="Calibri" panose="020F0502020204030204" pitchFamily="34" charset="0"/>
              </a:rPr>
              <a:t>MỘT SỐ MẠCH XỬ LÍ TÍN HIỆU TRONG ĐIỆN TỬ SỐ</a:t>
            </a:r>
          </a:p>
        </p:txBody>
      </p:sp>
      <p:sp>
        <p:nvSpPr>
          <p:cNvPr id="16" name="Line 14">
            <a:extLst>
              <a:ext uri="{FF2B5EF4-FFF2-40B4-BE49-F238E27FC236}">
                <a16:creationId xmlns:a16="http://schemas.microsoft.com/office/drawing/2014/main" id="{1B455A10-DD01-737A-B1D3-AB276AC2E6B6}"/>
              </a:ext>
            </a:extLst>
          </p:cNvPr>
          <p:cNvSpPr>
            <a:spLocks noChangeShapeType="1"/>
          </p:cNvSpPr>
          <p:nvPr/>
        </p:nvSpPr>
        <p:spPr bwMode="auto">
          <a:xfrm flipV="1">
            <a:off x="2845119" y="4170363"/>
            <a:ext cx="1195387" cy="5969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377" eaLnBrk="0" fontAlgn="base" hangingPunct="0">
              <a:spcBef>
                <a:spcPct val="0"/>
              </a:spcBef>
              <a:spcAft>
                <a:spcPct val="0"/>
              </a:spcAft>
            </a:pPr>
            <a:endParaRPr lang="en-US">
              <a:solidFill>
                <a:prstClr val="black"/>
              </a:solidFill>
              <a:latin typeface="Calibri" panose="020F0502020204030204" pitchFamily="34" charset="0"/>
              <a:cs typeface="Arial" panose="020B0604020202020204" pitchFamily="34" charset="0"/>
            </a:endParaRPr>
          </a:p>
        </p:txBody>
      </p:sp>
      <p:sp>
        <p:nvSpPr>
          <p:cNvPr id="17" name="Line 14">
            <a:extLst>
              <a:ext uri="{FF2B5EF4-FFF2-40B4-BE49-F238E27FC236}">
                <a16:creationId xmlns:a16="http://schemas.microsoft.com/office/drawing/2014/main" id="{273163E3-0995-E78A-1F8C-2E95C4F51000}"/>
              </a:ext>
            </a:extLst>
          </p:cNvPr>
          <p:cNvSpPr>
            <a:spLocks noChangeShapeType="1"/>
          </p:cNvSpPr>
          <p:nvPr/>
        </p:nvSpPr>
        <p:spPr bwMode="auto">
          <a:xfrm>
            <a:off x="2826069" y="4767264"/>
            <a:ext cx="1214437" cy="915987"/>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377" eaLnBrk="0" fontAlgn="base" hangingPunct="0">
              <a:spcBef>
                <a:spcPct val="0"/>
              </a:spcBef>
              <a:spcAft>
                <a:spcPct val="0"/>
              </a:spcAft>
            </a:pPr>
            <a:endParaRPr lang="en-US">
              <a:solidFill>
                <a:prstClr val="black"/>
              </a:solidFill>
              <a:latin typeface="Calibri" panose="020F050202020403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1000"/>
                                        <p:tgtEl>
                                          <p:spTgt spid="6146"/>
                                        </p:tgtEl>
                                      </p:cBhvr>
                                    </p:animEffect>
                                    <p:anim calcmode="lin" valueType="num">
                                      <p:cBhvr>
                                        <p:cTn id="8" dur="1000" fill="hold"/>
                                        <p:tgtEl>
                                          <p:spTgt spid="6146"/>
                                        </p:tgtEl>
                                        <p:attrNameLst>
                                          <p:attrName>ppt_x</p:attrName>
                                        </p:attrNameLst>
                                      </p:cBhvr>
                                      <p:tavLst>
                                        <p:tav tm="0">
                                          <p:val>
                                            <p:strVal val="#ppt_x"/>
                                          </p:val>
                                        </p:tav>
                                        <p:tav tm="100000">
                                          <p:val>
                                            <p:strVal val="#ppt_x"/>
                                          </p:val>
                                        </p:tav>
                                      </p:tavLst>
                                    </p:anim>
                                    <p:anim calcmode="lin" valueType="num">
                                      <p:cBhvr>
                                        <p:cTn id="9" dur="1000" fill="hold"/>
                                        <p:tgtEl>
                                          <p:spTgt spid="614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wipe(down)">
                                      <p:cBhvr>
                                        <p:cTn id="14" dur="500"/>
                                        <p:tgtEl>
                                          <p:spTgt spid="16"/>
                                        </p:tgtEl>
                                      </p:cBhvr>
                                    </p:animEffect>
                                  </p:childTnLst>
                                </p:cTn>
                              </p:par>
                            </p:childTnLst>
                          </p:cTn>
                        </p:par>
                        <p:par>
                          <p:cTn id="15" fill="hold" nodeType="withGroup">
                            <p:stCondLst>
                              <p:cond delay="500"/>
                            </p:stCondLst>
                            <p:childTnLst>
                              <p:par>
                                <p:cTn id="16" presetID="22" presetClass="entr" presetSubtype="8" fill="hold" grpId="1"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left)">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left)">
                                      <p:cBhvr>
                                        <p:cTn id="23" dur="500"/>
                                        <p:tgtEl>
                                          <p:spTgt spid="17"/>
                                        </p:tgtEl>
                                      </p:cBhvr>
                                    </p:animEffect>
                                  </p:childTnLst>
                                </p:cTn>
                              </p:par>
                            </p:childTnLst>
                          </p:cTn>
                        </p:par>
                        <p:par>
                          <p:cTn id="24" fill="hold">
                            <p:stCondLst>
                              <p:cond delay="500"/>
                            </p:stCondLst>
                            <p:childTnLst>
                              <p:par>
                                <p:cTn id="25" presetID="22" presetClass="entr" presetSubtype="8" fill="hold" grpId="1"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6" grpId="0" animBg="1"/>
      <p:bldP spid="8" grpId="0" animBg="1"/>
      <p:bldP spid="8" grpId="1" animBg="1"/>
      <p:bldP spid="10" grpId="0" animBg="1"/>
      <p:bldP spid="10" grpId="1" animBg="1"/>
      <p:bldP spid="16" grpId="0" animBg="1"/>
      <p:bldP spid="1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9" name="TextBox 8">
            <a:extLst>
              <a:ext uri="{FF2B5EF4-FFF2-40B4-BE49-F238E27FC236}">
                <a16:creationId xmlns:a16="http://schemas.microsoft.com/office/drawing/2014/main" id="{7DFDB9C9-6C70-741A-97B9-7C7F3D368D6E}"/>
              </a:ext>
            </a:extLst>
          </p:cNvPr>
          <p:cNvSpPr txBox="1"/>
          <p:nvPr/>
        </p:nvSpPr>
        <p:spPr>
          <a:xfrm>
            <a:off x="1682875" y="3245970"/>
            <a:ext cx="4792202" cy="3108543"/>
          </a:xfrm>
          <a:prstGeom prst="rect">
            <a:avLst/>
          </a:prstGeom>
          <a:noFill/>
        </p:spPr>
        <p:txBody>
          <a:bodyPr wrap="square">
            <a:spAutoFit/>
          </a:bodyPr>
          <a:lstStyle/>
          <a:p>
            <a:pPr algn="just"/>
            <a:r>
              <a:rPr lang="en-US" sz="2800" dirty="0">
                <a:latin typeface="Arial" panose="020B0604020202020204" pitchFamily="34" charset="0"/>
                <a:ea typeface="Times New Roman" panose="02020603050405020304" pitchFamily="18" charset="0"/>
                <a:cs typeface="Arial" panose="020B0604020202020204" pitchFamily="34" charset="0"/>
              </a:rPr>
              <a:t>- </a:t>
            </a:r>
            <a:r>
              <a:rPr lang="x-none" sz="2800" dirty="0">
                <a:latin typeface="Arial" panose="020B0604020202020204" pitchFamily="34" charset="0"/>
                <a:ea typeface="Times New Roman" panose="02020603050405020304" pitchFamily="18" charset="0"/>
                <a:cs typeface="Arial" panose="020B0604020202020204" pitchFamily="34" charset="0"/>
              </a:rPr>
              <a:t>Dưới tác dụng của các tín hiệu điều khiển ở lối vào, FF có thể chuyển về một trong hai trạng thái cân bằng và giữ nguyên trạng thái đó chừng nào chưa có tín hiệu điều khiển tác động vào.</a:t>
            </a:r>
            <a:endParaRPr lang="en-US" sz="2800" dirty="0">
              <a:latin typeface="Arial" panose="020B0604020202020204" pitchFamily="34" charset="0"/>
              <a:ea typeface="Times New Roman" panose="02020603050405020304" pitchFamily="18" charset="0"/>
              <a:cs typeface="Arial" panose="020B0604020202020204" pitchFamily="34" charset="0"/>
            </a:endParaRPr>
          </a:p>
        </p:txBody>
      </p:sp>
      <p:sp>
        <p:nvSpPr>
          <p:cNvPr id="11" name="TextBox 10">
            <a:extLst>
              <a:ext uri="{FF2B5EF4-FFF2-40B4-BE49-F238E27FC236}">
                <a16:creationId xmlns:a16="http://schemas.microsoft.com/office/drawing/2014/main" id="{6A4A6B97-85D6-059D-F874-DDC18696B779}"/>
              </a:ext>
            </a:extLst>
          </p:cNvPr>
          <p:cNvSpPr txBox="1"/>
          <p:nvPr/>
        </p:nvSpPr>
        <p:spPr>
          <a:xfrm>
            <a:off x="6855271" y="3245970"/>
            <a:ext cx="4162470" cy="2677656"/>
          </a:xfrm>
          <a:prstGeom prst="rect">
            <a:avLst/>
          </a:prstGeom>
          <a:noFill/>
        </p:spPr>
        <p:txBody>
          <a:bodyPr wrap="square">
            <a:spAutoFit/>
          </a:bodyPr>
          <a:lstStyle/>
          <a:p>
            <a:pPr algn="just"/>
            <a:r>
              <a:rPr lang="en-US" sz="2800" dirty="0">
                <a:latin typeface="Arial" panose="020B0604020202020204" pitchFamily="34" charset="0"/>
                <a:ea typeface="Times New Roman" panose="02020603050405020304" pitchFamily="18" charset="0"/>
                <a:cs typeface="Arial" panose="020B0604020202020204" pitchFamily="34" charset="0"/>
              </a:rPr>
              <a:t>- T</a:t>
            </a:r>
            <a:r>
              <a:rPr lang="x-none" sz="2800" dirty="0">
                <a:latin typeface="Arial" panose="020B0604020202020204" pitchFamily="34" charset="0"/>
                <a:ea typeface="Times New Roman" panose="02020603050405020304" pitchFamily="18" charset="0"/>
                <a:cs typeface="Arial" panose="020B0604020202020204" pitchFamily="34" charset="0"/>
              </a:rPr>
              <a:t>rạng thái tiếp theo của FF không chỉ phụ thuộc vào tín hiệu ở lối vào mà còn phụ thuộc vào cả trạng thái lối ra ở thời điểm hiện tại của nó.</a:t>
            </a:r>
            <a:endParaRPr lang="en-US" sz="2800" dirty="0">
              <a:latin typeface="Arial" panose="020B0604020202020204" pitchFamily="34" charset="0"/>
              <a:ea typeface="Times New Roman" panose="02020603050405020304" pitchFamily="18" charset="0"/>
              <a:cs typeface="Arial" panose="020B0604020202020204" pitchFamily="34" charset="0"/>
            </a:endParaRPr>
          </a:p>
        </p:txBody>
      </p:sp>
      <p:sp>
        <p:nvSpPr>
          <p:cNvPr id="4" name="TextBox 3">
            <a:extLst>
              <a:ext uri="{FF2B5EF4-FFF2-40B4-BE49-F238E27FC236}">
                <a16:creationId xmlns:a16="http://schemas.microsoft.com/office/drawing/2014/main" id="{0C6E1F71-FB8B-7C88-9FF4-5D0BBCF26880}"/>
              </a:ext>
            </a:extLst>
          </p:cNvPr>
          <p:cNvSpPr txBox="1"/>
          <p:nvPr/>
        </p:nvSpPr>
        <p:spPr>
          <a:xfrm>
            <a:off x="2479176" y="856869"/>
            <a:ext cx="3199600" cy="739754"/>
          </a:xfrm>
          <a:prstGeom prst="rect">
            <a:avLst/>
          </a:prstGeom>
          <a:noFill/>
        </p:spPr>
        <p:txBody>
          <a:bodyPr wrap="square" rtlCol="0">
            <a:spAutoFit/>
          </a:bodyPr>
          <a:lstStyle/>
          <a:p>
            <a:pPr algn="just">
              <a:lnSpc>
                <a:spcPct val="150000"/>
              </a:lnSpc>
            </a:pPr>
            <a:r>
              <a:rPr lang="en-US" sz="3200" b="1" dirty="0">
                <a:solidFill>
                  <a:srgbClr val="002060"/>
                </a:solidFill>
                <a:latin typeface="Arial" panose="020B0604020202020204" pitchFamily="34" charset="0"/>
                <a:cs typeface="Arial" panose="020B0604020202020204" pitchFamily="34" charset="0"/>
              </a:rPr>
              <a:t>2. </a:t>
            </a:r>
            <a:r>
              <a:rPr lang="en-US" sz="3200" b="1" dirty="0" err="1">
                <a:solidFill>
                  <a:srgbClr val="002060"/>
                </a:solidFill>
                <a:latin typeface="Arial" panose="020B0604020202020204" pitchFamily="34" charset="0"/>
                <a:cs typeface="Arial" panose="020B0604020202020204" pitchFamily="34" charset="0"/>
              </a:rPr>
              <a:t>Mạch</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đếm</a:t>
            </a:r>
            <a:r>
              <a:rPr lang="en-US" sz="3200" b="1" dirty="0">
                <a:solidFill>
                  <a:srgbClr val="002060"/>
                </a:solidFill>
                <a:latin typeface="Arial" panose="020B0604020202020204" pitchFamily="34" charset="0"/>
                <a:cs typeface="Arial" panose="020B0604020202020204" pitchFamily="34" charset="0"/>
              </a:rPr>
              <a:t> </a:t>
            </a:r>
          </a:p>
        </p:txBody>
      </p:sp>
      <p:sp>
        <p:nvSpPr>
          <p:cNvPr id="10" name="TextBox 9">
            <a:extLst>
              <a:ext uri="{FF2B5EF4-FFF2-40B4-BE49-F238E27FC236}">
                <a16:creationId xmlns:a16="http://schemas.microsoft.com/office/drawing/2014/main" id="{50D3D1CA-F2C1-CB43-F195-5FB39A7714C7}"/>
              </a:ext>
            </a:extLst>
          </p:cNvPr>
          <p:cNvSpPr txBox="1"/>
          <p:nvPr/>
        </p:nvSpPr>
        <p:spPr>
          <a:xfrm>
            <a:off x="2479176" y="2583363"/>
            <a:ext cx="4806132" cy="553357"/>
          </a:xfrm>
          <a:prstGeom prst="rect">
            <a:avLst/>
          </a:prstGeom>
          <a:noFill/>
        </p:spPr>
        <p:txBody>
          <a:bodyPr wrap="square">
            <a:spAutoFit/>
          </a:bodyPr>
          <a:lstStyle/>
          <a:p>
            <a:pPr algn="just">
              <a:lnSpc>
                <a:spcPct val="107000"/>
              </a:lnSpc>
              <a:spcAft>
                <a:spcPts val="1067"/>
              </a:spcAft>
              <a:buSzPts val="1000"/>
              <a:tabLst>
                <a:tab pos="609585" algn="l"/>
              </a:tabLst>
            </a:pPr>
            <a:r>
              <a:rPr lang="en-US" sz="2800" b="1" kern="100" dirty="0" err="1">
                <a:latin typeface="+mj-lt"/>
                <a:ea typeface="Calibri" panose="020F0502020204030204" pitchFamily="34" charset="0"/>
                <a:cs typeface="Times New Roman" panose="02020603050405020304" pitchFamily="18" charset="0"/>
              </a:rPr>
              <a:t>Trạng</a:t>
            </a:r>
            <a:r>
              <a:rPr lang="en-US" sz="2800" b="1" kern="100" dirty="0">
                <a:latin typeface="+mj-lt"/>
                <a:ea typeface="Calibri" panose="020F0502020204030204" pitchFamily="34" charset="0"/>
                <a:cs typeface="Times New Roman" panose="02020603050405020304" pitchFamily="18" charset="0"/>
              </a:rPr>
              <a:t> </a:t>
            </a:r>
            <a:r>
              <a:rPr lang="en-US" sz="2800" b="1" kern="100" dirty="0" err="1">
                <a:latin typeface="+mj-lt"/>
                <a:ea typeface="Calibri" panose="020F0502020204030204" pitchFamily="34" charset="0"/>
                <a:cs typeface="Times New Roman" panose="02020603050405020304" pitchFamily="18" charset="0"/>
              </a:rPr>
              <a:t>thái</a:t>
            </a:r>
            <a:r>
              <a:rPr lang="en-US" sz="2800" b="1" kern="100" dirty="0">
                <a:latin typeface="+mj-lt"/>
                <a:ea typeface="Calibri" panose="020F0502020204030204" pitchFamily="34" charset="0"/>
                <a:cs typeface="Times New Roman" panose="02020603050405020304" pitchFamily="18" charset="0"/>
              </a:rPr>
              <a:t>: </a:t>
            </a:r>
          </a:p>
        </p:txBody>
      </p:sp>
      <p:sp>
        <p:nvSpPr>
          <p:cNvPr id="14" name="Rectangle 13">
            <a:extLst>
              <a:ext uri="{FF2B5EF4-FFF2-40B4-BE49-F238E27FC236}">
                <a16:creationId xmlns:a16="http://schemas.microsoft.com/office/drawing/2014/main" id="{2A700FFD-D93C-9E2C-2567-1A0A6CAA668C}"/>
              </a:ext>
            </a:extLst>
          </p:cNvPr>
          <p:cNvSpPr/>
          <p:nvPr/>
        </p:nvSpPr>
        <p:spPr>
          <a:xfrm>
            <a:off x="2479176" y="1792574"/>
            <a:ext cx="9899497" cy="529247"/>
          </a:xfrm>
          <a:prstGeom prst="rect">
            <a:avLst/>
          </a:prstGeom>
        </p:spPr>
        <p:txBody>
          <a:bodyPr wrap="square">
            <a:spAutoFit/>
          </a:bodyPr>
          <a:lstStyle/>
          <a:p>
            <a:pPr algn="just">
              <a:lnSpc>
                <a:spcPct val="107000"/>
              </a:lnSpc>
              <a:spcAft>
                <a:spcPts val="1067"/>
              </a:spcAft>
              <a:buSzPts val="1000"/>
              <a:tabLst>
                <a:tab pos="609585" algn="l"/>
              </a:tabLst>
            </a:pPr>
            <a:r>
              <a:rPr lang="en-US" sz="2800" b="1" dirty="0">
                <a:solidFill>
                  <a:srgbClr val="0070C0"/>
                </a:solidFill>
                <a:latin typeface="Arial" panose="020B0604020202020204" pitchFamily="34" charset="0"/>
                <a:cs typeface="Arial" panose="020B0604020202020204" pitchFamily="34" charset="0"/>
              </a:rPr>
              <a:t>a. Flip-Flop </a:t>
            </a:r>
            <a:r>
              <a:rPr lang="x-none" sz="2800" b="1" dirty="0">
                <a:solidFill>
                  <a:srgbClr val="0070C0"/>
                </a:solidFill>
                <a:latin typeface="Arial" panose="020B0604020202020204" pitchFamily="34" charset="0"/>
                <a:cs typeface="Arial" panose="020B0604020202020204" pitchFamily="34" charset="0"/>
              </a:rPr>
              <a:t>(FF hay gọi là trigger)</a:t>
            </a:r>
            <a:r>
              <a:rPr lang="en-US" sz="2800" b="1" dirty="0">
                <a:solidFill>
                  <a:srgbClr val="0070C0"/>
                </a:solidFill>
                <a:latin typeface="Arial" panose="020B0604020202020204" pitchFamily="34" charset="0"/>
                <a:cs typeface="Arial" panose="020B0604020202020204" pitchFamily="34" charset="0"/>
              </a:rPr>
              <a:t>:</a:t>
            </a:r>
          </a:p>
        </p:txBody>
      </p:sp>
      <p:sp>
        <p:nvSpPr>
          <p:cNvPr id="8" name="TextBox 7">
            <a:extLst>
              <a:ext uri="{FF2B5EF4-FFF2-40B4-BE49-F238E27FC236}">
                <a16:creationId xmlns:a16="http://schemas.microsoft.com/office/drawing/2014/main" id="{AE451987-F436-890C-6F93-65498A81205A}"/>
              </a:ext>
            </a:extLst>
          </p:cNvPr>
          <p:cNvSpPr txBox="1"/>
          <p:nvPr/>
        </p:nvSpPr>
        <p:spPr>
          <a:xfrm>
            <a:off x="1463054" y="-188705"/>
            <a:ext cx="9287839" cy="1200329"/>
          </a:xfrm>
          <a:prstGeom prst="rect">
            <a:avLst/>
          </a:prstGeom>
          <a:noFill/>
        </p:spPr>
        <p:txBody>
          <a:bodyPr wrap="square" rtlCol="0">
            <a:spAutoFit/>
          </a:bodyPr>
          <a:lstStyle/>
          <a:p>
            <a:pPr algn="ctr">
              <a:lnSpc>
                <a:spcPct val="150000"/>
              </a:lnSpc>
            </a:pPr>
            <a:r>
              <a:rPr lang="en-US" sz="4800" b="1" dirty="0">
                <a:solidFill>
                  <a:srgbClr val="002060"/>
                </a:solidFill>
                <a:latin typeface="Calibri" panose="020F0502020204030204" pitchFamily="34" charset="0"/>
                <a:cs typeface="Calibri" panose="020F0502020204030204" pitchFamily="34" charset="0"/>
              </a:rPr>
              <a:t>II. MẠCH DÃY </a:t>
            </a:r>
          </a:p>
        </p:txBody>
      </p:sp>
    </p:spTree>
    <p:extLst>
      <p:ext uri="{BB962C8B-B14F-4D97-AF65-F5344CB8AC3E}">
        <p14:creationId xmlns:p14="http://schemas.microsoft.com/office/powerpoint/2010/main" val="89842967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F9EC9FED-B775-B9C7-8C7E-C4395D405B66}"/>
                  </a:ext>
                </a:extLst>
              </p:cNvPr>
              <p:cNvSpPr/>
              <p:nvPr/>
            </p:nvSpPr>
            <p:spPr>
              <a:xfrm>
                <a:off x="970231" y="2888548"/>
                <a:ext cx="8722409" cy="3385863"/>
              </a:xfrm>
              <a:prstGeom prst="rect">
                <a:avLst/>
              </a:prstGeom>
            </p:spPr>
            <p:txBody>
              <a:bodyPr wrap="square">
                <a:spAutoFit/>
              </a:bodyPr>
              <a:lstStyle/>
              <a:p>
                <a:pPr algn="just">
                  <a:lnSpc>
                    <a:spcPct val="150000"/>
                  </a:lnSpc>
                  <a:spcAft>
                    <a:spcPts val="1067"/>
                  </a:spcAft>
                  <a:buSzPts val="1000"/>
                  <a:tabLst>
                    <a:tab pos="609585" algn="l"/>
                  </a:tabLst>
                </a:pPr>
                <a:r>
                  <a:rPr lang="en-US" sz="2800" b="1" kern="100" dirty="0">
                    <a:latin typeface="Arial" panose="020B0604020202020204" pitchFamily="34" charset="0"/>
                    <a:ea typeface="Calibri" panose="020F0502020204030204" pitchFamily="34" charset="0"/>
                    <a:cs typeface="Arial" panose="020B0604020202020204" pitchFamily="34" charset="0"/>
                  </a:rPr>
                  <a:t>- Flip-Flop </a:t>
                </a:r>
                <a:r>
                  <a:rPr lang="en-US" sz="2800" kern="0" dirty="0" err="1">
                    <a:latin typeface="Arial" panose="020B0604020202020204" pitchFamily="34" charset="0"/>
                    <a:ea typeface="Calibri" panose="020F0502020204030204" pitchFamily="34" charset="0"/>
                    <a:cs typeface="Arial" panose="020B0604020202020204" pitchFamily="34" charset="0"/>
                  </a:rPr>
                  <a:t>có</a:t>
                </a:r>
                <a:r>
                  <a:rPr lang="en-US" sz="2800" kern="0" dirty="0">
                    <a:latin typeface="Arial" panose="020B0604020202020204" pitchFamily="34" charset="0"/>
                    <a:ea typeface="Calibri" panose="020F0502020204030204" pitchFamily="34" charset="0"/>
                    <a:cs typeface="Arial" panose="020B0604020202020204" pitchFamily="34" charset="0"/>
                  </a:rPr>
                  <a:t> </a:t>
                </a:r>
                <a:r>
                  <a:rPr lang="en-US" sz="2800" kern="0" dirty="0" err="1">
                    <a:latin typeface="Arial" panose="020B0604020202020204" pitchFamily="34" charset="0"/>
                    <a:ea typeface="Calibri" panose="020F0502020204030204" pitchFamily="34" charset="0"/>
                    <a:cs typeface="Arial" panose="020B0604020202020204" pitchFamily="34" charset="0"/>
                  </a:rPr>
                  <a:t>nhiều</a:t>
                </a:r>
                <a:r>
                  <a:rPr lang="en-US" sz="2800" kern="0" dirty="0">
                    <a:latin typeface="Arial" panose="020B0604020202020204" pitchFamily="34" charset="0"/>
                    <a:ea typeface="Calibri" panose="020F0502020204030204" pitchFamily="34" charset="0"/>
                    <a:cs typeface="Arial" panose="020B0604020202020204" pitchFamily="34" charset="0"/>
                  </a:rPr>
                  <a:t> </a:t>
                </a:r>
                <a:r>
                  <a:rPr lang="en-US" sz="2800" kern="0" dirty="0" err="1">
                    <a:latin typeface="Arial" panose="020B0604020202020204" pitchFamily="34" charset="0"/>
                    <a:ea typeface="Calibri" panose="020F0502020204030204" pitchFamily="34" charset="0"/>
                    <a:cs typeface="Arial" panose="020B0604020202020204" pitchFamily="34" charset="0"/>
                  </a:rPr>
                  <a:t>loại</a:t>
                </a:r>
                <a:r>
                  <a:rPr lang="en-US" sz="2800" kern="0" dirty="0">
                    <a:latin typeface="Arial" panose="020B0604020202020204" pitchFamily="34" charset="0"/>
                    <a:ea typeface="Calibri" panose="020F0502020204030204" pitchFamily="34" charset="0"/>
                    <a:cs typeface="Arial" panose="020B0604020202020204" pitchFamily="34" charset="0"/>
                  </a:rPr>
                  <a:t> </a:t>
                </a:r>
                <a:r>
                  <a:rPr lang="en-US" sz="2800" dirty="0" err="1">
                    <a:latin typeface="Arial" panose="020B0604020202020204" pitchFamily="34" charset="0"/>
                    <a:ea typeface="Calibri" panose="020F0502020204030204" pitchFamily="34" charset="0"/>
                    <a:cs typeface="Arial" panose="020B0604020202020204" pitchFamily="34" charset="0"/>
                  </a:rPr>
                  <a:t>như</a:t>
                </a:r>
                <a:r>
                  <a:rPr lang="en-US" sz="2800" kern="0" dirty="0">
                    <a:latin typeface="Arial" panose="020B0604020202020204" pitchFamily="34" charset="0"/>
                    <a:ea typeface="Calibri" panose="020F0502020204030204" pitchFamily="34" charset="0"/>
                    <a:cs typeface="Arial" panose="020B0604020202020204" pitchFamily="34" charset="0"/>
                  </a:rPr>
                  <a:t> </a:t>
                </a:r>
                <a:r>
                  <a:rPr lang="x-none" sz="2800" dirty="0">
                    <a:latin typeface="Arial" panose="020B0604020202020204" pitchFamily="34" charset="0"/>
                    <a:ea typeface="Calibri" panose="020F0502020204030204" pitchFamily="34" charset="0"/>
                    <a:cs typeface="Arial" panose="020B0604020202020204" pitchFamily="34" charset="0"/>
                  </a:rPr>
                  <a:t>RS, JK, T, D…</a:t>
                </a:r>
                <a:endParaRPr lang="en-US" sz="2800" dirty="0">
                  <a:latin typeface="Arial" panose="020B0604020202020204" pitchFamily="34" charset="0"/>
                  <a:ea typeface="Calibri" panose="020F0502020204030204" pitchFamily="34" charset="0"/>
                  <a:cs typeface="Arial" panose="020B0604020202020204" pitchFamily="34" charset="0"/>
                </a:endParaRPr>
              </a:p>
              <a:p>
                <a:pPr>
                  <a:lnSpc>
                    <a:spcPct val="150000"/>
                  </a:lnSpc>
                </a:pPr>
                <a:r>
                  <a:rPr lang="en-US" sz="2800" b="1" kern="100" dirty="0">
                    <a:latin typeface="Arial" panose="020B0604020202020204" pitchFamily="34" charset="0"/>
                    <a:ea typeface="Calibri" panose="020F0502020204030204" pitchFamily="34" charset="0"/>
                    <a:cs typeface="Arial" panose="020B0604020202020204" pitchFamily="34" charset="0"/>
                  </a:rPr>
                  <a:t>- </a:t>
                </a:r>
                <a:r>
                  <a:rPr lang="x-none" sz="2800" b="1" dirty="0">
                    <a:latin typeface="Arial" panose="020B0604020202020204" pitchFamily="34" charset="0"/>
                    <a:ea typeface="Times New Roman" panose="02020603050405020304" pitchFamily="18" charset="0"/>
                    <a:cs typeface="Arial" panose="020B0604020202020204" pitchFamily="34" charset="0"/>
                  </a:rPr>
                  <a:t>Flip – Flop D </a:t>
                </a:r>
                <a:r>
                  <a:rPr lang="x-none" sz="2800" dirty="0">
                    <a:latin typeface="Arial" panose="020B0604020202020204" pitchFamily="34" charset="0"/>
                    <a:ea typeface="Times New Roman" panose="02020603050405020304" pitchFamily="18" charset="0"/>
                    <a:cs typeface="Arial" panose="020B0604020202020204" pitchFamily="34" charset="0"/>
                  </a:rPr>
                  <a:t>gồm</a:t>
                </a:r>
                <a:r>
                  <a:rPr lang="en-US" sz="2800" dirty="0">
                    <a:latin typeface="Arial" panose="020B0604020202020204" pitchFamily="34" charset="0"/>
                    <a:ea typeface="Times New Roman" panose="02020603050405020304" pitchFamily="18" charset="0"/>
                    <a:cs typeface="Arial" panose="020B0604020202020204" pitchFamily="34" charset="0"/>
                  </a:rPr>
                  <a:t>: </a:t>
                </a:r>
              </a:p>
              <a:p>
                <a:pPr>
                  <a:lnSpc>
                    <a:spcPct val="150000"/>
                  </a:lnSpc>
                </a:pPr>
                <a:r>
                  <a:rPr lang="x-none" sz="2800" dirty="0">
                    <a:latin typeface="Arial" panose="020B0604020202020204" pitchFamily="34" charset="0"/>
                    <a:ea typeface="Times New Roman" panose="02020603050405020304" pitchFamily="18" charset="0"/>
                    <a:cs typeface="Arial" panose="020B0604020202020204" pitchFamily="34" charset="0"/>
                  </a:rPr>
                  <a:t>+ 1 lối vào dữ liệu D</a:t>
                </a:r>
                <a:r>
                  <a:rPr lang="en-US" sz="2800" dirty="0">
                    <a:latin typeface="Arial" panose="020B0604020202020204" pitchFamily="34" charset="0"/>
                    <a:ea typeface="Times New Roman" panose="02020603050405020304" pitchFamily="18" charset="0"/>
                    <a:cs typeface="Arial" panose="020B0604020202020204" pitchFamily="34" charset="0"/>
                  </a:rPr>
                  <a:t>.</a:t>
                </a:r>
              </a:p>
              <a:p>
                <a:pPr>
                  <a:lnSpc>
                    <a:spcPct val="150000"/>
                  </a:lnSpc>
                </a:pPr>
                <a:r>
                  <a:rPr lang="x-none" sz="2800" dirty="0">
                    <a:latin typeface="Arial" panose="020B0604020202020204" pitchFamily="34" charset="0"/>
                    <a:ea typeface="Times New Roman" panose="02020603050405020304" pitchFamily="18" charset="0"/>
                    <a:cs typeface="Arial" panose="020B0604020202020204" pitchFamily="34" charset="0"/>
                  </a:rPr>
                  <a:t>+ 1 lối vào xung CLK</a:t>
                </a:r>
                <a:r>
                  <a:rPr lang="en-US" sz="2800" dirty="0">
                    <a:latin typeface="Arial" panose="020B0604020202020204" pitchFamily="34" charset="0"/>
                    <a:ea typeface="Times New Roman" panose="02020603050405020304" pitchFamily="18" charset="0"/>
                    <a:cs typeface="Arial" panose="020B0604020202020204" pitchFamily="34" charset="0"/>
                  </a:rPr>
                  <a:t>.</a:t>
                </a:r>
              </a:p>
              <a:p>
                <a:pPr>
                  <a:lnSpc>
                    <a:spcPct val="150000"/>
                  </a:lnSpc>
                </a:pPr>
                <a:r>
                  <a:rPr lang="x-none" sz="2800" dirty="0">
                    <a:latin typeface="Arial" panose="020B0604020202020204" pitchFamily="34" charset="0"/>
                    <a:ea typeface="Times New Roman" panose="02020603050405020304" pitchFamily="18" charset="0"/>
                    <a:cs typeface="Arial" panose="020B0604020202020204" pitchFamily="34" charset="0"/>
                  </a:rPr>
                  <a:t>+ 2 lối ra Q và </a:t>
                </a:r>
                <a14:m>
                  <m:oMath xmlns:m="http://schemas.openxmlformats.org/officeDocument/2006/math">
                    <m:acc>
                      <m:accPr>
                        <m:chr m:val="̅"/>
                        <m:ctrlPr>
                          <a:rPr lang="en-US" sz="2800" i="1">
                            <a:latin typeface="Cambria Math" panose="02040503050406030204" pitchFamily="18" charset="0"/>
                            <a:ea typeface="Times New Roman" panose="02020603050405020304" pitchFamily="18" charset="0"/>
                          </a:rPr>
                        </m:ctrlPr>
                      </m:accPr>
                      <m:e>
                        <m:r>
                          <a:rPr lang="x-none" sz="2800" i="1">
                            <a:latin typeface="Cambria Math" panose="02040503050406030204" pitchFamily="18" charset="0"/>
                            <a:ea typeface="Times New Roman" panose="02020603050405020304" pitchFamily="18" charset="0"/>
                          </a:rPr>
                          <m:t>𝑄</m:t>
                        </m:r>
                      </m:e>
                    </m:acc>
                  </m:oMath>
                </a14:m>
                <a:r>
                  <a:rPr lang="en-US" sz="2800" dirty="0">
                    <a:latin typeface="Arial" panose="020B0604020202020204" pitchFamily="34" charset="0"/>
                    <a:ea typeface="Calibri" panose="020F0502020204030204" pitchFamily="34" charset="0"/>
                    <a:cs typeface="Arial" panose="020B0604020202020204" pitchFamily="34" charset="0"/>
                  </a:rPr>
                  <a:t>.</a:t>
                </a:r>
                <a:endParaRPr lang="en-US" sz="2800" dirty="0">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9" name="Rectangle 8">
                <a:extLst>
                  <a:ext uri="{FF2B5EF4-FFF2-40B4-BE49-F238E27FC236}">
                    <a16:creationId xmlns:a16="http://schemas.microsoft.com/office/drawing/2014/main" id="{F9EC9FED-B775-B9C7-8C7E-C4395D405B66}"/>
                  </a:ext>
                </a:extLst>
              </p:cNvPr>
              <p:cNvSpPr>
                <a:spLocks noRot="1" noChangeAspect="1" noMove="1" noResize="1" noEditPoints="1" noAdjustHandles="1" noChangeArrowheads="1" noChangeShapeType="1" noTextEdit="1"/>
              </p:cNvSpPr>
              <p:nvPr/>
            </p:nvSpPr>
            <p:spPr>
              <a:xfrm>
                <a:off x="970231" y="2888548"/>
                <a:ext cx="8722409" cy="3385863"/>
              </a:xfrm>
              <a:prstGeom prst="rect">
                <a:avLst/>
              </a:prstGeom>
              <a:blipFill>
                <a:blip r:embed="rId3"/>
                <a:stretch>
                  <a:fillRect l="-1398" b="-4144"/>
                </a:stretch>
              </a:blipFill>
            </p:spPr>
            <p:txBody>
              <a:bodyPr/>
              <a:lstStyle/>
              <a:p>
                <a:r>
                  <a:rPr lang="en-US">
                    <a:noFill/>
                  </a:rPr>
                  <a:t> </a:t>
                </a:r>
              </a:p>
            </p:txBody>
          </p:sp>
        </mc:Fallback>
      </mc:AlternateContent>
      <p:sp>
        <p:nvSpPr>
          <p:cNvPr id="4" name="TextBox 3">
            <a:extLst>
              <a:ext uri="{FF2B5EF4-FFF2-40B4-BE49-F238E27FC236}">
                <a16:creationId xmlns:a16="http://schemas.microsoft.com/office/drawing/2014/main" id="{F47047AC-D300-5FA1-BEC2-87C93C98B09B}"/>
              </a:ext>
            </a:extLst>
          </p:cNvPr>
          <p:cNvSpPr txBox="1"/>
          <p:nvPr/>
        </p:nvSpPr>
        <p:spPr>
          <a:xfrm>
            <a:off x="2636556" y="851538"/>
            <a:ext cx="3199600" cy="739754"/>
          </a:xfrm>
          <a:prstGeom prst="rect">
            <a:avLst/>
          </a:prstGeom>
          <a:noFill/>
        </p:spPr>
        <p:txBody>
          <a:bodyPr wrap="square" rtlCol="0">
            <a:spAutoFit/>
          </a:bodyPr>
          <a:lstStyle/>
          <a:p>
            <a:pPr algn="just">
              <a:lnSpc>
                <a:spcPct val="150000"/>
              </a:lnSpc>
            </a:pPr>
            <a:r>
              <a:rPr lang="en-US" sz="3200" b="1" dirty="0">
                <a:solidFill>
                  <a:srgbClr val="002060"/>
                </a:solidFill>
                <a:latin typeface="Arial" panose="020B0604020202020204" pitchFamily="34" charset="0"/>
                <a:cs typeface="Arial" panose="020B0604020202020204" pitchFamily="34" charset="0"/>
              </a:rPr>
              <a:t>2. </a:t>
            </a:r>
            <a:r>
              <a:rPr lang="en-US" sz="3200" b="1" dirty="0" err="1">
                <a:solidFill>
                  <a:srgbClr val="002060"/>
                </a:solidFill>
                <a:latin typeface="Arial" panose="020B0604020202020204" pitchFamily="34" charset="0"/>
                <a:cs typeface="Arial" panose="020B0604020202020204" pitchFamily="34" charset="0"/>
              </a:rPr>
              <a:t>Mạch</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đếm</a:t>
            </a:r>
            <a:r>
              <a:rPr lang="en-US" sz="3200" b="1" dirty="0">
                <a:solidFill>
                  <a:srgbClr val="002060"/>
                </a:solidFill>
                <a:latin typeface="Arial" panose="020B0604020202020204" pitchFamily="34" charset="0"/>
                <a:cs typeface="Arial" panose="020B0604020202020204" pitchFamily="34" charset="0"/>
              </a:rPr>
              <a:t> </a:t>
            </a:r>
          </a:p>
        </p:txBody>
      </p:sp>
      <p:sp>
        <p:nvSpPr>
          <p:cNvPr id="6" name="TextBox 5">
            <a:extLst>
              <a:ext uri="{FF2B5EF4-FFF2-40B4-BE49-F238E27FC236}">
                <a16:creationId xmlns:a16="http://schemas.microsoft.com/office/drawing/2014/main" id="{E11568F9-B867-5C2D-2F89-B98F96117094}"/>
              </a:ext>
            </a:extLst>
          </p:cNvPr>
          <p:cNvSpPr txBox="1"/>
          <p:nvPr/>
        </p:nvSpPr>
        <p:spPr>
          <a:xfrm>
            <a:off x="1187404" y="2282574"/>
            <a:ext cx="6097904" cy="529376"/>
          </a:xfrm>
          <a:prstGeom prst="rect">
            <a:avLst/>
          </a:prstGeom>
          <a:noFill/>
        </p:spPr>
        <p:txBody>
          <a:bodyPr wrap="square">
            <a:spAutoFit/>
          </a:bodyPr>
          <a:lstStyle/>
          <a:p>
            <a:pPr algn="just">
              <a:lnSpc>
                <a:spcPct val="107000"/>
              </a:lnSpc>
              <a:spcAft>
                <a:spcPts val="1067"/>
              </a:spcAft>
              <a:buSzPts val="1000"/>
              <a:tabLst>
                <a:tab pos="609585" algn="l"/>
              </a:tabLst>
            </a:pPr>
            <a:r>
              <a:rPr lang="en-US" sz="2800" b="1" kern="100" dirty="0" err="1">
                <a:latin typeface="+mj-lt"/>
                <a:ea typeface="Calibri" panose="020F0502020204030204" pitchFamily="34" charset="0"/>
                <a:cs typeface="Times New Roman" panose="02020603050405020304" pitchFamily="18" charset="0"/>
              </a:rPr>
              <a:t>Phân</a:t>
            </a:r>
            <a:r>
              <a:rPr lang="en-US" sz="2800" b="1" kern="100" dirty="0">
                <a:latin typeface="+mj-lt"/>
                <a:ea typeface="Calibri" panose="020F0502020204030204" pitchFamily="34" charset="0"/>
                <a:cs typeface="Times New Roman" panose="02020603050405020304" pitchFamily="18" charset="0"/>
              </a:rPr>
              <a:t> </a:t>
            </a:r>
            <a:r>
              <a:rPr lang="en-US" sz="2800" b="1" kern="100" dirty="0" err="1">
                <a:latin typeface="+mj-lt"/>
                <a:ea typeface="Calibri" panose="020F0502020204030204" pitchFamily="34" charset="0"/>
                <a:cs typeface="Times New Roman" panose="02020603050405020304" pitchFamily="18" charset="0"/>
              </a:rPr>
              <a:t>loại</a:t>
            </a:r>
            <a:r>
              <a:rPr lang="en-US" sz="2800" b="1" kern="100" dirty="0">
                <a:latin typeface="+mj-lt"/>
                <a:ea typeface="Calibri" panose="020F0502020204030204" pitchFamily="34" charset="0"/>
                <a:cs typeface="Times New Roman" panose="02020603050405020304" pitchFamily="18" charset="0"/>
              </a:rPr>
              <a:t>: </a:t>
            </a:r>
          </a:p>
        </p:txBody>
      </p:sp>
      <p:pic>
        <p:nvPicPr>
          <p:cNvPr id="14" name="Picture 13">
            <a:extLst>
              <a:ext uri="{FF2B5EF4-FFF2-40B4-BE49-F238E27FC236}">
                <a16:creationId xmlns:a16="http://schemas.microsoft.com/office/drawing/2014/main" id="{28067EBC-9260-9A0E-7121-A350FE400BAB}"/>
              </a:ext>
            </a:extLst>
          </p:cNvPr>
          <p:cNvPicPr>
            <a:picLocks noChangeAspect="1"/>
          </p:cNvPicPr>
          <p:nvPr/>
        </p:nvPicPr>
        <p:blipFill>
          <a:blip r:embed="rId4"/>
          <a:stretch>
            <a:fillRect/>
          </a:stretch>
        </p:blipFill>
        <p:spPr>
          <a:xfrm>
            <a:off x="5120347" y="3536663"/>
            <a:ext cx="6137704" cy="2888684"/>
          </a:xfrm>
          <a:prstGeom prst="rect">
            <a:avLst/>
          </a:prstGeom>
        </p:spPr>
      </p:pic>
      <p:sp>
        <p:nvSpPr>
          <p:cNvPr id="15" name="Rectangle 14">
            <a:extLst>
              <a:ext uri="{FF2B5EF4-FFF2-40B4-BE49-F238E27FC236}">
                <a16:creationId xmlns:a16="http://schemas.microsoft.com/office/drawing/2014/main" id="{DCF68CD5-86DE-9C73-FA3B-84F7816382F8}"/>
              </a:ext>
            </a:extLst>
          </p:cNvPr>
          <p:cNvSpPr/>
          <p:nvPr/>
        </p:nvSpPr>
        <p:spPr>
          <a:xfrm>
            <a:off x="1187405" y="1733879"/>
            <a:ext cx="9899497" cy="529247"/>
          </a:xfrm>
          <a:prstGeom prst="rect">
            <a:avLst/>
          </a:prstGeom>
        </p:spPr>
        <p:txBody>
          <a:bodyPr wrap="square">
            <a:spAutoFit/>
          </a:bodyPr>
          <a:lstStyle/>
          <a:p>
            <a:pPr algn="just">
              <a:lnSpc>
                <a:spcPct val="107000"/>
              </a:lnSpc>
              <a:spcAft>
                <a:spcPts val="1067"/>
              </a:spcAft>
              <a:buSzPts val="1000"/>
              <a:tabLst>
                <a:tab pos="609585" algn="l"/>
              </a:tabLst>
            </a:pPr>
            <a:r>
              <a:rPr lang="en-US" sz="2800" b="1" dirty="0">
                <a:solidFill>
                  <a:srgbClr val="0070C0"/>
                </a:solidFill>
                <a:latin typeface="Arial" panose="020B0604020202020204" pitchFamily="34" charset="0"/>
                <a:cs typeface="Arial" panose="020B0604020202020204" pitchFamily="34" charset="0"/>
              </a:rPr>
              <a:t>a. Flip-Flop </a:t>
            </a:r>
            <a:r>
              <a:rPr lang="x-none" sz="2800" b="1" dirty="0">
                <a:solidFill>
                  <a:srgbClr val="0070C0"/>
                </a:solidFill>
                <a:latin typeface="Arial" panose="020B0604020202020204" pitchFamily="34" charset="0"/>
                <a:cs typeface="Arial" panose="020B0604020202020204" pitchFamily="34" charset="0"/>
              </a:rPr>
              <a:t>(FF hay gọi là trigger)</a:t>
            </a:r>
            <a:r>
              <a:rPr lang="en-US" sz="2800" b="1" dirty="0">
                <a:solidFill>
                  <a:srgbClr val="0070C0"/>
                </a:solidFill>
                <a:latin typeface="Arial" panose="020B0604020202020204" pitchFamily="34" charset="0"/>
                <a:cs typeface="Arial" panose="020B0604020202020204" pitchFamily="34" charset="0"/>
              </a:rPr>
              <a:t>:</a:t>
            </a:r>
          </a:p>
        </p:txBody>
      </p:sp>
      <p:sp>
        <p:nvSpPr>
          <p:cNvPr id="8" name="TextBox 7">
            <a:extLst>
              <a:ext uri="{FF2B5EF4-FFF2-40B4-BE49-F238E27FC236}">
                <a16:creationId xmlns:a16="http://schemas.microsoft.com/office/drawing/2014/main" id="{AE451987-F436-890C-6F93-65498A81205A}"/>
              </a:ext>
            </a:extLst>
          </p:cNvPr>
          <p:cNvSpPr txBox="1"/>
          <p:nvPr/>
        </p:nvSpPr>
        <p:spPr>
          <a:xfrm>
            <a:off x="1463054" y="-188705"/>
            <a:ext cx="9287839" cy="1200329"/>
          </a:xfrm>
          <a:prstGeom prst="rect">
            <a:avLst/>
          </a:prstGeom>
          <a:noFill/>
        </p:spPr>
        <p:txBody>
          <a:bodyPr wrap="square" rtlCol="0">
            <a:spAutoFit/>
          </a:bodyPr>
          <a:lstStyle/>
          <a:p>
            <a:pPr algn="ctr">
              <a:lnSpc>
                <a:spcPct val="150000"/>
              </a:lnSpc>
            </a:pPr>
            <a:r>
              <a:rPr lang="en-US" sz="4800" b="1" dirty="0">
                <a:solidFill>
                  <a:srgbClr val="002060"/>
                </a:solidFill>
                <a:latin typeface="Calibri" panose="020F0502020204030204" pitchFamily="34" charset="0"/>
                <a:cs typeface="Calibri" panose="020F0502020204030204" pitchFamily="34" charset="0"/>
              </a:rPr>
              <a:t>II. MẠCH DÃY </a:t>
            </a:r>
          </a:p>
        </p:txBody>
      </p:sp>
    </p:spTree>
    <p:extLst>
      <p:ext uri="{BB962C8B-B14F-4D97-AF65-F5344CB8AC3E}">
        <p14:creationId xmlns:p14="http://schemas.microsoft.com/office/powerpoint/2010/main" val="160430298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mc:AlternateContent xmlns:mc="http://schemas.openxmlformats.org/markup-compatibility/2006" xmlns:a14="http://schemas.microsoft.com/office/drawing/2010/main">
        <mc:Choice Requires="a14">
          <p:graphicFrame>
            <p:nvGraphicFramePr>
              <p:cNvPr id="5" name="Table 4">
                <a:extLst>
                  <a:ext uri="{FF2B5EF4-FFF2-40B4-BE49-F238E27FC236}">
                    <a16:creationId xmlns:a16="http://schemas.microsoft.com/office/drawing/2014/main" id="{8F5867AC-6D0D-1D4E-2C82-BB6C7DC76BF4}"/>
                  </a:ext>
                </a:extLst>
              </p:cNvPr>
              <p:cNvGraphicFramePr>
                <a:graphicFrameLocks noGrp="1"/>
              </p:cNvGraphicFramePr>
              <p:nvPr>
                <p:extLst>
                  <p:ext uri="{D42A27DB-BD31-4B8C-83A1-F6EECF244321}">
                    <p14:modId xmlns:p14="http://schemas.microsoft.com/office/powerpoint/2010/main" val="283245071"/>
                  </p:ext>
                </p:extLst>
              </p:nvPr>
            </p:nvGraphicFramePr>
            <p:xfrm>
              <a:off x="1105100" y="3104437"/>
              <a:ext cx="10115355" cy="3363140"/>
            </p:xfrm>
            <a:graphic>
              <a:graphicData uri="http://schemas.openxmlformats.org/drawingml/2006/table">
                <a:tbl>
                  <a:tblPr firstRow="1" firstCol="1" bandRow="1"/>
                  <a:tblGrid>
                    <a:gridCol w="2022459">
                      <a:extLst>
                        <a:ext uri="{9D8B030D-6E8A-4147-A177-3AD203B41FA5}">
                          <a16:colId xmlns:a16="http://schemas.microsoft.com/office/drawing/2014/main" val="2154321473"/>
                        </a:ext>
                      </a:extLst>
                    </a:gridCol>
                    <a:gridCol w="1478731">
                      <a:extLst>
                        <a:ext uri="{9D8B030D-6E8A-4147-A177-3AD203B41FA5}">
                          <a16:colId xmlns:a16="http://schemas.microsoft.com/office/drawing/2014/main" val="914466115"/>
                        </a:ext>
                      </a:extLst>
                    </a:gridCol>
                    <a:gridCol w="1680210">
                      <a:extLst>
                        <a:ext uri="{9D8B030D-6E8A-4147-A177-3AD203B41FA5}">
                          <a16:colId xmlns:a16="http://schemas.microsoft.com/office/drawing/2014/main" val="3568838404"/>
                        </a:ext>
                      </a:extLst>
                    </a:gridCol>
                    <a:gridCol w="1645920">
                      <a:extLst>
                        <a:ext uri="{9D8B030D-6E8A-4147-A177-3AD203B41FA5}">
                          <a16:colId xmlns:a16="http://schemas.microsoft.com/office/drawing/2014/main" val="3872781583"/>
                        </a:ext>
                      </a:extLst>
                    </a:gridCol>
                    <a:gridCol w="3288035">
                      <a:extLst>
                        <a:ext uri="{9D8B030D-6E8A-4147-A177-3AD203B41FA5}">
                          <a16:colId xmlns:a16="http://schemas.microsoft.com/office/drawing/2014/main" val="1188160222"/>
                        </a:ext>
                      </a:extLst>
                    </a:gridCol>
                  </a:tblGrid>
                  <a:tr h="823020">
                    <a:tc>
                      <a:txBody>
                        <a:bodyPr/>
                        <a:lstStyle/>
                        <a:p>
                          <a:pPr marL="0" marR="0" algn="ctr">
                            <a:spcBef>
                              <a:spcPts val="0"/>
                            </a:spcBef>
                          </a:pPr>
                          <a:r>
                            <a:rPr lang="x-none" sz="2800" b="1" dirty="0">
                              <a:effectLst/>
                              <a:latin typeface="Arial" panose="020B0604020202020204" pitchFamily="34" charset="0"/>
                              <a:cs typeface="Arial" panose="020B0604020202020204" pitchFamily="34" charset="0"/>
                            </a:rPr>
                            <a:t>CLK</a:t>
                          </a:r>
                          <a:endParaRPr lang="en-US" sz="2800" b="1" dirty="0">
                            <a:effectLst/>
                            <a:latin typeface="Arial" panose="020B0604020202020204" pitchFamily="34" charset="0"/>
                            <a:ea typeface="Times New Roman" panose="02020603050405020304" pitchFamily="18" charset="0"/>
                            <a:cs typeface="Arial" panose="020B0604020202020204" pitchFamily="34" charset="0"/>
                          </a:endParaRPr>
                        </a:p>
                      </a:txBody>
                      <a:tcPr marT="0" marB="0" anchor="ctr"/>
                    </a:tc>
                    <a:tc>
                      <a:txBody>
                        <a:bodyPr/>
                        <a:lstStyle/>
                        <a:p>
                          <a:pPr marL="0" marR="0" algn="ctr">
                            <a:spcBef>
                              <a:spcPts val="0"/>
                            </a:spcBef>
                          </a:pPr>
                          <a:r>
                            <a:rPr lang="x-none" sz="2800" b="1" dirty="0">
                              <a:effectLst/>
                              <a:latin typeface="Arial" panose="020B0604020202020204" pitchFamily="34" charset="0"/>
                              <a:cs typeface="Arial" panose="020B0604020202020204" pitchFamily="34" charset="0"/>
                            </a:rPr>
                            <a:t>D</a:t>
                          </a:r>
                          <a:endParaRPr lang="en-US" sz="2800" b="1" dirty="0">
                            <a:effectLst/>
                            <a:latin typeface="Arial" panose="020B0604020202020204" pitchFamily="34" charset="0"/>
                            <a:ea typeface="Times New Roman" panose="02020603050405020304" pitchFamily="18" charset="0"/>
                            <a:cs typeface="Arial" panose="020B0604020202020204" pitchFamily="34" charset="0"/>
                          </a:endParaRPr>
                        </a:p>
                      </a:txBody>
                      <a:tcPr marT="0" marB="0" anchor="ctr"/>
                    </a:tc>
                    <a:tc>
                      <a:txBody>
                        <a:bodyPr/>
                        <a:lstStyle/>
                        <a:p>
                          <a:pPr marL="0" marR="0" algn="ctr">
                            <a:spcBef>
                              <a:spcPts val="0"/>
                            </a:spcBef>
                          </a:pPr>
                          <a:r>
                            <a:rPr lang="x-none" sz="2800" b="1" dirty="0">
                              <a:effectLst/>
                              <a:latin typeface="Arial" panose="020B0604020202020204" pitchFamily="34" charset="0"/>
                              <a:cs typeface="Arial" panose="020B0604020202020204" pitchFamily="34" charset="0"/>
                            </a:rPr>
                            <a:t>Q</a:t>
                          </a:r>
                          <a:endParaRPr lang="en-US" sz="2800" b="1" dirty="0">
                            <a:effectLst/>
                            <a:latin typeface="Arial" panose="020B0604020202020204" pitchFamily="34" charset="0"/>
                            <a:ea typeface="Times New Roman" panose="02020603050405020304" pitchFamily="18" charset="0"/>
                            <a:cs typeface="Arial" panose="020B0604020202020204" pitchFamily="34" charset="0"/>
                          </a:endParaRPr>
                        </a:p>
                      </a:txBody>
                      <a:tcPr marT="0" marB="0" anchor="ctr"/>
                    </a:tc>
                    <a:tc>
                      <a:txBody>
                        <a:bodyPr/>
                        <a:lstStyle/>
                        <a:p>
                          <a:pPr marL="0" marR="0" algn="ctr">
                            <a:spcBef>
                              <a:spcPts val="0"/>
                            </a:spcBef>
                          </a:pPr>
                          <a14:m>
                            <m:oMathPara xmlns:m="http://schemas.openxmlformats.org/officeDocument/2006/math">
                              <m:oMathParaPr>
                                <m:jc m:val="centerGroup"/>
                              </m:oMathParaPr>
                              <m:oMath xmlns:m="http://schemas.openxmlformats.org/officeDocument/2006/math">
                                <m:acc>
                                  <m:accPr>
                                    <m:chr m:val="̅"/>
                                    <m:ctrlPr>
                                      <a:rPr lang="en-US" sz="2800" b="1" i="1" smtClean="0">
                                        <a:effectLst/>
                                        <a:latin typeface="Cambria Math" panose="02040503050406030204" pitchFamily="18" charset="0"/>
                                      </a:rPr>
                                    </m:ctrlPr>
                                  </m:accPr>
                                  <m:e>
                                    <m:r>
                                      <a:rPr lang="x-none" sz="2800" b="1" i="1" smtClean="0">
                                        <a:effectLst/>
                                        <a:latin typeface="Cambria Math" panose="02040503050406030204" pitchFamily="18" charset="0"/>
                                      </a:rPr>
                                      <m:t>𝑸</m:t>
                                    </m:r>
                                  </m:e>
                                </m:acc>
                              </m:oMath>
                            </m:oMathPara>
                          </a14:m>
                          <a:endParaRPr lang="en-US" sz="2800" b="1" dirty="0">
                            <a:effectLst/>
                            <a:latin typeface="Arial" panose="020B0604020202020204" pitchFamily="34" charset="0"/>
                            <a:ea typeface="Times New Roman" panose="02020603050405020304" pitchFamily="18" charset="0"/>
                            <a:cs typeface="Arial" panose="020B0604020202020204" pitchFamily="34" charset="0"/>
                          </a:endParaRPr>
                        </a:p>
                      </a:txBody>
                      <a:tcPr marT="0" marB="0" anchor="ctr"/>
                    </a:tc>
                    <a:tc>
                      <a:txBody>
                        <a:bodyPr/>
                        <a:lstStyle/>
                        <a:p>
                          <a:pPr marL="0" marR="0" algn="ctr">
                            <a:spcBef>
                              <a:spcPts val="0"/>
                            </a:spcBef>
                          </a:pPr>
                          <a:r>
                            <a:rPr lang="x-none" sz="2800" b="1" dirty="0">
                              <a:effectLst/>
                              <a:latin typeface="Arial" panose="020B0604020202020204" pitchFamily="34" charset="0"/>
                              <a:cs typeface="Arial" panose="020B0604020202020204" pitchFamily="34" charset="0"/>
                            </a:rPr>
                            <a:t>Trạng thái</a:t>
                          </a:r>
                          <a:endParaRPr lang="en-US" sz="2800" b="1" dirty="0">
                            <a:effectLst/>
                            <a:latin typeface="Arial" panose="020B0604020202020204" pitchFamily="34" charset="0"/>
                            <a:ea typeface="Times New Roman" panose="02020603050405020304" pitchFamily="18" charset="0"/>
                            <a:cs typeface="Arial" panose="020B0604020202020204" pitchFamily="34" charset="0"/>
                          </a:endParaRPr>
                        </a:p>
                      </a:txBody>
                      <a:tcPr marT="0" marB="0" anchor="ctr"/>
                    </a:tc>
                    <a:extLst>
                      <a:ext uri="{0D108BD9-81ED-4DB2-BD59-A6C34878D82A}">
                        <a16:rowId xmlns:a16="http://schemas.microsoft.com/office/drawing/2014/main" val="1855844849"/>
                      </a:ext>
                    </a:extLst>
                  </a:tr>
                  <a:tr h="894080">
                    <a:tc>
                      <a:txBody>
                        <a:bodyPr/>
                        <a:lstStyle/>
                        <a:p>
                          <a:pPr marL="0" marR="0" algn="ctr">
                            <a:spcBef>
                              <a:spcPts val="0"/>
                            </a:spcBef>
                          </a:pPr>
                          <a:r>
                            <a:rPr lang="x-none" sz="2800" dirty="0">
                              <a:effectLst/>
                              <a:latin typeface="Arial" panose="020B0604020202020204" pitchFamily="34" charset="0"/>
                              <a:cs typeface="Arial" panose="020B0604020202020204" pitchFamily="34" charset="0"/>
                            </a:rPr>
                            <a:t>↓</a:t>
                          </a:r>
                          <a:endParaRPr lang="en-US" sz="2800" dirty="0">
                            <a:effectLst/>
                            <a:latin typeface="Arial" panose="020B0604020202020204" pitchFamily="34" charset="0"/>
                            <a:ea typeface="Times New Roman" panose="02020603050405020304" pitchFamily="18" charset="0"/>
                            <a:cs typeface="Arial" panose="020B0604020202020204" pitchFamily="34" charset="0"/>
                          </a:endParaRPr>
                        </a:p>
                      </a:txBody>
                      <a:tcPr marT="0" marB="0" anchor="ctr"/>
                    </a:tc>
                    <a:tc>
                      <a:txBody>
                        <a:bodyPr/>
                        <a:lstStyle/>
                        <a:p>
                          <a:pPr marL="0" marR="0" algn="ctr">
                            <a:spcBef>
                              <a:spcPts val="0"/>
                            </a:spcBef>
                          </a:pPr>
                          <a:r>
                            <a:rPr lang="x-none" sz="2800">
                              <a:effectLst/>
                              <a:latin typeface="Arial" panose="020B0604020202020204" pitchFamily="34" charset="0"/>
                              <a:cs typeface="Arial" panose="020B0604020202020204" pitchFamily="34" charset="0"/>
                            </a:rPr>
                            <a:t>X</a:t>
                          </a:r>
                          <a:endParaRPr lang="en-US" sz="2800">
                            <a:effectLst/>
                            <a:latin typeface="Arial" panose="020B0604020202020204" pitchFamily="34" charset="0"/>
                            <a:ea typeface="Times New Roman" panose="02020603050405020304" pitchFamily="18" charset="0"/>
                            <a:cs typeface="Arial" panose="020B0604020202020204" pitchFamily="34" charset="0"/>
                          </a:endParaRPr>
                        </a:p>
                      </a:txBody>
                      <a:tcPr marT="0" marB="0" anchor="ctr"/>
                    </a:tc>
                    <a:tc>
                      <a:txBody>
                        <a:bodyPr/>
                        <a:lstStyle/>
                        <a:p>
                          <a:pPr marL="0" marR="0" algn="ctr">
                            <a:spcBef>
                              <a:spcPts val="0"/>
                            </a:spcBef>
                          </a:pPr>
                          <a:r>
                            <a:rPr lang="x-none" sz="2800" dirty="0">
                              <a:effectLst/>
                              <a:latin typeface="Arial" panose="020B0604020202020204" pitchFamily="34" charset="0"/>
                              <a:cs typeface="Arial" panose="020B0604020202020204" pitchFamily="34" charset="0"/>
                            </a:rPr>
                            <a:t>Q</a:t>
                          </a:r>
                          <a:endParaRPr lang="en-US" sz="2800" dirty="0">
                            <a:effectLst/>
                            <a:latin typeface="Arial" panose="020B0604020202020204" pitchFamily="34" charset="0"/>
                            <a:ea typeface="Times New Roman" panose="02020603050405020304" pitchFamily="18" charset="0"/>
                            <a:cs typeface="Arial" panose="020B0604020202020204" pitchFamily="34" charset="0"/>
                          </a:endParaRPr>
                        </a:p>
                      </a:txBody>
                      <a:tcPr marT="0" marB="0" anchor="ctr"/>
                    </a:tc>
                    <a:tc>
                      <a:txBody>
                        <a:bodyPr/>
                        <a:lstStyle/>
                        <a:p>
                          <a:pPr marL="0" marR="0" algn="ctr">
                            <a:spcBef>
                              <a:spcPts val="0"/>
                            </a:spcBef>
                          </a:pPr>
                          <a14:m>
                            <m:oMathPara xmlns:m="http://schemas.openxmlformats.org/officeDocument/2006/math">
                              <m:oMathParaPr>
                                <m:jc m:val="centerGroup"/>
                              </m:oMathParaPr>
                              <m:oMath xmlns:m="http://schemas.openxmlformats.org/officeDocument/2006/math">
                                <m:acc>
                                  <m:accPr>
                                    <m:chr m:val="̅"/>
                                    <m:ctrlPr>
                                      <a:rPr lang="en-US" sz="2800" i="1">
                                        <a:effectLst/>
                                        <a:latin typeface="Cambria Math" panose="02040503050406030204" pitchFamily="18" charset="0"/>
                                      </a:rPr>
                                    </m:ctrlPr>
                                  </m:accPr>
                                  <m:e>
                                    <m:r>
                                      <a:rPr lang="x-none" sz="2800">
                                        <a:effectLst/>
                                        <a:latin typeface="Cambria Math" panose="02040503050406030204" pitchFamily="18" charset="0"/>
                                      </a:rPr>
                                      <m:t>𝑄</m:t>
                                    </m:r>
                                  </m:e>
                                </m:acc>
                              </m:oMath>
                            </m:oMathPara>
                          </a14:m>
                          <a:endParaRPr lang="en-US" sz="2800">
                            <a:effectLst/>
                            <a:latin typeface="Arial" panose="020B0604020202020204" pitchFamily="34" charset="0"/>
                            <a:ea typeface="Times New Roman" panose="02020603050405020304" pitchFamily="18" charset="0"/>
                            <a:cs typeface="Arial" panose="020B0604020202020204" pitchFamily="34" charset="0"/>
                          </a:endParaRPr>
                        </a:p>
                      </a:txBody>
                      <a:tcPr marT="0" marB="0" anchor="ctr"/>
                    </a:tc>
                    <a:tc>
                      <a:txBody>
                        <a:bodyPr/>
                        <a:lstStyle/>
                        <a:p>
                          <a:pPr marL="0" marR="0" algn="ctr">
                            <a:spcBef>
                              <a:spcPts val="0"/>
                            </a:spcBef>
                          </a:pPr>
                          <a:r>
                            <a:rPr lang="x-none" sz="2800" b="0" i="0" dirty="0">
                              <a:effectLst/>
                              <a:latin typeface="Arial" panose="020B0604020202020204" pitchFamily="34" charset="0"/>
                              <a:cs typeface="Arial" panose="020B0604020202020204" pitchFamily="34" charset="0"/>
                            </a:rPr>
                            <a:t>Không thay đổi</a:t>
                          </a:r>
                          <a:endParaRPr lang="en-US" sz="2800" b="0" i="0" dirty="0">
                            <a:effectLst/>
                            <a:latin typeface="Arial" panose="020B0604020202020204" pitchFamily="34" charset="0"/>
                            <a:ea typeface="Times New Roman" panose="02020603050405020304" pitchFamily="18" charset="0"/>
                            <a:cs typeface="Arial" panose="020B0604020202020204" pitchFamily="34" charset="0"/>
                          </a:endParaRPr>
                        </a:p>
                      </a:txBody>
                      <a:tcPr marT="0" marB="0" anchor="ctr"/>
                    </a:tc>
                    <a:extLst>
                      <a:ext uri="{0D108BD9-81ED-4DB2-BD59-A6C34878D82A}">
                        <a16:rowId xmlns:a16="http://schemas.microsoft.com/office/drawing/2014/main" val="3334147572"/>
                      </a:ext>
                    </a:extLst>
                  </a:tr>
                  <a:tr h="823020">
                    <a:tc>
                      <a:txBody>
                        <a:bodyPr/>
                        <a:lstStyle/>
                        <a:p>
                          <a:pPr marL="0" marR="0" algn="ctr">
                            <a:spcBef>
                              <a:spcPts val="0"/>
                            </a:spcBef>
                          </a:pPr>
                          <a:r>
                            <a:rPr lang="x-none" sz="2800" dirty="0">
                              <a:effectLst/>
                              <a:latin typeface="Arial" panose="020B0604020202020204" pitchFamily="34" charset="0"/>
                              <a:cs typeface="Arial" panose="020B0604020202020204" pitchFamily="34" charset="0"/>
                            </a:rPr>
                            <a:t>↑</a:t>
                          </a:r>
                          <a:endParaRPr lang="en-US" sz="2800" dirty="0">
                            <a:effectLst/>
                            <a:latin typeface="Arial" panose="020B0604020202020204" pitchFamily="34" charset="0"/>
                            <a:ea typeface="Times New Roman" panose="02020603050405020304" pitchFamily="18" charset="0"/>
                            <a:cs typeface="Arial" panose="020B0604020202020204" pitchFamily="34" charset="0"/>
                          </a:endParaRPr>
                        </a:p>
                      </a:txBody>
                      <a:tcPr marT="0" marB="0" anchor="ctr"/>
                    </a:tc>
                    <a:tc>
                      <a:txBody>
                        <a:bodyPr/>
                        <a:lstStyle/>
                        <a:p>
                          <a:pPr marL="0" marR="0" algn="ctr">
                            <a:spcBef>
                              <a:spcPts val="0"/>
                            </a:spcBef>
                          </a:pPr>
                          <a:r>
                            <a:rPr lang="x-none" sz="2800" dirty="0">
                              <a:effectLst/>
                              <a:latin typeface="Arial" panose="020B0604020202020204" pitchFamily="34" charset="0"/>
                              <a:cs typeface="Arial" panose="020B0604020202020204" pitchFamily="34" charset="0"/>
                            </a:rPr>
                            <a:t>0</a:t>
                          </a:r>
                          <a:endParaRPr lang="en-US" sz="2800" dirty="0">
                            <a:effectLst/>
                            <a:latin typeface="Arial" panose="020B0604020202020204" pitchFamily="34" charset="0"/>
                            <a:ea typeface="Times New Roman" panose="02020603050405020304" pitchFamily="18" charset="0"/>
                            <a:cs typeface="Arial" panose="020B0604020202020204" pitchFamily="34" charset="0"/>
                          </a:endParaRPr>
                        </a:p>
                      </a:txBody>
                      <a:tcPr marT="0" marB="0" anchor="ctr"/>
                    </a:tc>
                    <a:tc>
                      <a:txBody>
                        <a:bodyPr/>
                        <a:lstStyle/>
                        <a:p>
                          <a:pPr marL="0" marR="0" algn="ctr">
                            <a:spcBef>
                              <a:spcPts val="0"/>
                            </a:spcBef>
                          </a:pPr>
                          <a:r>
                            <a:rPr lang="x-none" sz="2800" dirty="0">
                              <a:effectLst/>
                              <a:latin typeface="Arial" panose="020B0604020202020204" pitchFamily="34" charset="0"/>
                              <a:cs typeface="Arial" panose="020B0604020202020204" pitchFamily="34" charset="0"/>
                            </a:rPr>
                            <a:t>0</a:t>
                          </a:r>
                          <a:endParaRPr lang="en-US" sz="2800" dirty="0">
                            <a:effectLst/>
                            <a:latin typeface="Arial" panose="020B0604020202020204" pitchFamily="34" charset="0"/>
                            <a:ea typeface="Times New Roman" panose="02020603050405020304" pitchFamily="18" charset="0"/>
                            <a:cs typeface="Arial" panose="020B0604020202020204" pitchFamily="34" charset="0"/>
                          </a:endParaRPr>
                        </a:p>
                      </a:txBody>
                      <a:tcPr marT="0" marB="0" anchor="ctr"/>
                    </a:tc>
                    <a:tc>
                      <a:txBody>
                        <a:bodyPr/>
                        <a:lstStyle/>
                        <a:p>
                          <a:pPr marL="0" marR="0" algn="ctr">
                            <a:spcBef>
                              <a:spcPts val="0"/>
                            </a:spcBef>
                          </a:pPr>
                          <a:r>
                            <a:rPr lang="x-none" sz="2800" dirty="0">
                              <a:effectLst/>
                              <a:latin typeface="Arial" panose="020B0604020202020204" pitchFamily="34" charset="0"/>
                              <a:cs typeface="Arial" panose="020B0604020202020204" pitchFamily="34" charset="0"/>
                            </a:rPr>
                            <a:t>1</a:t>
                          </a:r>
                          <a:endParaRPr lang="en-US" sz="2800" dirty="0">
                            <a:effectLst/>
                            <a:latin typeface="Arial" panose="020B0604020202020204" pitchFamily="34" charset="0"/>
                            <a:ea typeface="Times New Roman" panose="02020603050405020304" pitchFamily="18" charset="0"/>
                            <a:cs typeface="Arial" panose="020B0604020202020204" pitchFamily="34" charset="0"/>
                          </a:endParaRPr>
                        </a:p>
                      </a:txBody>
                      <a:tcPr marT="0" marB="0" anchor="ctr"/>
                    </a:tc>
                    <a:tc>
                      <a:txBody>
                        <a:bodyPr/>
                        <a:lstStyle/>
                        <a:p>
                          <a:pPr marL="0" marR="0" algn="ctr">
                            <a:spcBef>
                              <a:spcPts val="0"/>
                            </a:spcBef>
                          </a:pPr>
                          <a:r>
                            <a:rPr lang="x-none" sz="2800" b="0" i="1" dirty="0">
                              <a:effectLst/>
                              <a:latin typeface="Arial" panose="020B0604020202020204" pitchFamily="34" charset="0"/>
                              <a:cs typeface="Arial" panose="020B0604020202020204" pitchFamily="34" charset="0"/>
                            </a:rPr>
                            <a:t>Xóa</a:t>
                          </a:r>
                          <a:endParaRPr lang="en-US" sz="2800" b="0" i="1" dirty="0">
                            <a:effectLst/>
                            <a:latin typeface="Arial" panose="020B0604020202020204" pitchFamily="34" charset="0"/>
                            <a:ea typeface="Times New Roman" panose="02020603050405020304" pitchFamily="18" charset="0"/>
                            <a:cs typeface="Arial" panose="020B0604020202020204" pitchFamily="34" charset="0"/>
                          </a:endParaRPr>
                        </a:p>
                      </a:txBody>
                      <a:tcPr marT="0" marB="0" anchor="ctr"/>
                    </a:tc>
                    <a:extLst>
                      <a:ext uri="{0D108BD9-81ED-4DB2-BD59-A6C34878D82A}">
                        <a16:rowId xmlns:a16="http://schemas.microsoft.com/office/drawing/2014/main" val="2478529577"/>
                      </a:ext>
                    </a:extLst>
                  </a:tr>
                  <a:tr h="823020">
                    <a:tc>
                      <a:txBody>
                        <a:bodyPr/>
                        <a:lstStyle/>
                        <a:p>
                          <a:pPr marL="0" marR="0" algn="ctr">
                            <a:spcBef>
                              <a:spcPts val="0"/>
                            </a:spcBef>
                          </a:pPr>
                          <a:r>
                            <a:rPr lang="x-none" sz="2800">
                              <a:effectLst/>
                              <a:latin typeface="Arial" panose="020B0604020202020204" pitchFamily="34" charset="0"/>
                              <a:cs typeface="Arial" panose="020B0604020202020204" pitchFamily="34" charset="0"/>
                            </a:rPr>
                            <a:t>↑</a:t>
                          </a:r>
                          <a:endParaRPr lang="en-US" sz="2800">
                            <a:effectLst/>
                            <a:latin typeface="Arial" panose="020B0604020202020204" pitchFamily="34" charset="0"/>
                            <a:ea typeface="Times New Roman" panose="02020603050405020304" pitchFamily="18" charset="0"/>
                            <a:cs typeface="Arial" panose="020B0604020202020204" pitchFamily="34" charset="0"/>
                          </a:endParaRPr>
                        </a:p>
                      </a:txBody>
                      <a:tcPr marT="0" marB="0" anchor="ctr"/>
                    </a:tc>
                    <a:tc>
                      <a:txBody>
                        <a:bodyPr/>
                        <a:lstStyle/>
                        <a:p>
                          <a:pPr marL="0" marR="0" algn="ctr">
                            <a:spcBef>
                              <a:spcPts val="0"/>
                            </a:spcBef>
                          </a:pPr>
                          <a:r>
                            <a:rPr lang="x-none" sz="2800" dirty="0">
                              <a:effectLst/>
                              <a:latin typeface="Arial" panose="020B0604020202020204" pitchFamily="34" charset="0"/>
                              <a:cs typeface="Arial" panose="020B0604020202020204" pitchFamily="34" charset="0"/>
                            </a:rPr>
                            <a:t>1</a:t>
                          </a:r>
                          <a:endParaRPr lang="en-US" sz="2800" dirty="0">
                            <a:effectLst/>
                            <a:latin typeface="Arial" panose="020B0604020202020204" pitchFamily="34" charset="0"/>
                            <a:ea typeface="Times New Roman" panose="02020603050405020304" pitchFamily="18" charset="0"/>
                            <a:cs typeface="Arial" panose="020B0604020202020204" pitchFamily="34" charset="0"/>
                          </a:endParaRPr>
                        </a:p>
                      </a:txBody>
                      <a:tcPr marT="0" marB="0" anchor="ctr"/>
                    </a:tc>
                    <a:tc>
                      <a:txBody>
                        <a:bodyPr/>
                        <a:lstStyle/>
                        <a:p>
                          <a:pPr marL="0" marR="0" algn="ctr">
                            <a:spcBef>
                              <a:spcPts val="0"/>
                            </a:spcBef>
                          </a:pPr>
                          <a:r>
                            <a:rPr lang="x-none" sz="2800" dirty="0">
                              <a:effectLst/>
                              <a:latin typeface="Arial" panose="020B0604020202020204" pitchFamily="34" charset="0"/>
                              <a:cs typeface="Arial" panose="020B0604020202020204" pitchFamily="34" charset="0"/>
                            </a:rPr>
                            <a:t>1</a:t>
                          </a:r>
                          <a:endParaRPr lang="en-US" sz="2800" dirty="0">
                            <a:effectLst/>
                            <a:latin typeface="Arial" panose="020B0604020202020204" pitchFamily="34" charset="0"/>
                            <a:ea typeface="Times New Roman" panose="02020603050405020304" pitchFamily="18" charset="0"/>
                            <a:cs typeface="Arial" panose="020B0604020202020204" pitchFamily="34" charset="0"/>
                          </a:endParaRPr>
                        </a:p>
                      </a:txBody>
                      <a:tcPr marT="0" marB="0" anchor="ctr"/>
                    </a:tc>
                    <a:tc>
                      <a:txBody>
                        <a:bodyPr/>
                        <a:lstStyle/>
                        <a:p>
                          <a:pPr marL="0" marR="0" algn="ctr">
                            <a:spcBef>
                              <a:spcPts val="0"/>
                            </a:spcBef>
                          </a:pPr>
                          <a:r>
                            <a:rPr lang="x-none" sz="2800" dirty="0">
                              <a:effectLst/>
                              <a:latin typeface="Arial" panose="020B0604020202020204" pitchFamily="34" charset="0"/>
                              <a:cs typeface="Arial" panose="020B0604020202020204" pitchFamily="34" charset="0"/>
                            </a:rPr>
                            <a:t>0</a:t>
                          </a:r>
                          <a:endParaRPr lang="en-US" sz="2800" dirty="0">
                            <a:effectLst/>
                            <a:latin typeface="Arial" panose="020B0604020202020204" pitchFamily="34" charset="0"/>
                            <a:ea typeface="Times New Roman" panose="02020603050405020304" pitchFamily="18" charset="0"/>
                            <a:cs typeface="Arial" panose="020B0604020202020204" pitchFamily="34" charset="0"/>
                          </a:endParaRPr>
                        </a:p>
                      </a:txBody>
                      <a:tcPr marT="0" marB="0" anchor="ctr"/>
                    </a:tc>
                    <a:tc>
                      <a:txBody>
                        <a:bodyPr/>
                        <a:lstStyle/>
                        <a:p>
                          <a:pPr marL="0" marR="0" algn="ctr">
                            <a:spcBef>
                              <a:spcPts val="0"/>
                            </a:spcBef>
                          </a:pPr>
                          <a:r>
                            <a:rPr lang="x-none" sz="2800" b="0" i="1" dirty="0">
                              <a:effectLst/>
                              <a:latin typeface="Arial" panose="020B0604020202020204" pitchFamily="34" charset="0"/>
                              <a:cs typeface="Arial" panose="020B0604020202020204" pitchFamily="34" charset="0"/>
                            </a:rPr>
                            <a:t>Đặt</a:t>
                          </a:r>
                          <a:endParaRPr lang="en-US" sz="2800" b="0" i="1" dirty="0">
                            <a:effectLst/>
                            <a:latin typeface="Arial" panose="020B0604020202020204" pitchFamily="34" charset="0"/>
                            <a:ea typeface="Times New Roman" panose="02020603050405020304" pitchFamily="18" charset="0"/>
                            <a:cs typeface="Arial" panose="020B0604020202020204" pitchFamily="34" charset="0"/>
                          </a:endParaRPr>
                        </a:p>
                      </a:txBody>
                      <a:tcPr marT="0" marB="0" anchor="ctr"/>
                    </a:tc>
                    <a:extLst>
                      <a:ext uri="{0D108BD9-81ED-4DB2-BD59-A6C34878D82A}">
                        <a16:rowId xmlns:a16="http://schemas.microsoft.com/office/drawing/2014/main" val="1813753052"/>
                      </a:ext>
                    </a:extLst>
                  </a:tr>
                </a:tbl>
              </a:graphicData>
            </a:graphic>
          </p:graphicFrame>
        </mc:Choice>
        <mc:Fallback xmlns="">
          <p:graphicFrame>
            <p:nvGraphicFramePr>
              <p:cNvPr id="5" name="Table 4">
                <a:extLst>
                  <a:ext uri="{FF2B5EF4-FFF2-40B4-BE49-F238E27FC236}">
                    <a16:creationId xmlns:a16="http://schemas.microsoft.com/office/drawing/2014/main" id="{8F5867AC-6D0D-1D4E-2C82-BB6C7DC76BF4}"/>
                  </a:ext>
                </a:extLst>
              </p:cNvPr>
              <p:cNvGraphicFramePr>
                <a:graphicFrameLocks noGrp="1"/>
              </p:cNvGraphicFramePr>
              <p:nvPr>
                <p:extLst>
                  <p:ext uri="{D42A27DB-BD31-4B8C-83A1-F6EECF244321}">
                    <p14:modId xmlns:p14="http://schemas.microsoft.com/office/powerpoint/2010/main" val="283245071"/>
                  </p:ext>
                </p:extLst>
              </p:nvPr>
            </p:nvGraphicFramePr>
            <p:xfrm>
              <a:off x="1105100" y="3104437"/>
              <a:ext cx="10115355" cy="3363140"/>
            </p:xfrm>
            <a:graphic>
              <a:graphicData uri="http://schemas.openxmlformats.org/drawingml/2006/table">
                <a:tbl>
                  <a:tblPr firstRow="1" firstCol="1" bandRow="1"/>
                  <a:tblGrid>
                    <a:gridCol w="2022459">
                      <a:extLst>
                        <a:ext uri="{9D8B030D-6E8A-4147-A177-3AD203B41FA5}">
                          <a16:colId xmlns:a16="http://schemas.microsoft.com/office/drawing/2014/main" val="2154321473"/>
                        </a:ext>
                      </a:extLst>
                    </a:gridCol>
                    <a:gridCol w="1478731">
                      <a:extLst>
                        <a:ext uri="{9D8B030D-6E8A-4147-A177-3AD203B41FA5}">
                          <a16:colId xmlns:a16="http://schemas.microsoft.com/office/drawing/2014/main" val="914466115"/>
                        </a:ext>
                      </a:extLst>
                    </a:gridCol>
                    <a:gridCol w="1680210">
                      <a:extLst>
                        <a:ext uri="{9D8B030D-6E8A-4147-A177-3AD203B41FA5}">
                          <a16:colId xmlns:a16="http://schemas.microsoft.com/office/drawing/2014/main" val="3568838404"/>
                        </a:ext>
                      </a:extLst>
                    </a:gridCol>
                    <a:gridCol w="1645920">
                      <a:extLst>
                        <a:ext uri="{9D8B030D-6E8A-4147-A177-3AD203B41FA5}">
                          <a16:colId xmlns:a16="http://schemas.microsoft.com/office/drawing/2014/main" val="3872781583"/>
                        </a:ext>
                      </a:extLst>
                    </a:gridCol>
                    <a:gridCol w="3288035">
                      <a:extLst>
                        <a:ext uri="{9D8B030D-6E8A-4147-A177-3AD203B41FA5}">
                          <a16:colId xmlns:a16="http://schemas.microsoft.com/office/drawing/2014/main" val="1188160222"/>
                        </a:ext>
                      </a:extLst>
                    </a:gridCol>
                  </a:tblGrid>
                  <a:tr h="823020">
                    <a:tc>
                      <a:txBody>
                        <a:bodyPr/>
                        <a:lstStyle/>
                        <a:p>
                          <a:pPr marL="0" marR="0" algn="ctr">
                            <a:spcBef>
                              <a:spcPts val="0"/>
                            </a:spcBef>
                          </a:pPr>
                          <a:r>
                            <a:rPr lang="x-none" sz="2800" b="1" dirty="0">
                              <a:effectLst/>
                              <a:latin typeface="Arial" panose="020B0604020202020204" pitchFamily="34" charset="0"/>
                              <a:cs typeface="Arial" panose="020B0604020202020204" pitchFamily="34" charset="0"/>
                            </a:rPr>
                            <a:t>CLK</a:t>
                          </a:r>
                          <a:endParaRPr lang="en-US" sz="2800" b="1" dirty="0">
                            <a:effectLst/>
                            <a:latin typeface="Arial" panose="020B0604020202020204" pitchFamily="34" charset="0"/>
                            <a:ea typeface="Times New Roman" panose="02020603050405020304" pitchFamily="18" charset="0"/>
                            <a:cs typeface="Arial" panose="020B0604020202020204" pitchFamily="34" charset="0"/>
                          </a:endParaRPr>
                        </a:p>
                      </a:txBody>
                      <a:tcPr marT="0" marB="0" anchor="ctr"/>
                    </a:tc>
                    <a:tc>
                      <a:txBody>
                        <a:bodyPr/>
                        <a:lstStyle/>
                        <a:p>
                          <a:pPr marL="0" marR="0" algn="ctr">
                            <a:spcBef>
                              <a:spcPts val="0"/>
                            </a:spcBef>
                          </a:pPr>
                          <a:r>
                            <a:rPr lang="x-none" sz="2800" b="1" dirty="0">
                              <a:effectLst/>
                              <a:latin typeface="Arial" panose="020B0604020202020204" pitchFamily="34" charset="0"/>
                              <a:cs typeface="Arial" panose="020B0604020202020204" pitchFamily="34" charset="0"/>
                            </a:rPr>
                            <a:t>D</a:t>
                          </a:r>
                          <a:endParaRPr lang="en-US" sz="2800" b="1" dirty="0">
                            <a:effectLst/>
                            <a:latin typeface="Arial" panose="020B0604020202020204" pitchFamily="34" charset="0"/>
                            <a:ea typeface="Times New Roman" panose="02020603050405020304" pitchFamily="18" charset="0"/>
                            <a:cs typeface="Arial" panose="020B0604020202020204" pitchFamily="34" charset="0"/>
                          </a:endParaRPr>
                        </a:p>
                      </a:txBody>
                      <a:tcPr marT="0" marB="0" anchor="ctr"/>
                    </a:tc>
                    <a:tc>
                      <a:txBody>
                        <a:bodyPr/>
                        <a:lstStyle/>
                        <a:p>
                          <a:pPr marL="0" marR="0" algn="ctr">
                            <a:spcBef>
                              <a:spcPts val="0"/>
                            </a:spcBef>
                          </a:pPr>
                          <a:r>
                            <a:rPr lang="x-none" sz="2800" b="1" dirty="0">
                              <a:effectLst/>
                              <a:latin typeface="Arial" panose="020B0604020202020204" pitchFamily="34" charset="0"/>
                              <a:cs typeface="Arial" panose="020B0604020202020204" pitchFamily="34" charset="0"/>
                            </a:rPr>
                            <a:t>Q</a:t>
                          </a:r>
                          <a:endParaRPr lang="en-US" sz="2800" b="1" dirty="0">
                            <a:effectLst/>
                            <a:latin typeface="Arial" panose="020B0604020202020204" pitchFamily="34" charset="0"/>
                            <a:ea typeface="Times New Roman" panose="02020603050405020304" pitchFamily="18" charset="0"/>
                            <a:cs typeface="Arial" panose="020B0604020202020204" pitchFamily="34" charset="0"/>
                          </a:endParaRPr>
                        </a:p>
                      </a:txBody>
                      <a:tcPr marT="0" marB="0" anchor="ctr"/>
                    </a:tc>
                    <a:tc>
                      <a:txBody>
                        <a:bodyPr/>
                        <a:lstStyle/>
                        <a:p>
                          <a:pPr marL="0" marR="0" algn="ctr">
                            <a:spcBef>
                              <a:spcPts val="0"/>
                            </a:spcBef>
                          </a:pPr>
                          <a14:m xmlns:a14="http://schemas.microsoft.com/office/drawing/2010/main">
                            <m:oMathPara xmlns:m="http://schemas.openxmlformats.org/officeDocument/2006/math">
                              <m:oMathParaPr>
                                <m:jc m:val="centerGroup"/>
                              </m:oMathParaPr>
                              <m:oMath xmlns:m="http://schemas.openxmlformats.org/officeDocument/2006/math">
                                <m:acc>
                                  <m:accPr>
                                    <m:chr m:val="̅"/>
                                    <m:ctrlPr>
                                      <a:rPr lang="en-US" sz="2800" b="1" i="1" smtClean="0">
                                        <a:effectLst/>
                                        <a:latin typeface="Cambria Math" panose="02040503050406030204" pitchFamily="18" charset="0"/>
                                      </a:rPr>
                                    </m:ctrlPr>
                                  </m:accPr>
                                  <m:e>
                                    <m:r>
                                      <a:rPr lang="x-none" sz="2800" b="1" i="1" smtClean="0">
                                        <a:effectLst/>
                                        <a:latin typeface="Cambria Math" panose="02040503050406030204" pitchFamily="18" charset="0"/>
                                      </a:rPr>
                                      <m:t>𝑸</m:t>
                                    </m:r>
                                  </m:e>
                                </m:acc>
                              </m:oMath>
                            </m:oMathPara>
                          </a14:m>
                          <a:endParaRPr lang="en-US" sz="2800" b="1" dirty="0">
                            <a:effectLst/>
                            <a:latin typeface="Arial" panose="020B0604020202020204" pitchFamily="34" charset="0"/>
                            <a:ea typeface="Times New Roman" panose="02020603050405020304" pitchFamily="18" charset="0"/>
                            <a:cs typeface="Arial" panose="020B0604020202020204" pitchFamily="34" charset="0"/>
                          </a:endParaRPr>
                        </a:p>
                      </a:txBody>
                      <a:tcPr marT="0" marB="0" anchor="ctr"/>
                    </a:tc>
                    <a:tc>
                      <a:txBody>
                        <a:bodyPr/>
                        <a:lstStyle/>
                        <a:p>
                          <a:pPr marL="0" marR="0" algn="ctr">
                            <a:spcBef>
                              <a:spcPts val="0"/>
                            </a:spcBef>
                          </a:pPr>
                          <a:r>
                            <a:rPr lang="x-none" sz="2800" b="1" dirty="0">
                              <a:effectLst/>
                              <a:latin typeface="Arial" panose="020B0604020202020204" pitchFamily="34" charset="0"/>
                              <a:cs typeface="Arial" panose="020B0604020202020204" pitchFamily="34" charset="0"/>
                            </a:rPr>
                            <a:t>Trạng thái</a:t>
                          </a:r>
                          <a:endParaRPr lang="en-US" sz="2800" b="1" dirty="0">
                            <a:effectLst/>
                            <a:latin typeface="Arial" panose="020B0604020202020204" pitchFamily="34" charset="0"/>
                            <a:ea typeface="Times New Roman" panose="02020603050405020304" pitchFamily="18" charset="0"/>
                            <a:cs typeface="Arial" panose="020B0604020202020204" pitchFamily="34" charset="0"/>
                          </a:endParaRPr>
                        </a:p>
                      </a:txBody>
                      <a:tcPr marT="0" marB="0" anchor="ctr"/>
                    </a:tc>
                    <a:extLst>
                      <a:ext uri="{0D108BD9-81ED-4DB2-BD59-A6C34878D82A}">
                        <a16:rowId xmlns:a16="http://schemas.microsoft.com/office/drawing/2014/main" val="1855844849"/>
                      </a:ext>
                    </a:extLst>
                  </a:tr>
                  <a:tr h="894080">
                    <a:tc>
                      <a:txBody>
                        <a:bodyPr/>
                        <a:lstStyle/>
                        <a:p>
                          <a:pPr marL="0" marR="0" algn="ctr">
                            <a:spcBef>
                              <a:spcPts val="0"/>
                            </a:spcBef>
                          </a:pPr>
                          <a:r>
                            <a:rPr lang="x-none" sz="2800" dirty="0">
                              <a:effectLst/>
                              <a:latin typeface="Arial" panose="020B0604020202020204" pitchFamily="34" charset="0"/>
                              <a:cs typeface="Arial" panose="020B0604020202020204" pitchFamily="34" charset="0"/>
                            </a:rPr>
                            <a:t>↓</a:t>
                          </a:r>
                          <a:endParaRPr lang="en-US" sz="2800" dirty="0">
                            <a:effectLst/>
                            <a:latin typeface="Arial" panose="020B0604020202020204" pitchFamily="34" charset="0"/>
                            <a:ea typeface="Times New Roman" panose="02020603050405020304" pitchFamily="18" charset="0"/>
                            <a:cs typeface="Arial" panose="020B0604020202020204" pitchFamily="34" charset="0"/>
                          </a:endParaRPr>
                        </a:p>
                      </a:txBody>
                      <a:tcPr marT="0" marB="0" anchor="ctr"/>
                    </a:tc>
                    <a:tc>
                      <a:txBody>
                        <a:bodyPr/>
                        <a:lstStyle/>
                        <a:p>
                          <a:pPr marL="0" marR="0" algn="ctr">
                            <a:spcBef>
                              <a:spcPts val="0"/>
                            </a:spcBef>
                          </a:pPr>
                          <a:r>
                            <a:rPr lang="x-none" sz="2800">
                              <a:effectLst/>
                              <a:latin typeface="Arial" panose="020B0604020202020204" pitchFamily="34" charset="0"/>
                              <a:cs typeface="Arial" panose="020B0604020202020204" pitchFamily="34" charset="0"/>
                            </a:rPr>
                            <a:t>X</a:t>
                          </a:r>
                          <a:endParaRPr lang="en-US" sz="2800">
                            <a:effectLst/>
                            <a:latin typeface="Arial" panose="020B0604020202020204" pitchFamily="34" charset="0"/>
                            <a:ea typeface="Times New Roman" panose="02020603050405020304" pitchFamily="18" charset="0"/>
                            <a:cs typeface="Arial" panose="020B0604020202020204" pitchFamily="34" charset="0"/>
                          </a:endParaRPr>
                        </a:p>
                      </a:txBody>
                      <a:tcPr marT="0" marB="0" anchor="ctr"/>
                    </a:tc>
                    <a:tc>
                      <a:txBody>
                        <a:bodyPr/>
                        <a:lstStyle/>
                        <a:p>
                          <a:pPr marL="0" marR="0" algn="ctr">
                            <a:spcBef>
                              <a:spcPts val="0"/>
                            </a:spcBef>
                          </a:pPr>
                          <a:r>
                            <a:rPr lang="x-none" sz="2800" dirty="0">
                              <a:effectLst/>
                              <a:latin typeface="Arial" panose="020B0604020202020204" pitchFamily="34" charset="0"/>
                              <a:cs typeface="Arial" panose="020B0604020202020204" pitchFamily="34" charset="0"/>
                            </a:rPr>
                            <a:t>Q</a:t>
                          </a:r>
                          <a:endParaRPr lang="en-US" sz="2800" dirty="0">
                            <a:effectLst/>
                            <a:latin typeface="Arial" panose="020B0604020202020204" pitchFamily="34" charset="0"/>
                            <a:ea typeface="Times New Roman" panose="02020603050405020304" pitchFamily="18" charset="0"/>
                            <a:cs typeface="Arial" panose="020B0604020202020204" pitchFamily="34" charset="0"/>
                          </a:endParaRPr>
                        </a:p>
                      </a:txBody>
                      <a:tcPr marT="0" marB="0" anchor="ctr"/>
                    </a:tc>
                    <a:tc>
                      <a:txBody>
                        <a:bodyPr/>
                        <a:lstStyle/>
                        <a:p>
                          <a:pPr marL="0" marR="0" algn="ctr">
                            <a:spcBef>
                              <a:spcPts val="0"/>
                            </a:spcBef>
                          </a:pPr>
                          <a14:m xmlns:a14="http://schemas.microsoft.com/office/drawing/2010/main">
                            <m:oMathPara xmlns:m="http://schemas.openxmlformats.org/officeDocument/2006/math">
                              <m:oMathParaPr>
                                <m:jc m:val="centerGroup"/>
                              </m:oMathParaPr>
                              <m:oMath xmlns:m="http://schemas.openxmlformats.org/officeDocument/2006/math">
                                <m:acc>
                                  <m:accPr>
                                    <m:chr m:val="̅"/>
                                    <m:ctrlPr>
                                      <a:rPr lang="en-US" sz="2800" i="1">
                                        <a:effectLst/>
                                        <a:latin typeface="Cambria Math" panose="02040503050406030204" pitchFamily="18" charset="0"/>
                                      </a:rPr>
                                    </m:ctrlPr>
                                  </m:accPr>
                                  <m:e>
                                    <m:r>
                                      <a:rPr lang="x-none" sz="2800">
                                        <a:effectLst/>
                                        <a:latin typeface="Cambria Math" panose="02040503050406030204" pitchFamily="18" charset="0"/>
                                      </a:rPr>
                                      <m:t>𝑄</m:t>
                                    </m:r>
                                  </m:e>
                                </m:acc>
                              </m:oMath>
                            </m:oMathPara>
                          </a14:m>
                          <a:endParaRPr lang="en-US" sz="2800">
                            <a:effectLst/>
                            <a:latin typeface="Arial" panose="020B0604020202020204" pitchFamily="34" charset="0"/>
                            <a:ea typeface="Times New Roman" panose="02020603050405020304" pitchFamily="18" charset="0"/>
                            <a:cs typeface="Arial" panose="020B0604020202020204" pitchFamily="34" charset="0"/>
                          </a:endParaRPr>
                        </a:p>
                      </a:txBody>
                      <a:tcPr marT="0" marB="0" anchor="ctr"/>
                    </a:tc>
                    <a:tc>
                      <a:txBody>
                        <a:bodyPr/>
                        <a:lstStyle/>
                        <a:p>
                          <a:pPr marL="0" marR="0" algn="ctr">
                            <a:spcBef>
                              <a:spcPts val="0"/>
                            </a:spcBef>
                          </a:pPr>
                          <a:r>
                            <a:rPr lang="x-none" sz="2800" b="0" i="0" dirty="0">
                              <a:effectLst/>
                              <a:latin typeface="Arial" panose="020B0604020202020204" pitchFamily="34" charset="0"/>
                              <a:cs typeface="Arial" panose="020B0604020202020204" pitchFamily="34" charset="0"/>
                            </a:rPr>
                            <a:t>Không thay đổi</a:t>
                          </a:r>
                          <a:endParaRPr lang="en-US" sz="2800" b="0" i="0" dirty="0">
                            <a:effectLst/>
                            <a:latin typeface="Arial" panose="020B0604020202020204" pitchFamily="34" charset="0"/>
                            <a:ea typeface="Times New Roman" panose="02020603050405020304" pitchFamily="18" charset="0"/>
                            <a:cs typeface="Arial" panose="020B0604020202020204" pitchFamily="34" charset="0"/>
                          </a:endParaRPr>
                        </a:p>
                      </a:txBody>
                      <a:tcPr marT="0" marB="0" anchor="ctr"/>
                    </a:tc>
                    <a:extLst>
                      <a:ext uri="{0D108BD9-81ED-4DB2-BD59-A6C34878D82A}">
                        <a16:rowId xmlns:a16="http://schemas.microsoft.com/office/drawing/2014/main" val="3334147572"/>
                      </a:ext>
                    </a:extLst>
                  </a:tr>
                  <a:tr h="823020">
                    <a:tc>
                      <a:txBody>
                        <a:bodyPr/>
                        <a:lstStyle/>
                        <a:p>
                          <a:pPr marL="0" marR="0" algn="ctr">
                            <a:spcBef>
                              <a:spcPts val="0"/>
                            </a:spcBef>
                          </a:pPr>
                          <a:r>
                            <a:rPr lang="x-none" sz="2800" dirty="0">
                              <a:effectLst/>
                              <a:latin typeface="Arial" panose="020B0604020202020204" pitchFamily="34" charset="0"/>
                              <a:cs typeface="Arial" panose="020B0604020202020204" pitchFamily="34" charset="0"/>
                            </a:rPr>
                            <a:t>↑</a:t>
                          </a:r>
                          <a:endParaRPr lang="en-US" sz="2800" dirty="0">
                            <a:effectLst/>
                            <a:latin typeface="Arial" panose="020B0604020202020204" pitchFamily="34" charset="0"/>
                            <a:ea typeface="Times New Roman" panose="02020603050405020304" pitchFamily="18" charset="0"/>
                            <a:cs typeface="Arial" panose="020B0604020202020204" pitchFamily="34" charset="0"/>
                          </a:endParaRPr>
                        </a:p>
                      </a:txBody>
                      <a:tcPr marT="0" marB="0" anchor="ctr"/>
                    </a:tc>
                    <a:tc>
                      <a:txBody>
                        <a:bodyPr/>
                        <a:lstStyle/>
                        <a:p>
                          <a:pPr marL="0" marR="0" algn="ctr">
                            <a:spcBef>
                              <a:spcPts val="0"/>
                            </a:spcBef>
                          </a:pPr>
                          <a:r>
                            <a:rPr lang="x-none" sz="2800" dirty="0">
                              <a:effectLst/>
                              <a:latin typeface="Arial" panose="020B0604020202020204" pitchFamily="34" charset="0"/>
                              <a:cs typeface="Arial" panose="020B0604020202020204" pitchFamily="34" charset="0"/>
                            </a:rPr>
                            <a:t>0</a:t>
                          </a:r>
                          <a:endParaRPr lang="en-US" sz="2800" dirty="0">
                            <a:effectLst/>
                            <a:latin typeface="Arial" panose="020B0604020202020204" pitchFamily="34" charset="0"/>
                            <a:ea typeface="Times New Roman" panose="02020603050405020304" pitchFamily="18" charset="0"/>
                            <a:cs typeface="Arial" panose="020B0604020202020204" pitchFamily="34" charset="0"/>
                          </a:endParaRPr>
                        </a:p>
                      </a:txBody>
                      <a:tcPr marT="0" marB="0" anchor="ctr"/>
                    </a:tc>
                    <a:tc>
                      <a:txBody>
                        <a:bodyPr/>
                        <a:lstStyle/>
                        <a:p>
                          <a:pPr marL="0" marR="0" algn="ctr">
                            <a:spcBef>
                              <a:spcPts val="0"/>
                            </a:spcBef>
                          </a:pPr>
                          <a:r>
                            <a:rPr lang="x-none" sz="2800" dirty="0">
                              <a:effectLst/>
                              <a:latin typeface="Arial" panose="020B0604020202020204" pitchFamily="34" charset="0"/>
                              <a:cs typeface="Arial" panose="020B0604020202020204" pitchFamily="34" charset="0"/>
                            </a:rPr>
                            <a:t>0</a:t>
                          </a:r>
                          <a:endParaRPr lang="en-US" sz="2800" dirty="0">
                            <a:effectLst/>
                            <a:latin typeface="Arial" panose="020B0604020202020204" pitchFamily="34" charset="0"/>
                            <a:ea typeface="Times New Roman" panose="02020603050405020304" pitchFamily="18" charset="0"/>
                            <a:cs typeface="Arial" panose="020B0604020202020204" pitchFamily="34" charset="0"/>
                          </a:endParaRPr>
                        </a:p>
                      </a:txBody>
                      <a:tcPr marT="0" marB="0" anchor="ctr"/>
                    </a:tc>
                    <a:tc>
                      <a:txBody>
                        <a:bodyPr/>
                        <a:lstStyle/>
                        <a:p>
                          <a:pPr marL="0" marR="0" algn="ctr">
                            <a:spcBef>
                              <a:spcPts val="0"/>
                            </a:spcBef>
                          </a:pPr>
                          <a:r>
                            <a:rPr lang="x-none" sz="2800" dirty="0">
                              <a:effectLst/>
                              <a:latin typeface="Arial" panose="020B0604020202020204" pitchFamily="34" charset="0"/>
                              <a:cs typeface="Arial" panose="020B0604020202020204" pitchFamily="34" charset="0"/>
                            </a:rPr>
                            <a:t>1</a:t>
                          </a:r>
                          <a:endParaRPr lang="en-US" sz="2800" dirty="0">
                            <a:effectLst/>
                            <a:latin typeface="Arial" panose="020B0604020202020204" pitchFamily="34" charset="0"/>
                            <a:ea typeface="Times New Roman" panose="02020603050405020304" pitchFamily="18" charset="0"/>
                            <a:cs typeface="Arial" panose="020B0604020202020204" pitchFamily="34" charset="0"/>
                          </a:endParaRPr>
                        </a:p>
                      </a:txBody>
                      <a:tcPr marT="0" marB="0" anchor="ctr"/>
                    </a:tc>
                    <a:tc>
                      <a:txBody>
                        <a:bodyPr/>
                        <a:lstStyle/>
                        <a:p>
                          <a:pPr marL="0" marR="0" algn="ctr">
                            <a:spcBef>
                              <a:spcPts val="0"/>
                            </a:spcBef>
                          </a:pPr>
                          <a:r>
                            <a:rPr lang="x-none" sz="2800" b="0" i="1" dirty="0">
                              <a:effectLst/>
                              <a:latin typeface="Arial" panose="020B0604020202020204" pitchFamily="34" charset="0"/>
                              <a:cs typeface="Arial" panose="020B0604020202020204" pitchFamily="34" charset="0"/>
                            </a:rPr>
                            <a:t>Xóa</a:t>
                          </a:r>
                          <a:endParaRPr lang="en-US" sz="2800" b="0" i="1" dirty="0">
                            <a:effectLst/>
                            <a:latin typeface="Arial" panose="020B0604020202020204" pitchFamily="34" charset="0"/>
                            <a:ea typeface="Times New Roman" panose="02020603050405020304" pitchFamily="18" charset="0"/>
                            <a:cs typeface="Arial" panose="020B0604020202020204" pitchFamily="34" charset="0"/>
                          </a:endParaRPr>
                        </a:p>
                      </a:txBody>
                      <a:tcPr marT="0" marB="0" anchor="ctr"/>
                    </a:tc>
                    <a:extLst>
                      <a:ext uri="{0D108BD9-81ED-4DB2-BD59-A6C34878D82A}">
                        <a16:rowId xmlns:a16="http://schemas.microsoft.com/office/drawing/2014/main" val="2478529577"/>
                      </a:ext>
                    </a:extLst>
                  </a:tr>
                  <a:tr h="823020">
                    <a:tc>
                      <a:txBody>
                        <a:bodyPr/>
                        <a:lstStyle/>
                        <a:p>
                          <a:pPr marL="0" marR="0" algn="ctr">
                            <a:spcBef>
                              <a:spcPts val="0"/>
                            </a:spcBef>
                          </a:pPr>
                          <a:r>
                            <a:rPr lang="x-none" sz="2800">
                              <a:effectLst/>
                              <a:latin typeface="Arial" panose="020B0604020202020204" pitchFamily="34" charset="0"/>
                              <a:cs typeface="Arial" panose="020B0604020202020204" pitchFamily="34" charset="0"/>
                            </a:rPr>
                            <a:t>↑</a:t>
                          </a:r>
                          <a:endParaRPr lang="en-US" sz="2800">
                            <a:effectLst/>
                            <a:latin typeface="Arial" panose="020B0604020202020204" pitchFamily="34" charset="0"/>
                            <a:ea typeface="Times New Roman" panose="02020603050405020304" pitchFamily="18" charset="0"/>
                            <a:cs typeface="Arial" panose="020B0604020202020204" pitchFamily="34" charset="0"/>
                          </a:endParaRPr>
                        </a:p>
                      </a:txBody>
                      <a:tcPr marT="0" marB="0" anchor="ctr"/>
                    </a:tc>
                    <a:tc>
                      <a:txBody>
                        <a:bodyPr/>
                        <a:lstStyle/>
                        <a:p>
                          <a:pPr marL="0" marR="0" algn="ctr">
                            <a:spcBef>
                              <a:spcPts val="0"/>
                            </a:spcBef>
                          </a:pPr>
                          <a:r>
                            <a:rPr lang="x-none" sz="2800" dirty="0">
                              <a:effectLst/>
                              <a:latin typeface="Arial" panose="020B0604020202020204" pitchFamily="34" charset="0"/>
                              <a:cs typeface="Arial" panose="020B0604020202020204" pitchFamily="34" charset="0"/>
                            </a:rPr>
                            <a:t>1</a:t>
                          </a:r>
                          <a:endParaRPr lang="en-US" sz="2800" dirty="0">
                            <a:effectLst/>
                            <a:latin typeface="Arial" panose="020B0604020202020204" pitchFamily="34" charset="0"/>
                            <a:ea typeface="Times New Roman" panose="02020603050405020304" pitchFamily="18" charset="0"/>
                            <a:cs typeface="Arial" panose="020B0604020202020204" pitchFamily="34" charset="0"/>
                          </a:endParaRPr>
                        </a:p>
                      </a:txBody>
                      <a:tcPr marT="0" marB="0" anchor="ctr"/>
                    </a:tc>
                    <a:tc>
                      <a:txBody>
                        <a:bodyPr/>
                        <a:lstStyle/>
                        <a:p>
                          <a:pPr marL="0" marR="0" algn="ctr">
                            <a:spcBef>
                              <a:spcPts val="0"/>
                            </a:spcBef>
                          </a:pPr>
                          <a:r>
                            <a:rPr lang="x-none" sz="2800" dirty="0">
                              <a:effectLst/>
                              <a:latin typeface="Arial" panose="020B0604020202020204" pitchFamily="34" charset="0"/>
                              <a:cs typeface="Arial" panose="020B0604020202020204" pitchFamily="34" charset="0"/>
                            </a:rPr>
                            <a:t>1</a:t>
                          </a:r>
                          <a:endParaRPr lang="en-US" sz="2800" dirty="0">
                            <a:effectLst/>
                            <a:latin typeface="Arial" panose="020B0604020202020204" pitchFamily="34" charset="0"/>
                            <a:ea typeface="Times New Roman" panose="02020603050405020304" pitchFamily="18" charset="0"/>
                            <a:cs typeface="Arial" panose="020B0604020202020204" pitchFamily="34" charset="0"/>
                          </a:endParaRPr>
                        </a:p>
                      </a:txBody>
                      <a:tcPr marT="0" marB="0" anchor="ctr"/>
                    </a:tc>
                    <a:tc>
                      <a:txBody>
                        <a:bodyPr/>
                        <a:lstStyle/>
                        <a:p>
                          <a:pPr marL="0" marR="0" algn="ctr">
                            <a:spcBef>
                              <a:spcPts val="0"/>
                            </a:spcBef>
                          </a:pPr>
                          <a:r>
                            <a:rPr lang="x-none" sz="2800" dirty="0">
                              <a:effectLst/>
                              <a:latin typeface="Arial" panose="020B0604020202020204" pitchFamily="34" charset="0"/>
                              <a:cs typeface="Arial" panose="020B0604020202020204" pitchFamily="34" charset="0"/>
                            </a:rPr>
                            <a:t>0</a:t>
                          </a:r>
                          <a:endParaRPr lang="en-US" sz="2800" dirty="0">
                            <a:effectLst/>
                            <a:latin typeface="Arial" panose="020B0604020202020204" pitchFamily="34" charset="0"/>
                            <a:ea typeface="Times New Roman" panose="02020603050405020304" pitchFamily="18" charset="0"/>
                            <a:cs typeface="Arial" panose="020B0604020202020204" pitchFamily="34" charset="0"/>
                          </a:endParaRPr>
                        </a:p>
                      </a:txBody>
                      <a:tcPr marT="0" marB="0" anchor="ctr"/>
                    </a:tc>
                    <a:tc>
                      <a:txBody>
                        <a:bodyPr/>
                        <a:lstStyle/>
                        <a:p>
                          <a:pPr marL="0" marR="0" algn="ctr">
                            <a:spcBef>
                              <a:spcPts val="0"/>
                            </a:spcBef>
                          </a:pPr>
                          <a:r>
                            <a:rPr lang="x-none" sz="2800" b="0" i="1" dirty="0">
                              <a:effectLst/>
                              <a:latin typeface="Arial" panose="020B0604020202020204" pitchFamily="34" charset="0"/>
                              <a:cs typeface="Arial" panose="020B0604020202020204" pitchFamily="34" charset="0"/>
                            </a:rPr>
                            <a:t>Đặt</a:t>
                          </a:r>
                          <a:endParaRPr lang="en-US" sz="2800" b="0" i="1" dirty="0">
                            <a:effectLst/>
                            <a:latin typeface="Arial" panose="020B0604020202020204" pitchFamily="34" charset="0"/>
                            <a:ea typeface="Times New Roman" panose="02020603050405020304" pitchFamily="18" charset="0"/>
                            <a:cs typeface="Arial" panose="020B0604020202020204" pitchFamily="34" charset="0"/>
                          </a:endParaRPr>
                        </a:p>
                      </a:txBody>
                      <a:tcPr marT="0" marB="0" anchor="ctr"/>
                    </a:tc>
                    <a:extLst>
                      <a:ext uri="{0D108BD9-81ED-4DB2-BD59-A6C34878D82A}">
                        <a16:rowId xmlns:a16="http://schemas.microsoft.com/office/drawing/2014/main" val="1813753052"/>
                      </a:ext>
                    </a:extLst>
                  </a:tr>
                </a:tbl>
              </a:graphicData>
            </a:graphic>
          </p:graphicFrame>
        </mc:Fallback>
      </mc:AlternateContent>
      <p:sp>
        <p:nvSpPr>
          <p:cNvPr id="15" name="TextBox 14">
            <a:extLst>
              <a:ext uri="{FF2B5EF4-FFF2-40B4-BE49-F238E27FC236}">
                <a16:creationId xmlns:a16="http://schemas.microsoft.com/office/drawing/2014/main" id="{1C1D50A8-EC0C-A5FA-E38F-ED854C44EF34}"/>
              </a:ext>
            </a:extLst>
          </p:cNvPr>
          <p:cNvSpPr txBox="1"/>
          <p:nvPr/>
        </p:nvSpPr>
        <p:spPr>
          <a:xfrm>
            <a:off x="1187404" y="2282574"/>
            <a:ext cx="6097904" cy="529376"/>
          </a:xfrm>
          <a:prstGeom prst="rect">
            <a:avLst/>
          </a:prstGeom>
          <a:noFill/>
        </p:spPr>
        <p:txBody>
          <a:bodyPr wrap="square">
            <a:spAutoFit/>
          </a:bodyPr>
          <a:lstStyle/>
          <a:p>
            <a:pPr algn="just">
              <a:lnSpc>
                <a:spcPct val="107000"/>
              </a:lnSpc>
              <a:spcAft>
                <a:spcPts val="1067"/>
              </a:spcAft>
              <a:buSzPts val="1000"/>
              <a:tabLst>
                <a:tab pos="609585" algn="l"/>
              </a:tabLst>
            </a:pPr>
            <a:r>
              <a:rPr lang="en-US" sz="2800" b="1" kern="100" dirty="0" err="1">
                <a:latin typeface="+mj-lt"/>
                <a:ea typeface="Calibri" panose="020F0502020204030204" pitchFamily="34" charset="0"/>
                <a:cs typeface="Times New Roman" panose="02020603050405020304" pitchFamily="18" charset="0"/>
              </a:rPr>
              <a:t>Bảng</a:t>
            </a:r>
            <a:r>
              <a:rPr lang="en-US" sz="2800" b="1" kern="100" dirty="0">
                <a:latin typeface="+mj-lt"/>
                <a:ea typeface="Calibri" panose="020F0502020204030204" pitchFamily="34" charset="0"/>
                <a:cs typeface="Times New Roman" panose="02020603050405020304" pitchFamily="18" charset="0"/>
              </a:rPr>
              <a:t> </a:t>
            </a:r>
            <a:r>
              <a:rPr lang="en-US" sz="2800" b="1" kern="100" dirty="0" err="1">
                <a:latin typeface="+mj-lt"/>
                <a:ea typeface="Calibri" panose="020F0502020204030204" pitchFamily="34" charset="0"/>
                <a:cs typeface="Times New Roman" panose="02020603050405020304" pitchFamily="18" charset="0"/>
              </a:rPr>
              <a:t>chân</a:t>
            </a:r>
            <a:r>
              <a:rPr lang="en-US" sz="2800" b="1" kern="100" dirty="0">
                <a:latin typeface="+mj-lt"/>
                <a:ea typeface="Calibri" panose="020F0502020204030204" pitchFamily="34" charset="0"/>
                <a:cs typeface="Times New Roman" panose="02020603050405020304" pitchFamily="18" charset="0"/>
              </a:rPr>
              <a:t> </a:t>
            </a:r>
            <a:r>
              <a:rPr lang="en-US" sz="2800" b="1" kern="100" dirty="0" err="1">
                <a:latin typeface="+mj-lt"/>
                <a:ea typeface="Calibri" panose="020F0502020204030204" pitchFamily="34" charset="0"/>
                <a:cs typeface="Times New Roman" panose="02020603050405020304" pitchFamily="18" charset="0"/>
              </a:rPr>
              <a:t>lí</a:t>
            </a:r>
            <a:r>
              <a:rPr lang="en-US" sz="2800" b="1" kern="100" dirty="0">
                <a:latin typeface="+mj-lt"/>
                <a:ea typeface="Calibri" panose="020F0502020204030204" pitchFamily="34" charset="0"/>
                <a:cs typeface="Times New Roman" panose="02020603050405020304" pitchFamily="18" charset="0"/>
              </a:rPr>
              <a:t> </a:t>
            </a:r>
            <a:r>
              <a:rPr lang="en-US" sz="2800" b="1" kern="100" dirty="0" err="1">
                <a:latin typeface="+mj-lt"/>
                <a:ea typeface="Calibri" panose="020F0502020204030204" pitchFamily="34" charset="0"/>
                <a:cs typeface="Times New Roman" panose="02020603050405020304" pitchFamily="18" charset="0"/>
              </a:rPr>
              <a:t>của</a:t>
            </a:r>
            <a:r>
              <a:rPr lang="en-US" sz="2800" b="1" kern="100" dirty="0">
                <a:latin typeface="+mj-lt"/>
                <a:ea typeface="Calibri" panose="020F0502020204030204" pitchFamily="34" charset="0"/>
                <a:cs typeface="Times New Roman" panose="02020603050405020304" pitchFamily="18" charset="0"/>
              </a:rPr>
              <a:t> FF-D: </a:t>
            </a:r>
          </a:p>
        </p:txBody>
      </p:sp>
      <p:sp>
        <p:nvSpPr>
          <p:cNvPr id="17" name="TextBox 16">
            <a:extLst>
              <a:ext uri="{FF2B5EF4-FFF2-40B4-BE49-F238E27FC236}">
                <a16:creationId xmlns:a16="http://schemas.microsoft.com/office/drawing/2014/main" id="{E4D185E5-E31B-6FCF-B05A-57AB7FC60434}"/>
              </a:ext>
            </a:extLst>
          </p:cNvPr>
          <p:cNvSpPr txBox="1"/>
          <p:nvPr/>
        </p:nvSpPr>
        <p:spPr>
          <a:xfrm>
            <a:off x="2493689" y="824858"/>
            <a:ext cx="3199600" cy="739754"/>
          </a:xfrm>
          <a:prstGeom prst="rect">
            <a:avLst/>
          </a:prstGeom>
          <a:noFill/>
        </p:spPr>
        <p:txBody>
          <a:bodyPr wrap="square" rtlCol="0">
            <a:spAutoFit/>
          </a:bodyPr>
          <a:lstStyle/>
          <a:p>
            <a:pPr algn="just">
              <a:lnSpc>
                <a:spcPct val="150000"/>
              </a:lnSpc>
            </a:pPr>
            <a:r>
              <a:rPr lang="en-US" sz="3200" b="1" dirty="0">
                <a:solidFill>
                  <a:srgbClr val="002060"/>
                </a:solidFill>
                <a:latin typeface="Arial" panose="020B0604020202020204" pitchFamily="34" charset="0"/>
                <a:cs typeface="Arial" panose="020B0604020202020204" pitchFamily="34" charset="0"/>
              </a:rPr>
              <a:t>2. </a:t>
            </a:r>
            <a:r>
              <a:rPr lang="en-US" sz="3200" b="1" dirty="0" err="1">
                <a:solidFill>
                  <a:srgbClr val="002060"/>
                </a:solidFill>
                <a:latin typeface="Arial" panose="020B0604020202020204" pitchFamily="34" charset="0"/>
                <a:cs typeface="Arial" panose="020B0604020202020204" pitchFamily="34" charset="0"/>
              </a:rPr>
              <a:t>Mạch</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đếm</a:t>
            </a:r>
            <a:r>
              <a:rPr lang="en-US" sz="3200" b="1" dirty="0">
                <a:solidFill>
                  <a:srgbClr val="002060"/>
                </a:solidFill>
                <a:latin typeface="Arial" panose="020B0604020202020204" pitchFamily="34" charset="0"/>
                <a:cs typeface="Arial" panose="020B0604020202020204" pitchFamily="34" charset="0"/>
              </a:rPr>
              <a:t> </a:t>
            </a:r>
          </a:p>
        </p:txBody>
      </p:sp>
      <p:sp>
        <p:nvSpPr>
          <p:cNvPr id="18" name="Rectangle 17">
            <a:extLst>
              <a:ext uri="{FF2B5EF4-FFF2-40B4-BE49-F238E27FC236}">
                <a16:creationId xmlns:a16="http://schemas.microsoft.com/office/drawing/2014/main" id="{C0376D66-408B-7CDD-4DB9-63B0BE02C6AF}"/>
              </a:ext>
            </a:extLst>
          </p:cNvPr>
          <p:cNvSpPr/>
          <p:nvPr/>
        </p:nvSpPr>
        <p:spPr>
          <a:xfrm>
            <a:off x="1187405" y="1733879"/>
            <a:ext cx="9899497" cy="529247"/>
          </a:xfrm>
          <a:prstGeom prst="rect">
            <a:avLst/>
          </a:prstGeom>
        </p:spPr>
        <p:txBody>
          <a:bodyPr wrap="square">
            <a:spAutoFit/>
          </a:bodyPr>
          <a:lstStyle/>
          <a:p>
            <a:pPr algn="just">
              <a:lnSpc>
                <a:spcPct val="107000"/>
              </a:lnSpc>
              <a:spcAft>
                <a:spcPts val="1067"/>
              </a:spcAft>
              <a:buSzPts val="1000"/>
              <a:tabLst>
                <a:tab pos="609585" algn="l"/>
              </a:tabLst>
            </a:pPr>
            <a:r>
              <a:rPr lang="en-US" sz="2800" b="1" dirty="0">
                <a:solidFill>
                  <a:srgbClr val="0070C0"/>
                </a:solidFill>
                <a:latin typeface="Arial" panose="020B0604020202020204" pitchFamily="34" charset="0"/>
                <a:cs typeface="Arial" panose="020B0604020202020204" pitchFamily="34" charset="0"/>
              </a:rPr>
              <a:t>a. Flip-Flop </a:t>
            </a:r>
            <a:r>
              <a:rPr lang="x-none" sz="2800" b="1" dirty="0">
                <a:solidFill>
                  <a:srgbClr val="0070C0"/>
                </a:solidFill>
                <a:latin typeface="Arial" panose="020B0604020202020204" pitchFamily="34" charset="0"/>
                <a:cs typeface="Arial" panose="020B0604020202020204" pitchFamily="34" charset="0"/>
              </a:rPr>
              <a:t>(FF hay gọi là trigger)</a:t>
            </a:r>
            <a:r>
              <a:rPr lang="en-US" sz="2800" b="1" dirty="0">
                <a:solidFill>
                  <a:srgbClr val="0070C0"/>
                </a:solidFill>
                <a:latin typeface="Arial" panose="020B0604020202020204" pitchFamily="34" charset="0"/>
                <a:cs typeface="Arial" panose="020B0604020202020204" pitchFamily="34" charset="0"/>
              </a:rPr>
              <a:t>:</a:t>
            </a:r>
          </a:p>
        </p:txBody>
      </p:sp>
      <p:sp>
        <p:nvSpPr>
          <p:cNvPr id="7" name="TextBox 6">
            <a:extLst>
              <a:ext uri="{FF2B5EF4-FFF2-40B4-BE49-F238E27FC236}">
                <a16:creationId xmlns:a16="http://schemas.microsoft.com/office/drawing/2014/main" id="{AE451987-F436-890C-6F93-65498A81205A}"/>
              </a:ext>
            </a:extLst>
          </p:cNvPr>
          <p:cNvSpPr txBox="1"/>
          <p:nvPr/>
        </p:nvSpPr>
        <p:spPr>
          <a:xfrm>
            <a:off x="1463054" y="-188705"/>
            <a:ext cx="9287839" cy="1200329"/>
          </a:xfrm>
          <a:prstGeom prst="rect">
            <a:avLst/>
          </a:prstGeom>
          <a:noFill/>
        </p:spPr>
        <p:txBody>
          <a:bodyPr wrap="square" rtlCol="0">
            <a:spAutoFit/>
          </a:bodyPr>
          <a:lstStyle/>
          <a:p>
            <a:pPr algn="ctr">
              <a:lnSpc>
                <a:spcPct val="150000"/>
              </a:lnSpc>
            </a:pPr>
            <a:r>
              <a:rPr lang="en-US" sz="4800" b="1" dirty="0">
                <a:solidFill>
                  <a:srgbClr val="002060"/>
                </a:solidFill>
                <a:latin typeface="Calibri" panose="020F0502020204030204" pitchFamily="34" charset="0"/>
                <a:cs typeface="Calibri" panose="020F0502020204030204" pitchFamily="34" charset="0"/>
              </a:rPr>
              <a:t>II. MẠCH DÃY </a:t>
            </a:r>
          </a:p>
        </p:txBody>
      </p:sp>
    </p:spTree>
    <p:extLst>
      <p:ext uri="{BB962C8B-B14F-4D97-AF65-F5344CB8AC3E}">
        <p14:creationId xmlns:p14="http://schemas.microsoft.com/office/powerpoint/2010/main" val="219686216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pic>
        <p:nvPicPr>
          <p:cNvPr id="11265" name="Picture 30">
            <a:extLst>
              <a:ext uri="{FF2B5EF4-FFF2-40B4-BE49-F238E27FC236}">
                <a16:creationId xmlns:a16="http://schemas.microsoft.com/office/drawing/2014/main" id="{BBB499D5-6E1A-6D20-E619-9DF2B1A517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5778" y="2388577"/>
            <a:ext cx="3680488" cy="2545301"/>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3">
            <a:extLst>
              <a:ext uri="{FF2B5EF4-FFF2-40B4-BE49-F238E27FC236}">
                <a16:creationId xmlns:a16="http://schemas.microsoft.com/office/drawing/2014/main" id="{D30B54B8-1DB8-B0CC-D641-08A0A867AF10}"/>
              </a:ext>
            </a:extLst>
          </p:cNvPr>
          <p:cNvSpPr>
            <a:spLocks noChangeArrowheads="1"/>
          </p:cNvSpPr>
          <p:nvPr/>
        </p:nvSpPr>
        <p:spPr bwMode="auto">
          <a:xfrm>
            <a:off x="1032302" y="4800100"/>
            <a:ext cx="246286"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21920" tIns="60960" rIns="121920" bIns="60960" numCol="1" anchor="ctr" anchorCtr="0" compatLnSpc="1">
            <a:prstTxWarp prst="textNoShape">
              <a:avLst/>
            </a:prstTxWarp>
            <a:spAutoFit/>
          </a:bodyPr>
          <a:lstStyle/>
          <a:p>
            <a:endParaRPr lang="en-US" sz="2400"/>
          </a:p>
        </p:txBody>
      </p:sp>
      <p:sp>
        <p:nvSpPr>
          <p:cNvPr id="13" name="TextBox 12">
            <a:extLst>
              <a:ext uri="{FF2B5EF4-FFF2-40B4-BE49-F238E27FC236}">
                <a16:creationId xmlns:a16="http://schemas.microsoft.com/office/drawing/2014/main" id="{9202BF3E-D5EB-7BE7-87B1-46EA6740D417}"/>
              </a:ext>
            </a:extLst>
          </p:cNvPr>
          <p:cNvSpPr txBox="1"/>
          <p:nvPr/>
        </p:nvSpPr>
        <p:spPr>
          <a:xfrm>
            <a:off x="3573380" y="5079080"/>
            <a:ext cx="7468000" cy="1131848"/>
          </a:xfrm>
          <a:prstGeom prst="rect">
            <a:avLst/>
          </a:prstGeom>
          <a:noFill/>
        </p:spPr>
        <p:txBody>
          <a:bodyPr wrap="square">
            <a:spAutoFit/>
          </a:bodyPr>
          <a:lstStyle/>
          <a:p>
            <a:pPr>
              <a:lnSpc>
                <a:spcPct val="150000"/>
              </a:lnSpc>
            </a:pPr>
            <a:r>
              <a:rPr lang="x-none" sz="2400" b="1" dirty="0">
                <a:latin typeface="Arial" panose="020B0604020202020204" pitchFamily="34" charset="0"/>
                <a:ea typeface="Times New Roman" panose="02020603050405020304" pitchFamily="18" charset="0"/>
                <a:cs typeface="Arial" panose="020B0604020202020204" pitchFamily="34" charset="0"/>
              </a:rPr>
              <a:t>Khi có xung tác động vào mạch, ta thấy trạng thái tín hiệu ra Q </a:t>
            </a:r>
            <a:r>
              <a:rPr lang="x-none" sz="24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cùng</a:t>
            </a:r>
            <a:r>
              <a:rPr lang="x-none"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trạng</a:t>
            </a:r>
            <a:r>
              <a:rPr lang="en-US" sz="24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thái</a:t>
            </a:r>
            <a:r>
              <a:rPr lang="en-US" sz="24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x-none" sz="2400" b="1" dirty="0">
                <a:latin typeface="Arial" panose="020B0604020202020204" pitchFamily="34" charset="0"/>
                <a:ea typeface="Times New Roman" panose="02020603050405020304" pitchFamily="18" charset="0"/>
                <a:cs typeface="Arial" panose="020B0604020202020204" pitchFamily="34" charset="0"/>
              </a:rPr>
              <a:t>tín hiệu vào </a:t>
            </a:r>
            <a:r>
              <a:rPr lang="x-none" sz="2400" b="1">
                <a:latin typeface="Arial" panose="020B0604020202020204" pitchFamily="34" charset="0"/>
                <a:ea typeface="Times New Roman" panose="02020603050405020304" pitchFamily="18" charset="0"/>
                <a:cs typeface="Arial" panose="020B0604020202020204" pitchFamily="34" charset="0"/>
              </a:rPr>
              <a:t>D</a:t>
            </a:r>
            <a:r>
              <a:rPr lang="en-US" sz="2400" b="1" smtClean="0">
                <a:latin typeface="Arial" panose="020B0604020202020204" pitchFamily="34" charset="0"/>
                <a:ea typeface="Times New Roman" panose="02020603050405020304" pitchFamily="18" charset="0"/>
                <a:cs typeface="Arial" panose="020B0604020202020204" pitchFamily="34" charset="0"/>
              </a:rPr>
              <a:t>.</a:t>
            </a:r>
            <a:endParaRPr lang="en-US" sz="2400" b="1" dirty="0">
              <a:latin typeface="Arial" panose="020B0604020202020204" pitchFamily="34" charset="0"/>
              <a:ea typeface="Times New Roman" panose="02020603050405020304" pitchFamily="18" charset="0"/>
              <a:cs typeface="Arial" panose="020B0604020202020204" pitchFamily="34" charset="0"/>
            </a:endParaRPr>
          </a:p>
        </p:txBody>
      </p:sp>
      <p:sp>
        <p:nvSpPr>
          <p:cNvPr id="14" name="Pentagon 23">
            <a:extLst>
              <a:ext uri="{FF2B5EF4-FFF2-40B4-BE49-F238E27FC236}">
                <a16:creationId xmlns:a16="http://schemas.microsoft.com/office/drawing/2014/main" id="{9E10CEF2-31B0-D5E5-DD81-CE16015E9469}"/>
              </a:ext>
            </a:extLst>
          </p:cNvPr>
          <p:cNvSpPr/>
          <p:nvPr/>
        </p:nvSpPr>
        <p:spPr>
          <a:xfrm>
            <a:off x="1477569" y="5344648"/>
            <a:ext cx="2095811" cy="815163"/>
          </a:xfrm>
          <a:prstGeom prst="homePlat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rgbClr val="FF0000"/>
                </a:solidFill>
                <a:latin typeface="Arial" panose="020B0604020202020204" pitchFamily="34" charset="0"/>
                <a:cs typeface="Arial" panose="020B0604020202020204" pitchFamily="34" charset="0"/>
              </a:rPr>
              <a:t>KẾT LUẬN</a:t>
            </a:r>
          </a:p>
        </p:txBody>
      </p:sp>
      <p:sp>
        <p:nvSpPr>
          <p:cNvPr id="9" name="TextBox 8">
            <a:extLst>
              <a:ext uri="{FF2B5EF4-FFF2-40B4-BE49-F238E27FC236}">
                <a16:creationId xmlns:a16="http://schemas.microsoft.com/office/drawing/2014/main" id="{D004C1EB-03B0-663D-CB21-C4C8EE51D727}"/>
              </a:ext>
            </a:extLst>
          </p:cNvPr>
          <p:cNvSpPr txBox="1"/>
          <p:nvPr/>
        </p:nvSpPr>
        <p:spPr>
          <a:xfrm>
            <a:off x="2525474" y="834916"/>
            <a:ext cx="3199600" cy="739754"/>
          </a:xfrm>
          <a:prstGeom prst="rect">
            <a:avLst/>
          </a:prstGeom>
          <a:noFill/>
        </p:spPr>
        <p:txBody>
          <a:bodyPr wrap="square" rtlCol="0">
            <a:spAutoFit/>
          </a:bodyPr>
          <a:lstStyle/>
          <a:p>
            <a:pPr algn="just">
              <a:lnSpc>
                <a:spcPct val="150000"/>
              </a:lnSpc>
            </a:pPr>
            <a:r>
              <a:rPr lang="en-US" sz="3200" b="1" dirty="0">
                <a:solidFill>
                  <a:srgbClr val="002060"/>
                </a:solidFill>
                <a:latin typeface="Arial" panose="020B0604020202020204" pitchFamily="34" charset="0"/>
                <a:cs typeface="Arial" panose="020B0604020202020204" pitchFamily="34" charset="0"/>
              </a:rPr>
              <a:t>2. </a:t>
            </a:r>
            <a:r>
              <a:rPr lang="en-US" sz="3200" b="1" dirty="0" err="1">
                <a:solidFill>
                  <a:srgbClr val="002060"/>
                </a:solidFill>
                <a:latin typeface="Arial" panose="020B0604020202020204" pitchFamily="34" charset="0"/>
                <a:cs typeface="Arial" panose="020B0604020202020204" pitchFamily="34" charset="0"/>
              </a:rPr>
              <a:t>Mạch</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đếm</a:t>
            </a:r>
            <a:r>
              <a:rPr lang="en-US" sz="3200" b="1" dirty="0">
                <a:solidFill>
                  <a:srgbClr val="002060"/>
                </a:solidFill>
                <a:latin typeface="Arial" panose="020B0604020202020204" pitchFamily="34" charset="0"/>
                <a:cs typeface="Arial" panose="020B0604020202020204" pitchFamily="34" charset="0"/>
              </a:rPr>
              <a:t> </a:t>
            </a:r>
          </a:p>
        </p:txBody>
      </p:sp>
      <p:sp>
        <p:nvSpPr>
          <p:cNvPr id="12" name="TextBox 11">
            <a:extLst>
              <a:ext uri="{FF2B5EF4-FFF2-40B4-BE49-F238E27FC236}">
                <a16:creationId xmlns:a16="http://schemas.microsoft.com/office/drawing/2014/main" id="{923E19DC-1758-6D64-E88C-95F72AB91125}"/>
              </a:ext>
            </a:extLst>
          </p:cNvPr>
          <p:cNvSpPr txBox="1"/>
          <p:nvPr/>
        </p:nvSpPr>
        <p:spPr>
          <a:xfrm>
            <a:off x="1032302" y="1731411"/>
            <a:ext cx="6097904" cy="529376"/>
          </a:xfrm>
          <a:prstGeom prst="rect">
            <a:avLst/>
          </a:prstGeom>
          <a:noFill/>
        </p:spPr>
        <p:txBody>
          <a:bodyPr wrap="square">
            <a:spAutoFit/>
          </a:bodyPr>
          <a:lstStyle/>
          <a:p>
            <a:pPr algn="just">
              <a:lnSpc>
                <a:spcPct val="107000"/>
              </a:lnSpc>
              <a:spcAft>
                <a:spcPts val="1067"/>
              </a:spcAft>
              <a:buSzPts val="1000"/>
              <a:tabLst>
                <a:tab pos="609585" algn="l"/>
              </a:tabLst>
            </a:pPr>
            <a:r>
              <a:rPr lang="en-US" sz="2800" b="1" kern="100" dirty="0" err="1">
                <a:latin typeface="Arial" panose="020B0604020202020204" pitchFamily="34" charset="0"/>
                <a:ea typeface="Calibri" panose="020F0502020204030204" pitchFamily="34" charset="0"/>
                <a:cs typeface="Arial" panose="020B0604020202020204" pitchFamily="34" charset="0"/>
              </a:rPr>
              <a:t>Giản</a:t>
            </a:r>
            <a:r>
              <a:rPr lang="en-US" sz="2800" b="1" kern="100" dirty="0">
                <a:latin typeface="Arial" panose="020B0604020202020204" pitchFamily="34" charset="0"/>
                <a:ea typeface="Calibri" panose="020F0502020204030204" pitchFamily="34" charset="0"/>
                <a:cs typeface="Arial" panose="020B0604020202020204" pitchFamily="34" charset="0"/>
              </a:rPr>
              <a:t> </a:t>
            </a:r>
            <a:r>
              <a:rPr lang="en-US" sz="2800" b="1" kern="100" dirty="0" err="1">
                <a:latin typeface="Arial" panose="020B0604020202020204" pitchFamily="34" charset="0"/>
                <a:ea typeface="Calibri" panose="020F0502020204030204" pitchFamily="34" charset="0"/>
                <a:cs typeface="Arial" panose="020B0604020202020204" pitchFamily="34" charset="0"/>
              </a:rPr>
              <a:t>đồ</a:t>
            </a:r>
            <a:r>
              <a:rPr lang="en-US" sz="2800" b="1" kern="100" dirty="0">
                <a:latin typeface="Arial" panose="020B0604020202020204" pitchFamily="34" charset="0"/>
                <a:ea typeface="Calibri" panose="020F0502020204030204" pitchFamily="34" charset="0"/>
                <a:cs typeface="Arial" panose="020B0604020202020204" pitchFamily="34" charset="0"/>
              </a:rPr>
              <a:t> </a:t>
            </a:r>
            <a:r>
              <a:rPr lang="en-US" sz="2800" b="1" kern="100" dirty="0" err="1">
                <a:latin typeface="Arial" panose="020B0604020202020204" pitchFamily="34" charset="0"/>
                <a:ea typeface="Calibri" panose="020F0502020204030204" pitchFamily="34" charset="0"/>
                <a:cs typeface="Arial" panose="020B0604020202020204" pitchFamily="34" charset="0"/>
              </a:rPr>
              <a:t>thời</a:t>
            </a:r>
            <a:r>
              <a:rPr lang="en-US" sz="2800" b="1" kern="100" dirty="0">
                <a:latin typeface="Arial" panose="020B0604020202020204" pitchFamily="34" charset="0"/>
                <a:ea typeface="Calibri" panose="020F0502020204030204" pitchFamily="34" charset="0"/>
                <a:cs typeface="Arial" panose="020B0604020202020204" pitchFamily="34" charset="0"/>
              </a:rPr>
              <a:t> </a:t>
            </a:r>
            <a:r>
              <a:rPr lang="en-US" sz="2800" b="1" kern="100" dirty="0" err="1">
                <a:latin typeface="Arial" panose="020B0604020202020204" pitchFamily="34" charset="0"/>
                <a:ea typeface="Calibri" panose="020F0502020204030204" pitchFamily="34" charset="0"/>
                <a:cs typeface="Arial" panose="020B0604020202020204" pitchFamily="34" charset="0"/>
              </a:rPr>
              <a:t>gian</a:t>
            </a:r>
            <a:r>
              <a:rPr lang="en-US" sz="2800" b="1" kern="100" dirty="0">
                <a:latin typeface="Arial" panose="020B0604020202020204" pitchFamily="34" charset="0"/>
                <a:ea typeface="Calibri" panose="020F0502020204030204" pitchFamily="34" charset="0"/>
                <a:cs typeface="Arial" panose="020B0604020202020204" pitchFamily="34" charset="0"/>
              </a:rPr>
              <a:t> </a:t>
            </a:r>
            <a:r>
              <a:rPr lang="en-US" sz="2800" b="1" kern="100" dirty="0" err="1">
                <a:latin typeface="Arial" panose="020B0604020202020204" pitchFamily="34" charset="0"/>
                <a:ea typeface="Calibri" panose="020F0502020204030204" pitchFamily="34" charset="0"/>
                <a:cs typeface="Arial" panose="020B0604020202020204" pitchFamily="34" charset="0"/>
              </a:rPr>
              <a:t>của</a:t>
            </a:r>
            <a:r>
              <a:rPr lang="en-US" sz="2800" b="1" kern="100" dirty="0">
                <a:latin typeface="Arial" panose="020B0604020202020204" pitchFamily="34" charset="0"/>
                <a:ea typeface="Calibri" panose="020F0502020204030204" pitchFamily="34" charset="0"/>
                <a:cs typeface="Arial" panose="020B0604020202020204" pitchFamily="34" charset="0"/>
              </a:rPr>
              <a:t> FF-D: </a:t>
            </a:r>
          </a:p>
        </p:txBody>
      </p:sp>
      <p:sp>
        <p:nvSpPr>
          <p:cNvPr id="17" name="TextBox 16">
            <a:extLst>
              <a:ext uri="{FF2B5EF4-FFF2-40B4-BE49-F238E27FC236}">
                <a16:creationId xmlns:a16="http://schemas.microsoft.com/office/drawing/2014/main" id="{1F862921-7E42-AF2E-D918-7E5B0C7BBA37}"/>
              </a:ext>
            </a:extLst>
          </p:cNvPr>
          <p:cNvSpPr txBox="1"/>
          <p:nvPr/>
        </p:nvSpPr>
        <p:spPr>
          <a:xfrm>
            <a:off x="5163503" y="2251503"/>
            <a:ext cx="6097904" cy="2568717"/>
          </a:xfrm>
          <a:prstGeom prst="rect">
            <a:avLst/>
          </a:prstGeom>
          <a:noFill/>
        </p:spPr>
        <p:txBody>
          <a:bodyPr wrap="square">
            <a:spAutoFit/>
          </a:bodyPr>
          <a:lstStyle/>
          <a:p>
            <a:pPr>
              <a:lnSpc>
                <a:spcPct val="150000"/>
              </a:lnSpc>
            </a:pPr>
            <a:r>
              <a:rPr lang="x-none" sz="2200" b="1" i="1" dirty="0">
                <a:latin typeface="Arial" panose="020B0604020202020204" pitchFamily="34" charset="0"/>
                <a:ea typeface="Times New Roman" panose="02020603050405020304" pitchFamily="18" charset="0"/>
                <a:cs typeface="Arial" panose="020B0604020202020204" pitchFamily="34" charset="0"/>
              </a:rPr>
              <a:t>V</a:t>
            </a:r>
            <a:r>
              <a:rPr lang="en-US" sz="2200" b="1" i="1" dirty="0">
                <a:latin typeface="Arial" panose="020B0604020202020204" pitchFamily="34" charset="0"/>
                <a:ea typeface="Times New Roman" panose="02020603050405020304" pitchFamily="18" charset="0"/>
                <a:cs typeface="Arial" panose="020B0604020202020204" pitchFamily="34" charset="0"/>
              </a:rPr>
              <a:t>í </a:t>
            </a:r>
            <a:r>
              <a:rPr lang="en-US" sz="2200" b="1" i="1" dirty="0" err="1">
                <a:latin typeface="Arial" panose="020B0604020202020204" pitchFamily="34" charset="0"/>
                <a:ea typeface="Times New Roman" panose="02020603050405020304" pitchFamily="18" charset="0"/>
                <a:cs typeface="Arial" panose="020B0604020202020204" pitchFamily="34" charset="0"/>
              </a:rPr>
              <a:t>dụ</a:t>
            </a:r>
            <a:r>
              <a:rPr lang="x-none" sz="2200" dirty="0">
                <a:latin typeface="Arial" panose="020B0604020202020204" pitchFamily="34" charset="0"/>
                <a:ea typeface="Times New Roman" panose="02020603050405020304" pitchFamily="18" charset="0"/>
                <a:cs typeface="Arial" panose="020B0604020202020204" pitchFamily="34" charset="0"/>
              </a:rPr>
              <a:t>: Ban đầu mạch đang ở trạng thái xóa, khi bắt đầu tác động xung</a:t>
            </a:r>
            <a:r>
              <a:rPr lang="en-US" sz="2200" dirty="0">
                <a:latin typeface="Arial" panose="020B0604020202020204" pitchFamily="34" charset="0"/>
                <a:ea typeface="Times New Roman" panose="02020603050405020304" pitchFamily="18" charset="0"/>
                <a:cs typeface="Arial" panose="020B0604020202020204" pitchFamily="34" charset="0"/>
              </a:rPr>
              <a:t>:</a:t>
            </a:r>
          </a:p>
          <a:p>
            <a:pPr>
              <a:lnSpc>
                <a:spcPct val="150000"/>
              </a:lnSpc>
            </a:pPr>
            <a:r>
              <a:rPr lang="en-US" sz="2200" dirty="0">
                <a:latin typeface="Arial" panose="020B0604020202020204" pitchFamily="34" charset="0"/>
                <a:ea typeface="Times New Roman" panose="02020603050405020304" pitchFamily="18" charset="0"/>
                <a:cs typeface="Arial" panose="020B0604020202020204" pitchFamily="34" charset="0"/>
              </a:rPr>
              <a:t>- N</a:t>
            </a:r>
            <a:r>
              <a:rPr lang="x-none" sz="2200" dirty="0">
                <a:latin typeface="Arial" panose="020B0604020202020204" pitchFamily="34" charset="0"/>
                <a:ea typeface="Times New Roman" panose="02020603050405020304" pitchFamily="18" charset="0"/>
                <a:cs typeface="Arial" panose="020B0604020202020204" pitchFamily="34" charset="0"/>
              </a:rPr>
              <a:t>ếu trạng thái tín hiệu đưa vào D là 1 thì trạng thái tín hiệu ra tại Q sẽ là 1</a:t>
            </a:r>
            <a:r>
              <a:rPr lang="en-US" sz="2200" dirty="0">
                <a:latin typeface="Arial" panose="020B0604020202020204" pitchFamily="34" charset="0"/>
                <a:ea typeface="Times New Roman" panose="02020603050405020304" pitchFamily="18" charset="0"/>
                <a:cs typeface="Arial" panose="020B0604020202020204" pitchFamily="34" charset="0"/>
              </a:rPr>
              <a:t>.</a:t>
            </a:r>
          </a:p>
          <a:p>
            <a:pPr>
              <a:lnSpc>
                <a:spcPct val="150000"/>
              </a:lnSpc>
            </a:pPr>
            <a:r>
              <a:rPr lang="en-US" sz="2200" dirty="0">
                <a:latin typeface="Arial" panose="020B0604020202020204" pitchFamily="34" charset="0"/>
                <a:ea typeface="Times New Roman" panose="02020603050405020304" pitchFamily="18" charset="0"/>
                <a:cs typeface="Arial" panose="020B0604020202020204" pitchFamily="34" charset="0"/>
              </a:rPr>
              <a:t>- L</a:t>
            </a:r>
            <a:r>
              <a:rPr lang="x-none" sz="2200" dirty="0">
                <a:latin typeface="Arial" panose="020B0604020202020204" pitchFamily="34" charset="0"/>
                <a:ea typeface="Times New Roman" panose="02020603050405020304" pitchFamily="18" charset="0"/>
                <a:cs typeface="Arial" panose="020B0604020202020204" pitchFamily="34" charset="0"/>
              </a:rPr>
              <a:t>úc này xung ra chuyển từ trạng thái 0→1.</a:t>
            </a:r>
            <a:endParaRPr lang="en-US" sz="2200" dirty="0">
              <a:latin typeface="Arial" panose="020B0604020202020204" pitchFamily="34" charset="0"/>
              <a:ea typeface="Times New Roman" panose="02020603050405020304" pitchFamily="18" charset="0"/>
              <a:cs typeface="Arial" panose="020B0604020202020204" pitchFamily="34" charset="0"/>
            </a:endParaRPr>
          </a:p>
        </p:txBody>
      </p:sp>
      <p:sp>
        <p:nvSpPr>
          <p:cNvPr id="10" name="TextBox 9">
            <a:extLst>
              <a:ext uri="{FF2B5EF4-FFF2-40B4-BE49-F238E27FC236}">
                <a16:creationId xmlns:a16="http://schemas.microsoft.com/office/drawing/2014/main" id="{AE451987-F436-890C-6F93-65498A81205A}"/>
              </a:ext>
            </a:extLst>
          </p:cNvPr>
          <p:cNvSpPr txBox="1"/>
          <p:nvPr/>
        </p:nvSpPr>
        <p:spPr>
          <a:xfrm>
            <a:off x="1463054" y="-188705"/>
            <a:ext cx="9287839" cy="1200329"/>
          </a:xfrm>
          <a:prstGeom prst="rect">
            <a:avLst/>
          </a:prstGeom>
          <a:noFill/>
        </p:spPr>
        <p:txBody>
          <a:bodyPr wrap="square" rtlCol="0">
            <a:spAutoFit/>
          </a:bodyPr>
          <a:lstStyle/>
          <a:p>
            <a:pPr algn="ctr">
              <a:lnSpc>
                <a:spcPct val="150000"/>
              </a:lnSpc>
            </a:pPr>
            <a:r>
              <a:rPr lang="en-US" sz="4800" b="1" dirty="0">
                <a:solidFill>
                  <a:srgbClr val="002060"/>
                </a:solidFill>
                <a:latin typeface="Calibri" panose="020F0502020204030204" pitchFamily="34" charset="0"/>
                <a:cs typeface="Calibri" panose="020F0502020204030204" pitchFamily="34" charset="0"/>
              </a:rPr>
              <a:t>II. MẠCH DÃY </a:t>
            </a:r>
          </a:p>
        </p:txBody>
      </p:sp>
    </p:spTree>
    <p:extLst>
      <p:ext uri="{BB962C8B-B14F-4D97-AF65-F5344CB8AC3E}">
        <p14:creationId xmlns:p14="http://schemas.microsoft.com/office/powerpoint/2010/main" val="296321699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up)">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P spid="17"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 name="TextBox 1">
            <a:extLst>
              <a:ext uri="{FF2B5EF4-FFF2-40B4-BE49-F238E27FC236}">
                <a16:creationId xmlns:a16="http://schemas.microsoft.com/office/drawing/2014/main" id="{B2695929-ED72-5988-4690-72C680CA3041}"/>
              </a:ext>
            </a:extLst>
          </p:cNvPr>
          <p:cNvSpPr txBox="1"/>
          <p:nvPr/>
        </p:nvSpPr>
        <p:spPr>
          <a:xfrm>
            <a:off x="2613996" y="819143"/>
            <a:ext cx="3199600" cy="739754"/>
          </a:xfrm>
          <a:prstGeom prst="rect">
            <a:avLst/>
          </a:prstGeom>
          <a:noFill/>
        </p:spPr>
        <p:txBody>
          <a:bodyPr wrap="square" rtlCol="0">
            <a:spAutoFit/>
          </a:bodyPr>
          <a:lstStyle/>
          <a:p>
            <a:pPr algn="just">
              <a:lnSpc>
                <a:spcPct val="150000"/>
              </a:lnSpc>
            </a:pPr>
            <a:r>
              <a:rPr lang="en-US" sz="3200" b="1" dirty="0">
                <a:solidFill>
                  <a:srgbClr val="002060"/>
                </a:solidFill>
                <a:latin typeface="Arial" panose="020B0604020202020204" pitchFamily="34" charset="0"/>
                <a:cs typeface="Arial" panose="020B0604020202020204" pitchFamily="34" charset="0"/>
              </a:rPr>
              <a:t>2. </a:t>
            </a:r>
            <a:r>
              <a:rPr lang="en-US" sz="3200" b="1" dirty="0" err="1">
                <a:solidFill>
                  <a:srgbClr val="002060"/>
                </a:solidFill>
                <a:latin typeface="Arial" panose="020B0604020202020204" pitchFamily="34" charset="0"/>
                <a:cs typeface="Arial" panose="020B0604020202020204" pitchFamily="34" charset="0"/>
              </a:rPr>
              <a:t>Mạch</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đếm</a:t>
            </a:r>
            <a:r>
              <a:rPr lang="en-US" sz="3200" b="1" dirty="0">
                <a:solidFill>
                  <a:srgbClr val="002060"/>
                </a:solidFill>
                <a:latin typeface="Arial" panose="020B0604020202020204" pitchFamily="34" charset="0"/>
                <a:cs typeface="Arial" panose="020B0604020202020204" pitchFamily="34" charset="0"/>
              </a:rPr>
              <a:t> </a:t>
            </a:r>
          </a:p>
        </p:txBody>
      </p:sp>
      <p:sp>
        <p:nvSpPr>
          <p:cNvPr id="6" name="Rectangle 5">
            <a:extLst>
              <a:ext uri="{FF2B5EF4-FFF2-40B4-BE49-F238E27FC236}">
                <a16:creationId xmlns:a16="http://schemas.microsoft.com/office/drawing/2014/main" id="{3D7BED36-351F-FF53-06E3-A0F71BEBA60C}"/>
              </a:ext>
            </a:extLst>
          </p:cNvPr>
          <p:cNvSpPr/>
          <p:nvPr/>
        </p:nvSpPr>
        <p:spPr>
          <a:xfrm>
            <a:off x="2613996" y="2267439"/>
            <a:ext cx="4744747" cy="3970318"/>
          </a:xfrm>
          <a:prstGeom prst="rect">
            <a:avLst/>
          </a:prstGeom>
        </p:spPr>
        <p:txBody>
          <a:bodyPr wrap="square">
            <a:spAutoFit/>
          </a:bodyPr>
          <a:lstStyle/>
          <a:p>
            <a:pPr algn="just">
              <a:lnSpc>
                <a:spcPct val="150000"/>
              </a:lnSpc>
              <a:buSzPts val="1000"/>
              <a:tabLst>
                <a:tab pos="609585" algn="l"/>
              </a:tabLst>
            </a:pPr>
            <a:r>
              <a:rPr lang="en-US" sz="2800" b="1" kern="100" smtClean="0">
                <a:latin typeface="Arial" panose="020B0604020202020204" pitchFamily="34" charset="0"/>
                <a:ea typeface="Calibri" panose="020F0502020204030204" pitchFamily="34" charset="0"/>
                <a:cs typeface="Arial" panose="020B0604020202020204" pitchFamily="34" charset="0"/>
              </a:rPr>
              <a:t>   Khái </a:t>
            </a:r>
            <a:r>
              <a:rPr lang="en-US" sz="2800" b="1" kern="100" dirty="0" err="1">
                <a:latin typeface="Arial" panose="020B0604020202020204" pitchFamily="34" charset="0"/>
                <a:ea typeface="Calibri" panose="020F0502020204030204" pitchFamily="34" charset="0"/>
                <a:cs typeface="Arial" panose="020B0604020202020204" pitchFamily="34" charset="0"/>
              </a:rPr>
              <a:t>niệm</a:t>
            </a:r>
            <a:r>
              <a:rPr lang="en-US" sz="2800" b="1" kern="100">
                <a:latin typeface="Arial" panose="020B0604020202020204" pitchFamily="34" charset="0"/>
                <a:ea typeface="Calibri" panose="020F0502020204030204" pitchFamily="34" charset="0"/>
                <a:cs typeface="Arial" panose="020B0604020202020204" pitchFamily="34" charset="0"/>
              </a:rPr>
              <a:t>: </a:t>
            </a:r>
            <a:r>
              <a:rPr lang="x-none" sz="2800" b="1" i="1" kern="0" smtClean="0">
                <a:latin typeface="Arial" panose="020B0604020202020204" pitchFamily="34" charset="0"/>
                <a:ea typeface="Calibri" panose="020F0502020204030204" pitchFamily="34" charset="0"/>
                <a:cs typeface="Arial" panose="020B0604020202020204" pitchFamily="34" charset="0"/>
              </a:rPr>
              <a:t>Mạch </a:t>
            </a:r>
            <a:r>
              <a:rPr lang="x-none" sz="2800" b="1" i="1" kern="0" dirty="0">
                <a:latin typeface="Arial" panose="020B0604020202020204" pitchFamily="34" charset="0"/>
                <a:ea typeface="Calibri" panose="020F0502020204030204" pitchFamily="34" charset="0"/>
                <a:cs typeface="Arial" panose="020B0604020202020204" pitchFamily="34" charset="0"/>
              </a:rPr>
              <a:t>đếm nhị phân </a:t>
            </a:r>
            <a:r>
              <a:rPr lang="x-none" sz="2800" kern="0" dirty="0">
                <a:latin typeface="Arial" panose="020B0604020202020204" pitchFamily="34" charset="0"/>
                <a:ea typeface="Calibri" panose="020F0502020204030204" pitchFamily="34" charset="0"/>
                <a:cs typeface="Arial" panose="020B0604020202020204" pitchFamily="34" charset="0"/>
              </a:rPr>
              <a:t>là thành phần cơ bản của hệ thống số</a:t>
            </a:r>
            <a:r>
              <a:rPr lang="en-US" sz="2800" kern="0" dirty="0">
                <a:latin typeface="Arial" panose="020B0604020202020204" pitchFamily="34" charset="0"/>
                <a:ea typeface="Calibri" panose="020F0502020204030204" pitchFamily="34" charset="0"/>
                <a:cs typeface="Arial" panose="020B0604020202020204" pitchFamily="34" charset="0"/>
              </a:rPr>
              <a:t>, d</a:t>
            </a:r>
            <a:r>
              <a:rPr lang="x-none" sz="2800" kern="0" dirty="0">
                <a:latin typeface="Arial" panose="020B0604020202020204" pitchFamily="34" charset="0"/>
                <a:ea typeface="Calibri" panose="020F0502020204030204" pitchFamily="34" charset="0"/>
                <a:cs typeface="Arial" panose="020B0604020202020204" pitchFamily="34" charset="0"/>
              </a:rPr>
              <a:t>ùng để đếm xung, chia tần số tạo xung thời gian làm xung đồng hồ.</a:t>
            </a:r>
            <a:endParaRPr lang="en-US" sz="2800" b="1" dirty="0">
              <a:solidFill>
                <a:schemeClr val="bg1"/>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97C462D6-C4AC-5DFB-E4DD-B33FC61E390E}"/>
              </a:ext>
            </a:extLst>
          </p:cNvPr>
          <p:cNvSpPr txBox="1"/>
          <p:nvPr/>
        </p:nvSpPr>
        <p:spPr>
          <a:xfrm>
            <a:off x="2614821" y="1608604"/>
            <a:ext cx="9577179" cy="65883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spAutoFit/>
          </a:bodyPr>
          <a:lstStyle/>
          <a:p>
            <a:pPr algn="just">
              <a:lnSpc>
                <a:spcPct val="150000"/>
              </a:lnSpc>
            </a:pPr>
            <a:r>
              <a:rPr lang="en-US" sz="2800" b="1" dirty="0">
                <a:solidFill>
                  <a:srgbClr val="0070C0"/>
                </a:solidFill>
                <a:latin typeface="Arial" panose="020B0604020202020204" pitchFamily="34" charset="0"/>
                <a:cs typeface="Arial" panose="020B0604020202020204" pitchFamily="34" charset="0"/>
              </a:rPr>
              <a:t>b. </a:t>
            </a:r>
            <a:r>
              <a:rPr lang="en-US" sz="2800" b="1" dirty="0" err="1">
                <a:solidFill>
                  <a:srgbClr val="0070C0"/>
                </a:solidFill>
                <a:latin typeface="Arial" panose="020B0604020202020204" pitchFamily="34" charset="0"/>
                <a:cs typeface="Arial" panose="020B0604020202020204" pitchFamily="34" charset="0"/>
              </a:rPr>
              <a:t>Mạch</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đếm</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nhị</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phân</a:t>
            </a:r>
            <a:r>
              <a:rPr lang="en-US" sz="2800" b="1" dirty="0">
                <a:solidFill>
                  <a:srgbClr val="0070C0"/>
                </a:solidFill>
                <a:latin typeface="Arial" panose="020B0604020202020204" pitchFamily="34" charset="0"/>
                <a:cs typeface="Arial" panose="020B0604020202020204" pitchFamily="34" charset="0"/>
              </a:rPr>
              <a:t> 2 bit </a:t>
            </a:r>
            <a:r>
              <a:rPr lang="en-US" sz="2800" b="1" dirty="0" err="1">
                <a:solidFill>
                  <a:srgbClr val="0070C0"/>
                </a:solidFill>
                <a:latin typeface="Arial" panose="020B0604020202020204" pitchFamily="34" charset="0"/>
                <a:cs typeface="Arial" panose="020B0604020202020204" pitchFamily="34" charset="0"/>
              </a:rPr>
              <a:t>sử</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dụng</a:t>
            </a:r>
            <a:r>
              <a:rPr lang="en-US" sz="2800" b="1" dirty="0">
                <a:solidFill>
                  <a:srgbClr val="0070C0"/>
                </a:solidFill>
                <a:latin typeface="Arial" panose="020B0604020202020204" pitchFamily="34" charset="0"/>
                <a:cs typeface="Arial" panose="020B0604020202020204" pitchFamily="34" charset="0"/>
              </a:rPr>
              <a:t> FF-D</a:t>
            </a:r>
          </a:p>
        </p:txBody>
      </p:sp>
      <p:pic>
        <p:nvPicPr>
          <p:cNvPr id="4" name="Image 1" descr="preencoded.png">
            <a:extLst>
              <a:ext uri="{FF2B5EF4-FFF2-40B4-BE49-F238E27FC236}">
                <a16:creationId xmlns:a16="http://schemas.microsoft.com/office/drawing/2014/main" id="{E2B9DE8F-D31E-E5BE-17DB-6771F7613035}"/>
              </a:ext>
            </a:extLst>
          </p:cNvPr>
          <p:cNvPicPr>
            <a:picLocks noChangeAspect="1"/>
          </p:cNvPicPr>
          <p:nvPr/>
        </p:nvPicPr>
        <p:blipFill>
          <a:blip r:embed="rId3"/>
          <a:stretch>
            <a:fillRect/>
          </a:stretch>
        </p:blipFill>
        <p:spPr>
          <a:xfrm>
            <a:off x="7403410" y="2549792"/>
            <a:ext cx="4109409" cy="2969063"/>
          </a:xfrm>
          <a:prstGeom prst="rect">
            <a:avLst/>
          </a:prstGeom>
        </p:spPr>
      </p:pic>
      <p:sp>
        <p:nvSpPr>
          <p:cNvPr id="7" name="TextBox 6">
            <a:extLst>
              <a:ext uri="{FF2B5EF4-FFF2-40B4-BE49-F238E27FC236}">
                <a16:creationId xmlns:a16="http://schemas.microsoft.com/office/drawing/2014/main" id="{AE451987-F436-890C-6F93-65498A81205A}"/>
              </a:ext>
            </a:extLst>
          </p:cNvPr>
          <p:cNvSpPr txBox="1"/>
          <p:nvPr/>
        </p:nvSpPr>
        <p:spPr>
          <a:xfrm>
            <a:off x="1463054" y="-188705"/>
            <a:ext cx="9287839" cy="1200329"/>
          </a:xfrm>
          <a:prstGeom prst="rect">
            <a:avLst/>
          </a:prstGeom>
          <a:noFill/>
        </p:spPr>
        <p:txBody>
          <a:bodyPr wrap="square" rtlCol="0">
            <a:spAutoFit/>
          </a:bodyPr>
          <a:lstStyle/>
          <a:p>
            <a:pPr algn="ctr">
              <a:lnSpc>
                <a:spcPct val="150000"/>
              </a:lnSpc>
            </a:pPr>
            <a:r>
              <a:rPr lang="en-US" sz="4800" b="1" dirty="0">
                <a:solidFill>
                  <a:srgbClr val="002060"/>
                </a:solidFill>
                <a:latin typeface="Calibri" panose="020F0502020204030204" pitchFamily="34" charset="0"/>
                <a:cs typeface="Calibri" panose="020F0502020204030204" pitchFamily="34" charset="0"/>
              </a:rPr>
              <a:t>II. MẠCH DÃY </a:t>
            </a:r>
          </a:p>
        </p:txBody>
      </p:sp>
    </p:spTree>
    <p:extLst>
      <p:ext uri="{BB962C8B-B14F-4D97-AF65-F5344CB8AC3E}">
        <p14:creationId xmlns:p14="http://schemas.microsoft.com/office/powerpoint/2010/main" val="5125432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 name="TextBox 1">
            <a:extLst>
              <a:ext uri="{FF2B5EF4-FFF2-40B4-BE49-F238E27FC236}">
                <a16:creationId xmlns:a16="http://schemas.microsoft.com/office/drawing/2014/main" id="{B2695929-ED72-5988-4690-72C680CA3041}"/>
              </a:ext>
            </a:extLst>
          </p:cNvPr>
          <p:cNvSpPr txBox="1"/>
          <p:nvPr/>
        </p:nvSpPr>
        <p:spPr>
          <a:xfrm>
            <a:off x="2581094" y="842743"/>
            <a:ext cx="3199600" cy="739754"/>
          </a:xfrm>
          <a:prstGeom prst="rect">
            <a:avLst/>
          </a:prstGeom>
          <a:noFill/>
        </p:spPr>
        <p:txBody>
          <a:bodyPr wrap="square" rtlCol="0">
            <a:spAutoFit/>
          </a:bodyPr>
          <a:lstStyle/>
          <a:p>
            <a:pPr algn="just">
              <a:lnSpc>
                <a:spcPct val="150000"/>
              </a:lnSpc>
            </a:pPr>
            <a:r>
              <a:rPr lang="en-US" sz="3200" b="1" dirty="0">
                <a:solidFill>
                  <a:srgbClr val="002060"/>
                </a:solidFill>
                <a:latin typeface="Arial" panose="020B0604020202020204" pitchFamily="34" charset="0"/>
                <a:cs typeface="Arial" panose="020B0604020202020204" pitchFamily="34" charset="0"/>
              </a:rPr>
              <a:t>2. </a:t>
            </a:r>
            <a:r>
              <a:rPr lang="en-US" sz="3200" b="1" dirty="0" err="1">
                <a:solidFill>
                  <a:srgbClr val="002060"/>
                </a:solidFill>
                <a:latin typeface="Arial" panose="020B0604020202020204" pitchFamily="34" charset="0"/>
                <a:cs typeface="Arial" panose="020B0604020202020204" pitchFamily="34" charset="0"/>
              </a:rPr>
              <a:t>Mạch</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đếm</a:t>
            </a:r>
            <a:r>
              <a:rPr lang="en-US" sz="3200" b="1" dirty="0">
                <a:solidFill>
                  <a:srgbClr val="002060"/>
                </a:solidFill>
                <a:latin typeface="Arial" panose="020B0604020202020204" pitchFamily="34" charset="0"/>
                <a:cs typeface="Arial" panose="020B0604020202020204" pitchFamily="34" charset="0"/>
              </a:rPr>
              <a:t> </a:t>
            </a:r>
          </a:p>
        </p:txBody>
      </p:sp>
      <p:sp>
        <p:nvSpPr>
          <p:cNvPr id="6" name="Rectangle 5">
            <a:extLst>
              <a:ext uri="{FF2B5EF4-FFF2-40B4-BE49-F238E27FC236}">
                <a16:creationId xmlns:a16="http://schemas.microsoft.com/office/drawing/2014/main" id="{3D7BED36-351F-FF53-06E3-A0F71BEBA60C}"/>
              </a:ext>
            </a:extLst>
          </p:cNvPr>
          <p:cNvSpPr/>
          <p:nvPr/>
        </p:nvSpPr>
        <p:spPr>
          <a:xfrm>
            <a:off x="2177571" y="2393233"/>
            <a:ext cx="9899497" cy="519886"/>
          </a:xfrm>
          <a:prstGeom prst="rect">
            <a:avLst/>
          </a:prstGeom>
        </p:spPr>
        <p:txBody>
          <a:bodyPr wrap="square">
            <a:spAutoFit/>
          </a:bodyPr>
          <a:lstStyle/>
          <a:p>
            <a:pPr algn="just">
              <a:lnSpc>
                <a:spcPct val="107000"/>
              </a:lnSpc>
              <a:spcAft>
                <a:spcPts val="1067"/>
              </a:spcAft>
              <a:buSzPts val="1000"/>
              <a:tabLst>
                <a:tab pos="609585" algn="l"/>
              </a:tabLst>
            </a:pPr>
            <a:r>
              <a:rPr lang="en-US" sz="2800" b="1" kern="100" dirty="0">
                <a:latin typeface="Arial" panose="020B0604020202020204" pitchFamily="34" charset="0"/>
                <a:ea typeface="Calibri" panose="020F0502020204030204" pitchFamily="34" charset="0"/>
                <a:cs typeface="Arial" panose="020B0604020202020204" pitchFamily="34" charset="0"/>
              </a:rPr>
              <a:t>  </a:t>
            </a:r>
            <a:r>
              <a:rPr lang="en-US" sz="2800" b="1" kern="100" dirty="0" err="1">
                <a:latin typeface="Arial" panose="020B0604020202020204" pitchFamily="34" charset="0"/>
                <a:ea typeface="Calibri" panose="020F0502020204030204" pitchFamily="34" charset="0"/>
                <a:cs typeface="Arial" panose="020B0604020202020204" pitchFamily="34" charset="0"/>
              </a:rPr>
              <a:t>Ứng</a:t>
            </a:r>
            <a:r>
              <a:rPr lang="en-US" sz="2800" b="1" kern="100" dirty="0">
                <a:latin typeface="Arial" panose="020B0604020202020204" pitchFamily="34" charset="0"/>
                <a:ea typeface="Calibri" panose="020F0502020204030204" pitchFamily="34" charset="0"/>
                <a:cs typeface="Arial" panose="020B0604020202020204" pitchFamily="34" charset="0"/>
              </a:rPr>
              <a:t> </a:t>
            </a:r>
            <a:r>
              <a:rPr lang="en-US" sz="2800" b="1" kern="100" dirty="0" err="1">
                <a:latin typeface="Arial" panose="020B0604020202020204" pitchFamily="34" charset="0"/>
                <a:ea typeface="Calibri" panose="020F0502020204030204" pitchFamily="34" charset="0"/>
                <a:cs typeface="Arial" panose="020B0604020202020204" pitchFamily="34" charset="0"/>
              </a:rPr>
              <a:t>dụng</a:t>
            </a:r>
            <a:r>
              <a:rPr lang="en-US" sz="2800" b="1" kern="100" dirty="0">
                <a:latin typeface="Arial" panose="020B0604020202020204" pitchFamily="34" charset="0"/>
                <a:ea typeface="Calibri" panose="020F0502020204030204" pitchFamily="34" charset="0"/>
                <a:cs typeface="Arial" panose="020B0604020202020204" pitchFamily="34" charset="0"/>
              </a:rPr>
              <a:t>: </a:t>
            </a:r>
            <a:r>
              <a:rPr lang="x-none" sz="2800" dirty="0">
                <a:latin typeface="Arial" panose="020B0604020202020204" pitchFamily="34" charset="0"/>
                <a:ea typeface="Times New Roman" panose="02020603050405020304" pitchFamily="18" charset="0"/>
                <a:cs typeface="Arial" panose="020B0604020202020204" pitchFamily="34" charset="0"/>
              </a:rPr>
              <a:t>Dùng trong máy tính và thiết bị thông tin.</a:t>
            </a:r>
            <a:endParaRPr lang="en-US" sz="2800" dirty="0">
              <a:latin typeface="Arial" panose="020B0604020202020204" pitchFamily="34" charset="0"/>
              <a:ea typeface="Times New Roman" panose="02020603050405020304" pitchFamily="18" charset="0"/>
              <a:cs typeface="Arial" panose="020B0604020202020204" pitchFamily="34" charset="0"/>
            </a:endParaRPr>
          </a:p>
        </p:txBody>
      </p:sp>
      <p:pic>
        <p:nvPicPr>
          <p:cNvPr id="5" name="Picture 4">
            <a:extLst>
              <a:ext uri="{FF2B5EF4-FFF2-40B4-BE49-F238E27FC236}">
                <a16:creationId xmlns:a16="http://schemas.microsoft.com/office/drawing/2014/main" id="{D02CDDDF-FE8E-8E3B-83ED-DE389D61CA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74487" y="3008832"/>
            <a:ext cx="6297056" cy="3249373"/>
          </a:xfrm>
          <a:prstGeom prst="rect">
            <a:avLst/>
          </a:prstGeom>
        </p:spPr>
      </p:pic>
      <p:sp>
        <p:nvSpPr>
          <p:cNvPr id="10" name="TextBox 9">
            <a:extLst>
              <a:ext uri="{FF2B5EF4-FFF2-40B4-BE49-F238E27FC236}">
                <a16:creationId xmlns:a16="http://schemas.microsoft.com/office/drawing/2014/main" id="{80E469ED-2F75-4424-03B4-C2BDB8DD4F0A}"/>
              </a:ext>
            </a:extLst>
          </p:cNvPr>
          <p:cNvSpPr txBox="1"/>
          <p:nvPr/>
        </p:nvSpPr>
        <p:spPr>
          <a:xfrm>
            <a:off x="3274487" y="6235250"/>
            <a:ext cx="6153149" cy="461665"/>
          </a:xfrm>
          <a:prstGeom prst="rect">
            <a:avLst/>
          </a:prstGeom>
          <a:noFill/>
        </p:spPr>
        <p:txBody>
          <a:bodyPr wrap="square">
            <a:spAutoFit/>
          </a:bodyPr>
          <a:lstStyle/>
          <a:p>
            <a:pPr algn="ctr"/>
            <a:r>
              <a:rPr lang="x-none" sz="2400" dirty="0">
                <a:solidFill>
                  <a:srgbClr val="002060"/>
                </a:solidFill>
                <a:latin typeface="Arial" panose="020B0604020202020204" pitchFamily="34" charset="0"/>
                <a:ea typeface="Times New Roman" panose="02020603050405020304" pitchFamily="18" charset="0"/>
                <a:cs typeface="Arial" panose="020B0604020202020204" pitchFamily="34" charset="0"/>
              </a:rPr>
              <a:t>H22.8: Sơ đồ bộ đếm nhị phân 2 bit</a:t>
            </a:r>
            <a:endParaRPr lang="en-US" sz="2400" dirty="0">
              <a:solidFill>
                <a:srgbClr val="002060"/>
              </a:solidFill>
              <a:latin typeface="Arial" panose="020B0604020202020204" pitchFamily="34" charset="0"/>
              <a:ea typeface="Times New Roman" panose="02020603050405020304" pitchFamily="18" charset="0"/>
              <a:cs typeface="Arial" panose="020B0604020202020204" pitchFamily="34" charset="0"/>
            </a:endParaRPr>
          </a:p>
        </p:txBody>
      </p:sp>
      <p:sp>
        <p:nvSpPr>
          <p:cNvPr id="14" name="TextBox 13">
            <a:extLst>
              <a:ext uri="{FF2B5EF4-FFF2-40B4-BE49-F238E27FC236}">
                <a16:creationId xmlns:a16="http://schemas.microsoft.com/office/drawing/2014/main" id="{A6486A64-5A84-BFB1-254A-E53674FDFE10}"/>
              </a:ext>
            </a:extLst>
          </p:cNvPr>
          <p:cNvSpPr txBox="1"/>
          <p:nvPr/>
        </p:nvSpPr>
        <p:spPr>
          <a:xfrm>
            <a:off x="2614821" y="1601079"/>
            <a:ext cx="9577179" cy="65883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spAutoFit/>
          </a:bodyPr>
          <a:lstStyle/>
          <a:p>
            <a:pPr algn="just">
              <a:lnSpc>
                <a:spcPct val="150000"/>
              </a:lnSpc>
            </a:pPr>
            <a:r>
              <a:rPr lang="en-US" sz="2800" b="1" dirty="0">
                <a:solidFill>
                  <a:srgbClr val="0070C0"/>
                </a:solidFill>
                <a:latin typeface="Arial" panose="020B0604020202020204" pitchFamily="34" charset="0"/>
                <a:cs typeface="Arial" panose="020B0604020202020204" pitchFamily="34" charset="0"/>
              </a:rPr>
              <a:t>b. </a:t>
            </a:r>
            <a:r>
              <a:rPr lang="en-US" sz="2800" b="1" dirty="0" err="1">
                <a:solidFill>
                  <a:srgbClr val="0070C0"/>
                </a:solidFill>
                <a:latin typeface="Arial" panose="020B0604020202020204" pitchFamily="34" charset="0"/>
                <a:cs typeface="Arial" panose="020B0604020202020204" pitchFamily="34" charset="0"/>
              </a:rPr>
              <a:t>Mạch</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đếm</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nhị</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phân</a:t>
            </a:r>
            <a:r>
              <a:rPr lang="en-US" sz="2800" b="1" dirty="0">
                <a:solidFill>
                  <a:srgbClr val="0070C0"/>
                </a:solidFill>
                <a:latin typeface="Arial" panose="020B0604020202020204" pitchFamily="34" charset="0"/>
                <a:cs typeface="Arial" panose="020B0604020202020204" pitchFamily="34" charset="0"/>
              </a:rPr>
              <a:t> 2 bit </a:t>
            </a:r>
            <a:r>
              <a:rPr lang="en-US" sz="2800" b="1" dirty="0" err="1">
                <a:solidFill>
                  <a:srgbClr val="0070C0"/>
                </a:solidFill>
                <a:latin typeface="Arial" panose="020B0604020202020204" pitchFamily="34" charset="0"/>
                <a:cs typeface="Arial" panose="020B0604020202020204" pitchFamily="34" charset="0"/>
              </a:rPr>
              <a:t>sử</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dụng</a:t>
            </a:r>
            <a:r>
              <a:rPr lang="en-US" sz="2800" b="1" dirty="0">
                <a:solidFill>
                  <a:srgbClr val="0070C0"/>
                </a:solidFill>
                <a:latin typeface="Arial" panose="020B0604020202020204" pitchFamily="34" charset="0"/>
                <a:cs typeface="Arial" panose="020B0604020202020204" pitchFamily="34" charset="0"/>
              </a:rPr>
              <a:t> FF-D</a:t>
            </a:r>
          </a:p>
        </p:txBody>
      </p:sp>
      <p:sp>
        <p:nvSpPr>
          <p:cNvPr id="8" name="TextBox 7">
            <a:extLst>
              <a:ext uri="{FF2B5EF4-FFF2-40B4-BE49-F238E27FC236}">
                <a16:creationId xmlns:a16="http://schemas.microsoft.com/office/drawing/2014/main" id="{AE451987-F436-890C-6F93-65498A81205A}"/>
              </a:ext>
            </a:extLst>
          </p:cNvPr>
          <p:cNvSpPr txBox="1"/>
          <p:nvPr/>
        </p:nvSpPr>
        <p:spPr>
          <a:xfrm>
            <a:off x="1463054" y="-188705"/>
            <a:ext cx="9287839" cy="1200329"/>
          </a:xfrm>
          <a:prstGeom prst="rect">
            <a:avLst/>
          </a:prstGeom>
          <a:noFill/>
        </p:spPr>
        <p:txBody>
          <a:bodyPr wrap="square" rtlCol="0">
            <a:spAutoFit/>
          </a:bodyPr>
          <a:lstStyle/>
          <a:p>
            <a:pPr algn="ctr">
              <a:lnSpc>
                <a:spcPct val="150000"/>
              </a:lnSpc>
            </a:pPr>
            <a:r>
              <a:rPr lang="en-US" sz="4800" b="1" dirty="0">
                <a:solidFill>
                  <a:srgbClr val="002060"/>
                </a:solidFill>
                <a:latin typeface="Calibri" panose="020F0502020204030204" pitchFamily="34" charset="0"/>
                <a:cs typeface="Calibri" panose="020F0502020204030204" pitchFamily="34" charset="0"/>
              </a:rPr>
              <a:t>II. MẠCH DÃY </a:t>
            </a:r>
          </a:p>
        </p:txBody>
      </p:sp>
    </p:spTree>
    <p:extLst>
      <p:ext uri="{BB962C8B-B14F-4D97-AF65-F5344CB8AC3E}">
        <p14:creationId xmlns:p14="http://schemas.microsoft.com/office/powerpoint/2010/main" val="10650004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 name="TextBox 1">
            <a:extLst>
              <a:ext uri="{FF2B5EF4-FFF2-40B4-BE49-F238E27FC236}">
                <a16:creationId xmlns:a16="http://schemas.microsoft.com/office/drawing/2014/main" id="{B2695929-ED72-5988-4690-72C680CA3041}"/>
              </a:ext>
            </a:extLst>
          </p:cNvPr>
          <p:cNvSpPr txBox="1"/>
          <p:nvPr/>
        </p:nvSpPr>
        <p:spPr>
          <a:xfrm>
            <a:off x="2581094" y="855348"/>
            <a:ext cx="3199600" cy="739754"/>
          </a:xfrm>
          <a:prstGeom prst="rect">
            <a:avLst/>
          </a:prstGeom>
          <a:noFill/>
        </p:spPr>
        <p:txBody>
          <a:bodyPr wrap="square" rtlCol="0">
            <a:spAutoFit/>
          </a:bodyPr>
          <a:lstStyle/>
          <a:p>
            <a:pPr algn="just">
              <a:lnSpc>
                <a:spcPct val="150000"/>
              </a:lnSpc>
            </a:pPr>
            <a:r>
              <a:rPr lang="en-US" sz="3200" b="1" dirty="0">
                <a:solidFill>
                  <a:srgbClr val="002060"/>
                </a:solidFill>
                <a:latin typeface="Arial" panose="020B0604020202020204" pitchFamily="34" charset="0"/>
                <a:cs typeface="Arial" panose="020B0604020202020204" pitchFamily="34" charset="0"/>
              </a:rPr>
              <a:t>2. </a:t>
            </a:r>
            <a:r>
              <a:rPr lang="en-US" sz="3200" b="1" dirty="0" err="1">
                <a:solidFill>
                  <a:srgbClr val="002060"/>
                </a:solidFill>
                <a:latin typeface="Arial" panose="020B0604020202020204" pitchFamily="34" charset="0"/>
                <a:cs typeface="Arial" panose="020B0604020202020204" pitchFamily="34" charset="0"/>
              </a:rPr>
              <a:t>Mạch</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đếm</a:t>
            </a:r>
            <a:r>
              <a:rPr lang="en-US" sz="3200" b="1" dirty="0">
                <a:solidFill>
                  <a:srgbClr val="002060"/>
                </a:solidFill>
                <a:latin typeface="Arial" panose="020B0604020202020204" pitchFamily="34" charset="0"/>
                <a:cs typeface="Arial" panose="020B0604020202020204" pitchFamily="34" charset="0"/>
              </a:rPr>
              <a:t> </a:t>
            </a:r>
          </a:p>
        </p:txBody>
      </p:sp>
      <p:sp>
        <p:nvSpPr>
          <p:cNvPr id="6" name="Rectangle 5">
            <a:extLst>
              <a:ext uri="{FF2B5EF4-FFF2-40B4-BE49-F238E27FC236}">
                <a16:creationId xmlns:a16="http://schemas.microsoft.com/office/drawing/2014/main" id="{3D7BED36-351F-FF53-06E3-A0F71BEBA60C}"/>
              </a:ext>
            </a:extLst>
          </p:cNvPr>
          <p:cNvSpPr/>
          <p:nvPr/>
        </p:nvSpPr>
        <p:spPr>
          <a:xfrm>
            <a:off x="2581094" y="2383551"/>
            <a:ext cx="8516210" cy="3970318"/>
          </a:xfrm>
          <a:prstGeom prst="rect">
            <a:avLst/>
          </a:prstGeom>
        </p:spPr>
        <p:txBody>
          <a:bodyPr wrap="square">
            <a:spAutoFit/>
          </a:bodyPr>
          <a:lstStyle/>
          <a:p>
            <a:pPr marL="609585" indent="-609585" algn="just">
              <a:lnSpc>
                <a:spcPct val="150000"/>
              </a:lnSpc>
              <a:buFont typeface="Wingdings" panose="05000000000000000000" pitchFamily="2" charset="2"/>
              <a:buChar char="v"/>
            </a:pPr>
            <a:r>
              <a:rPr lang="en-US" sz="2800" b="1" kern="100" dirty="0" err="1">
                <a:latin typeface="Arial" panose="020B0604020202020204" pitchFamily="34" charset="0"/>
                <a:ea typeface="Calibri" panose="020F0502020204030204" pitchFamily="34" charset="0"/>
                <a:cs typeface="Arial" panose="020B0604020202020204" pitchFamily="34" charset="0"/>
              </a:rPr>
              <a:t>Đặc</a:t>
            </a:r>
            <a:r>
              <a:rPr lang="en-US" sz="2800" b="1" kern="100" dirty="0">
                <a:latin typeface="Arial" panose="020B0604020202020204" pitchFamily="34" charset="0"/>
                <a:ea typeface="Calibri" panose="020F0502020204030204" pitchFamily="34" charset="0"/>
                <a:cs typeface="Arial" panose="020B0604020202020204" pitchFamily="34" charset="0"/>
              </a:rPr>
              <a:t> </a:t>
            </a:r>
            <a:r>
              <a:rPr lang="en-US" sz="2800" b="1" kern="100" dirty="0" err="1">
                <a:latin typeface="Arial" panose="020B0604020202020204" pitchFamily="34" charset="0"/>
                <a:ea typeface="Calibri" panose="020F0502020204030204" pitchFamily="34" charset="0"/>
                <a:cs typeface="Arial" panose="020B0604020202020204" pitchFamily="34" charset="0"/>
              </a:rPr>
              <a:t>điểm</a:t>
            </a:r>
            <a:r>
              <a:rPr lang="en-US" sz="2800" b="1" kern="100" dirty="0">
                <a:latin typeface="Arial" panose="020B0604020202020204" pitchFamily="34" charset="0"/>
                <a:ea typeface="Calibri" panose="020F0502020204030204" pitchFamily="34" charset="0"/>
                <a:cs typeface="Arial" panose="020B0604020202020204" pitchFamily="34" charset="0"/>
              </a:rPr>
              <a:t>: </a:t>
            </a:r>
          </a:p>
          <a:p>
            <a:pPr marL="380990" indent="-380990" algn="just">
              <a:lnSpc>
                <a:spcPct val="150000"/>
              </a:lnSpc>
              <a:buFont typeface="Wingdings" panose="05000000000000000000" pitchFamily="2" charset="2"/>
              <a:buChar char="q"/>
            </a:pPr>
            <a:r>
              <a:rPr lang="x-none" sz="2800" dirty="0">
                <a:latin typeface="Arial" panose="020B0604020202020204" pitchFamily="34" charset="0"/>
                <a:ea typeface="Times New Roman" panose="02020603050405020304" pitchFamily="18" charset="0"/>
                <a:cs typeface="Arial" panose="020B0604020202020204" pitchFamily="34" charset="0"/>
              </a:rPr>
              <a:t> Mạch nhị phân 2 bit sử dụng </a:t>
            </a:r>
            <a:r>
              <a:rPr lang="x-none"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Flip-Flop </a:t>
            </a:r>
            <a:r>
              <a:rPr lang="x-none" sz="2800" dirty="0">
                <a:latin typeface="Arial" panose="020B0604020202020204" pitchFamily="34" charset="0"/>
                <a:ea typeface="Times New Roman" panose="02020603050405020304" pitchFamily="18" charset="0"/>
                <a:cs typeface="Arial" panose="020B0604020202020204" pitchFamily="34" charset="0"/>
              </a:rPr>
              <a:t>D để lưu trữ hai bit của một số nhị phân. Mỗi </a:t>
            </a:r>
            <a:r>
              <a:rPr lang="x-none"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Flip-Flop </a:t>
            </a:r>
            <a:r>
              <a:rPr lang="x-none" sz="2800" dirty="0">
                <a:latin typeface="Arial" panose="020B0604020202020204" pitchFamily="34" charset="0"/>
                <a:ea typeface="Times New Roman" panose="02020603050405020304" pitchFamily="18" charset="0"/>
                <a:cs typeface="Arial" panose="020B0604020202020204" pitchFamily="34" charset="0"/>
              </a:rPr>
              <a:t>lưu trữ một bit.</a:t>
            </a:r>
            <a:endParaRPr lang="en-US" sz="2800" dirty="0">
              <a:latin typeface="Arial" panose="020B0604020202020204" pitchFamily="34" charset="0"/>
              <a:ea typeface="Times New Roman" panose="02020603050405020304" pitchFamily="18" charset="0"/>
              <a:cs typeface="Arial" panose="020B0604020202020204" pitchFamily="34" charset="0"/>
            </a:endParaRPr>
          </a:p>
          <a:p>
            <a:pPr marL="380990" indent="-380990" algn="just">
              <a:lnSpc>
                <a:spcPct val="150000"/>
              </a:lnSpc>
              <a:buFont typeface="Wingdings" panose="05000000000000000000" pitchFamily="2" charset="2"/>
              <a:buChar char="q"/>
            </a:pPr>
            <a:r>
              <a:rPr lang="x-none" sz="2800" dirty="0">
                <a:latin typeface="Arial" panose="020B0604020202020204" pitchFamily="34" charset="0"/>
                <a:ea typeface="Times New Roman" panose="02020603050405020304" pitchFamily="18" charset="0"/>
                <a:cs typeface="Arial" panose="020B0604020202020204" pitchFamily="34" charset="0"/>
              </a:rPr>
              <a:t>Mạch thực hiện đếm tiến; lối ra của FF trước đưa tới lối vào CLK của FF sau.</a:t>
            </a:r>
            <a:endParaRPr lang="en-US" sz="2800" dirty="0">
              <a:latin typeface="Arial" panose="020B0604020202020204" pitchFamily="34" charset="0"/>
              <a:ea typeface="Times New Roman" panose="02020603050405020304" pitchFamily="18" charset="0"/>
              <a:cs typeface="Arial" panose="020B0604020202020204" pitchFamily="34" charset="0"/>
            </a:endParaRPr>
          </a:p>
        </p:txBody>
      </p:sp>
      <p:sp>
        <p:nvSpPr>
          <p:cNvPr id="13" name="TextBox 12">
            <a:extLst>
              <a:ext uri="{FF2B5EF4-FFF2-40B4-BE49-F238E27FC236}">
                <a16:creationId xmlns:a16="http://schemas.microsoft.com/office/drawing/2014/main" id="{321DED5A-C2D2-755F-5FE8-B9B16F947560}"/>
              </a:ext>
            </a:extLst>
          </p:cNvPr>
          <p:cNvSpPr txBox="1"/>
          <p:nvPr/>
        </p:nvSpPr>
        <p:spPr>
          <a:xfrm>
            <a:off x="2614821" y="1637632"/>
            <a:ext cx="9577179" cy="65883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spAutoFit/>
          </a:bodyPr>
          <a:lstStyle/>
          <a:p>
            <a:pPr algn="just">
              <a:lnSpc>
                <a:spcPct val="150000"/>
              </a:lnSpc>
            </a:pPr>
            <a:r>
              <a:rPr lang="en-US" sz="2800" b="1" dirty="0">
                <a:solidFill>
                  <a:srgbClr val="0070C0"/>
                </a:solidFill>
                <a:latin typeface="Arial" panose="020B0604020202020204" pitchFamily="34" charset="0"/>
                <a:cs typeface="Arial" panose="020B0604020202020204" pitchFamily="34" charset="0"/>
              </a:rPr>
              <a:t>b. </a:t>
            </a:r>
            <a:r>
              <a:rPr lang="en-US" sz="2800" b="1" dirty="0" err="1">
                <a:solidFill>
                  <a:srgbClr val="0070C0"/>
                </a:solidFill>
                <a:latin typeface="Arial" panose="020B0604020202020204" pitchFamily="34" charset="0"/>
                <a:cs typeface="Arial" panose="020B0604020202020204" pitchFamily="34" charset="0"/>
              </a:rPr>
              <a:t>Mạch</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đếm</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nhị</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phân</a:t>
            </a:r>
            <a:r>
              <a:rPr lang="en-US" sz="2800" b="1" dirty="0">
                <a:solidFill>
                  <a:srgbClr val="0070C0"/>
                </a:solidFill>
                <a:latin typeface="Arial" panose="020B0604020202020204" pitchFamily="34" charset="0"/>
                <a:cs typeface="Arial" panose="020B0604020202020204" pitchFamily="34" charset="0"/>
              </a:rPr>
              <a:t> 2 bit </a:t>
            </a:r>
            <a:r>
              <a:rPr lang="en-US" sz="2800" b="1" dirty="0" err="1">
                <a:solidFill>
                  <a:srgbClr val="0070C0"/>
                </a:solidFill>
                <a:latin typeface="Arial" panose="020B0604020202020204" pitchFamily="34" charset="0"/>
                <a:cs typeface="Arial" panose="020B0604020202020204" pitchFamily="34" charset="0"/>
              </a:rPr>
              <a:t>sử</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dụng</a:t>
            </a:r>
            <a:r>
              <a:rPr lang="en-US" sz="2800" b="1" dirty="0">
                <a:solidFill>
                  <a:srgbClr val="0070C0"/>
                </a:solidFill>
                <a:latin typeface="Arial" panose="020B0604020202020204" pitchFamily="34" charset="0"/>
                <a:cs typeface="Arial" panose="020B0604020202020204" pitchFamily="34" charset="0"/>
              </a:rPr>
              <a:t> FF-D</a:t>
            </a:r>
          </a:p>
        </p:txBody>
      </p:sp>
      <p:sp>
        <p:nvSpPr>
          <p:cNvPr id="7" name="TextBox 6">
            <a:extLst>
              <a:ext uri="{FF2B5EF4-FFF2-40B4-BE49-F238E27FC236}">
                <a16:creationId xmlns:a16="http://schemas.microsoft.com/office/drawing/2014/main" id="{AE451987-F436-890C-6F93-65498A81205A}"/>
              </a:ext>
            </a:extLst>
          </p:cNvPr>
          <p:cNvSpPr txBox="1"/>
          <p:nvPr/>
        </p:nvSpPr>
        <p:spPr>
          <a:xfrm>
            <a:off x="1463054" y="-188705"/>
            <a:ext cx="9287839" cy="1200329"/>
          </a:xfrm>
          <a:prstGeom prst="rect">
            <a:avLst/>
          </a:prstGeom>
          <a:noFill/>
        </p:spPr>
        <p:txBody>
          <a:bodyPr wrap="square" rtlCol="0">
            <a:spAutoFit/>
          </a:bodyPr>
          <a:lstStyle/>
          <a:p>
            <a:pPr algn="ctr">
              <a:lnSpc>
                <a:spcPct val="150000"/>
              </a:lnSpc>
            </a:pPr>
            <a:r>
              <a:rPr lang="en-US" sz="4800" b="1" dirty="0">
                <a:solidFill>
                  <a:srgbClr val="002060"/>
                </a:solidFill>
                <a:latin typeface="Calibri" panose="020F0502020204030204" pitchFamily="34" charset="0"/>
                <a:cs typeface="Calibri" panose="020F0502020204030204" pitchFamily="34" charset="0"/>
              </a:rPr>
              <a:t>II. MẠCH DÃY </a:t>
            </a:r>
          </a:p>
        </p:txBody>
      </p:sp>
    </p:spTree>
    <p:extLst>
      <p:ext uri="{BB962C8B-B14F-4D97-AF65-F5344CB8AC3E}">
        <p14:creationId xmlns:p14="http://schemas.microsoft.com/office/powerpoint/2010/main" val="365213592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 name="TextBox 1">
            <a:extLst>
              <a:ext uri="{FF2B5EF4-FFF2-40B4-BE49-F238E27FC236}">
                <a16:creationId xmlns:a16="http://schemas.microsoft.com/office/drawing/2014/main" id="{B2695929-ED72-5988-4690-72C680CA3041}"/>
              </a:ext>
            </a:extLst>
          </p:cNvPr>
          <p:cNvSpPr txBox="1"/>
          <p:nvPr/>
        </p:nvSpPr>
        <p:spPr>
          <a:xfrm>
            <a:off x="2421118" y="868582"/>
            <a:ext cx="3199600" cy="739754"/>
          </a:xfrm>
          <a:prstGeom prst="rect">
            <a:avLst/>
          </a:prstGeom>
          <a:noFill/>
        </p:spPr>
        <p:txBody>
          <a:bodyPr wrap="square" rtlCol="0">
            <a:spAutoFit/>
          </a:bodyPr>
          <a:lstStyle/>
          <a:p>
            <a:pPr algn="just">
              <a:lnSpc>
                <a:spcPct val="150000"/>
              </a:lnSpc>
            </a:pPr>
            <a:r>
              <a:rPr lang="en-US" sz="3200" b="1" dirty="0">
                <a:solidFill>
                  <a:srgbClr val="002060"/>
                </a:solidFill>
                <a:latin typeface="Arial" panose="020B0604020202020204" pitchFamily="34" charset="0"/>
                <a:cs typeface="Arial" panose="020B0604020202020204" pitchFamily="34" charset="0"/>
              </a:rPr>
              <a:t>2. </a:t>
            </a:r>
            <a:r>
              <a:rPr lang="en-US" sz="3200" b="1" dirty="0" err="1">
                <a:solidFill>
                  <a:srgbClr val="002060"/>
                </a:solidFill>
                <a:latin typeface="Arial" panose="020B0604020202020204" pitchFamily="34" charset="0"/>
                <a:cs typeface="Arial" panose="020B0604020202020204" pitchFamily="34" charset="0"/>
              </a:rPr>
              <a:t>Mạch</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đếm</a:t>
            </a:r>
            <a:r>
              <a:rPr lang="en-US" sz="3200" b="1" dirty="0">
                <a:solidFill>
                  <a:srgbClr val="002060"/>
                </a:solidFill>
                <a:latin typeface="Arial" panose="020B0604020202020204" pitchFamily="34" charset="0"/>
                <a:cs typeface="Arial" panose="020B0604020202020204" pitchFamily="34" charset="0"/>
              </a:rPr>
              <a:t> </a:t>
            </a:r>
          </a:p>
        </p:txBody>
      </p:sp>
      <p:sp>
        <p:nvSpPr>
          <p:cNvPr id="6" name="Rectangle 5">
            <a:extLst>
              <a:ext uri="{FF2B5EF4-FFF2-40B4-BE49-F238E27FC236}">
                <a16:creationId xmlns:a16="http://schemas.microsoft.com/office/drawing/2014/main" id="{3D7BED36-351F-FF53-06E3-A0F71BEBA60C}"/>
              </a:ext>
            </a:extLst>
          </p:cNvPr>
          <p:cNvSpPr/>
          <p:nvPr/>
        </p:nvSpPr>
        <p:spPr>
          <a:xfrm>
            <a:off x="2421118" y="2373647"/>
            <a:ext cx="8757421" cy="3108543"/>
          </a:xfrm>
          <a:prstGeom prst="rect">
            <a:avLst/>
          </a:prstGeom>
        </p:spPr>
        <p:txBody>
          <a:bodyPr wrap="square">
            <a:spAutoFit/>
          </a:bodyPr>
          <a:lstStyle/>
          <a:p>
            <a:pPr marL="457200" indent="-457200" algn="just">
              <a:lnSpc>
                <a:spcPct val="150000"/>
              </a:lnSpc>
              <a:buFont typeface="Wingdings" panose="05000000000000000000" pitchFamily="2" charset="2"/>
              <a:buChar char="v"/>
            </a:pPr>
            <a:r>
              <a:rPr lang="en-US" sz="2800" b="1" kern="100" dirty="0" err="1">
                <a:latin typeface="Arial" panose="020B0604020202020204" pitchFamily="34" charset="0"/>
                <a:ea typeface="Calibri" panose="020F0502020204030204" pitchFamily="34" charset="0"/>
                <a:cs typeface="Arial" panose="020B0604020202020204" pitchFamily="34" charset="0"/>
              </a:rPr>
              <a:t>Trạng</a:t>
            </a:r>
            <a:r>
              <a:rPr lang="en-US" sz="2800" b="1" kern="100" dirty="0">
                <a:latin typeface="Arial" panose="020B0604020202020204" pitchFamily="34" charset="0"/>
                <a:ea typeface="Calibri" panose="020F0502020204030204" pitchFamily="34" charset="0"/>
                <a:cs typeface="Arial" panose="020B0604020202020204" pitchFamily="34" charset="0"/>
              </a:rPr>
              <a:t> </a:t>
            </a:r>
            <a:r>
              <a:rPr lang="en-US" sz="2800" b="1" kern="100" dirty="0" err="1">
                <a:latin typeface="Arial" panose="020B0604020202020204" pitchFamily="34" charset="0"/>
                <a:ea typeface="Calibri" panose="020F0502020204030204" pitchFamily="34" charset="0"/>
                <a:cs typeface="Arial" panose="020B0604020202020204" pitchFamily="34" charset="0"/>
              </a:rPr>
              <a:t>thái</a:t>
            </a:r>
            <a:r>
              <a:rPr lang="en-US" sz="2800" b="1" kern="100" dirty="0">
                <a:latin typeface="Arial" panose="020B0604020202020204" pitchFamily="34" charset="0"/>
                <a:ea typeface="Calibri" panose="020F0502020204030204" pitchFamily="34" charset="0"/>
                <a:cs typeface="Arial" panose="020B0604020202020204" pitchFamily="34" charset="0"/>
              </a:rPr>
              <a:t>: </a:t>
            </a:r>
          </a:p>
          <a:p>
            <a:pPr marL="380990" indent="-380990" algn="just">
              <a:lnSpc>
                <a:spcPct val="150000"/>
              </a:lnSpc>
              <a:buFont typeface="Wingdings" panose="05000000000000000000" pitchFamily="2" charset="2"/>
              <a:buChar char="q"/>
            </a:pPr>
            <a:r>
              <a:rPr lang="x-none" sz="2800" dirty="0">
                <a:latin typeface="Arial" panose="020B0604020202020204" pitchFamily="34" charset="0"/>
                <a:ea typeface="Times New Roman" panose="02020603050405020304" pitchFamily="18" charset="0"/>
                <a:cs typeface="Arial" panose="020B0604020202020204" pitchFamily="34" charset="0"/>
              </a:rPr>
              <a:t>Với mọi xung nhịp tác dụng, FF0 chuyển trạng thái (Q</a:t>
            </a:r>
            <a:r>
              <a:rPr lang="x-none" sz="2800" baseline="-25000" dirty="0">
                <a:latin typeface="Arial" panose="020B0604020202020204" pitchFamily="34" charset="0"/>
                <a:ea typeface="Times New Roman" panose="02020603050405020304" pitchFamily="18" charset="0"/>
                <a:cs typeface="Arial" panose="020B0604020202020204" pitchFamily="34" charset="0"/>
              </a:rPr>
              <a:t>0</a:t>
            </a:r>
            <a:r>
              <a:rPr lang="x-none" sz="2800" dirty="0">
                <a:latin typeface="Arial" panose="020B0604020202020204" pitchFamily="34" charset="0"/>
                <a:ea typeface="Times New Roman" panose="02020603050405020304" pitchFamily="18" charset="0"/>
                <a:cs typeface="Arial" panose="020B0604020202020204" pitchFamily="34" charset="0"/>
              </a:rPr>
              <a:t> từ 0 lên 1 hoặc từ 1 về 0).</a:t>
            </a:r>
            <a:endParaRPr lang="en-US" sz="2800" dirty="0">
              <a:latin typeface="Arial" panose="020B0604020202020204" pitchFamily="34" charset="0"/>
              <a:ea typeface="Times New Roman" panose="02020603050405020304" pitchFamily="18" charset="0"/>
              <a:cs typeface="Arial" panose="020B0604020202020204" pitchFamily="34" charset="0"/>
            </a:endParaRPr>
          </a:p>
          <a:p>
            <a:pPr marL="380990" indent="-380990" algn="just">
              <a:lnSpc>
                <a:spcPct val="150000"/>
              </a:lnSpc>
              <a:buFont typeface="Wingdings" panose="05000000000000000000" pitchFamily="2" charset="2"/>
              <a:buChar char="q"/>
            </a:pPr>
            <a:r>
              <a:rPr lang="x-none" sz="2800" dirty="0">
                <a:latin typeface="Arial" panose="020B0604020202020204" pitchFamily="34" charset="0"/>
                <a:ea typeface="Times New Roman" panose="02020603050405020304" pitchFamily="18" charset="0"/>
                <a:cs typeface="Arial" panose="020B0604020202020204" pitchFamily="34" charset="0"/>
              </a:rPr>
              <a:t> FF1 chỉ chuyển trạng thái khi Q</a:t>
            </a:r>
            <a:r>
              <a:rPr lang="x-none" sz="2800" baseline="-25000" dirty="0">
                <a:latin typeface="Arial" panose="020B0604020202020204" pitchFamily="34" charset="0"/>
                <a:ea typeface="Times New Roman" panose="02020603050405020304" pitchFamily="18" charset="0"/>
                <a:cs typeface="Arial" panose="020B0604020202020204" pitchFamily="34" charset="0"/>
              </a:rPr>
              <a:t>0</a:t>
            </a:r>
            <a:r>
              <a:rPr lang="x-none" sz="2800" dirty="0">
                <a:latin typeface="Arial" panose="020B0604020202020204" pitchFamily="34" charset="0"/>
                <a:ea typeface="Times New Roman" panose="02020603050405020304" pitchFamily="18" charset="0"/>
                <a:cs typeface="Arial" panose="020B0604020202020204" pitchFamily="34" charset="0"/>
              </a:rPr>
              <a:t> từ 1 về 0.</a:t>
            </a:r>
            <a:endParaRPr lang="en-US" sz="2800" dirty="0">
              <a:latin typeface="Arial" panose="020B0604020202020204" pitchFamily="34" charset="0"/>
              <a:ea typeface="Times New Roman" panose="02020603050405020304" pitchFamily="18" charset="0"/>
              <a:cs typeface="Arial" panose="020B0604020202020204" pitchFamily="34" charset="0"/>
            </a:endParaRPr>
          </a:p>
          <a:p>
            <a:pPr algn="just"/>
            <a:endParaRPr lang="en-US" sz="2800" dirty="0">
              <a:latin typeface="Arial" panose="020B0604020202020204" pitchFamily="34" charset="0"/>
              <a:ea typeface="Times New Roman" panose="02020603050405020304" pitchFamily="18" charset="0"/>
              <a:cs typeface="Arial" panose="020B0604020202020204" pitchFamily="34" charset="0"/>
            </a:endParaRPr>
          </a:p>
        </p:txBody>
      </p:sp>
      <p:sp>
        <p:nvSpPr>
          <p:cNvPr id="10" name="TextBox 9">
            <a:extLst>
              <a:ext uri="{FF2B5EF4-FFF2-40B4-BE49-F238E27FC236}">
                <a16:creationId xmlns:a16="http://schemas.microsoft.com/office/drawing/2014/main" id="{FA942C3F-4B1B-135D-579D-5DF2C66C0A30}"/>
              </a:ext>
            </a:extLst>
          </p:cNvPr>
          <p:cNvSpPr txBox="1"/>
          <p:nvPr/>
        </p:nvSpPr>
        <p:spPr>
          <a:xfrm>
            <a:off x="2454845" y="1744484"/>
            <a:ext cx="9577179" cy="65883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spAutoFit/>
          </a:bodyPr>
          <a:lstStyle/>
          <a:p>
            <a:pPr algn="just">
              <a:lnSpc>
                <a:spcPct val="150000"/>
              </a:lnSpc>
            </a:pPr>
            <a:r>
              <a:rPr lang="en-US" sz="2800" b="1" dirty="0">
                <a:solidFill>
                  <a:srgbClr val="0070C0"/>
                </a:solidFill>
                <a:latin typeface="Arial" panose="020B0604020202020204" pitchFamily="34" charset="0"/>
                <a:cs typeface="Arial" panose="020B0604020202020204" pitchFamily="34" charset="0"/>
              </a:rPr>
              <a:t>b. </a:t>
            </a:r>
            <a:r>
              <a:rPr lang="en-US" sz="2800" b="1" dirty="0" err="1">
                <a:solidFill>
                  <a:srgbClr val="0070C0"/>
                </a:solidFill>
                <a:latin typeface="Arial" panose="020B0604020202020204" pitchFamily="34" charset="0"/>
                <a:cs typeface="Arial" panose="020B0604020202020204" pitchFamily="34" charset="0"/>
              </a:rPr>
              <a:t>Mạch</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đếm</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nhị</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phân</a:t>
            </a:r>
            <a:r>
              <a:rPr lang="en-US" sz="2800" b="1" dirty="0">
                <a:solidFill>
                  <a:srgbClr val="0070C0"/>
                </a:solidFill>
                <a:latin typeface="Arial" panose="020B0604020202020204" pitchFamily="34" charset="0"/>
                <a:cs typeface="Arial" panose="020B0604020202020204" pitchFamily="34" charset="0"/>
              </a:rPr>
              <a:t> 2 bit </a:t>
            </a:r>
            <a:r>
              <a:rPr lang="en-US" sz="2800" b="1" dirty="0" err="1">
                <a:solidFill>
                  <a:srgbClr val="0070C0"/>
                </a:solidFill>
                <a:latin typeface="Arial" panose="020B0604020202020204" pitchFamily="34" charset="0"/>
                <a:cs typeface="Arial" panose="020B0604020202020204" pitchFamily="34" charset="0"/>
              </a:rPr>
              <a:t>sử</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dụng</a:t>
            </a:r>
            <a:r>
              <a:rPr lang="en-US" sz="2800" b="1" dirty="0">
                <a:solidFill>
                  <a:srgbClr val="0070C0"/>
                </a:solidFill>
                <a:latin typeface="Arial" panose="020B0604020202020204" pitchFamily="34" charset="0"/>
                <a:cs typeface="Arial" panose="020B0604020202020204" pitchFamily="34" charset="0"/>
              </a:rPr>
              <a:t> FF-D</a:t>
            </a:r>
          </a:p>
        </p:txBody>
      </p:sp>
      <p:sp>
        <p:nvSpPr>
          <p:cNvPr id="7" name="TextBox 6">
            <a:extLst>
              <a:ext uri="{FF2B5EF4-FFF2-40B4-BE49-F238E27FC236}">
                <a16:creationId xmlns:a16="http://schemas.microsoft.com/office/drawing/2014/main" id="{AE451987-F436-890C-6F93-65498A81205A}"/>
              </a:ext>
            </a:extLst>
          </p:cNvPr>
          <p:cNvSpPr txBox="1"/>
          <p:nvPr/>
        </p:nvSpPr>
        <p:spPr>
          <a:xfrm>
            <a:off x="1463054" y="-188705"/>
            <a:ext cx="9287839" cy="1200329"/>
          </a:xfrm>
          <a:prstGeom prst="rect">
            <a:avLst/>
          </a:prstGeom>
          <a:noFill/>
        </p:spPr>
        <p:txBody>
          <a:bodyPr wrap="square" rtlCol="0">
            <a:spAutoFit/>
          </a:bodyPr>
          <a:lstStyle/>
          <a:p>
            <a:pPr algn="ctr">
              <a:lnSpc>
                <a:spcPct val="150000"/>
              </a:lnSpc>
            </a:pPr>
            <a:r>
              <a:rPr lang="en-US" sz="4800" b="1" dirty="0">
                <a:solidFill>
                  <a:srgbClr val="002060"/>
                </a:solidFill>
                <a:latin typeface="Calibri" panose="020F0502020204030204" pitchFamily="34" charset="0"/>
                <a:cs typeface="Calibri" panose="020F0502020204030204" pitchFamily="34" charset="0"/>
              </a:rPr>
              <a:t>II. MẠCH DÃY </a:t>
            </a:r>
          </a:p>
        </p:txBody>
      </p:sp>
    </p:spTree>
    <p:extLst>
      <p:ext uri="{BB962C8B-B14F-4D97-AF65-F5344CB8AC3E}">
        <p14:creationId xmlns:p14="http://schemas.microsoft.com/office/powerpoint/2010/main" val="48729525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 name="TextBox 1">
            <a:extLst>
              <a:ext uri="{FF2B5EF4-FFF2-40B4-BE49-F238E27FC236}">
                <a16:creationId xmlns:a16="http://schemas.microsoft.com/office/drawing/2014/main" id="{B2695929-ED72-5988-4690-72C680CA3041}"/>
              </a:ext>
            </a:extLst>
          </p:cNvPr>
          <p:cNvSpPr txBox="1"/>
          <p:nvPr/>
        </p:nvSpPr>
        <p:spPr>
          <a:xfrm>
            <a:off x="2377576" y="830294"/>
            <a:ext cx="3199600" cy="739754"/>
          </a:xfrm>
          <a:prstGeom prst="rect">
            <a:avLst/>
          </a:prstGeom>
          <a:noFill/>
        </p:spPr>
        <p:txBody>
          <a:bodyPr wrap="square" rtlCol="0">
            <a:spAutoFit/>
          </a:bodyPr>
          <a:lstStyle/>
          <a:p>
            <a:pPr algn="just">
              <a:lnSpc>
                <a:spcPct val="150000"/>
              </a:lnSpc>
            </a:pPr>
            <a:r>
              <a:rPr lang="en-US" sz="3200" b="1" dirty="0">
                <a:solidFill>
                  <a:srgbClr val="002060"/>
                </a:solidFill>
                <a:latin typeface="Arial" panose="020B0604020202020204" pitchFamily="34" charset="0"/>
                <a:cs typeface="Arial" panose="020B0604020202020204" pitchFamily="34" charset="0"/>
              </a:rPr>
              <a:t>2. </a:t>
            </a:r>
            <a:r>
              <a:rPr lang="en-US" sz="3200" b="1" dirty="0" err="1">
                <a:solidFill>
                  <a:srgbClr val="002060"/>
                </a:solidFill>
                <a:latin typeface="Arial" panose="020B0604020202020204" pitchFamily="34" charset="0"/>
                <a:cs typeface="Arial" panose="020B0604020202020204" pitchFamily="34" charset="0"/>
              </a:rPr>
              <a:t>Mạch</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đếm</a:t>
            </a:r>
            <a:r>
              <a:rPr lang="en-US" sz="3200" b="1" dirty="0">
                <a:solidFill>
                  <a:srgbClr val="002060"/>
                </a:solidFill>
                <a:latin typeface="Arial" panose="020B0604020202020204" pitchFamily="34" charset="0"/>
                <a:cs typeface="Arial" panose="020B0604020202020204" pitchFamily="34" charset="0"/>
              </a:rPr>
              <a:t> </a:t>
            </a:r>
          </a:p>
        </p:txBody>
      </p:sp>
      <p:sp>
        <p:nvSpPr>
          <p:cNvPr id="11" name="Rectangle 10">
            <a:extLst>
              <a:ext uri="{FF2B5EF4-FFF2-40B4-BE49-F238E27FC236}">
                <a16:creationId xmlns:a16="http://schemas.microsoft.com/office/drawing/2014/main" id="{26DD89CC-867D-5703-905C-CD4E7C5ABCAF}"/>
              </a:ext>
            </a:extLst>
          </p:cNvPr>
          <p:cNvSpPr/>
          <p:nvPr/>
        </p:nvSpPr>
        <p:spPr>
          <a:xfrm>
            <a:off x="3013038" y="2544721"/>
            <a:ext cx="7596905" cy="553357"/>
          </a:xfrm>
          <a:prstGeom prst="rect">
            <a:avLst/>
          </a:prstGeom>
        </p:spPr>
        <p:txBody>
          <a:bodyPr wrap="square">
            <a:spAutoFit/>
          </a:bodyPr>
          <a:lstStyle/>
          <a:p>
            <a:pPr algn="just">
              <a:lnSpc>
                <a:spcPct val="107000"/>
              </a:lnSpc>
              <a:spcAft>
                <a:spcPts val="1067"/>
              </a:spcAft>
              <a:buSzPts val="1000"/>
              <a:tabLst>
                <a:tab pos="609585" algn="l"/>
              </a:tabLst>
            </a:pPr>
            <a:r>
              <a:rPr lang="en-US" sz="2800" b="1" kern="100" dirty="0" err="1">
                <a:latin typeface="Arial" panose="020B0604020202020204" pitchFamily="34" charset="0"/>
                <a:ea typeface="Calibri" panose="020F0502020204030204" pitchFamily="34" charset="0"/>
                <a:cs typeface="Arial" panose="020B0604020202020204" pitchFamily="34" charset="0"/>
              </a:rPr>
              <a:t>Bảng</a:t>
            </a:r>
            <a:r>
              <a:rPr lang="en-US" sz="2800" b="1" kern="100" dirty="0">
                <a:latin typeface="Arial" panose="020B0604020202020204" pitchFamily="34" charset="0"/>
                <a:ea typeface="Calibri" panose="020F0502020204030204" pitchFamily="34" charset="0"/>
                <a:cs typeface="Arial" panose="020B0604020202020204" pitchFamily="34" charset="0"/>
              </a:rPr>
              <a:t> </a:t>
            </a:r>
            <a:r>
              <a:rPr lang="en-US" sz="2800" b="1" kern="100" dirty="0" err="1">
                <a:latin typeface="Arial" panose="020B0604020202020204" pitchFamily="34" charset="0"/>
                <a:ea typeface="Calibri" panose="020F0502020204030204" pitchFamily="34" charset="0"/>
                <a:cs typeface="Arial" panose="020B0604020202020204" pitchFamily="34" charset="0"/>
              </a:rPr>
              <a:t>chân</a:t>
            </a:r>
            <a:r>
              <a:rPr lang="en-US" sz="2800" b="1" kern="100" dirty="0">
                <a:latin typeface="Arial" panose="020B0604020202020204" pitchFamily="34" charset="0"/>
                <a:ea typeface="Calibri" panose="020F0502020204030204" pitchFamily="34" charset="0"/>
                <a:cs typeface="Arial" panose="020B0604020202020204" pitchFamily="34" charset="0"/>
              </a:rPr>
              <a:t> </a:t>
            </a:r>
            <a:r>
              <a:rPr lang="en-US" sz="2800" b="1" kern="100" dirty="0" err="1">
                <a:latin typeface="Arial" panose="020B0604020202020204" pitchFamily="34" charset="0"/>
                <a:ea typeface="Calibri" panose="020F0502020204030204" pitchFamily="34" charset="0"/>
                <a:cs typeface="Arial" panose="020B0604020202020204" pitchFamily="34" charset="0"/>
              </a:rPr>
              <a:t>lí</a:t>
            </a:r>
            <a:r>
              <a:rPr lang="en-US" sz="2800" b="1" kern="100" dirty="0">
                <a:latin typeface="Arial" panose="020B0604020202020204" pitchFamily="34" charset="0"/>
                <a:ea typeface="Calibri" panose="020F0502020204030204" pitchFamily="34" charset="0"/>
                <a:cs typeface="Arial" panose="020B0604020202020204" pitchFamily="34" charset="0"/>
              </a:rPr>
              <a:t> </a:t>
            </a:r>
            <a:r>
              <a:rPr lang="en-US" sz="2800" b="1" kern="100" dirty="0" err="1">
                <a:latin typeface="Arial" panose="020B0604020202020204" pitchFamily="34" charset="0"/>
                <a:ea typeface="Calibri" panose="020F0502020204030204" pitchFamily="34" charset="0"/>
                <a:cs typeface="Arial" panose="020B0604020202020204" pitchFamily="34" charset="0"/>
              </a:rPr>
              <a:t>của</a:t>
            </a:r>
            <a:r>
              <a:rPr lang="en-US" sz="2800" b="1" kern="100" dirty="0">
                <a:latin typeface="Arial" panose="020B0604020202020204" pitchFamily="34" charset="0"/>
                <a:ea typeface="Calibri" panose="020F0502020204030204" pitchFamily="34" charset="0"/>
                <a:cs typeface="Arial" panose="020B0604020202020204" pitchFamily="34" charset="0"/>
              </a:rPr>
              <a:t> </a:t>
            </a:r>
            <a:r>
              <a:rPr lang="en-US" sz="2800" b="1" kern="100" dirty="0" err="1">
                <a:latin typeface="Arial" panose="020B0604020202020204" pitchFamily="34" charset="0"/>
                <a:ea typeface="Calibri" panose="020F0502020204030204" pitchFamily="34" charset="0"/>
                <a:cs typeface="Arial" panose="020B0604020202020204" pitchFamily="34" charset="0"/>
              </a:rPr>
              <a:t>bộ</a:t>
            </a:r>
            <a:r>
              <a:rPr lang="en-US" sz="2800" b="1" kern="100" dirty="0">
                <a:latin typeface="Arial" panose="020B0604020202020204" pitchFamily="34" charset="0"/>
                <a:ea typeface="Calibri" panose="020F0502020204030204" pitchFamily="34" charset="0"/>
                <a:cs typeface="Arial" panose="020B0604020202020204" pitchFamily="34" charset="0"/>
              </a:rPr>
              <a:t> </a:t>
            </a:r>
            <a:r>
              <a:rPr lang="en-US" sz="2800" b="1" kern="100" dirty="0" err="1">
                <a:latin typeface="Arial" panose="020B0604020202020204" pitchFamily="34" charset="0"/>
                <a:ea typeface="Calibri" panose="020F0502020204030204" pitchFamily="34" charset="0"/>
                <a:cs typeface="Arial" panose="020B0604020202020204" pitchFamily="34" charset="0"/>
              </a:rPr>
              <a:t>đếm</a:t>
            </a:r>
            <a:r>
              <a:rPr lang="en-US" sz="2800" b="1" kern="100" dirty="0">
                <a:latin typeface="Arial" panose="020B0604020202020204" pitchFamily="34" charset="0"/>
                <a:ea typeface="Calibri" panose="020F0502020204030204" pitchFamily="34" charset="0"/>
                <a:cs typeface="Arial" panose="020B0604020202020204" pitchFamily="34" charset="0"/>
              </a:rPr>
              <a:t> </a:t>
            </a:r>
            <a:r>
              <a:rPr lang="en-US" sz="2800" b="1" kern="100" dirty="0" err="1">
                <a:latin typeface="Arial" panose="020B0604020202020204" pitchFamily="34" charset="0"/>
                <a:ea typeface="Calibri" panose="020F0502020204030204" pitchFamily="34" charset="0"/>
                <a:cs typeface="Arial" panose="020B0604020202020204" pitchFamily="34" charset="0"/>
              </a:rPr>
              <a:t>nhị</a:t>
            </a:r>
            <a:r>
              <a:rPr lang="en-US" sz="2800" b="1" kern="100" dirty="0">
                <a:latin typeface="Arial" panose="020B0604020202020204" pitchFamily="34" charset="0"/>
                <a:ea typeface="Calibri" panose="020F0502020204030204" pitchFamily="34" charset="0"/>
                <a:cs typeface="Arial" panose="020B0604020202020204" pitchFamily="34" charset="0"/>
              </a:rPr>
              <a:t> </a:t>
            </a:r>
            <a:r>
              <a:rPr lang="en-US" sz="2800" b="1" kern="100" dirty="0" err="1">
                <a:latin typeface="Arial" panose="020B0604020202020204" pitchFamily="34" charset="0"/>
                <a:ea typeface="Calibri" panose="020F0502020204030204" pitchFamily="34" charset="0"/>
                <a:cs typeface="Arial" panose="020B0604020202020204" pitchFamily="34" charset="0"/>
              </a:rPr>
              <a:t>phân</a:t>
            </a:r>
            <a:r>
              <a:rPr lang="en-US" sz="2800" b="1" kern="100" dirty="0">
                <a:latin typeface="Arial" panose="020B0604020202020204" pitchFamily="34" charset="0"/>
                <a:ea typeface="Calibri" panose="020F0502020204030204" pitchFamily="34" charset="0"/>
                <a:cs typeface="Arial" panose="020B0604020202020204" pitchFamily="34" charset="0"/>
              </a:rPr>
              <a:t> 2 bit  </a:t>
            </a:r>
          </a:p>
        </p:txBody>
      </p:sp>
      <p:graphicFrame>
        <p:nvGraphicFramePr>
          <p:cNvPr id="12" name="Table 11">
            <a:extLst>
              <a:ext uri="{FF2B5EF4-FFF2-40B4-BE49-F238E27FC236}">
                <a16:creationId xmlns:a16="http://schemas.microsoft.com/office/drawing/2014/main" id="{EB2769F1-BB18-C608-E2F6-86F3857F9244}"/>
              </a:ext>
            </a:extLst>
          </p:cNvPr>
          <p:cNvGraphicFramePr>
            <a:graphicFrameLocks noGrp="1"/>
          </p:cNvGraphicFramePr>
          <p:nvPr>
            <p:extLst>
              <p:ext uri="{D42A27DB-BD31-4B8C-83A1-F6EECF244321}">
                <p14:modId xmlns:p14="http://schemas.microsoft.com/office/powerpoint/2010/main" val="580027632"/>
              </p:ext>
            </p:extLst>
          </p:nvPr>
        </p:nvGraphicFramePr>
        <p:xfrm>
          <a:off x="2377576" y="3263254"/>
          <a:ext cx="8972804" cy="2926080"/>
        </p:xfrm>
        <a:graphic>
          <a:graphicData uri="http://schemas.openxmlformats.org/drawingml/2006/table">
            <a:tbl>
              <a:tblPr firstRow="1" firstCol="1" bandRow="1"/>
              <a:tblGrid>
                <a:gridCol w="2243201">
                  <a:extLst>
                    <a:ext uri="{9D8B030D-6E8A-4147-A177-3AD203B41FA5}">
                      <a16:colId xmlns:a16="http://schemas.microsoft.com/office/drawing/2014/main" val="336640854"/>
                    </a:ext>
                  </a:extLst>
                </a:gridCol>
                <a:gridCol w="2243201">
                  <a:extLst>
                    <a:ext uri="{9D8B030D-6E8A-4147-A177-3AD203B41FA5}">
                      <a16:colId xmlns:a16="http://schemas.microsoft.com/office/drawing/2014/main" val="2589177299"/>
                    </a:ext>
                  </a:extLst>
                </a:gridCol>
                <a:gridCol w="2243201">
                  <a:extLst>
                    <a:ext uri="{9D8B030D-6E8A-4147-A177-3AD203B41FA5}">
                      <a16:colId xmlns:a16="http://schemas.microsoft.com/office/drawing/2014/main" val="814779713"/>
                    </a:ext>
                  </a:extLst>
                </a:gridCol>
                <a:gridCol w="2243201">
                  <a:extLst>
                    <a:ext uri="{9D8B030D-6E8A-4147-A177-3AD203B41FA5}">
                      <a16:colId xmlns:a16="http://schemas.microsoft.com/office/drawing/2014/main" val="918551833"/>
                    </a:ext>
                  </a:extLst>
                </a:gridCol>
              </a:tblGrid>
              <a:tr h="975360">
                <a:tc>
                  <a:txBody>
                    <a:bodyPr/>
                    <a:lstStyle/>
                    <a:p>
                      <a:pPr marL="0" marR="0" algn="ctr">
                        <a:spcBef>
                          <a:spcPts val="0"/>
                        </a:spcBef>
                      </a:pPr>
                      <a:r>
                        <a:rPr lang="x-none" sz="2800" b="1" dirty="0">
                          <a:effectLst/>
                          <a:latin typeface="Arial" panose="020B0604020202020204" pitchFamily="34" charset="0"/>
                          <a:cs typeface="Arial" panose="020B0604020202020204" pitchFamily="34" charset="0"/>
                        </a:rPr>
                        <a:t>Xung vào</a:t>
                      </a:r>
                      <a:endParaRPr lang="en-US" sz="2800" b="1" dirty="0">
                        <a:effectLst/>
                        <a:latin typeface="Arial" panose="020B0604020202020204" pitchFamily="34" charset="0"/>
                        <a:ea typeface="Times New Roman" panose="02020603050405020304" pitchFamily="18" charset="0"/>
                        <a:cs typeface="Arial" panose="020B0604020202020204" pitchFamily="34" charset="0"/>
                      </a:endParaRPr>
                    </a:p>
                  </a:txBody>
                  <a:tcPr marT="0" marB="0" anchor="ctr"/>
                </a:tc>
                <a:tc>
                  <a:txBody>
                    <a:bodyPr/>
                    <a:lstStyle/>
                    <a:p>
                      <a:pPr marL="0" marR="0" algn="ctr">
                        <a:spcBef>
                          <a:spcPts val="0"/>
                        </a:spcBef>
                      </a:pPr>
                      <a:r>
                        <a:rPr lang="x-none" sz="2800" b="1" dirty="0">
                          <a:effectLst/>
                          <a:latin typeface="Arial" panose="020B0604020202020204" pitchFamily="34" charset="0"/>
                          <a:cs typeface="Arial" panose="020B0604020202020204" pitchFamily="34" charset="0"/>
                        </a:rPr>
                        <a:t>Q</a:t>
                      </a:r>
                      <a:endParaRPr lang="en-US" sz="2800" b="1" dirty="0">
                        <a:effectLst/>
                        <a:latin typeface="Arial" panose="020B0604020202020204" pitchFamily="34" charset="0"/>
                        <a:ea typeface="Times New Roman" panose="02020603050405020304" pitchFamily="18" charset="0"/>
                        <a:cs typeface="Arial" panose="020B0604020202020204" pitchFamily="34" charset="0"/>
                      </a:endParaRPr>
                    </a:p>
                  </a:txBody>
                  <a:tcPr marT="0" marB="0" anchor="ctr"/>
                </a:tc>
                <a:tc>
                  <a:txBody>
                    <a:bodyPr/>
                    <a:lstStyle/>
                    <a:p>
                      <a:pPr marL="0" marR="0" algn="ctr">
                        <a:spcBef>
                          <a:spcPts val="0"/>
                        </a:spcBef>
                      </a:pPr>
                      <a:r>
                        <a:rPr lang="x-none" sz="2800" b="1">
                          <a:effectLst/>
                          <a:latin typeface="Arial" panose="020B0604020202020204" pitchFamily="34" charset="0"/>
                          <a:cs typeface="Arial" panose="020B0604020202020204" pitchFamily="34" charset="0"/>
                        </a:rPr>
                        <a:t>Q</a:t>
                      </a:r>
                      <a:r>
                        <a:rPr lang="x-none" sz="2800" b="1" baseline="-25000">
                          <a:effectLst/>
                          <a:latin typeface="Arial" panose="020B0604020202020204" pitchFamily="34" charset="0"/>
                          <a:cs typeface="Arial" panose="020B0604020202020204" pitchFamily="34" charset="0"/>
                        </a:rPr>
                        <a:t>0</a:t>
                      </a:r>
                      <a:endParaRPr lang="en-US" sz="2800" b="1">
                        <a:effectLst/>
                        <a:latin typeface="Arial" panose="020B0604020202020204" pitchFamily="34" charset="0"/>
                        <a:ea typeface="Times New Roman" panose="02020603050405020304" pitchFamily="18" charset="0"/>
                        <a:cs typeface="Arial" panose="020B0604020202020204" pitchFamily="34" charset="0"/>
                      </a:endParaRPr>
                    </a:p>
                  </a:txBody>
                  <a:tcPr marT="0" marB="0" anchor="ctr"/>
                </a:tc>
                <a:tc>
                  <a:txBody>
                    <a:bodyPr/>
                    <a:lstStyle/>
                    <a:p>
                      <a:pPr marL="0" marR="0" algn="ctr">
                        <a:spcBef>
                          <a:spcPts val="0"/>
                        </a:spcBef>
                      </a:pPr>
                      <a:r>
                        <a:rPr lang="x-none" sz="2800" b="1" dirty="0">
                          <a:effectLst/>
                          <a:latin typeface="Arial" panose="020B0604020202020204" pitchFamily="34" charset="0"/>
                          <a:cs typeface="Arial" panose="020B0604020202020204" pitchFamily="34" charset="0"/>
                        </a:rPr>
                        <a:t>Giá trị </a:t>
                      </a:r>
                      <a:endParaRPr lang="en-US" sz="2800" b="1" dirty="0">
                        <a:effectLst/>
                        <a:latin typeface="Arial" panose="020B0604020202020204" pitchFamily="34" charset="0"/>
                        <a:cs typeface="Arial" panose="020B0604020202020204" pitchFamily="34" charset="0"/>
                      </a:endParaRPr>
                    </a:p>
                    <a:p>
                      <a:pPr marL="0" marR="0" algn="ctr">
                        <a:spcBef>
                          <a:spcPts val="0"/>
                        </a:spcBef>
                      </a:pPr>
                      <a:r>
                        <a:rPr lang="x-none" sz="2800" b="1" dirty="0">
                          <a:effectLst/>
                          <a:latin typeface="Arial" panose="020B0604020202020204" pitchFamily="34" charset="0"/>
                          <a:cs typeface="Arial" panose="020B0604020202020204" pitchFamily="34" charset="0"/>
                        </a:rPr>
                        <a:t>thập phân</a:t>
                      </a:r>
                      <a:endParaRPr lang="en-US" sz="2800" b="1" dirty="0">
                        <a:effectLst/>
                        <a:latin typeface="Arial" panose="020B0604020202020204" pitchFamily="34" charset="0"/>
                        <a:ea typeface="Times New Roman" panose="02020603050405020304" pitchFamily="18" charset="0"/>
                        <a:cs typeface="Arial" panose="020B0604020202020204" pitchFamily="34" charset="0"/>
                      </a:endParaRPr>
                    </a:p>
                  </a:txBody>
                  <a:tcPr marT="0" marB="0" anchor="ctr"/>
                </a:tc>
                <a:extLst>
                  <a:ext uri="{0D108BD9-81ED-4DB2-BD59-A6C34878D82A}">
                    <a16:rowId xmlns:a16="http://schemas.microsoft.com/office/drawing/2014/main" val="3257905078"/>
                  </a:ext>
                </a:extLst>
              </a:tr>
              <a:tr h="487680">
                <a:tc>
                  <a:txBody>
                    <a:bodyPr/>
                    <a:lstStyle/>
                    <a:p>
                      <a:pPr marL="0" marR="0" algn="ctr">
                        <a:spcBef>
                          <a:spcPts val="0"/>
                        </a:spcBef>
                      </a:pPr>
                      <a:r>
                        <a:rPr lang="x-none" sz="2800" b="0" i="1" dirty="0">
                          <a:solidFill>
                            <a:srgbClr val="FF0000"/>
                          </a:solidFill>
                          <a:effectLst/>
                          <a:latin typeface="Arial" panose="020B0604020202020204" pitchFamily="34" charset="0"/>
                          <a:cs typeface="Arial" panose="020B0604020202020204" pitchFamily="34" charset="0"/>
                        </a:rPr>
                        <a:t>Xóa</a:t>
                      </a:r>
                      <a:endParaRPr lang="en-US" sz="2800" b="0" i="1"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T="0" marB="0" anchor="ctr"/>
                </a:tc>
                <a:tc>
                  <a:txBody>
                    <a:bodyPr/>
                    <a:lstStyle/>
                    <a:p>
                      <a:pPr marL="0" marR="0" algn="ctr">
                        <a:spcBef>
                          <a:spcPts val="0"/>
                        </a:spcBef>
                      </a:pPr>
                      <a:r>
                        <a:rPr lang="x-none" sz="2800">
                          <a:effectLst/>
                          <a:latin typeface="Arial" panose="020B0604020202020204" pitchFamily="34" charset="0"/>
                          <a:cs typeface="Arial" panose="020B0604020202020204" pitchFamily="34" charset="0"/>
                        </a:rPr>
                        <a:t>0</a:t>
                      </a:r>
                      <a:endParaRPr lang="en-US" sz="2800">
                        <a:effectLst/>
                        <a:latin typeface="Arial" panose="020B0604020202020204" pitchFamily="34" charset="0"/>
                        <a:ea typeface="Times New Roman" panose="02020603050405020304" pitchFamily="18" charset="0"/>
                        <a:cs typeface="Arial" panose="020B0604020202020204" pitchFamily="34" charset="0"/>
                      </a:endParaRPr>
                    </a:p>
                  </a:txBody>
                  <a:tcPr marT="0" marB="0" anchor="ctr"/>
                </a:tc>
                <a:tc>
                  <a:txBody>
                    <a:bodyPr/>
                    <a:lstStyle/>
                    <a:p>
                      <a:pPr marL="0" marR="0" algn="ctr">
                        <a:spcBef>
                          <a:spcPts val="0"/>
                        </a:spcBef>
                      </a:pPr>
                      <a:r>
                        <a:rPr lang="x-none" sz="2800" dirty="0">
                          <a:effectLst/>
                          <a:latin typeface="Arial" panose="020B0604020202020204" pitchFamily="34" charset="0"/>
                          <a:cs typeface="Arial" panose="020B0604020202020204" pitchFamily="34" charset="0"/>
                        </a:rPr>
                        <a:t>0</a:t>
                      </a:r>
                      <a:endParaRPr lang="en-US" sz="2800" dirty="0">
                        <a:effectLst/>
                        <a:latin typeface="Arial" panose="020B0604020202020204" pitchFamily="34" charset="0"/>
                        <a:ea typeface="Times New Roman" panose="02020603050405020304" pitchFamily="18" charset="0"/>
                        <a:cs typeface="Arial" panose="020B0604020202020204" pitchFamily="34" charset="0"/>
                      </a:endParaRPr>
                    </a:p>
                  </a:txBody>
                  <a:tcPr marT="0" marB="0" anchor="ctr"/>
                </a:tc>
                <a:tc>
                  <a:txBody>
                    <a:bodyPr/>
                    <a:lstStyle/>
                    <a:p>
                      <a:pPr marL="0" marR="0" algn="ctr">
                        <a:spcBef>
                          <a:spcPts val="0"/>
                        </a:spcBef>
                      </a:pPr>
                      <a:r>
                        <a:rPr lang="x-none" sz="2800" dirty="0">
                          <a:solidFill>
                            <a:srgbClr val="0070C0"/>
                          </a:solidFill>
                          <a:effectLst/>
                          <a:latin typeface="Arial" panose="020B0604020202020204" pitchFamily="34" charset="0"/>
                          <a:cs typeface="Arial" panose="020B0604020202020204" pitchFamily="34" charset="0"/>
                        </a:rPr>
                        <a:t>0</a:t>
                      </a:r>
                      <a:endParaRPr lang="en-US" sz="28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T="0" marB="0" anchor="ctr"/>
                </a:tc>
                <a:extLst>
                  <a:ext uri="{0D108BD9-81ED-4DB2-BD59-A6C34878D82A}">
                    <a16:rowId xmlns:a16="http://schemas.microsoft.com/office/drawing/2014/main" val="3083152160"/>
                  </a:ext>
                </a:extLst>
              </a:tr>
              <a:tr h="487680">
                <a:tc>
                  <a:txBody>
                    <a:bodyPr/>
                    <a:lstStyle/>
                    <a:p>
                      <a:pPr marL="0" marR="0" algn="ctr">
                        <a:spcBef>
                          <a:spcPts val="0"/>
                        </a:spcBef>
                      </a:pPr>
                      <a:r>
                        <a:rPr lang="x-none" sz="2800" b="0" i="1" dirty="0">
                          <a:solidFill>
                            <a:srgbClr val="FF0000"/>
                          </a:solidFill>
                          <a:effectLst/>
                          <a:latin typeface="Arial" panose="020B0604020202020204" pitchFamily="34" charset="0"/>
                          <a:cs typeface="Arial" panose="020B0604020202020204" pitchFamily="34" charset="0"/>
                        </a:rPr>
                        <a:t>1</a:t>
                      </a:r>
                      <a:endParaRPr lang="en-US" sz="2800" b="0" i="1"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T="0" marB="0" anchor="ctr"/>
                </a:tc>
                <a:tc>
                  <a:txBody>
                    <a:bodyPr/>
                    <a:lstStyle/>
                    <a:p>
                      <a:pPr marL="0" marR="0" algn="ctr">
                        <a:spcBef>
                          <a:spcPts val="0"/>
                        </a:spcBef>
                      </a:pPr>
                      <a:r>
                        <a:rPr lang="x-none" sz="2800">
                          <a:effectLst/>
                          <a:latin typeface="Arial" panose="020B0604020202020204" pitchFamily="34" charset="0"/>
                          <a:cs typeface="Arial" panose="020B0604020202020204" pitchFamily="34" charset="0"/>
                        </a:rPr>
                        <a:t>0</a:t>
                      </a:r>
                      <a:endParaRPr lang="en-US" sz="2800">
                        <a:effectLst/>
                        <a:latin typeface="Arial" panose="020B0604020202020204" pitchFamily="34" charset="0"/>
                        <a:ea typeface="Times New Roman" panose="02020603050405020304" pitchFamily="18" charset="0"/>
                        <a:cs typeface="Arial" panose="020B0604020202020204" pitchFamily="34" charset="0"/>
                      </a:endParaRPr>
                    </a:p>
                  </a:txBody>
                  <a:tcPr marT="0" marB="0" anchor="ctr"/>
                </a:tc>
                <a:tc>
                  <a:txBody>
                    <a:bodyPr/>
                    <a:lstStyle/>
                    <a:p>
                      <a:pPr marL="0" marR="0" algn="ctr">
                        <a:spcBef>
                          <a:spcPts val="0"/>
                        </a:spcBef>
                      </a:pPr>
                      <a:r>
                        <a:rPr lang="x-none" sz="2800" dirty="0">
                          <a:effectLst/>
                          <a:latin typeface="Arial" panose="020B0604020202020204" pitchFamily="34" charset="0"/>
                          <a:cs typeface="Arial" panose="020B0604020202020204" pitchFamily="34" charset="0"/>
                        </a:rPr>
                        <a:t>1</a:t>
                      </a:r>
                      <a:endParaRPr lang="en-US" sz="2800" dirty="0">
                        <a:effectLst/>
                        <a:latin typeface="Arial" panose="020B0604020202020204" pitchFamily="34" charset="0"/>
                        <a:ea typeface="Times New Roman" panose="02020603050405020304" pitchFamily="18" charset="0"/>
                        <a:cs typeface="Arial" panose="020B0604020202020204" pitchFamily="34" charset="0"/>
                      </a:endParaRPr>
                    </a:p>
                  </a:txBody>
                  <a:tcPr marT="0" marB="0" anchor="ctr"/>
                </a:tc>
                <a:tc>
                  <a:txBody>
                    <a:bodyPr/>
                    <a:lstStyle/>
                    <a:p>
                      <a:pPr marL="0" marR="0" algn="ctr">
                        <a:spcBef>
                          <a:spcPts val="0"/>
                        </a:spcBef>
                      </a:pPr>
                      <a:r>
                        <a:rPr lang="x-none" sz="2800" dirty="0">
                          <a:solidFill>
                            <a:srgbClr val="0070C0"/>
                          </a:solidFill>
                          <a:effectLst/>
                          <a:latin typeface="Arial" panose="020B0604020202020204" pitchFamily="34" charset="0"/>
                          <a:cs typeface="Arial" panose="020B0604020202020204" pitchFamily="34" charset="0"/>
                        </a:rPr>
                        <a:t>1</a:t>
                      </a:r>
                      <a:endParaRPr lang="en-US" sz="28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T="0" marB="0" anchor="ctr"/>
                </a:tc>
                <a:extLst>
                  <a:ext uri="{0D108BD9-81ED-4DB2-BD59-A6C34878D82A}">
                    <a16:rowId xmlns:a16="http://schemas.microsoft.com/office/drawing/2014/main" val="1235408026"/>
                  </a:ext>
                </a:extLst>
              </a:tr>
              <a:tr h="487680">
                <a:tc>
                  <a:txBody>
                    <a:bodyPr/>
                    <a:lstStyle/>
                    <a:p>
                      <a:pPr marL="0" marR="0" algn="ctr">
                        <a:spcBef>
                          <a:spcPts val="0"/>
                        </a:spcBef>
                      </a:pPr>
                      <a:r>
                        <a:rPr lang="x-none" sz="2800" b="0" i="1" dirty="0">
                          <a:solidFill>
                            <a:srgbClr val="FF0000"/>
                          </a:solidFill>
                          <a:effectLst/>
                          <a:latin typeface="Arial" panose="020B0604020202020204" pitchFamily="34" charset="0"/>
                          <a:cs typeface="Arial" panose="020B0604020202020204" pitchFamily="34" charset="0"/>
                        </a:rPr>
                        <a:t>2</a:t>
                      </a:r>
                      <a:endParaRPr lang="en-US" sz="2800" b="0" i="1"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T="0" marB="0" anchor="ctr"/>
                </a:tc>
                <a:tc>
                  <a:txBody>
                    <a:bodyPr/>
                    <a:lstStyle/>
                    <a:p>
                      <a:pPr marL="0" marR="0" algn="ctr">
                        <a:spcBef>
                          <a:spcPts val="0"/>
                        </a:spcBef>
                      </a:pPr>
                      <a:r>
                        <a:rPr lang="x-none" sz="2800">
                          <a:effectLst/>
                          <a:latin typeface="Arial" panose="020B0604020202020204" pitchFamily="34" charset="0"/>
                          <a:cs typeface="Arial" panose="020B0604020202020204" pitchFamily="34" charset="0"/>
                        </a:rPr>
                        <a:t>1</a:t>
                      </a:r>
                      <a:endParaRPr lang="en-US" sz="2800">
                        <a:effectLst/>
                        <a:latin typeface="Arial" panose="020B0604020202020204" pitchFamily="34" charset="0"/>
                        <a:ea typeface="Times New Roman" panose="02020603050405020304" pitchFamily="18" charset="0"/>
                        <a:cs typeface="Arial" panose="020B0604020202020204" pitchFamily="34" charset="0"/>
                      </a:endParaRPr>
                    </a:p>
                  </a:txBody>
                  <a:tcPr marT="0" marB="0" anchor="ctr"/>
                </a:tc>
                <a:tc>
                  <a:txBody>
                    <a:bodyPr/>
                    <a:lstStyle/>
                    <a:p>
                      <a:pPr marL="0" marR="0" algn="ctr">
                        <a:spcBef>
                          <a:spcPts val="0"/>
                        </a:spcBef>
                      </a:pPr>
                      <a:r>
                        <a:rPr lang="x-none" sz="2800" dirty="0">
                          <a:effectLst/>
                          <a:latin typeface="Arial" panose="020B0604020202020204" pitchFamily="34" charset="0"/>
                          <a:cs typeface="Arial" panose="020B0604020202020204" pitchFamily="34" charset="0"/>
                        </a:rPr>
                        <a:t>0</a:t>
                      </a:r>
                      <a:endParaRPr lang="en-US" sz="2800" dirty="0">
                        <a:effectLst/>
                        <a:latin typeface="Arial" panose="020B0604020202020204" pitchFamily="34" charset="0"/>
                        <a:ea typeface="Times New Roman" panose="02020603050405020304" pitchFamily="18" charset="0"/>
                        <a:cs typeface="Arial" panose="020B0604020202020204" pitchFamily="34" charset="0"/>
                      </a:endParaRPr>
                    </a:p>
                  </a:txBody>
                  <a:tcPr marT="0" marB="0" anchor="ctr"/>
                </a:tc>
                <a:tc>
                  <a:txBody>
                    <a:bodyPr/>
                    <a:lstStyle/>
                    <a:p>
                      <a:pPr marL="0" marR="0" algn="ctr">
                        <a:spcBef>
                          <a:spcPts val="0"/>
                        </a:spcBef>
                      </a:pPr>
                      <a:r>
                        <a:rPr lang="x-none" sz="2800" dirty="0">
                          <a:solidFill>
                            <a:srgbClr val="0070C0"/>
                          </a:solidFill>
                          <a:effectLst/>
                          <a:latin typeface="Arial" panose="020B0604020202020204" pitchFamily="34" charset="0"/>
                          <a:cs typeface="Arial" panose="020B0604020202020204" pitchFamily="34" charset="0"/>
                        </a:rPr>
                        <a:t>2</a:t>
                      </a:r>
                      <a:endParaRPr lang="en-US" sz="28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T="0" marB="0" anchor="ctr"/>
                </a:tc>
                <a:extLst>
                  <a:ext uri="{0D108BD9-81ED-4DB2-BD59-A6C34878D82A}">
                    <a16:rowId xmlns:a16="http://schemas.microsoft.com/office/drawing/2014/main" val="258829514"/>
                  </a:ext>
                </a:extLst>
              </a:tr>
              <a:tr h="487680">
                <a:tc>
                  <a:txBody>
                    <a:bodyPr/>
                    <a:lstStyle/>
                    <a:p>
                      <a:pPr marL="0" marR="0" algn="ctr">
                        <a:spcBef>
                          <a:spcPts val="0"/>
                        </a:spcBef>
                      </a:pPr>
                      <a:r>
                        <a:rPr lang="x-none" sz="2800" b="0" i="1" dirty="0">
                          <a:solidFill>
                            <a:srgbClr val="FF0000"/>
                          </a:solidFill>
                          <a:effectLst/>
                          <a:latin typeface="Arial" panose="020B0604020202020204" pitchFamily="34" charset="0"/>
                          <a:cs typeface="Arial" panose="020B0604020202020204" pitchFamily="34" charset="0"/>
                        </a:rPr>
                        <a:t>3</a:t>
                      </a:r>
                      <a:endParaRPr lang="en-US" sz="2800" b="0" i="1"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T="0" marB="0" anchor="ctr"/>
                </a:tc>
                <a:tc>
                  <a:txBody>
                    <a:bodyPr/>
                    <a:lstStyle/>
                    <a:p>
                      <a:pPr marL="0" marR="0" algn="ctr">
                        <a:spcBef>
                          <a:spcPts val="0"/>
                        </a:spcBef>
                      </a:pPr>
                      <a:r>
                        <a:rPr lang="x-none" sz="2800">
                          <a:effectLst/>
                          <a:latin typeface="Arial" panose="020B0604020202020204" pitchFamily="34" charset="0"/>
                          <a:cs typeface="Arial" panose="020B0604020202020204" pitchFamily="34" charset="0"/>
                        </a:rPr>
                        <a:t>1</a:t>
                      </a:r>
                      <a:endParaRPr lang="en-US" sz="2800">
                        <a:effectLst/>
                        <a:latin typeface="Arial" panose="020B0604020202020204" pitchFamily="34" charset="0"/>
                        <a:ea typeface="Times New Roman" panose="02020603050405020304" pitchFamily="18" charset="0"/>
                        <a:cs typeface="Arial" panose="020B0604020202020204" pitchFamily="34" charset="0"/>
                      </a:endParaRPr>
                    </a:p>
                  </a:txBody>
                  <a:tcPr marT="0" marB="0" anchor="ctr"/>
                </a:tc>
                <a:tc>
                  <a:txBody>
                    <a:bodyPr/>
                    <a:lstStyle/>
                    <a:p>
                      <a:pPr marL="0" marR="0" algn="ctr">
                        <a:spcBef>
                          <a:spcPts val="0"/>
                        </a:spcBef>
                      </a:pPr>
                      <a:r>
                        <a:rPr lang="x-none" sz="2800">
                          <a:effectLst/>
                          <a:latin typeface="Arial" panose="020B0604020202020204" pitchFamily="34" charset="0"/>
                          <a:cs typeface="Arial" panose="020B0604020202020204" pitchFamily="34" charset="0"/>
                        </a:rPr>
                        <a:t>1</a:t>
                      </a:r>
                      <a:endParaRPr lang="en-US" sz="2800">
                        <a:effectLst/>
                        <a:latin typeface="Arial" panose="020B0604020202020204" pitchFamily="34" charset="0"/>
                        <a:ea typeface="Times New Roman" panose="02020603050405020304" pitchFamily="18" charset="0"/>
                        <a:cs typeface="Arial" panose="020B0604020202020204" pitchFamily="34" charset="0"/>
                      </a:endParaRPr>
                    </a:p>
                  </a:txBody>
                  <a:tcPr marT="0" marB="0" anchor="ctr"/>
                </a:tc>
                <a:tc>
                  <a:txBody>
                    <a:bodyPr/>
                    <a:lstStyle/>
                    <a:p>
                      <a:pPr marL="0" marR="0" algn="ctr">
                        <a:spcBef>
                          <a:spcPts val="0"/>
                        </a:spcBef>
                      </a:pPr>
                      <a:r>
                        <a:rPr lang="x-none" sz="2800" dirty="0">
                          <a:solidFill>
                            <a:srgbClr val="0070C0"/>
                          </a:solidFill>
                          <a:effectLst/>
                          <a:latin typeface="Arial" panose="020B0604020202020204" pitchFamily="34" charset="0"/>
                          <a:cs typeface="Arial" panose="020B0604020202020204" pitchFamily="34" charset="0"/>
                        </a:rPr>
                        <a:t>3</a:t>
                      </a:r>
                      <a:endParaRPr lang="en-US" sz="28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T="0" marB="0" anchor="ctr"/>
                </a:tc>
                <a:extLst>
                  <a:ext uri="{0D108BD9-81ED-4DB2-BD59-A6C34878D82A}">
                    <a16:rowId xmlns:a16="http://schemas.microsoft.com/office/drawing/2014/main" val="1881184443"/>
                  </a:ext>
                </a:extLst>
              </a:tr>
            </a:tbl>
          </a:graphicData>
        </a:graphic>
      </p:graphicFrame>
      <p:sp>
        <p:nvSpPr>
          <p:cNvPr id="15" name="TextBox 14">
            <a:extLst>
              <a:ext uri="{FF2B5EF4-FFF2-40B4-BE49-F238E27FC236}">
                <a16:creationId xmlns:a16="http://schemas.microsoft.com/office/drawing/2014/main" id="{82A4F21E-48D3-1DA7-E09A-1B9F515A0987}"/>
              </a:ext>
            </a:extLst>
          </p:cNvPr>
          <p:cNvSpPr txBox="1"/>
          <p:nvPr/>
        </p:nvSpPr>
        <p:spPr>
          <a:xfrm>
            <a:off x="2411303" y="1720710"/>
            <a:ext cx="9577179" cy="65883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spAutoFit/>
          </a:bodyPr>
          <a:lstStyle/>
          <a:p>
            <a:pPr algn="just">
              <a:lnSpc>
                <a:spcPct val="150000"/>
              </a:lnSpc>
            </a:pPr>
            <a:r>
              <a:rPr lang="en-US" sz="2800" b="1" dirty="0">
                <a:solidFill>
                  <a:srgbClr val="0070C0"/>
                </a:solidFill>
                <a:latin typeface="Arial" panose="020B0604020202020204" pitchFamily="34" charset="0"/>
                <a:cs typeface="Arial" panose="020B0604020202020204" pitchFamily="34" charset="0"/>
              </a:rPr>
              <a:t>b. </a:t>
            </a:r>
            <a:r>
              <a:rPr lang="en-US" sz="2800" b="1" dirty="0" err="1">
                <a:solidFill>
                  <a:srgbClr val="0070C0"/>
                </a:solidFill>
                <a:latin typeface="Arial" panose="020B0604020202020204" pitchFamily="34" charset="0"/>
                <a:cs typeface="Arial" panose="020B0604020202020204" pitchFamily="34" charset="0"/>
              </a:rPr>
              <a:t>Mạch</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đếm</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nhị</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phân</a:t>
            </a:r>
            <a:r>
              <a:rPr lang="en-US" sz="2800" b="1" dirty="0">
                <a:solidFill>
                  <a:srgbClr val="0070C0"/>
                </a:solidFill>
                <a:latin typeface="Arial" panose="020B0604020202020204" pitchFamily="34" charset="0"/>
                <a:cs typeface="Arial" panose="020B0604020202020204" pitchFamily="34" charset="0"/>
              </a:rPr>
              <a:t> 2 bit </a:t>
            </a:r>
            <a:r>
              <a:rPr lang="en-US" sz="2800" b="1" dirty="0" err="1">
                <a:solidFill>
                  <a:srgbClr val="0070C0"/>
                </a:solidFill>
                <a:latin typeface="Arial" panose="020B0604020202020204" pitchFamily="34" charset="0"/>
                <a:cs typeface="Arial" panose="020B0604020202020204" pitchFamily="34" charset="0"/>
              </a:rPr>
              <a:t>sử</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dụng</a:t>
            </a:r>
            <a:r>
              <a:rPr lang="en-US" sz="2800" b="1" dirty="0">
                <a:solidFill>
                  <a:srgbClr val="0070C0"/>
                </a:solidFill>
                <a:latin typeface="Arial" panose="020B0604020202020204" pitchFamily="34" charset="0"/>
                <a:cs typeface="Arial" panose="020B0604020202020204" pitchFamily="34" charset="0"/>
              </a:rPr>
              <a:t> FF-D</a:t>
            </a:r>
          </a:p>
        </p:txBody>
      </p:sp>
      <p:sp>
        <p:nvSpPr>
          <p:cNvPr id="7" name="TextBox 6">
            <a:extLst>
              <a:ext uri="{FF2B5EF4-FFF2-40B4-BE49-F238E27FC236}">
                <a16:creationId xmlns:a16="http://schemas.microsoft.com/office/drawing/2014/main" id="{AE451987-F436-890C-6F93-65498A81205A}"/>
              </a:ext>
            </a:extLst>
          </p:cNvPr>
          <p:cNvSpPr txBox="1"/>
          <p:nvPr/>
        </p:nvSpPr>
        <p:spPr>
          <a:xfrm>
            <a:off x="1463054" y="-188705"/>
            <a:ext cx="9287839" cy="1200329"/>
          </a:xfrm>
          <a:prstGeom prst="rect">
            <a:avLst/>
          </a:prstGeom>
          <a:noFill/>
        </p:spPr>
        <p:txBody>
          <a:bodyPr wrap="square" rtlCol="0">
            <a:spAutoFit/>
          </a:bodyPr>
          <a:lstStyle/>
          <a:p>
            <a:pPr algn="ctr">
              <a:lnSpc>
                <a:spcPct val="150000"/>
              </a:lnSpc>
            </a:pPr>
            <a:r>
              <a:rPr lang="en-US" sz="4800" b="1" dirty="0">
                <a:solidFill>
                  <a:srgbClr val="002060"/>
                </a:solidFill>
                <a:latin typeface="Calibri" panose="020F0502020204030204" pitchFamily="34" charset="0"/>
                <a:cs typeface="Calibri" panose="020F0502020204030204" pitchFamily="34" charset="0"/>
              </a:rPr>
              <a:t>II. MẠCH DÃY </a:t>
            </a:r>
          </a:p>
        </p:txBody>
      </p:sp>
    </p:spTree>
    <p:extLst>
      <p:ext uri="{BB962C8B-B14F-4D97-AF65-F5344CB8AC3E}">
        <p14:creationId xmlns:p14="http://schemas.microsoft.com/office/powerpoint/2010/main" val="308540328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 name="TextBox 1">
            <a:extLst>
              <a:ext uri="{FF2B5EF4-FFF2-40B4-BE49-F238E27FC236}">
                <a16:creationId xmlns:a16="http://schemas.microsoft.com/office/drawing/2014/main" id="{B2695929-ED72-5988-4690-72C680CA3041}"/>
              </a:ext>
            </a:extLst>
          </p:cNvPr>
          <p:cNvSpPr txBox="1"/>
          <p:nvPr/>
        </p:nvSpPr>
        <p:spPr>
          <a:xfrm>
            <a:off x="2533062" y="842536"/>
            <a:ext cx="3199600" cy="739754"/>
          </a:xfrm>
          <a:prstGeom prst="rect">
            <a:avLst/>
          </a:prstGeom>
          <a:noFill/>
        </p:spPr>
        <p:txBody>
          <a:bodyPr wrap="square" rtlCol="0">
            <a:spAutoFit/>
          </a:bodyPr>
          <a:lstStyle/>
          <a:p>
            <a:pPr algn="just">
              <a:lnSpc>
                <a:spcPct val="150000"/>
              </a:lnSpc>
            </a:pPr>
            <a:r>
              <a:rPr lang="en-US" sz="3200" b="1" dirty="0">
                <a:solidFill>
                  <a:srgbClr val="002060"/>
                </a:solidFill>
                <a:latin typeface="Arial" panose="020B0604020202020204" pitchFamily="34" charset="0"/>
                <a:cs typeface="Arial" panose="020B0604020202020204" pitchFamily="34" charset="0"/>
              </a:rPr>
              <a:t>2. </a:t>
            </a:r>
            <a:r>
              <a:rPr lang="en-US" sz="3200" b="1" dirty="0" err="1">
                <a:solidFill>
                  <a:srgbClr val="002060"/>
                </a:solidFill>
                <a:latin typeface="Arial" panose="020B0604020202020204" pitchFamily="34" charset="0"/>
                <a:cs typeface="Arial" panose="020B0604020202020204" pitchFamily="34" charset="0"/>
              </a:rPr>
              <a:t>Mạch</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đếm</a:t>
            </a:r>
            <a:r>
              <a:rPr lang="en-US" sz="3200" b="1" dirty="0">
                <a:solidFill>
                  <a:srgbClr val="002060"/>
                </a:solidFill>
                <a:latin typeface="Arial" panose="020B0604020202020204" pitchFamily="34" charset="0"/>
                <a:cs typeface="Arial" panose="020B0604020202020204" pitchFamily="34" charset="0"/>
              </a:rPr>
              <a:t> </a:t>
            </a:r>
          </a:p>
        </p:txBody>
      </p:sp>
      <p:sp>
        <p:nvSpPr>
          <p:cNvPr id="11" name="Rectangle 3">
            <a:extLst>
              <a:ext uri="{FF2B5EF4-FFF2-40B4-BE49-F238E27FC236}">
                <a16:creationId xmlns:a16="http://schemas.microsoft.com/office/drawing/2014/main" id="{D30B54B8-1DB8-B0CC-D641-08A0A867AF10}"/>
              </a:ext>
            </a:extLst>
          </p:cNvPr>
          <p:cNvSpPr>
            <a:spLocks noChangeArrowheads="1"/>
          </p:cNvSpPr>
          <p:nvPr/>
        </p:nvSpPr>
        <p:spPr bwMode="auto">
          <a:xfrm>
            <a:off x="1032302" y="4567872"/>
            <a:ext cx="246286"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21920" tIns="60960" rIns="121920" bIns="60960" numCol="1" anchor="ctr" anchorCtr="0" compatLnSpc="1">
            <a:prstTxWarp prst="textNoShape">
              <a:avLst/>
            </a:prstTxWarp>
            <a:spAutoFit/>
          </a:bodyPr>
          <a:lstStyle/>
          <a:p>
            <a:endParaRPr lang="en-US" sz="2400"/>
          </a:p>
        </p:txBody>
      </p:sp>
      <p:sp>
        <p:nvSpPr>
          <p:cNvPr id="14" name="Pentagon 23">
            <a:extLst>
              <a:ext uri="{FF2B5EF4-FFF2-40B4-BE49-F238E27FC236}">
                <a16:creationId xmlns:a16="http://schemas.microsoft.com/office/drawing/2014/main" id="{9E10CEF2-31B0-D5E5-DD81-CE16015E9469}"/>
              </a:ext>
            </a:extLst>
          </p:cNvPr>
          <p:cNvSpPr/>
          <p:nvPr/>
        </p:nvSpPr>
        <p:spPr>
          <a:xfrm>
            <a:off x="5437112" y="4160290"/>
            <a:ext cx="2081288" cy="815163"/>
          </a:xfrm>
          <a:prstGeom prst="homePlat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rgbClr val="002060"/>
                </a:solidFill>
                <a:latin typeface="Arial" panose="020B0604020202020204" pitchFamily="34" charset="0"/>
                <a:cs typeface="Arial" panose="020B0604020202020204" pitchFamily="34" charset="0"/>
              </a:rPr>
              <a:t>KẾT LUẬN</a:t>
            </a:r>
          </a:p>
        </p:txBody>
      </p:sp>
      <p:sp>
        <p:nvSpPr>
          <p:cNvPr id="5" name="Rectangle 4">
            <a:extLst>
              <a:ext uri="{FF2B5EF4-FFF2-40B4-BE49-F238E27FC236}">
                <a16:creationId xmlns:a16="http://schemas.microsoft.com/office/drawing/2014/main" id="{3B1358A5-4039-501C-4DA5-744392B22F3D}"/>
              </a:ext>
            </a:extLst>
          </p:cNvPr>
          <p:cNvSpPr/>
          <p:nvPr/>
        </p:nvSpPr>
        <p:spPr>
          <a:xfrm>
            <a:off x="1155445" y="2525295"/>
            <a:ext cx="11195764" cy="519886"/>
          </a:xfrm>
          <a:prstGeom prst="rect">
            <a:avLst/>
          </a:prstGeom>
        </p:spPr>
        <p:txBody>
          <a:bodyPr wrap="square">
            <a:spAutoFit/>
          </a:bodyPr>
          <a:lstStyle/>
          <a:p>
            <a:pPr algn="just">
              <a:lnSpc>
                <a:spcPct val="107000"/>
              </a:lnSpc>
              <a:spcAft>
                <a:spcPts val="1067"/>
              </a:spcAft>
              <a:buSzPts val="1000"/>
              <a:tabLst>
                <a:tab pos="609585" algn="l"/>
              </a:tabLst>
            </a:pPr>
            <a:r>
              <a:rPr lang="en-US" sz="2800" b="1" kern="100" dirty="0" err="1">
                <a:latin typeface="Arial" panose="020B0604020202020204" pitchFamily="34" charset="0"/>
                <a:ea typeface="Calibri" panose="020F0502020204030204" pitchFamily="34" charset="0"/>
                <a:cs typeface="Arial" panose="020B0604020202020204" pitchFamily="34" charset="0"/>
              </a:rPr>
              <a:t>Giản</a:t>
            </a:r>
            <a:r>
              <a:rPr lang="en-US" sz="2800" b="1" kern="100" dirty="0">
                <a:latin typeface="Arial" panose="020B0604020202020204" pitchFamily="34" charset="0"/>
                <a:ea typeface="Calibri" panose="020F0502020204030204" pitchFamily="34" charset="0"/>
                <a:cs typeface="Arial" panose="020B0604020202020204" pitchFamily="34" charset="0"/>
              </a:rPr>
              <a:t> </a:t>
            </a:r>
            <a:r>
              <a:rPr lang="en-US" sz="2800" b="1" kern="100" dirty="0" err="1">
                <a:latin typeface="Arial" panose="020B0604020202020204" pitchFamily="34" charset="0"/>
                <a:ea typeface="Calibri" panose="020F0502020204030204" pitchFamily="34" charset="0"/>
                <a:cs typeface="Arial" panose="020B0604020202020204" pitchFamily="34" charset="0"/>
              </a:rPr>
              <a:t>đồ</a:t>
            </a:r>
            <a:r>
              <a:rPr lang="en-US" sz="2800" b="1" kern="100" dirty="0">
                <a:latin typeface="Arial" panose="020B0604020202020204" pitchFamily="34" charset="0"/>
                <a:ea typeface="Calibri" panose="020F0502020204030204" pitchFamily="34" charset="0"/>
                <a:cs typeface="Arial" panose="020B0604020202020204" pitchFamily="34" charset="0"/>
              </a:rPr>
              <a:t> </a:t>
            </a:r>
            <a:r>
              <a:rPr lang="en-US" sz="2800" b="1" kern="100" dirty="0" err="1">
                <a:latin typeface="Arial" panose="020B0604020202020204" pitchFamily="34" charset="0"/>
                <a:ea typeface="Calibri" panose="020F0502020204030204" pitchFamily="34" charset="0"/>
                <a:cs typeface="Arial" panose="020B0604020202020204" pitchFamily="34" charset="0"/>
              </a:rPr>
              <a:t>thời</a:t>
            </a:r>
            <a:r>
              <a:rPr lang="en-US" sz="2800" b="1" kern="100" dirty="0">
                <a:latin typeface="Arial" panose="020B0604020202020204" pitchFamily="34" charset="0"/>
                <a:ea typeface="Calibri" panose="020F0502020204030204" pitchFamily="34" charset="0"/>
                <a:cs typeface="Arial" panose="020B0604020202020204" pitchFamily="34" charset="0"/>
              </a:rPr>
              <a:t> </a:t>
            </a:r>
            <a:r>
              <a:rPr lang="en-US" sz="2800" b="1" kern="100" dirty="0" err="1">
                <a:latin typeface="Arial" panose="020B0604020202020204" pitchFamily="34" charset="0"/>
                <a:ea typeface="Calibri" panose="020F0502020204030204" pitchFamily="34" charset="0"/>
                <a:cs typeface="Arial" panose="020B0604020202020204" pitchFamily="34" charset="0"/>
              </a:rPr>
              <a:t>gian</a:t>
            </a:r>
            <a:r>
              <a:rPr lang="en-US" sz="2800" b="1" kern="100" dirty="0">
                <a:latin typeface="Arial" panose="020B0604020202020204" pitchFamily="34" charset="0"/>
                <a:ea typeface="Calibri" panose="020F0502020204030204" pitchFamily="34" charset="0"/>
                <a:cs typeface="Arial" panose="020B0604020202020204" pitchFamily="34" charset="0"/>
              </a:rPr>
              <a:t> </a:t>
            </a:r>
            <a:r>
              <a:rPr lang="en-US" sz="2800" b="1" kern="100" dirty="0" err="1">
                <a:latin typeface="Arial" panose="020B0604020202020204" pitchFamily="34" charset="0"/>
                <a:ea typeface="Calibri" panose="020F0502020204030204" pitchFamily="34" charset="0"/>
                <a:cs typeface="Arial" panose="020B0604020202020204" pitchFamily="34" charset="0"/>
              </a:rPr>
              <a:t>của</a:t>
            </a:r>
            <a:r>
              <a:rPr lang="en-US" sz="2800" b="1" kern="100" dirty="0">
                <a:latin typeface="Arial" panose="020B0604020202020204" pitchFamily="34" charset="0"/>
                <a:ea typeface="Calibri" panose="020F0502020204030204" pitchFamily="34" charset="0"/>
                <a:cs typeface="Arial" panose="020B0604020202020204" pitchFamily="34" charset="0"/>
              </a:rPr>
              <a:t> </a:t>
            </a:r>
            <a:r>
              <a:rPr lang="en-US" sz="2800" b="1" kern="100" dirty="0" err="1">
                <a:latin typeface="Arial" panose="020B0604020202020204" pitchFamily="34" charset="0"/>
                <a:ea typeface="Calibri" panose="020F0502020204030204" pitchFamily="34" charset="0"/>
                <a:cs typeface="Arial" panose="020B0604020202020204" pitchFamily="34" charset="0"/>
              </a:rPr>
              <a:t>bộ</a:t>
            </a:r>
            <a:r>
              <a:rPr lang="en-US" sz="2800" b="1" kern="100" dirty="0">
                <a:latin typeface="Arial" panose="020B0604020202020204" pitchFamily="34" charset="0"/>
                <a:ea typeface="Calibri" panose="020F0502020204030204" pitchFamily="34" charset="0"/>
                <a:cs typeface="Arial" panose="020B0604020202020204" pitchFamily="34" charset="0"/>
              </a:rPr>
              <a:t> </a:t>
            </a:r>
            <a:r>
              <a:rPr lang="en-US" sz="2800" b="1" kern="100" dirty="0" err="1">
                <a:latin typeface="Arial" panose="020B0604020202020204" pitchFamily="34" charset="0"/>
                <a:ea typeface="Calibri" panose="020F0502020204030204" pitchFamily="34" charset="0"/>
                <a:cs typeface="Arial" panose="020B0604020202020204" pitchFamily="34" charset="0"/>
              </a:rPr>
              <a:t>đếm</a:t>
            </a:r>
            <a:r>
              <a:rPr lang="en-US" sz="2800" b="1" kern="100" dirty="0">
                <a:latin typeface="Arial" panose="020B0604020202020204" pitchFamily="34" charset="0"/>
                <a:ea typeface="Calibri" panose="020F0502020204030204" pitchFamily="34" charset="0"/>
                <a:cs typeface="Arial" panose="020B0604020202020204" pitchFamily="34" charset="0"/>
              </a:rPr>
              <a:t> </a:t>
            </a:r>
            <a:r>
              <a:rPr lang="en-US" sz="2800" b="1" kern="100" dirty="0" err="1">
                <a:latin typeface="Arial" panose="020B0604020202020204" pitchFamily="34" charset="0"/>
                <a:ea typeface="Calibri" panose="020F0502020204030204" pitchFamily="34" charset="0"/>
                <a:cs typeface="Arial" panose="020B0604020202020204" pitchFamily="34" charset="0"/>
              </a:rPr>
              <a:t>nhị</a:t>
            </a:r>
            <a:r>
              <a:rPr lang="en-US" sz="2800" b="1" kern="100" dirty="0">
                <a:latin typeface="Arial" panose="020B0604020202020204" pitchFamily="34" charset="0"/>
                <a:ea typeface="Calibri" panose="020F0502020204030204" pitchFamily="34" charset="0"/>
                <a:cs typeface="Arial" panose="020B0604020202020204" pitchFamily="34" charset="0"/>
              </a:rPr>
              <a:t> </a:t>
            </a:r>
            <a:r>
              <a:rPr lang="en-US" sz="2800" b="1" kern="100" dirty="0" err="1">
                <a:latin typeface="Arial" panose="020B0604020202020204" pitchFamily="34" charset="0"/>
                <a:ea typeface="Calibri" panose="020F0502020204030204" pitchFamily="34" charset="0"/>
                <a:cs typeface="Arial" panose="020B0604020202020204" pitchFamily="34" charset="0"/>
              </a:rPr>
              <a:t>phân</a:t>
            </a:r>
            <a:r>
              <a:rPr lang="en-US" sz="2800" b="1" kern="100" dirty="0">
                <a:latin typeface="Arial" panose="020B0604020202020204" pitchFamily="34" charset="0"/>
                <a:ea typeface="Calibri" panose="020F0502020204030204" pitchFamily="34" charset="0"/>
                <a:cs typeface="Arial" panose="020B0604020202020204" pitchFamily="34" charset="0"/>
              </a:rPr>
              <a:t> 2 bit  </a:t>
            </a:r>
          </a:p>
        </p:txBody>
      </p:sp>
      <p:pic>
        <p:nvPicPr>
          <p:cNvPr id="6" name="Picture 5">
            <a:extLst>
              <a:ext uri="{FF2B5EF4-FFF2-40B4-BE49-F238E27FC236}">
                <a16:creationId xmlns:a16="http://schemas.microsoft.com/office/drawing/2014/main" id="{726E3FBD-06FF-CAA7-CBAA-DCB82E1C21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5162" y="3179718"/>
            <a:ext cx="4168930" cy="3063009"/>
          </a:xfrm>
          <a:prstGeom prst="rect">
            <a:avLst/>
          </a:prstGeom>
        </p:spPr>
      </p:pic>
      <p:sp>
        <p:nvSpPr>
          <p:cNvPr id="9" name="TextBox 8">
            <a:extLst>
              <a:ext uri="{FF2B5EF4-FFF2-40B4-BE49-F238E27FC236}">
                <a16:creationId xmlns:a16="http://schemas.microsoft.com/office/drawing/2014/main" id="{8F0CB237-311D-63DC-B53A-6CC12A0504AD}"/>
              </a:ext>
            </a:extLst>
          </p:cNvPr>
          <p:cNvSpPr txBox="1"/>
          <p:nvPr/>
        </p:nvSpPr>
        <p:spPr>
          <a:xfrm>
            <a:off x="2566789" y="1660382"/>
            <a:ext cx="9577179" cy="65883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spAutoFit/>
          </a:bodyPr>
          <a:lstStyle/>
          <a:p>
            <a:pPr algn="just">
              <a:lnSpc>
                <a:spcPct val="150000"/>
              </a:lnSpc>
            </a:pPr>
            <a:r>
              <a:rPr lang="en-US" sz="2800" b="1" dirty="0">
                <a:solidFill>
                  <a:srgbClr val="0070C0"/>
                </a:solidFill>
                <a:latin typeface="Arial" panose="020B0604020202020204" pitchFamily="34" charset="0"/>
                <a:cs typeface="Arial" panose="020B0604020202020204" pitchFamily="34" charset="0"/>
              </a:rPr>
              <a:t>b. </a:t>
            </a:r>
            <a:r>
              <a:rPr lang="en-US" sz="2800" b="1" dirty="0" err="1">
                <a:solidFill>
                  <a:srgbClr val="0070C0"/>
                </a:solidFill>
                <a:latin typeface="Arial" panose="020B0604020202020204" pitchFamily="34" charset="0"/>
                <a:cs typeface="Arial" panose="020B0604020202020204" pitchFamily="34" charset="0"/>
              </a:rPr>
              <a:t>Mạch</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đếm</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nhị</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phân</a:t>
            </a:r>
            <a:r>
              <a:rPr lang="en-US" sz="2800" b="1" dirty="0">
                <a:solidFill>
                  <a:srgbClr val="0070C0"/>
                </a:solidFill>
                <a:latin typeface="Arial" panose="020B0604020202020204" pitchFamily="34" charset="0"/>
                <a:cs typeface="Arial" panose="020B0604020202020204" pitchFamily="34" charset="0"/>
              </a:rPr>
              <a:t> 2 bit </a:t>
            </a:r>
            <a:r>
              <a:rPr lang="en-US" sz="2800" b="1" dirty="0" err="1">
                <a:solidFill>
                  <a:srgbClr val="0070C0"/>
                </a:solidFill>
                <a:latin typeface="Arial" panose="020B0604020202020204" pitchFamily="34" charset="0"/>
                <a:cs typeface="Arial" panose="020B0604020202020204" pitchFamily="34" charset="0"/>
              </a:rPr>
              <a:t>sử</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dụng</a:t>
            </a:r>
            <a:r>
              <a:rPr lang="en-US" sz="2800" b="1" dirty="0">
                <a:solidFill>
                  <a:srgbClr val="0070C0"/>
                </a:solidFill>
                <a:latin typeface="Arial" panose="020B0604020202020204" pitchFamily="34" charset="0"/>
                <a:cs typeface="Arial" panose="020B0604020202020204" pitchFamily="34" charset="0"/>
              </a:rPr>
              <a:t> FF-D</a:t>
            </a:r>
          </a:p>
        </p:txBody>
      </p:sp>
      <p:sp>
        <p:nvSpPr>
          <p:cNvPr id="10" name="Action Button: Home 76">
            <a:hlinkClick r:id="rId4" action="ppaction://hlinksldjump" highlightClick="1"/>
            <a:extLst>
              <a:ext uri="{FF2B5EF4-FFF2-40B4-BE49-F238E27FC236}">
                <a16:creationId xmlns:a16="http://schemas.microsoft.com/office/drawing/2014/main" id="{43ECAAFA-91E8-B7F4-E6EA-FB870B067405}"/>
              </a:ext>
            </a:extLst>
          </p:cNvPr>
          <p:cNvSpPr/>
          <p:nvPr/>
        </p:nvSpPr>
        <p:spPr>
          <a:xfrm>
            <a:off x="11429200" y="6151012"/>
            <a:ext cx="762800" cy="691176"/>
          </a:xfrm>
          <a:prstGeom prst="actionButtonHome">
            <a:avLst/>
          </a:prstGeom>
          <a:solidFill>
            <a:schemeClr val="accent6"/>
          </a:solidFill>
          <a:ln w="9525" cap="flat" cmpd="sng" algn="ctr">
            <a:solidFill>
              <a:srgbClr val="FEE5E6">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defTabSz="1219170">
              <a:defRPr/>
            </a:pPr>
            <a:endParaRPr lang="en-US" sz="2400" kern="0">
              <a:solidFill>
                <a:srgbClr val="363066"/>
              </a:solidFill>
              <a:latin typeface="Arial"/>
            </a:endParaRPr>
          </a:p>
        </p:txBody>
      </p:sp>
      <p:sp>
        <p:nvSpPr>
          <p:cNvPr id="4" name="TextBox 3">
            <a:extLst>
              <a:ext uri="{FF2B5EF4-FFF2-40B4-BE49-F238E27FC236}">
                <a16:creationId xmlns:a16="http://schemas.microsoft.com/office/drawing/2014/main" id="{9202BF3E-D5EB-7BE7-87B1-46EA6740D417}"/>
              </a:ext>
            </a:extLst>
          </p:cNvPr>
          <p:cNvSpPr txBox="1"/>
          <p:nvPr/>
        </p:nvSpPr>
        <p:spPr>
          <a:xfrm>
            <a:off x="7232236" y="2867981"/>
            <a:ext cx="4060604" cy="3890489"/>
          </a:xfrm>
          <a:prstGeom prst="rect">
            <a:avLst/>
          </a:prstGeom>
          <a:noFill/>
        </p:spPr>
        <p:txBody>
          <a:bodyPr wrap="square">
            <a:spAutoFit/>
          </a:bodyPr>
          <a:lstStyle/>
          <a:p>
            <a:pPr marL="457189" indent="-457189" algn="just">
              <a:lnSpc>
                <a:spcPct val="150000"/>
              </a:lnSpc>
              <a:buFont typeface="Wingdings" panose="05000000000000000000" pitchFamily="2" charset="2"/>
              <a:buChar char="ü"/>
            </a:pPr>
            <a:r>
              <a:rPr lang="x-none" sz="2800" dirty="0">
                <a:latin typeface="Arial" panose="020B0604020202020204" pitchFamily="34" charset="0"/>
                <a:ea typeface="Times New Roman" panose="02020603050405020304" pitchFamily="18" charset="0"/>
                <a:cs typeface="Arial" panose="020B0604020202020204" pitchFamily="34" charset="0"/>
              </a:rPr>
              <a:t>Mạch thực hiện đếm từ 0 đến 3.</a:t>
            </a:r>
            <a:endParaRPr lang="en-US" sz="2800" dirty="0">
              <a:latin typeface="Arial" panose="020B0604020202020204" pitchFamily="34" charset="0"/>
              <a:ea typeface="Times New Roman" panose="02020603050405020304" pitchFamily="18" charset="0"/>
              <a:cs typeface="Arial" panose="020B0604020202020204" pitchFamily="34" charset="0"/>
            </a:endParaRPr>
          </a:p>
          <a:p>
            <a:pPr marL="457189" indent="-457189" algn="just">
              <a:lnSpc>
                <a:spcPct val="150000"/>
              </a:lnSpc>
              <a:buFont typeface="Wingdings" panose="05000000000000000000" pitchFamily="2" charset="2"/>
              <a:buChar char="ü"/>
            </a:pPr>
            <a:r>
              <a:rPr lang="x-none" sz="2800" dirty="0">
                <a:latin typeface="Arial" panose="020B0604020202020204" pitchFamily="34" charset="0"/>
                <a:ea typeface="Times New Roman" panose="02020603050405020304" pitchFamily="18" charset="0"/>
                <a:cs typeface="Arial" panose="020B0604020202020204" pitchFamily="34" charset="0"/>
              </a:rPr>
              <a:t>Khi một bit đạt giá trị 1, nó sẽ chuyển sang giá trị 0 và kích hoạt </a:t>
            </a:r>
            <a:r>
              <a:rPr lang="en-US" sz="2800" dirty="0">
                <a:latin typeface="Arial" panose="020B0604020202020204" pitchFamily="34" charset="0"/>
                <a:ea typeface="Times New Roman" panose="02020603050405020304" pitchFamily="18" charset="0"/>
                <a:cs typeface="Arial" panose="020B0604020202020204" pitchFamily="34" charset="0"/>
              </a:rPr>
              <a:t>F</a:t>
            </a:r>
            <a:r>
              <a:rPr lang="x-none" sz="2800" dirty="0">
                <a:latin typeface="Arial" panose="020B0604020202020204" pitchFamily="34" charset="0"/>
                <a:ea typeface="Times New Roman" panose="02020603050405020304" pitchFamily="18" charset="0"/>
                <a:cs typeface="Arial" panose="020B0604020202020204" pitchFamily="34" charset="0"/>
              </a:rPr>
              <a:t>lip </a:t>
            </a:r>
            <a:r>
              <a:rPr lang="en-US" sz="2800" dirty="0">
                <a:latin typeface="Arial" panose="020B0604020202020204" pitchFamily="34" charset="0"/>
                <a:ea typeface="Times New Roman" panose="02020603050405020304" pitchFamily="18" charset="0"/>
                <a:cs typeface="Arial" panose="020B0604020202020204" pitchFamily="34" charset="0"/>
              </a:rPr>
              <a:t>F</a:t>
            </a:r>
            <a:r>
              <a:rPr lang="x-none" sz="2800" dirty="0">
                <a:latin typeface="Arial" panose="020B0604020202020204" pitchFamily="34" charset="0"/>
                <a:ea typeface="Times New Roman" panose="02020603050405020304" pitchFamily="18" charset="0"/>
                <a:cs typeface="Arial" panose="020B0604020202020204" pitchFamily="34" charset="0"/>
              </a:rPr>
              <a:t>lop D tiếp theo. </a:t>
            </a:r>
            <a:endParaRPr lang="en-US" sz="2800" dirty="0">
              <a:latin typeface="Arial" panose="020B0604020202020204" pitchFamily="34" charset="0"/>
              <a:ea typeface="Times New Roman" panose="02020603050405020304" pitchFamily="18" charset="0"/>
              <a:cs typeface="Arial" panose="020B0604020202020204" pitchFamily="34" charset="0"/>
            </a:endParaRPr>
          </a:p>
        </p:txBody>
      </p:sp>
      <p:sp>
        <p:nvSpPr>
          <p:cNvPr id="12" name="TextBox 11">
            <a:extLst>
              <a:ext uri="{FF2B5EF4-FFF2-40B4-BE49-F238E27FC236}">
                <a16:creationId xmlns:a16="http://schemas.microsoft.com/office/drawing/2014/main" id="{AE451987-F436-890C-6F93-65498A81205A}"/>
              </a:ext>
            </a:extLst>
          </p:cNvPr>
          <p:cNvSpPr txBox="1"/>
          <p:nvPr/>
        </p:nvSpPr>
        <p:spPr>
          <a:xfrm>
            <a:off x="1463054" y="-188705"/>
            <a:ext cx="9287839" cy="1200329"/>
          </a:xfrm>
          <a:prstGeom prst="rect">
            <a:avLst/>
          </a:prstGeom>
          <a:noFill/>
        </p:spPr>
        <p:txBody>
          <a:bodyPr wrap="square" rtlCol="0">
            <a:spAutoFit/>
          </a:bodyPr>
          <a:lstStyle/>
          <a:p>
            <a:pPr algn="ctr">
              <a:lnSpc>
                <a:spcPct val="150000"/>
              </a:lnSpc>
            </a:pPr>
            <a:r>
              <a:rPr lang="en-US" sz="4800" b="1" dirty="0">
                <a:solidFill>
                  <a:srgbClr val="002060"/>
                </a:solidFill>
                <a:latin typeface="Calibri" panose="020F0502020204030204" pitchFamily="34" charset="0"/>
                <a:cs typeface="Calibri" panose="020F0502020204030204" pitchFamily="34" charset="0"/>
              </a:rPr>
              <a:t>II. MẠCH DÃY </a:t>
            </a:r>
          </a:p>
        </p:txBody>
      </p:sp>
    </p:spTree>
    <p:extLst>
      <p:ext uri="{BB962C8B-B14F-4D97-AF65-F5344CB8AC3E}">
        <p14:creationId xmlns:p14="http://schemas.microsoft.com/office/powerpoint/2010/main" val="350136143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607"/>
        <p:cNvGrpSpPr/>
        <p:nvPr/>
      </p:nvGrpSpPr>
      <p:grpSpPr>
        <a:xfrm>
          <a:off x="0" y="0"/>
          <a:ext cx="0" cy="0"/>
          <a:chOff x="0" y="0"/>
          <a:chExt cx="0" cy="0"/>
        </a:xfrm>
      </p:grpSpPr>
      <p:grpSp>
        <p:nvGrpSpPr>
          <p:cNvPr id="4615" name="Google Shape;4615;p56"/>
          <p:cNvGrpSpPr/>
          <p:nvPr/>
        </p:nvGrpSpPr>
        <p:grpSpPr>
          <a:xfrm rot="-7200044">
            <a:off x="10037879" y="-1192186"/>
            <a:ext cx="2096287" cy="3504873"/>
            <a:chOff x="10774750" y="2941013"/>
            <a:chExt cx="1572250" cy="2628713"/>
          </a:xfrm>
        </p:grpSpPr>
        <p:grpSp>
          <p:nvGrpSpPr>
            <p:cNvPr id="4616" name="Google Shape;4616;p56"/>
            <p:cNvGrpSpPr/>
            <p:nvPr/>
          </p:nvGrpSpPr>
          <p:grpSpPr>
            <a:xfrm>
              <a:off x="10774750" y="3186025"/>
              <a:ext cx="1572250" cy="2383700"/>
              <a:chOff x="1369500" y="2541225"/>
              <a:chExt cx="1572250" cy="2383700"/>
            </a:xfrm>
          </p:grpSpPr>
          <p:sp>
            <p:nvSpPr>
              <p:cNvPr id="4617" name="Google Shape;4617;p56"/>
              <p:cNvSpPr/>
              <p:nvPr/>
            </p:nvSpPr>
            <p:spPr>
              <a:xfrm>
                <a:off x="2067800" y="2726650"/>
                <a:ext cx="237850" cy="1094200"/>
              </a:xfrm>
              <a:custGeom>
                <a:avLst/>
                <a:gdLst/>
                <a:ahLst/>
                <a:cxnLst/>
                <a:rect l="l" t="t" r="r" b="b"/>
                <a:pathLst>
                  <a:path w="9514" h="43768" extrusionOk="0">
                    <a:moveTo>
                      <a:pt x="6466" y="1"/>
                    </a:moveTo>
                    <a:cubicBezTo>
                      <a:pt x="2656" y="6763"/>
                      <a:pt x="2287" y="15407"/>
                      <a:pt x="953" y="22992"/>
                    </a:cubicBezTo>
                    <a:cubicBezTo>
                      <a:pt x="1" y="27885"/>
                      <a:pt x="394" y="39851"/>
                      <a:pt x="4620" y="43768"/>
                    </a:cubicBezTo>
                    <a:cubicBezTo>
                      <a:pt x="5620" y="40839"/>
                      <a:pt x="4442" y="33707"/>
                      <a:pt x="4585" y="30409"/>
                    </a:cubicBezTo>
                    <a:cubicBezTo>
                      <a:pt x="4906" y="26659"/>
                      <a:pt x="6406" y="23170"/>
                      <a:pt x="7097" y="19455"/>
                    </a:cubicBezTo>
                    <a:cubicBezTo>
                      <a:pt x="8204" y="13586"/>
                      <a:pt x="9514" y="5478"/>
                      <a:pt x="6466" y="1"/>
                    </a:cubicBezTo>
                    <a:close/>
                  </a:path>
                </a:pathLst>
              </a:custGeom>
              <a:solidFill>
                <a:srgbClr val="F7C0C2"/>
              </a:solidFill>
              <a:ln>
                <a:noFill/>
              </a:ln>
            </p:spPr>
            <p:txBody>
              <a:bodyPr spcFirstLastPara="1" wrap="square" lIns="121900" tIns="121900" rIns="121900" bIns="121900" anchor="ctr" anchorCtr="0">
                <a:noAutofit/>
              </a:bodyPr>
              <a:lstStyle/>
              <a:p>
                <a:endParaRPr sz="2400"/>
              </a:p>
            </p:txBody>
          </p:sp>
          <p:sp>
            <p:nvSpPr>
              <p:cNvPr id="4618" name="Google Shape;4618;p56"/>
              <p:cNvSpPr/>
              <p:nvPr/>
            </p:nvSpPr>
            <p:spPr>
              <a:xfrm>
                <a:off x="2257125" y="3315725"/>
                <a:ext cx="660800" cy="604200"/>
              </a:xfrm>
              <a:custGeom>
                <a:avLst/>
                <a:gdLst/>
                <a:ahLst/>
                <a:cxnLst/>
                <a:rect l="l" t="t" r="r" b="b"/>
                <a:pathLst>
                  <a:path w="26432" h="24168" extrusionOk="0">
                    <a:moveTo>
                      <a:pt x="26432" y="0"/>
                    </a:moveTo>
                    <a:cubicBezTo>
                      <a:pt x="20169" y="8275"/>
                      <a:pt x="11121" y="16764"/>
                      <a:pt x="0" y="24086"/>
                    </a:cubicBezTo>
                    <a:cubicBezTo>
                      <a:pt x="303" y="24142"/>
                      <a:pt x="631" y="24168"/>
                      <a:pt x="980" y="24168"/>
                    </a:cubicBezTo>
                    <a:cubicBezTo>
                      <a:pt x="5296" y="24168"/>
                      <a:pt x="12767" y="20161"/>
                      <a:pt x="15609" y="17693"/>
                    </a:cubicBezTo>
                    <a:cubicBezTo>
                      <a:pt x="21205" y="12752"/>
                      <a:pt x="24646" y="6858"/>
                      <a:pt x="26432" y="0"/>
                    </a:cubicBezTo>
                    <a:close/>
                  </a:path>
                </a:pathLst>
              </a:custGeom>
              <a:solidFill>
                <a:srgbClr val="F7C0C2"/>
              </a:solidFill>
              <a:ln>
                <a:noFill/>
              </a:ln>
            </p:spPr>
            <p:txBody>
              <a:bodyPr spcFirstLastPara="1" wrap="square" lIns="121900" tIns="121900" rIns="121900" bIns="121900" anchor="ctr" anchorCtr="0">
                <a:noAutofit/>
              </a:bodyPr>
              <a:lstStyle/>
              <a:p>
                <a:endParaRPr sz="2400"/>
              </a:p>
            </p:txBody>
          </p:sp>
          <p:sp>
            <p:nvSpPr>
              <p:cNvPr id="4619" name="Google Shape;4619;p56"/>
              <p:cNvSpPr/>
              <p:nvPr/>
            </p:nvSpPr>
            <p:spPr>
              <a:xfrm>
                <a:off x="1583825" y="3121350"/>
                <a:ext cx="552775" cy="766475"/>
              </a:xfrm>
              <a:custGeom>
                <a:avLst/>
                <a:gdLst/>
                <a:ahLst/>
                <a:cxnLst/>
                <a:rect l="l" t="t" r="r" b="b"/>
                <a:pathLst>
                  <a:path w="22111" h="30659" extrusionOk="0">
                    <a:moveTo>
                      <a:pt x="262" y="0"/>
                    </a:moveTo>
                    <a:lnTo>
                      <a:pt x="262" y="0"/>
                    </a:lnTo>
                    <a:cubicBezTo>
                      <a:pt x="322" y="155"/>
                      <a:pt x="453" y="465"/>
                      <a:pt x="512" y="631"/>
                    </a:cubicBezTo>
                    <a:cubicBezTo>
                      <a:pt x="0" y="3001"/>
                      <a:pt x="3370" y="7442"/>
                      <a:pt x="4382" y="9573"/>
                    </a:cubicBezTo>
                    <a:cubicBezTo>
                      <a:pt x="5822" y="12788"/>
                      <a:pt x="7942" y="15919"/>
                      <a:pt x="9787" y="18800"/>
                    </a:cubicBezTo>
                    <a:cubicBezTo>
                      <a:pt x="11859" y="21777"/>
                      <a:pt x="14014" y="25444"/>
                      <a:pt x="16728" y="27790"/>
                    </a:cubicBezTo>
                    <a:cubicBezTo>
                      <a:pt x="18395" y="29302"/>
                      <a:pt x="20157" y="29683"/>
                      <a:pt x="21801" y="30659"/>
                    </a:cubicBezTo>
                    <a:lnTo>
                      <a:pt x="22110" y="30528"/>
                    </a:lnTo>
                    <a:cubicBezTo>
                      <a:pt x="20860" y="25968"/>
                      <a:pt x="16419" y="19241"/>
                      <a:pt x="13657" y="14919"/>
                    </a:cubicBezTo>
                    <a:cubicBezTo>
                      <a:pt x="9990" y="9692"/>
                      <a:pt x="4894" y="4489"/>
                      <a:pt x="262" y="0"/>
                    </a:cubicBezTo>
                    <a:close/>
                  </a:path>
                </a:pathLst>
              </a:custGeom>
              <a:solidFill>
                <a:srgbClr val="F7C0C2"/>
              </a:solidFill>
              <a:ln>
                <a:noFill/>
              </a:ln>
            </p:spPr>
            <p:txBody>
              <a:bodyPr spcFirstLastPara="1" wrap="square" lIns="121900" tIns="121900" rIns="121900" bIns="121900" anchor="ctr" anchorCtr="0">
                <a:noAutofit/>
              </a:bodyPr>
              <a:lstStyle/>
              <a:p>
                <a:endParaRPr sz="2400"/>
              </a:p>
            </p:txBody>
          </p:sp>
          <p:sp>
            <p:nvSpPr>
              <p:cNvPr id="4620" name="Google Shape;4620;p56"/>
              <p:cNvSpPr/>
              <p:nvPr/>
            </p:nvSpPr>
            <p:spPr>
              <a:xfrm>
                <a:off x="2233600" y="3798800"/>
                <a:ext cx="708150" cy="245525"/>
              </a:xfrm>
              <a:custGeom>
                <a:avLst/>
                <a:gdLst/>
                <a:ahLst/>
                <a:cxnLst/>
                <a:rect l="l" t="t" r="r" b="b"/>
                <a:pathLst>
                  <a:path w="28326" h="9821" extrusionOk="0">
                    <a:moveTo>
                      <a:pt x="28325" y="1"/>
                    </a:moveTo>
                    <a:lnTo>
                      <a:pt x="28325" y="1"/>
                    </a:lnTo>
                    <a:cubicBezTo>
                      <a:pt x="26087" y="715"/>
                      <a:pt x="24004" y="2263"/>
                      <a:pt x="21706" y="2823"/>
                    </a:cubicBezTo>
                    <a:cubicBezTo>
                      <a:pt x="19265" y="3430"/>
                      <a:pt x="16872" y="4204"/>
                      <a:pt x="14419" y="4823"/>
                    </a:cubicBezTo>
                    <a:cubicBezTo>
                      <a:pt x="9799" y="6299"/>
                      <a:pt x="4442" y="5906"/>
                      <a:pt x="1" y="7847"/>
                    </a:cubicBezTo>
                    <a:lnTo>
                      <a:pt x="60" y="8002"/>
                    </a:lnTo>
                    <a:cubicBezTo>
                      <a:pt x="1662" y="9447"/>
                      <a:pt x="4443" y="9820"/>
                      <a:pt x="7177" y="9820"/>
                    </a:cubicBezTo>
                    <a:cubicBezTo>
                      <a:pt x="9197" y="9820"/>
                      <a:pt x="11192" y="9617"/>
                      <a:pt x="12669" y="9490"/>
                    </a:cubicBezTo>
                    <a:cubicBezTo>
                      <a:pt x="15705" y="9002"/>
                      <a:pt x="19051" y="8395"/>
                      <a:pt x="21789" y="7133"/>
                    </a:cubicBezTo>
                    <a:cubicBezTo>
                      <a:pt x="25135" y="5609"/>
                      <a:pt x="26361" y="2775"/>
                      <a:pt x="28325" y="1"/>
                    </a:cubicBezTo>
                    <a:close/>
                  </a:path>
                </a:pathLst>
              </a:custGeom>
              <a:solidFill>
                <a:srgbClr val="F7C0C2"/>
              </a:solidFill>
              <a:ln>
                <a:noFill/>
              </a:ln>
            </p:spPr>
            <p:txBody>
              <a:bodyPr spcFirstLastPara="1" wrap="square" lIns="121900" tIns="121900" rIns="121900" bIns="121900" anchor="ctr" anchorCtr="0">
                <a:noAutofit/>
              </a:bodyPr>
              <a:lstStyle/>
              <a:p>
                <a:endParaRPr sz="2400"/>
              </a:p>
            </p:txBody>
          </p:sp>
          <p:sp>
            <p:nvSpPr>
              <p:cNvPr id="4621" name="Google Shape;4621;p56"/>
              <p:cNvSpPr/>
              <p:nvPr/>
            </p:nvSpPr>
            <p:spPr>
              <a:xfrm>
                <a:off x="1369500" y="3702075"/>
                <a:ext cx="728100" cy="307900"/>
              </a:xfrm>
              <a:custGeom>
                <a:avLst/>
                <a:gdLst/>
                <a:ahLst/>
                <a:cxnLst/>
                <a:rect l="l" t="t" r="r" b="b"/>
                <a:pathLst>
                  <a:path w="29124" h="12316" extrusionOk="0">
                    <a:moveTo>
                      <a:pt x="1" y="0"/>
                    </a:moveTo>
                    <a:lnTo>
                      <a:pt x="1" y="0"/>
                    </a:lnTo>
                    <a:cubicBezTo>
                      <a:pt x="5324" y="5848"/>
                      <a:pt x="14332" y="12316"/>
                      <a:pt x="22877" y="12316"/>
                    </a:cubicBezTo>
                    <a:cubicBezTo>
                      <a:pt x="24997" y="12316"/>
                      <a:pt x="27088" y="11918"/>
                      <a:pt x="29088" y="11014"/>
                    </a:cubicBezTo>
                    <a:lnTo>
                      <a:pt x="29123" y="10633"/>
                    </a:lnTo>
                    <a:cubicBezTo>
                      <a:pt x="25897" y="9752"/>
                      <a:pt x="22873" y="7525"/>
                      <a:pt x="19777" y="6037"/>
                    </a:cubicBezTo>
                    <a:cubicBezTo>
                      <a:pt x="16598" y="4775"/>
                      <a:pt x="13157" y="3799"/>
                      <a:pt x="9883" y="2751"/>
                    </a:cubicBezTo>
                    <a:cubicBezTo>
                      <a:pt x="6442" y="1774"/>
                      <a:pt x="3132" y="1096"/>
                      <a:pt x="1" y="0"/>
                    </a:cubicBezTo>
                    <a:close/>
                  </a:path>
                </a:pathLst>
              </a:custGeom>
              <a:solidFill>
                <a:srgbClr val="F7C0C2"/>
              </a:solidFill>
              <a:ln>
                <a:noFill/>
              </a:ln>
            </p:spPr>
            <p:txBody>
              <a:bodyPr spcFirstLastPara="1" wrap="square" lIns="121900" tIns="121900" rIns="121900" bIns="121900" anchor="ctr" anchorCtr="0">
                <a:noAutofit/>
              </a:bodyPr>
              <a:lstStyle/>
              <a:p>
                <a:endParaRPr sz="2400"/>
              </a:p>
            </p:txBody>
          </p:sp>
          <p:sp>
            <p:nvSpPr>
              <p:cNvPr id="4622" name="Google Shape;4622;p56"/>
              <p:cNvSpPr/>
              <p:nvPr/>
            </p:nvSpPr>
            <p:spPr>
              <a:xfrm>
                <a:off x="2189850" y="4055700"/>
                <a:ext cx="547700" cy="441725"/>
              </a:xfrm>
              <a:custGeom>
                <a:avLst/>
                <a:gdLst/>
                <a:ahLst/>
                <a:cxnLst/>
                <a:rect l="l" t="t" r="r" b="b"/>
                <a:pathLst>
                  <a:path w="21908" h="17669" extrusionOk="0">
                    <a:moveTo>
                      <a:pt x="191" y="0"/>
                    </a:moveTo>
                    <a:cubicBezTo>
                      <a:pt x="0" y="2250"/>
                      <a:pt x="3048" y="7727"/>
                      <a:pt x="4156" y="9632"/>
                    </a:cubicBezTo>
                    <a:cubicBezTo>
                      <a:pt x="6759" y="14329"/>
                      <a:pt x="13461" y="17669"/>
                      <a:pt x="19169" y="17669"/>
                    </a:cubicBezTo>
                    <a:cubicBezTo>
                      <a:pt x="20117" y="17669"/>
                      <a:pt x="21038" y="17576"/>
                      <a:pt x="21908" y="17383"/>
                    </a:cubicBezTo>
                    <a:cubicBezTo>
                      <a:pt x="18979" y="14037"/>
                      <a:pt x="13431" y="12263"/>
                      <a:pt x="10037" y="9096"/>
                    </a:cubicBezTo>
                    <a:cubicBezTo>
                      <a:pt x="6989" y="6334"/>
                      <a:pt x="3798" y="4167"/>
                      <a:pt x="191" y="0"/>
                    </a:cubicBezTo>
                    <a:close/>
                  </a:path>
                </a:pathLst>
              </a:custGeom>
              <a:solidFill>
                <a:srgbClr val="F7C0C2"/>
              </a:solidFill>
              <a:ln>
                <a:noFill/>
              </a:ln>
            </p:spPr>
            <p:txBody>
              <a:bodyPr spcFirstLastPara="1" wrap="square" lIns="121900" tIns="121900" rIns="121900" bIns="121900" anchor="ctr" anchorCtr="0">
                <a:noAutofit/>
              </a:bodyPr>
              <a:lstStyle/>
              <a:p>
                <a:endParaRPr sz="2400"/>
              </a:p>
            </p:txBody>
          </p:sp>
          <p:sp>
            <p:nvSpPr>
              <p:cNvPr id="4623" name="Google Shape;4623;p56"/>
              <p:cNvSpPr/>
              <p:nvPr/>
            </p:nvSpPr>
            <p:spPr>
              <a:xfrm>
                <a:off x="1604050" y="4028900"/>
                <a:ext cx="521825" cy="342925"/>
              </a:xfrm>
              <a:custGeom>
                <a:avLst/>
                <a:gdLst/>
                <a:ahLst/>
                <a:cxnLst/>
                <a:rect l="l" t="t" r="r" b="b"/>
                <a:pathLst>
                  <a:path w="20873" h="13717" extrusionOk="0">
                    <a:moveTo>
                      <a:pt x="20872" y="0"/>
                    </a:moveTo>
                    <a:lnTo>
                      <a:pt x="20622" y="286"/>
                    </a:lnTo>
                    <a:cubicBezTo>
                      <a:pt x="12967" y="1346"/>
                      <a:pt x="6609" y="9835"/>
                      <a:pt x="1" y="13562"/>
                    </a:cubicBezTo>
                    <a:cubicBezTo>
                      <a:pt x="686" y="13667"/>
                      <a:pt x="1360" y="13717"/>
                      <a:pt x="2022" y="13717"/>
                    </a:cubicBezTo>
                    <a:cubicBezTo>
                      <a:pt x="10216" y="13717"/>
                      <a:pt x="16609" y="6048"/>
                      <a:pt x="20872" y="0"/>
                    </a:cubicBezTo>
                    <a:close/>
                  </a:path>
                </a:pathLst>
              </a:custGeom>
              <a:solidFill>
                <a:srgbClr val="F7C0C2"/>
              </a:solidFill>
              <a:ln>
                <a:noFill/>
              </a:ln>
            </p:spPr>
            <p:txBody>
              <a:bodyPr spcFirstLastPara="1" wrap="square" lIns="121900" tIns="121900" rIns="121900" bIns="121900" anchor="ctr" anchorCtr="0">
                <a:noAutofit/>
              </a:bodyPr>
              <a:lstStyle/>
              <a:p>
                <a:endParaRPr sz="2400"/>
              </a:p>
            </p:txBody>
          </p:sp>
          <p:sp>
            <p:nvSpPr>
              <p:cNvPr id="4624" name="Google Shape;4624;p56"/>
              <p:cNvSpPr/>
              <p:nvPr/>
            </p:nvSpPr>
            <p:spPr>
              <a:xfrm>
                <a:off x="2312775" y="2862100"/>
                <a:ext cx="582250" cy="923350"/>
              </a:xfrm>
              <a:custGeom>
                <a:avLst/>
                <a:gdLst/>
                <a:ahLst/>
                <a:cxnLst/>
                <a:rect l="l" t="t" r="r" b="b"/>
                <a:pathLst>
                  <a:path w="23290" h="36934" extrusionOk="0">
                    <a:moveTo>
                      <a:pt x="23015" y="0"/>
                    </a:moveTo>
                    <a:cubicBezTo>
                      <a:pt x="17443" y="7287"/>
                      <a:pt x="13074" y="15347"/>
                      <a:pt x="8585" y="22205"/>
                    </a:cubicBezTo>
                    <a:cubicBezTo>
                      <a:pt x="6835" y="25063"/>
                      <a:pt x="2775" y="32111"/>
                      <a:pt x="1" y="36469"/>
                    </a:cubicBezTo>
                    <a:lnTo>
                      <a:pt x="179" y="36933"/>
                    </a:lnTo>
                    <a:cubicBezTo>
                      <a:pt x="3132" y="35754"/>
                      <a:pt x="8240" y="30468"/>
                      <a:pt x="10288" y="28384"/>
                    </a:cubicBezTo>
                    <a:cubicBezTo>
                      <a:pt x="12585" y="26027"/>
                      <a:pt x="14490" y="23098"/>
                      <a:pt x="16395" y="20169"/>
                    </a:cubicBezTo>
                    <a:cubicBezTo>
                      <a:pt x="19705" y="14883"/>
                      <a:pt x="23289" y="8025"/>
                      <a:pt x="23015" y="0"/>
                    </a:cubicBezTo>
                    <a:close/>
                  </a:path>
                </a:pathLst>
              </a:custGeom>
              <a:solidFill>
                <a:srgbClr val="F7C0C2"/>
              </a:solidFill>
              <a:ln>
                <a:noFill/>
              </a:ln>
            </p:spPr>
            <p:txBody>
              <a:bodyPr spcFirstLastPara="1" wrap="square" lIns="121900" tIns="121900" rIns="121900" bIns="121900" anchor="ctr" anchorCtr="0">
                <a:noAutofit/>
              </a:bodyPr>
              <a:lstStyle/>
              <a:p>
                <a:endParaRPr sz="2400"/>
              </a:p>
            </p:txBody>
          </p:sp>
          <p:sp>
            <p:nvSpPr>
              <p:cNvPr id="4625" name="Google Shape;4625;p56"/>
              <p:cNvSpPr/>
              <p:nvPr/>
            </p:nvSpPr>
            <p:spPr>
              <a:xfrm>
                <a:off x="2226450" y="2541225"/>
                <a:ext cx="502175" cy="1265050"/>
              </a:xfrm>
              <a:custGeom>
                <a:avLst/>
                <a:gdLst/>
                <a:ahLst/>
                <a:cxnLst/>
                <a:rect l="l" t="t" r="r" b="b"/>
                <a:pathLst>
                  <a:path w="20087" h="50602" extrusionOk="0">
                    <a:moveTo>
                      <a:pt x="18741" y="0"/>
                    </a:moveTo>
                    <a:lnTo>
                      <a:pt x="18741" y="0"/>
                    </a:lnTo>
                    <a:cubicBezTo>
                      <a:pt x="16967" y="1429"/>
                      <a:pt x="15908" y="4203"/>
                      <a:pt x="14693" y="6144"/>
                    </a:cubicBezTo>
                    <a:cubicBezTo>
                      <a:pt x="10478" y="14145"/>
                      <a:pt x="9026" y="19598"/>
                      <a:pt x="4644" y="29480"/>
                    </a:cubicBezTo>
                    <a:cubicBezTo>
                      <a:pt x="1953" y="35564"/>
                      <a:pt x="1" y="44160"/>
                      <a:pt x="191" y="50602"/>
                    </a:cubicBezTo>
                    <a:cubicBezTo>
                      <a:pt x="4787" y="47685"/>
                      <a:pt x="16050" y="23313"/>
                      <a:pt x="17777" y="15395"/>
                    </a:cubicBezTo>
                    <a:cubicBezTo>
                      <a:pt x="18694" y="10871"/>
                      <a:pt x="20087" y="4346"/>
                      <a:pt x="18741" y="0"/>
                    </a:cubicBezTo>
                    <a:close/>
                  </a:path>
                </a:pathLst>
              </a:custGeom>
              <a:solidFill>
                <a:srgbClr val="F7C0C2"/>
              </a:solidFill>
              <a:ln>
                <a:noFill/>
              </a:ln>
            </p:spPr>
            <p:txBody>
              <a:bodyPr spcFirstLastPara="1" wrap="square" lIns="121900" tIns="121900" rIns="121900" bIns="121900" anchor="ctr" anchorCtr="0">
                <a:noAutofit/>
              </a:bodyPr>
              <a:lstStyle/>
              <a:p>
                <a:endParaRPr sz="2400"/>
              </a:p>
            </p:txBody>
          </p:sp>
          <p:sp>
            <p:nvSpPr>
              <p:cNvPr id="4626" name="Google Shape;4626;p56"/>
              <p:cNvSpPr/>
              <p:nvPr/>
            </p:nvSpPr>
            <p:spPr>
              <a:xfrm>
                <a:off x="2033575" y="2667550"/>
                <a:ext cx="629575" cy="2257375"/>
              </a:xfrm>
              <a:custGeom>
                <a:avLst/>
                <a:gdLst/>
                <a:ahLst/>
                <a:cxnLst/>
                <a:rect l="l" t="t" r="r" b="b"/>
                <a:pathLst>
                  <a:path w="25183" h="90295" extrusionOk="0">
                    <a:moveTo>
                      <a:pt x="24794" y="1"/>
                    </a:moveTo>
                    <a:cubicBezTo>
                      <a:pt x="24663" y="1"/>
                      <a:pt x="24532" y="71"/>
                      <a:pt x="24480" y="234"/>
                    </a:cubicBezTo>
                    <a:cubicBezTo>
                      <a:pt x="21551" y="9330"/>
                      <a:pt x="18431" y="18379"/>
                      <a:pt x="14907" y="27273"/>
                    </a:cubicBezTo>
                    <a:cubicBezTo>
                      <a:pt x="11526" y="35785"/>
                      <a:pt x="7632" y="44072"/>
                      <a:pt x="4965" y="52871"/>
                    </a:cubicBezTo>
                    <a:cubicBezTo>
                      <a:pt x="4084" y="55800"/>
                      <a:pt x="3334" y="58776"/>
                      <a:pt x="2787" y="61801"/>
                    </a:cubicBezTo>
                    <a:cubicBezTo>
                      <a:pt x="2227" y="64884"/>
                      <a:pt x="1870" y="68016"/>
                      <a:pt x="1453" y="71111"/>
                    </a:cubicBezTo>
                    <a:cubicBezTo>
                      <a:pt x="584" y="77398"/>
                      <a:pt x="1" y="83803"/>
                      <a:pt x="1346" y="90066"/>
                    </a:cubicBezTo>
                    <a:cubicBezTo>
                      <a:pt x="1379" y="90226"/>
                      <a:pt x="1497" y="90295"/>
                      <a:pt x="1622" y="90295"/>
                    </a:cubicBezTo>
                    <a:cubicBezTo>
                      <a:pt x="1814" y="90295"/>
                      <a:pt x="2023" y="90132"/>
                      <a:pt x="1965" y="89887"/>
                    </a:cubicBezTo>
                    <a:cubicBezTo>
                      <a:pt x="953" y="85137"/>
                      <a:pt x="1060" y="80267"/>
                      <a:pt x="1560" y="75457"/>
                    </a:cubicBezTo>
                    <a:cubicBezTo>
                      <a:pt x="1810" y="73028"/>
                      <a:pt x="2167" y="70599"/>
                      <a:pt x="2513" y="68182"/>
                    </a:cubicBezTo>
                    <a:cubicBezTo>
                      <a:pt x="2834" y="65932"/>
                      <a:pt x="3096" y="63682"/>
                      <a:pt x="3513" y="61443"/>
                    </a:cubicBezTo>
                    <a:cubicBezTo>
                      <a:pt x="5168" y="52526"/>
                      <a:pt x="8561" y="43989"/>
                      <a:pt x="12121" y="35678"/>
                    </a:cubicBezTo>
                    <a:cubicBezTo>
                      <a:pt x="17062" y="24141"/>
                      <a:pt x="21265" y="12342"/>
                      <a:pt x="25111" y="400"/>
                    </a:cubicBezTo>
                    <a:cubicBezTo>
                      <a:pt x="25182" y="158"/>
                      <a:pt x="24989" y="1"/>
                      <a:pt x="24794" y="1"/>
                    </a:cubicBezTo>
                    <a:close/>
                  </a:path>
                </a:pathLst>
              </a:custGeom>
              <a:solidFill>
                <a:srgbClr val="373066"/>
              </a:solidFill>
              <a:ln>
                <a:noFill/>
              </a:ln>
            </p:spPr>
            <p:txBody>
              <a:bodyPr spcFirstLastPara="1" wrap="square" lIns="121900" tIns="121900" rIns="121900" bIns="121900" anchor="ctr" anchorCtr="0">
                <a:noAutofit/>
              </a:bodyPr>
              <a:lstStyle/>
              <a:p>
                <a:endParaRPr sz="2400"/>
              </a:p>
            </p:txBody>
          </p:sp>
          <p:sp>
            <p:nvSpPr>
              <p:cNvPr id="4627" name="Google Shape;4627;p56"/>
              <p:cNvSpPr/>
              <p:nvPr/>
            </p:nvSpPr>
            <p:spPr>
              <a:xfrm>
                <a:off x="2113650" y="2835825"/>
                <a:ext cx="125650" cy="1046525"/>
              </a:xfrm>
              <a:custGeom>
                <a:avLst/>
                <a:gdLst/>
                <a:ahLst/>
                <a:cxnLst/>
                <a:rect l="l" t="t" r="r" b="b"/>
                <a:pathLst>
                  <a:path w="5026" h="41861" extrusionOk="0">
                    <a:moveTo>
                      <a:pt x="4626" y="1"/>
                    </a:moveTo>
                    <a:cubicBezTo>
                      <a:pt x="4504" y="1"/>
                      <a:pt x="4393" y="70"/>
                      <a:pt x="4370" y="230"/>
                    </a:cubicBezTo>
                    <a:cubicBezTo>
                      <a:pt x="3382" y="7183"/>
                      <a:pt x="1667" y="14005"/>
                      <a:pt x="834" y="20970"/>
                    </a:cubicBezTo>
                    <a:cubicBezTo>
                      <a:pt x="0" y="27971"/>
                      <a:pt x="393" y="35020"/>
                      <a:pt x="2965" y="41639"/>
                    </a:cubicBezTo>
                    <a:cubicBezTo>
                      <a:pt x="3021" y="41794"/>
                      <a:pt x="3153" y="41860"/>
                      <a:pt x="3283" y="41860"/>
                    </a:cubicBezTo>
                    <a:cubicBezTo>
                      <a:pt x="3483" y="41860"/>
                      <a:pt x="3678" y="41704"/>
                      <a:pt x="3584" y="41473"/>
                    </a:cubicBezTo>
                    <a:cubicBezTo>
                      <a:pt x="1036" y="34889"/>
                      <a:pt x="679" y="27935"/>
                      <a:pt x="1489" y="20970"/>
                    </a:cubicBezTo>
                    <a:cubicBezTo>
                      <a:pt x="2286" y="14065"/>
                      <a:pt x="4013" y="7290"/>
                      <a:pt x="4989" y="408"/>
                    </a:cubicBezTo>
                    <a:cubicBezTo>
                      <a:pt x="5025" y="163"/>
                      <a:pt x="4812" y="1"/>
                      <a:pt x="4626" y="1"/>
                    </a:cubicBezTo>
                    <a:close/>
                  </a:path>
                </a:pathLst>
              </a:custGeom>
              <a:solidFill>
                <a:srgbClr val="373066"/>
              </a:solidFill>
              <a:ln>
                <a:noFill/>
              </a:ln>
            </p:spPr>
            <p:txBody>
              <a:bodyPr spcFirstLastPara="1" wrap="square" lIns="121900" tIns="121900" rIns="121900" bIns="121900" anchor="ctr" anchorCtr="0">
                <a:noAutofit/>
              </a:bodyPr>
              <a:lstStyle/>
              <a:p>
                <a:endParaRPr sz="2400"/>
              </a:p>
            </p:txBody>
          </p:sp>
          <p:sp>
            <p:nvSpPr>
              <p:cNvPr id="4628" name="Google Shape;4628;p56"/>
              <p:cNvSpPr/>
              <p:nvPr/>
            </p:nvSpPr>
            <p:spPr>
              <a:xfrm>
                <a:off x="1718675" y="3320350"/>
                <a:ext cx="469250" cy="628850"/>
              </a:xfrm>
              <a:custGeom>
                <a:avLst/>
                <a:gdLst/>
                <a:ahLst/>
                <a:cxnLst/>
                <a:rect l="l" t="t" r="r" b="b"/>
                <a:pathLst>
                  <a:path w="18770" h="25154" extrusionOk="0">
                    <a:moveTo>
                      <a:pt x="452" y="0"/>
                    </a:moveTo>
                    <a:cubicBezTo>
                      <a:pt x="222" y="0"/>
                      <a:pt x="0" y="229"/>
                      <a:pt x="166" y="470"/>
                    </a:cubicBezTo>
                    <a:cubicBezTo>
                      <a:pt x="3095" y="4661"/>
                      <a:pt x="5512" y="9173"/>
                      <a:pt x="8334" y="13424"/>
                    </a:cubicBezTo>
                    <a:cubicBezTo>
                      <a:pt x="11144" y="17639"/>
                      <a:pt x="14609" y="21389"/>
                      <a:pt x="18085" y="25056"/>
                    </a:cubicBezTo>
                    <a:cubicBezTo>
                      <a:pt x="18151" y="25125"/>
                      <a:pt x="18226" y="25154"/>
                      <a:pt x="18299" y="25154"/>
                    </a:cubicBezTo>
                    <a:cubicBezTo>
                      <a:pt x="18545" y="25154"/>
                      <a:pt x="18770" y="24830"/>
                      <a:pt x="18550" y="24592"/>
                    </a:cubicBezTo>
                    <a:cubicBezTo>
                      <a:pt x="15097" y="20973"/>
                      <a:pt x="11692" y="17258"/>
                      <a:pt x="8894" y="13091"/>
                    </a:cubicBezTo>
                    <a:cubicBezTo>
                      <a:pt x="6048" y="8852"/>
                      <a:pt x="3655" y="4328"/>
                      <a:pt x="726" y="149"/>
                    </a:cubicBezTo>
                    <a:cubicBezTo>
                      <a:pt x="654" y="44"/>
                      <a:pt x="552" y="0"/>
                      <a:pt x="452" y="0"/>
                    </a:cubicBezTo>
                    <a:close/>
                  </a:path>
                </a:pathLst>
              </a:custGeom>
              <a:solidFill>
                <a:srgbClr val="373066"/>
              </a:solidFill>
              <a:ln>
                <a:noFill/>
              </a:ln>
            </p:spPr>
            <p:txBody>
              <a:bodyPr spcFirstLastPara="1" wrap="square" lIns="121900" tIns="121900" rIns="121900" bIns="121900" anchor="ctr" anchorCtr="0">
                <a:noAutofit/>
              </a:bodyPr>
              <a:lstStyle/>
              <a:p>
                <a:endParaRPr sz="2400"/>
              </a:p>
            </p:txBody>
          </p:sp>
          <p:sp>
            <p:nvSpPr>
              <p:cNvPr id="4629" name="Google Shape;4629;p56"/>
              <p:cNvSpPr/>
              <p:nvPr/>
            </p:nvSpPr>
            <p:spPr>
              <a:xfrm>
                <a:off x="1560500" y="3798500"/>
                <a:ext cx="619550" cy="189650"/>
              </a:xfrm>
              <a:custGeom>
                <a:avLst/>
                <a:gdLst/>
                <a:ahLst/>
                <a:cxnLst/>
                <a:rect l="l" t="t" r="r" b="b"/>
                <a:pathLst>
                  <a:path w="24782" h="7586" extrusionOk="0">
                    <a:moveTo>
                      <a:pt x="469" y="1"/>
                    </a:moveTo>
                    <a:cubicBezTo>
                      <a:pt x="183" y="1"/>
                      <a:pt x="1" y="427"/>
                      <a:pt x="302" y="608"/>
                    </a:cubicBezTo>
                    <a:cubicBezTo>
                      <a:pt x="7648" y="4811"/>
                      <a:pt x="15887" y="7276"/>
                      <a:pt x="24353" y="7585"/>
                    </a:cubicBezTo>
                    <a:cubicBezTo>
                      <a:pt x="24357" y="7585"/>
                      <a:pt x="24361" y="7585"/>
                      <a:pt x="24364" y="7585"/>
                    </a:cubicBezTo>
                    <a:cubicBezTo>
                      <a:pt x="24781" y="7585"/>
                      <a:pt x="24766" y="6954"/>
                      <a:pt x="24353" y="6930"/>
                    </a:cubicBezTo>
                    <a:cubicBezTo>
                      <a:pt x="15995" y="6633"/>
                      <a:pt x="7886" y="4204"/>
                      <a:pt x="636" y="49"/>
                    </a:cubicBezTo>
                    <a:cubicBezTo>
                      <a:pt x="578" y="15"/>
                      <a:pt x="521" y="1"/>
                      <a:pt x="469" y="1"/>
                    </a:cubicBezTo>
                    <a:close/>
                  </a:path>
                </a:pathLst>
              </a:custGeom>
              <a:solidFill>
                <a:srgbClr val="373066"/>
              </a:solidFill>
              <a:ln>
                <a:noFill/>
              </a:ln>
            </p:spPr>
            <p:txBody>
              <a:bodyPr spcFirstLastPara="1" wrap="square" lIns="121900" tIns="121900" rIns="121900" bIns="121900" anchor="ctr" anchorCtr="0">
                <a:noAutofit/>
              </a:bodyPr>
              <a:lstStyle/>
              <a:p>
                <a:endParaRPr sz="2400"/>
              </a:p>
            </p:txBody>
          </p:sp>
          <p:sp>
            <p:nvSpPr>
              <p:cNvPr id="4630" name="Google Shape;4630;p56"/>
              <p:cNvSpPr/>
              <p:nvPr/>
            </p:nvSpPr>
            <p:spPr>
              <a:xfrm>
                <a:off x="1711350" y="3974825"/>
                <a:ext cx="460450" cy="359200"/>
              </a:xfrm>
              <a:custGeom>
                <a:avLst/>
                <a:gdLst/>
                <a:ahLst/>
                <a:cxnLst/>
                <a:rect l="l" t="t" r="r" b="b"/>
                <a:pathLst>
                  <a:path w="18418" h="14368" extrusionOk="0">
                    <a:moveTo>
                      <a:pt x="17979" y="0"/>
                    </a:moveTo>
                    <a:cubicBezTo>
                      <a:pt x="17884" y="0"/>
                      <a:pt x="17791" y="48"/>
                      <a:pt x="17735" y="163"/>
                    </a:cubicBezTo>
                    <a:cubicBezTo>
                      <a:pt x="16164" y="3318"/>
                      <a:pt x="12699" y="5128"/>
                      <a:pt x="10056" y="7283"/>
                    </a:cubicBezTo>
                    <a:cubicBezTo>
                      <a:pt x="7044" y="9760"/>
                      <a:pt x="3996" y="12236"/>
                      <a:pt x="340" y="13712"/>
                    </a:cubicBezTo>
                    <a:cubicBezTo>
                      <a:pt x="0" y="13851"/>
                      <a:pt x="96" y="14368"/>
                      <a:pt x="392" y="14368"/>
                    </a:cubicBezTo>
                    <a:cubicBezTo>
                      <a:pt x="427" y="14368"/>
                      <a:pt x="466" y="14360"/>
                      <a:pt x="507" y="14344"/>
                    </a:cubicBezTo>
                    <a:cubicBezTo>
                      <a:pt x="4198" y="12843"/>
                      <a:pt x="7270" y="10403"/>
                      <a:pt x="10318" y="7902"/>
                    </a:cubicBezTo>
                    <a:cubicBezTo>
                      <a:pt x="11794" y="6700"/>
                      <a:pt x="13342" y="5592"/>
                      <a:pt x="14830" y="4426"/>
                    </a:cubicBezTo>
                    <a:cubicBezTo>
                      <a:pt x="16211" y="3342"/>
                      <a:pt x="17497" y="2080"/>
                      <a:pt x="18295" y="497"/>
                    </a:cubicBezTo>
                    <a:cubicBezTo>
                      <a:pt x="18418" y="234"/>
                      <a:pt x="18191" y="0"/>
                      <a:pt x="17979" y="0"/>
                    </a:cubicBezTo>
                    <a:close/>
                  </a:path>
                </a:pathLst>
              </a:custGeom>
              <a:solidFill>
                <a:srgbClr val="373066"/>
              </a:solidFill>
              <a:ln>
                <a:noFill/>
              </a:ln>
            </p:spPr>
            <p:txBody>
              <a:bodyPr spcFirstLastPara="1" wrap="square" lIns="121900" tIns="121900" rIns="121900" bIns="121900" anchor="ctr" anchorCtr="0">
                <a:noAutofit/>
              </a:bodyPr>
              <a:lstStyle/>
              <a:p>
                <a:endParaRPr sz="2400"/>
              </a:p>
            </p:txBody>
          </p:sp>
          <p:sp>
            <p:nvSpPr>
              <p:cNvPr id="4631" name="Google Shape;4631;p56"/>
              <p:cNvSpPr/>
              <p:nvPr/>
            </p:nvSpPr>
            <p:spPr>
              <a:xfrm>
                <a:off x="2158700" y="3980925"/>
                <a:ext cx="418150" cy="468675"/>
              </a:xfrm>
              <a:custGeom>
                <a:avLst/>
                <a:gdLst/>
                <a:ahLst/>
                <a:cxnLst/>
                <a:rect l="l" t="t" r="r" b="b"/>
                <a:pathLst>
                  <a:path w="16726" h="18747" extrusionOk="0">
                    <a:moveTo>
                      <a:pt x="438" y="1"/>
                    </a:moveTo>
                    <a:cubicBezTo>
                      <a:pt x="230" y="1"/>
                      <a:pt x="1" y="241"/>
                      <a:pt x="115" y="503"/>
                    </a:cubicBezTo>
                    <a:cubicBezTo>
                      <a:pt x="1842" y="4348"/>
                      <a:pt x="3889" y="8063"/>
                      <a:pt x="6485" y="11385"/>
                    </a:cubicBezTo>
                    <a:cubicBezTo>
                      <a:pt x="9009" y="14600"/>
                      <a:pt x="12224" y="17505"/>
                      <a:pt x="16189" y="18731"/>
                    </a:cubicBezTo>
                    <a:cubicBezTo>
                      <a:pt x="16224" y="18741"/>
                      <a:pt x="16257" y="18746"/>
                      <a:pt x="16289" y="18746"/>
                    </a:cubicBezTo>
                    <a:cubicBezTo>
                      <a:pt x="16618" y="18746"/>
                      <a:pt x="16726" y="18220"/>
                      <a:pt x="16367" y="18100"/>
                    </a:cubicBezTo>
                    <a:cubicBezTo>
                      <a:pt x="12379" y="16874"/>
                      <a:pt x="9223" y="13885"/>
                      <a:pt x="6723" y="10647"/>
                    </a:cubicBezTo>
                    <a:cubicBezTo>
                      <a:pt x="4259" y="7444"/>
                      <a:pt x="2318" y="3848"/>
                      <a:pt x="675" y="169"/>
                    </a:cubicBezTo>
                    <a:cubicBezTo>
                      <a:pt x="623" y="50"/>
                      <a:pt x="532" y="1"/>
                      <a:pt x="438" y="1"/>
                    </a:cubicBezTo>
                    <a:close/>
                  </a:path>
                </a:pathLst>
              </a:custGeom>
              <a:solidFill>
                <a:srgbClr val="373066"/>
              </a:solidFill>
              <a:ln>
                <a:noFill/>
              </a:ln>
            </p:spPr>
            <p:txBody>
              <a:bodyPr spcFirstLastPara="1" wrap="square" lIns="121900" tIns="121900" rIns="121900" bIns="121900" anchor="ctr" anchorCtr="0">
                <a:noAutofit/>
              </a:bodyPr>
              <a:lstStyle/>
              <a:p>
                <a:endParaRPr sz="2400"/>
              </a:p>
            </p:txBody>
          </p:sp>
          <p:sp>
            <p:nvSpPr>
              <p:cNvPr id="4632" name="Google Shape;4632;p56"/>
              <p:cNvSpPr/>
              <p:nvPr/>
            </p:nvSpPr>
            <p:spPr>
              <a:xfrm>
                <a:off x="2159650" y="3916075"/>
                <a:ext cx="590875" cy="95925"/>
              </a:xfrm>
              <a:custGeom>
                <a:avLst/>
                <a:gdLst/>
                <a:ahLst/>
                <a:cxnLst/>
                <a:rect l="l" t="t" r="r" b="b"/>
                <a:pathLst>
                  <a:path w="23635" h="3837" extrusionOk="0">
                    <a:moveTo>
                      <a:pt x="23235" y="1"/>
                    </a:moveTo>
                    <a:cubicBezTo>
                      <a:pt x="23198" y="1"/>
                      <a:pt x="23158" y="8"/>
                      <a:pt x="23116" y="25"/>
                    </a:cubicBezTo>
                    <a:cubicBezTo>
                      <a:pt x="19532" y="1442"/>
                      <a:pt x="15758" y="2358"/>
                      <a:pt x="11936" y="2858"/>
                    </a:cubicBezTo>
                    <a:cubicBezTo>
                      <a:pt x="10311" y="3064"/>
                      <a:pt x="8650" y="3194"/>
                      <a:pt x="6992" y="3194"/>
                    </a:cubicBezTo>
                    <a:cubicBezTo>
                      <a:pt x="4810" y="3194"/>
                      <a:pt x="2632" y="2969"/>
                      <a:pt x="542" y="2394"/>
                    </a:cubicBezTo>
                    <a:cubicBezTo>
                      <a:pt x="510" y="2386"/>
                      <a:pt x="480" y="2382"/>
                      <a:pt x="452" y="2382"/>
                    </a:cubicBezTo>
                    <a:cubicBezTo>
                      <a:pt x="114" y="2382"/>
                      <a:pt x="1" y="2926"/>
                      <a:pt x="363" y="3025"/>
                    </a:cubicBezTo>
                    <a:cubicBezTo>
                      <a:pt x="2500" y="3609"/>
                      <a:pt x="4717" y="3836"/>
                      <a:pt x="6937" y="3836"/>
                    </a:cubicBezTo>
                    <a:cubicBezTo>
                      <a:pt x="8614" y="3836"/>
                      <a:pt x="10291" y="3706"/>
                      <a:pt x="11936" y="3501"/>
                    </a:cubicBezTo>
                    <a:cubicBezTo>
                      <a:pt x="15805" y="3025"/>
                      <a:pt x="19663" y="2085"/>
                      <a:pt x="23294" y="656"/>
                    </a:cubicBezTo>
                    <a:cubicBezTo>
                      <a:pt x="23634" y="518"/>
                      <a:pt x="23538" y="1"/>
                      <a:pt x="23235" y="1"/>
                    </a:cubicBezTo>
                    <a:close/>
                  </a:path>
                </a:pathLst>
              </a:custGeom>
              <a:solidFill>
                <a:srgbClr val="373066"/>
              </a:solidFill>
              <a:ln>
                <a:noFill/>
              </a:ln>
            </p:spPr>
            <p:txBody>
              <a:bodyPr spcFirstLastPara="1" wrap="square" lIns="121900" tIns="121900" rIns="121900" bIns="121900" anchor="ctr" anchorCtr="0">
                <a:noAutofit/>
              </a:bodyPr>
              <a:lstStyle/>
              <a:p>
                <a:endParaRPr sz="2400"/>
              </a:p>
            </p:txBody>
          </p:sp>
          <p:sp>
            <p:nvSpPr>
              <p:cNvPr id="4633" name="Google Shape;4633;p56"/>
              <p:cNvSpPr/>
              <p:nvPr/>
            </p:nvSpPr>
            <p:spPr>
              <a:xfrm>
                <a:off x="2182725" y="3501025"/>
                <a:ext cx="624750" cy="436400"/>
              </a:xfrm>
              <a:custGeom>
                <a:avLst/>
                <a:gdLst/>
                <a:ahLst/>
                <a:cxnLst/>
                <a:rect l="l" t="t" r="r" b="b"/>
                <a:pathLst>
                  <a:path w="24990" h="17456" extrusionOk="0">
                    <a:moveTo>
                      <a:pt x="24539" y="0"/>
                    </a:moveTo>
                    <a:cubicBezTo>
                      <a:pt x="24438" y="0"/>
                      <a:pt x="24337" y="44"/>
                      <a:pt x="24264" y="149"/>
                    </a:cubicBezTo>
                    <a:cubicBezTo>
                      <a:pt x="21478" y="4304"/>
                      <a:pt x="17776" y="7816"/>
                      <a:pt x="13716" y="10709"/>
                    </a:cubicBezTo>
                    <a:cubicBezTo>
                      <a:pt x="9727" y="13543"/>
                      <a:pt x="5203" y="15841"/>
                      <a:pt x="381" y="16817"/>
                    </a:cubicBezTo>
                    <a:cubicBezTo>
                      <a:pt x="1" y="16896"/>
                      <a:pt x="124" y="17456"/>
                      <a:pt x="485" y="17456"/>
                    </a:cubicBezTo>
                    <a:cubicBezTo>
                      <a:pt x="509" y="17456"/>
                      <a:pt x="533" y="17453"/>
                      <a:pt x="559" y="17448"/>
                    </a:cubicBezTo>
                    <a:cubicBezTo>
                      <a:pt x="5524" y="16448"/>
                      <a:pt x="10144" y="14043"/>
                      <a:pt x="14239" y="11126"/>
                    </a:cubicBezTo>
                    <a:cubicBezTo>
                      <a:pt x="18323" y="8221"/>
                      <a:pt x="22026" y="4649"/>
                      <a:pt x="24824" y="470"/>
                    </a:cubicBezTo>
                    <a:cubicBezTo>
                      <a:pt x="24990" y="229"/>
                      <a:pt x="24769" y="0"/>
                      <a:pt x="24539" y="0"/>
                    </a:cubicBezTo>
                    <a:close/>
                  </a:path>
                </a:pathLst>
              </a:custGeom>
              <a:solidFill>
                <a:srgbClr val="373066"/>
              </a:solidFill>
              <a:ln>
                <a:noFill/>
              </a:ln>
            </p:spPr>
            <p:txBody>
              <a:bodyPr spcFirstLastPara="1" wrap="square" lIns="121900" tIns="121900" rIns="121900" bIns="121900" anchor="ctr" anchorCtr="0">
                <a:noAutofit/>
              </a:bodyPr>
              <a:lstStyle/>
              <a:p>
                <a:endParaRPr sz="2400"/>
              </a:p>
            </p:txBody>
          </p:sp>
          <p:sp>
            <p:nvSpPr>
              <p:cNvPr id="4634" name="Google Shape;4634;p56"/>
              <p:cNvSpPr/>
              <p:nvPr/>
            </p:nvSpPr>
            <p:spPr>
              <a:xfrm>
                <a:off x="2193525" y="3058300"/>
                <a:ext cx="623975" cy="815925"/>
              </a:xfrm>
              <a:custGeom>
                <a:avLst/>
                <a:gdLst/>
                <a:ahLst/>
                <a:cxnLst/>
                <a:rect l="l" t="t" r="r" b="b"/>
                <a:pathLst>
                  <a:path w="24959" h="32637" extrusionOk="0">
                    <a:moveTo>
                      <a:pt x="24508" y="0"/>
                    </a:moveTo>
                    <a:cubicBezTo>
                      <a:pt x="24411" y="0"/>
                      <a:pt x="24314" y="45"/>
                      <a:pt x="24249" y="153"/>
                    </a:cubicBezTo>
                    <a:cubicBezTo>
                      <a:pt x="20594" y="6154"/>
                      <a:pt x="17165" y="12285"/>
                      <a:pt x="13129" y="18036"/>
                    </a:cubicBezTo>
                    <a:cubicBezTo>
                      <a:pt x="11271" y="20691"/>
                      <a:pt x="9295" y="23287"/>
                      <a:pt x="7271" y="25811"/>
                    </a:cubicBezTo>
                    <a:cubicBezTo>
                      <a:pt x="5306" y="28240"/>
                      <a:pt x="3104" y="30550"/>
                      <a:pt x="318" y="32038"/>
                    </a:cubicBezTo>
                    <a:cubicBezTo>
                      <a:pt x="1" y="32201"/>
                      <a:pt x="193" y="32636"/>
                      <a:pt x="487" y="32636"/>
                    </a:cubicBezTo>
                    <a:cubicBezTo>
                      <a:pt x="535" y="32636"/>
                      <a:pt x="587" y="32625"/>
                      <a:pt x="639" y="32597"/>
                    </a:cubicBezTo>
                    <a:cubicBezTo>
                      <a:pt x="3330" y="31157"/>
                      <a:pt x="5485" y="28966"/>
                      <a:pt x="7414" y="26644"/>
                    </a:cubicBezTo>
                    <a:cubicBezTo>
                      <a:pt x="9509" y="24132"/>
                      <a:pt x="11486" y="21477"/>
                      <a:pt x="13379" y="18810"/>
                    </a:cubicBezTo>
                    <a:cubicBezTo>
                      <a:pt x="17570" y="12952"/>
                      <a:pt x="21070" y="6630"/>
                      <a:pt x="24809" y="486"/>
                    </a:cubicBezTo>
                    <a:cubicBezTo>
                      <a:pt x="24958" y="237"/>
                      <a:pt x="24732" y="0"/>
                      <a:pt x="24508" y="0"/>
                    </a:cubicBezTo>
                    <a:close/>
                  </a:path>
                </a:pathLst>
              </a:custGeom>
              <a:solidFill>
                <a:srgbClr val="373066"/>
              </a:solidFill>
              <a:ln>
                <a:noFill/>
              </a:ln>
            </p:spPr>
            <p:txBody>
              <a:bodyPr spcFirstLastPara="1" wrap="square" lIns="121900" tIns="121900" rIns="121900" bIns="121900" anchor="ctr" anchorCtr="0">
                <a:noAutofit/>
              </a:bodyPr>
              <a:lstStyle/>
              <a:p>
                <a:endParaRPr sz="2400"/>
              </a:p>
            </p:txBody>
          </p:sp>
          <p:sp>
            <p:nvSpPr>
              <p:cNvPr id="4635" name="Google Shape;4635;p56"/>
              <p:cNvSpPr/>
              <p:nvPr/>
            </p:nvSpPr>
            <p:spPr>
              <a:xfrm>
                <a:off x="1951500" y="3609075"/>
                <a:ext cx="26975" cy="19025"/>
              </a:xfrm>
              <a:custGeom>
                <a:avLst/>
                <a:gdLst/>
                <a:ahLst/>
                <a:cxnLst/>
                <a:rect l="l" t="t" r="r" b="b"/>
                <a:pathLst>
                  <a:path w="1079" h="761" extrusionOk="0">
                    <a:moveTo>
                      <a:pt x="543" y="1"/>
                    </a:moveTo>
                    <a:cubicBezTo>
                      <a:pt x="498" y="1"/>
                      <a:pt x="451" y="10"/>
                      <a:pt x="402" y="29"/>
                    </a:cubicBezTo>
                    <a:cubicBezTo>
                      <a:pt x="0" y="188"/>
                      <a:pt x="172" y="761"/>
                      <a:pt x="532" y="761"/>
                    </a:cubicBezTo>
                    <a:cubicBezTo>
                      <a:pt x="578" y="761"/>
                      <a:pt x="626" y="752"/>
                      <a:pt x="676" y="732"/>
                    </a:cubicBezTo>
                    <a:cubicBezTo>
                      <a:pt x="1078" y="573"/>
                      <a:pt x="897" y="1"/>
                      <a:pt x="543" y="1"/>
                    </a:cubicBezTo>
                    <a:close/>
                  </a:path>
                </a:pathLst>
              </a:custGeom>
              <a:solidFill>
                <a:srgbClr val="373066"/>
              </a:solidFill>
              <a:ln>
                <a:noFill/>
              </a:ln>
            </p:spPr>
            <p:txBody>
              <a:bodyPr spcFirstLastPara="1" wrap="square" lIns="121900" tIns="121900" rIns="121900" bIns="121900" anchor="ctr" anchorCtr="0">
                <a:noAutofit/>
              </a:bodyPr>
              <a:lstStyle/>
              <a:p>
                <a:endParaRPr sz="2400"/>
              </a:p>
            </p:txBody>
          </p:sp>
          <p:sp>
            <p:nvSpPr>
              <p:cNvPr id="4636" name="Google Shape;4636;p56"/>
              <p:cNvSpPr/>
              <p:nvPr/>
            </p:nvSpPr>
            <p:spPr>
              <a:xfrm>
                <a:off x="1930025" y="3554300"/>
                <a:ext cx="26750" cy="19050"/>
              </a:xfrm>
              <a:custGeom>
                <a:avLst/>
                <a:gdLst/>
                <a:ahLst/>
                <a:cxnLst/>
                <a:rect l="l" t="t" r="r" b="b"/>
                <a:pathLst>
                  <a:path w="1070" h="762" extrusionOk="0">
                    <a:moveTo>
                      <a:pt x="536" y="1"/>
                    </a:moveTo>
                    <a:cubicBezTo>
                      <a:pt x="490" y="1"/>
                      <a:pt x="442" y="10"/>
                      <a:pt x="392" y="30"/>
                    </a:cubicBezTo>
                    <a:cubicBezTo>
                      <a:pt x="0" y="188"/>
                      <a:pt x="173" y="761"/>
                      <a:pt x="534" y="761"/>
                    </a:cubicBezTo>
                    <a:cubicBezTo>
                      <a:pt x="579" y="761"/>
                      <a:pt x="627" y="752"/>
                      <a:pt x="678" y="732"/>
                    </a:cubicBezTo>
                    <a:cubicBezTo>
                      <a:pt x="1069" y="573"/>
                      <a:pt x="897" y="1"/>
                      <a:pt x="536" y="1"/>
                    </a:cubicBezTo>
                    <a:close/>
                  </a:path>
                </a:pathLst>
              </a:custGeom>
              <a:solidFill>
                <a:srgbClr val="373066"/>
              </a:solidFill>
              <a:ln>
                <a:noFill/>
              </a:ln>
            </p:spPr>
            <p:txBody>
              <a:bodyPr spcFirstLastPara="1" wrap="square" lIns="121900" tIns="121900" rIns="121900" bIns="121900" anchor="ctr" anchorCtr="0">
                <a:noAutofit/>
              </a:bodyPr>
              <a:lstStyle/>
              <a:p>
                <a:endParaRPr sz="2400"/>
              </a:p>
            </p:txBody>
          </p:sp>
          <p:sp>
            <p:nvSpPr>
              <p:cNvPr id="4637" name="Google Shape;4637;p56"/>
              <p:cNvSpPr/>
              <p:nvPr/>
            </p:nvSpPr>
            <p:spPr>
              <a:xfrm>
                <a:off x="1819325" y="3534975"/>
                <a:ext cx="26975" cy="19325"/>
              </a:xfrm>
              <a:custGeom>
                <a:avLst/>
                <a:gdLst/>
                <a:ahLst/>
                <a:cxnLst/>
                <a:rect l="l" t="t" r="r" b="b"/>
                <a:pathLst>
                  <a:path w="1079" h="773" extrusionOk="0">
                    <a:moveTo>
                      <a:pt x="543" y="0"/>
                    </a:moveTo>
                    <a:cubicBezTo>
                      <a:pt x="499" y="0"/>
                      <a:pt x="452" y="9"/>
                      <a:pt x="403" y="29"/>
                    </a:cubicBezTo>
                    <a:cubicBezTo>
                      <a:pt x="1" y="198"/>
                      <a:pt x="172" y="772"/>
                      <a:pt x="533" y="772"/>
                    </a:cubicBezTo>
                    <a:cubicBezTo>
                      <a:pt x="578" y="772"/>
                      <a:pt x="626" y="763"/>
                      <a:pt x="677" y="743"/>
                    </a:cubicBezTo>
                    <a:cubicBezTo>
                      <a:pt x="1079" y="574"/>
                      <a:pt x="898" y="0"/>
                      <a:pt x="543" y="0"/>
                    </a:cubicBezTo>
                    <a:close/>
                  </a:path>
                </a:pathLst>
              </a:custGeom>
              <a:solidFill>
                <a:srgbClr val="373066"/>
              </a:solidFill>
              <a:ln>
                <a:noFill/>
              </a:ln>
            </p:spPr>
            <p:txBody>
              <a:bodyPr spcFirstLastPara="1" wrap="square" lIns="121900" tIns="121900" rIns="121900" bIns="121900" anchor="ctr" anchorCtr="0">
                <a:noAutofit/>
              </a:bodyPr>
              <a:lstStyle/>
              <a:p>
                <a:endParaRPr sz="2400"/>
              </a:p>
            </p:txBody>
          </p:sp>
          <p:sp>
            <p:nvSpPr>
              <p:cNvPr id="4638" name="Google Shape;4638;p56"/>
              <p:cNvSpPr/>
              <p:nvPr/>
            </p:nvSpPr>
            <p:spPr>
              <a:xfrm>
                <a:off x="1684150" y="3257550"/>
                <a:ext cx="30625" cy="20525"/>
              </a:xfrm>
              <a:custGeom>
                <a:avLst/>
                <a:gdLst/>
                <a:ahLst/>
                <a:cxnLst/>
                <a:rect l="l" t="t" r="r" b="b"/>
                <a:pathLst>
                  <a:path w="1225" h="821" extrusionOk="0">
                    <a:moveTo>
                      <a:pt x="691" y="0"/>
                    </a:moveTo>
                    <a:cubicBezTo>
                      <a:pt x="646" y="0"/>
                      <a:pt x="598" y="9"/>
                      <a:pt x="547" y="29"/>
                    </a:cubicBezTo>
                    <a:lnTo>
                      <a:pt x="392" y="89"/>
                    </a:lnTo>
                    <a:cubicBezTo>
                      <a:pt x="1" y="247"/>
                      <a:pt x="174" y="820"/>
                      <a:pt x="535" y="820"/>
                    </a:cubicBezTo>
                    <a:cubicBezTo>
                      <a:pt x="580" y="820"/>
                      <a:pt x="628" y="811"/>
                      <a:pt x="678" y="791"/>
                    </a:cubicBezTo>
                    <a:lnTo>
                      <a:pt x="833" y="732"/>
                    </a:lnTo>
                    <a:cubicBezTo>
                      <a:pt x="1225" y="573"/>
                      <a:pt x="1052" y="0"/>
                      <a:pt x="691" y="0"/>
                    </a:cubicBezTo>
                    <a:close/>
                  </a:path>
                </a:pathLst>
              </a:custGeom>
              <a:solidFill>
                <a:srgbClr val="373066"/>
              </a:solidFill>
              <a:ln>
                <a:noFill/>
              </a:ln>
            </p:spPr>
            <p:txBody>
              <a:bodyPr spcFirstLastPara="1" wrap="square" lIns="121900" tIns="121900" rIns="121900" bIns="121900" anchor="ctr" anchorCtr="0">
                <a:noAutofit/>
              </a:bodyPr>
              <a:lstStyle/>
              <a:p>
                <a:endParaRPr sz="2400"/>
              </a:p>
            </p:txBody>
          </p:sp>
          <p:sp>
            <p:nvSpPr>
              <p:cNvPr id="4639" name="Google Shape;4639;p56"/>
              <p:cNvSpPr/>
              <p:nvPr/>
            </p:nvSpPr>
            <p:spPr>
              <a:xfrm>
                <a:off x="1650525" y="3905250"/>
                <a:ext cx="26750" cy="19025"/>
              </a:xfrm>
              <a:custGeom>
                <a:avLst/>
                <a:gdLst/>
                <a:ahLst/>
                <a:cxnLst/>
                <a:rect l="l" t="t" r="r" b="b"/>
                <a:pathLst>
                  <a:path w="1070" h="761" extrusionOk="0">
                    <a:moveTo>
                      <a:pt x="536" y="0"/>
                    </a:moveTo>
                    <a:cubicBezTo>
                      <a:pt x="490" y="0"/>
                      <a:pt x="442" y="9"/>
                      <a:pt x="392" y="29"/>
                    </a:cubicBezTo>
                    <a:cubicBezTo>
                      <a:pt x="1" y="188"/>
                      <a:pt x="173" y="760"/>
                      <a:pt x="534" y="760"/>
                    </a:cubicBezTo>
                    <a:cubicBezTo>
                      <a:pt x="579" y="760"/>
                      <a:pt x="627" y="752"/>
                      <a:pt x="678" y="732"/>
                    </a:cubicBezTo>
                    <a:cubicBezTo>
                      <a:pt x="1069" y="573"/>
                      <a:pt x="897" y="0"/>
                      <a:pt x="536" y="0"/>
                    </a:cubicBezTo>
                    <a:close/>
                  </a:path>
                </a:pathLst>
              </a:custGeom>
              <a:solidFill>
                <a:srgbClr val="373066"/>
              </a:solidFill>
              <a:ln>
                <a:noFill/>
              </a:ln>
            </p:spPr>
            <p:txBody>
              <a:bodyPr spcFirstLastPara="1" wrap="square" lIns="121900" tIns="121900" rIns="121900" bIns="121900" anchor="ctr" anchorCtr="0">
                <a:noAutofit/>
              </a:bodyPr>
              <a:lstStyle/>
              <a:p>
                <a:endParaRPr sz="2400"/>
              </a:p>
            </p:txBody>
          </p:sp>
          <p:sp>
            <p:nvSpPr>
              <p:cNvPr id="4640" name="Google Shape;4640;p56"/>
              <p:cNvSpPr/>
              <p:nvPr/>
            </p:nvSpPr>
            <p:spPr>
              <a:xfrm>
                <a:off x="1702375" y="3934125"/>
                <a:ext cx="26700" cy="19100"/>
              </a:xfrm>
              <a:custGeom>
                <a:avLst/>
                <a:gdLst/>
                <a:ahLst/>
                <a:cxnLst/>
                <a:rect l="l" t="t" r="r" b="b"/>
                <a:pathLst>
                  <a:path w="1068" h="764" extrusionOk="0">
                    <a:moveTo>
                      <a:pt x="533" y="0"/>
                    </a:moveTo>
                    <a:cubicBezTo>
                      <a:pt x="488" y="0"/>
                      <a:pt x="440" y="9"/>
                      <a:pt x="390" y="29"/>
                    </a:cubicBezTo>
                    <a:cubicBezTo>
                      <a:pt x="0" y="187"/>
                      <a:pt x="169" y="764"/>
                      <a:pt x="526" y="764"/>
                    </a:cubicBezTo>
                    <a:cubicBezTo>
                      <a:pt x="573" y="764"/>
                      <a:pt x="623" y="754"/>
                      <a:pt x="676" y="732"/>
                    </a:cubicBezTo>
                    <a:cubicBezTo>
                      <a:pt x="1067" y="573"/>
                      <a:pt x="894" y="0"/>
                      <a:pt x="533" y="0"/>
                    </a:cubicBezTo>
                    <a:close/>
                  </a:path>
                </a:pathLst>
              </a:custGeom>
              <a:solidFill>
                <a:srgbClr val="373066"/>
              </a:solidFill>
              <a:ln>
                <a:noFill/>
              </a:ln>
            </p:spPr>
            <p:txBody>
              <a:bodyPr spcFirstLastPara="1" wrap="square" lIns="121900" tIns="121900" rIns="121900" bIns="121900" anchor="ctr" anchorCtr="0">
                <a:noAutofit/>
              </a:bodyPr>
              <a:lstStyle/>
              <a:p>
                <a:endParaRPr sz="2400"/>
              </a:p>
            </p:txBody>
          </p:sp>
          <p:sp>
            <p:nvSpPr>
              <p:cNvPr id="4641" name="Google Shape;4641;p56"/>
              <p:cNvSpPr/>
              <p:nvPr/>
            </p:nvSpPr>
            <p:spPr>
              <a:xfrm>
                <a:off x="1762175" y="3845425"/>
                <a:ext cx="30850" cy="20800"/>
              </a:xfrm>
              <a:custGeom>
                <a:avLst/>
                <a:gdLst/>
                <a:ahLst/>
                <a:cxnLst/>
                <a:rect l="l" t="t" r="r" b="b"/>
                <a:pathLst>
                  <a:path w="1234" h="832" extrusionOk="0">
                    <a:moveTo>
                      <a:pt x="701" y="0"/>
                    </a:moveTo>
                    <a:cubicBezTo>
                      <a:pt x="656" y="0"/>
                      <a:pt x="608" y="9"/>
                      <a:pt x="558" y="29"/>
                    </a:cubicBezTo>
                    <a:lnTo>
                      <a:pt x="403" y="100"/>
                    </a:lnTo>
                    <a:cubicBezTo>
                      <a:pt x="1" y="259"/>
                      <a:pt x="172" y="832"/>
                      <a:pt x="533" y="832"/>
                    </a:cubicBezTo>
                    <a:cubicBezTo>
                      <a:pt x="578" y="832"/>
                      <a:pt x="626" y="823"/>
                      <a:pt x="677" y="803"/>
                    </a:cubicBezTo>
                    <a:lnTo>
                      <a:pt x="831" y="731"/>
                    </a:lnTo>
                    <a:cubicBezTo>
                      <a:pt x="1234" y="573"/>
                      <a:pt x="1062" y="0"/>
                      <a:pt x="701" y="0"/>
                    </a:cubicBezTo>
                    <a:close/>
                  </a:path>
                </a:pathLst>
              </a:custGeom>
              <a:solidFill>
                <a:srgbClr val="373066"/>
              </a:solidFill>
              <a:ln>
                <a:noFill/>
              </a:ln>
            </p:spPr>
            <p:txBody>
              <a:bodyPr spcFirstLastPara="1" wrap="square" lIns="121900" tIns="121900" rIns="121900" bIns="121900" anchor="ctr" anchorCtr="0">
                <a:noAutofit/>
              </a:bodyPr>
              <a:lstStyle/>
              <a:p>
                <a:endParaRPr sz="2400"/>
              </a:p>
            </p:txBody>
          </p:sp>
          <p:sp>
            <p:nvSpPr>
              <p:cNvPr id="4642" name="Google Shape;4642;p56"/>
              <p:cNvSpPr/>
              <p:nvPr/>
            </p:nvSpPr>
            <p:spPr>
              <a:xfrm>
                <a:off x="1807725" y="3860600"/>
                <a:ext cx="26975" cy="19025"/>
              </a:xfrm>
              <a:custGeom>
                <a:avLst/>
                <a:gdLst/>
                <a:ahLst/>
                <a:cxnLst/>
                <a:rect l="l" t="t" r="r" b="b"/>
                <a:pathLst>
                  <a:path w="1079" h="761" extrusionOk="0">
                    <a:moveTo>
                      <a:pt x="546" y="0"/>
                    </a:moveTo>
                    <a:cubicBezTo>
                      <a:pt x="501" y="0"/>
                      <a:pt x="453" y="9"/>
                      <a:pt x="402" y="29"/>
                    </a:cubicBezTo>
                    <a:cubicBezTo>
                      <a:pt x="0" y="188"/>
                      <a:pt x="181" y="761"/>
                      <a:pt x="536" y="761"/>
                    </a:cubicBezTo>
                    <a:cubicBezTo>
                      <a:pt x="580" y="761"/>
                      <a:pt x="627" y="752"/>
                      <a:pt x="676" y="732"/>
                    </a:cubicBezTo>
                    <a:cubicBezTo>
                      <a:pt x="1078" y="573"/>
                      <a:pt x="907" y="0"/>
                      <a:pt x="546" y="0"/>
                    </a:cubicBezTo>
                    <a:close/>
                  </a:path>
                </a:pathLst>
              </a:custGeom>
              <a:solidFill>
                <a:srgbClr val="373066"/>
              </a:solidFill>
              <a:ln>
                <a:noFill/>
              </a:ln>
            </p:spPr>
            <p:txBody>
              <a:bodyPr spcFirstLastPara="1" wrap="square" lIns="121900" tIns="121900" rIns="121900" bIns="121900" anchor="ctr" anchorCtr="0">
                <a:noAutofit/>
              </a:bodyPr>
              <a:lstStyle/>
              <a:p>
                <a:endParaRPr sz="2400"/>
              </a:p>
            </p:txBody>
          </p:sp>
          <p:sp>
            <p:nvSpPr>
              <p:cNvPr id="4643" name="Google Shape;4643;p56"/>
              <p:cNvSpPr/>
              <p:nvPr/>
            </p:nvSpPr>
            <p:spPr>
              <a:xfrm>
                <a:off x="1856300" y="3972225"/>
                <a:ext cx="26925" cy="19100"/>
              </a:xfrm>
              <a:custGeom>
                <a:avLst/>
                <a:gdLst/>
                <a:ahLst/>
                <a:cxnLst/>
                <a:rect l="l" t="t" r="r" b="b"/>
                <a:pathLst>
                  <a:path w="1077" h="764" extrusionOk="0">
                    <a:moveTo>
                      <a:pt x="544" y="0"/>
                    </a:moveTo>
                    <a:cubicBezTo>
                      <a:pt x="499" y="0"/>
                      <a:pt x="451" y="9"/>
                      <a:pt x="400" y="29"/>
                    </a:cubicBezTo>
                    <a:cubicBezTo>
                      <a:pt x="0" y="187"/>
                      <a:pt x="168" y="764"/>
                      <a:pt x="525" y="764"/>
                    </a:cubicBezTo>
                    <a:cubicBezTo>
                      <a:pt x="571" y="764"/>
                      <a:pt x="622" y="754"/>
                      <a:pt x="674" y="732"/>
                    </a:cubicBezTo>
                    <a:cubicBezTo>
                      <a:pt x="1076" y="573"/>
                      <a:pt x="905" y="0"/>
                      <a:pt x="544" y="0"/>
                    </a:cubicBezTo>
                    <a:close/>
                  </a:path>
                </a:pathLst>
              </a:custGeom>
              <a:solidFill>
                <a:srgbClr val="373066"/>
              </a:solidFill>
              <a:ln>
                <a:noFill/>
              </a:ln>
            </p:spPr>
            <p:txBody>
              <a:bodyPr spcFirstLastPara="1" wrap="square" lIns="121900" tIns="121900" rIns="121900" bIns="121900" anchor="ctr" anchorCtr="0">
                <a:noAutofit/>
              </a:bodyPr>
              <a:lstStyle/>
              <a:p>
                <a:endParaRPr sz="2400"/>
              </a:p>
            </p:txBody>
          </p:sp>
          <p:sp>
            <p:nvSpPr>
              <p:cNvPr id="4644" name="Google Shape;4644;p56"/>
              <p:cNvSpPr/>
              <p:nvPr/>
            </p:nvSpPr>
            <p:spPr>
              <a:xfrm>
                <a:off x="2369375" y="4274050"/>
                <a:ext cx="26725" cy="19300"/>
              </a:xfrm>
              <a:custGeom>
                <a:avLst/>
                <a:gdLst/>
                <a:ahLst/>
                <a:cxnLst/>
                <a:rect l="l" t="t" r="r" b="b"/>
                <a:pathLst>
                  <a:path w="1069" h="772" extrusionOk="0">
                    <a:moveTo>
                      <a:pt x="543" y="0"/>
                    </a:moveTo>
                    <a:cubicBezTo>
                      <a:pt x="499" y="0"/>
                      <a:pt x="453" y="9"/>
                      <a:pt x="404" y="29"/>
                    </a:cubicBezTo>
                    <a:cubicBezTo>
                      <a:pt x="1" y="188"/>
                      <a:pt x="174" y="772"/>
                      <a:pt x="536" y="772"/>
                    </a:cubicBezTo>
                    <a:cubicBezTo>
                      <a:pt x="580" y="772"/>
                      <a:pt x="628" y="763"/>
                      <a:pt x="677" y="743"/>
                    </a:cubicBezTo>
                    <a:cubicBezTo>
                      <a:pt x="1069" y="574"/>
                      <a:pt x="896" y="0"/>
                      <a:pt x="543" y="0"/>
                    </a:cubicBezTo>
                    <a:close/>
                  </a:path>
                </a:pathLst>
              </a:custGeom>
              <a:solidFill>
                <a:srgbClr val="373066"/>
              </a:solidFill>
              <a:ln>
                <a:noFill/>
              </a:ln>
            </p:spPr>
            <p:txBody>
              <a:bodyPr spcFirstLastPara="1" wrap="square" lIns="121900" tIns="121900" rIns="121900" bIns="121900" anchor="ctr" anchorCtr="0">
                <a:noAutofit/>
              </a:bodyPr>
              <a:lstStyle/>
              <a:p>
                <a:endParaRPr sz="2400"/>
              </a:p>
            </p:txBody>
          </p:sp>
          <p:sp>
            <p:nvSpPr>
              <p:cNvPr id="4645" name="Google Shape;4645;p56"/>
              <p:cNvSpPr/>
              <p:nvPr/>
            </p:nvSpPr>
            <p:spPr>
              <a:xfrm>
                <a:off x="2422125" y="4312800"/>
                <a:ext cx="24800" cy="22550"/>
              </a:xfrm>
              <a:custGeom>
                <a:avLst/>
                <a:gdLst/>
                <a:ahLst/>
                <a:cxnLst/>
                <a:rect l="l" t="t" r="r" b="b"/>
                <a:pathLst>
                  <a:path w="992" h="902" extrusionOk="0">
                    <a:moveTo>
                      <a:pt x="492" y="1"/>
                    </a:moveTo>
                    <a:cubicBezTo>
                      <a:pt x="251" y="1"/>
                      <a:pt x="0" y="223"/>
                      <a:pt x="115" y="515"/>
                    </a:cubicBezTo>
                    <a:lnTo>
                      <a:pt x="175" y="670"/>
                    </a:lnTo>
                    <a:cubicBezTo>
                      <a:pt x="239" y="833"/>
                      <a:pt x="372" y="902"/>
                      <a:pt x="506" y="902"/>
                    </a:cubicBezTo>
                    <a:cubicBezTo>
                      <a:pt x="745" y="902"/>
                      <a:pt x="991" y="685"/>
                      <a:pt x="877" y="396"/>
                    </a:cubicBezTo>
                    <a:lnTo>
                      <a:pt x="818" y="229"/>
                    </a:lnTo>
                    <a:cubicBezTo>
                      <a:pt x="754" y="68"/>
                      <a:pt x="625" y="1"/>
                      <a:pt x="492" y="1"/>
                    </a:cubicBezTo>
                    <a:close/>
                  </a:path>
                </a:pathLst>
              </a:custGeom>
              <a:solidFill>
                <a:srgbClr val="373066"/>
              </a:solidFill>
              <a:ln>
                <a:noFill/>
              </a:ln>
            </p:spPr>
            <p:txBody>
              <a:bodyPr spcFirstLastPara="1" wrap="square" lIns="121900" tIns="121900" rIns="121900" bIns="121900" anchor="ctr" anchorCtr="0">
                <a:noAutofit/>
              </a:bodyPr>
              <a:lstStyle/>
              <a:p>
                <a:endParaRPr sz="2400"/>
              </a:p>
            </p:txBody>
          </p:sp>
          <p:sp>
            <p:nvSpPr>
              <p:cNvPr id="4646" name="Google Shape;4646;p56"/>
              <p:cNvSpPr/>
              <p:nvPr/>
            </p:nvSpPr>
            <p:spPr>
              <a:xfrm>
                <a:off x="2631100" y="4449950"/>
                <a:ext cx="26925" cy="19125"/>
              </a:xfrm>
              <a:custGeom>
                <a:avLst/>
                <a:gdLst/>
                <a:ahLst/>
                <a:cxnLst/>
                <a:rect l="l" t="t" r="r" b="b"/>
                <a:pathLst>
                  <a:path w="1077" h="765" extrusionOk="0">
                    <a:moveTo>
                      <a:pt x="544" y="1"/>
                    </a:moveTo>
                    <a:cubicBezTo>
                      <a:pt x="499" y="1"/>
                      <a:pt x="450" y="10"/>
                      <a:pt x="400" y="30"/>
                    </a:cubicBezTo>
                    <a:cubicBezTo>
                      <a:pt x="0" y="187"/>
                      <a:pt x="177" y="764"/>
                      <a:pt x="528" y="764"/>
                    </a:cubicBezTo>
                    <a:cubicBezTo>
                      <a:pt x="574" y="764"/>
                      <a:pt x="623" y="754"/>
                      <a:pt x="674" y="732"/>
                    </a:cubicBezTo>
                    <a:cubicBezTo>
                      <a:pt x="1076" y="573"/>
                      <a:pt x="905" y="1"/>
                      <a:pt x="544" y="1"/>
                    </a:cubicBezTo>
                    <a:close/>
                  </a:path>
                </a:pathLst>
              </a:custGeom>
              <a:solidFill>
                <a:srgbClr val="373066"/>
              </a:solidFill>
              <a:ln>
                <a:noFill/>
              </a:ln>
            </p:spPr>
            <p:txBody>
              <a:bodyPr spcFirstLastPara="1" wrap="square" lIns="121900" tIns="121900" rIns="121900" bIns="121900" anchor="ctr" anchorCtr="0">
                <a:noAutofit/>
              </a:bodyPr>
              <a:lstStyle/>
              <a:p>
                <a:endParaRPr sz="2400"/>
              </a:p>
            </p:txBody>
          </p:sp>
          <p:sp>
            <p:nvSpPr>
              <p:cNvPr id="4647" name="Google Shape;4647;p56"/>
              <p:cNvSpPr/>
              <p:nvPr/>
            </p:nvSpPr>
            <p:spPr>
              <a:xfrm>
                <a:off x="2439600" y="3960025"/>
                <a:ext cx="30625" cy="20500"/>
              </a:xfrm>
              <a:custGeom>
                <a:avLst/>
                <a:gdLst/>
                <a:ahLst/>
                <a:cxnLst/>
                <a:rect l="l" t="t" r="r" b="b"/>
                <a:pathLst>
                  <a:path w="1225" h="820" extrusionOk="0">
                    <a:moveTo>
                      <a:pt x="691" y="0"/>
                    </a:moveTo>
                    <a:cubicBezTo>
                      <a:pt x="646" y="0"/>
                      <a:pt x="598" y="9"/>
                      <a:pt x="547" y="29"/>
                    </a:cubicBezTo>
                    <a:lnTo>
                      <a:pt x="393" y="88"/>
                    </a:lnTo>
                    <a:cubicBezTo>
                      <a:pt x="1" y="247"/>
                      <a:pt x="174" y="820"/>
                      <a:pt x="535" y="820"/>
                    </a:cubicBezTo>
                    <a:cubicBezTo>
                      <a:pt x="580" y="820"/>
                      <a:pt x="628" y="811"/>
                      <a:pt x="678" y="791"/>
                    </a:cubicBezTo>
                    <a:lnTo>
                      <a:pt x="833" y="731"/>
                    </a:lnTo>
                    <a:cubicBezTo>
                      <a:pt x="1225" y="573"/>
                      <a:pt x="1052" y="0"/>
                      <a:pt x="691" y="0"/>
                    </a:cubicBezTo>
                    <a:close/>
                  </a:path>
                </a:pathLst>
              </a:custGeom>
              <a:solidFill>
                <a:srgbClr val="373066"/>
              </a:solidFill>
              <a:ln>
                <a:noFill/>
              </a:ln>
            </p:spPr>
            <p:txBody>
              <a:bodyPr spcFirstLastPara="1" wrap="square" lIns="121900" tIns="121900" rIns="121900" bIns="121900" anchor="ctr" anchorCtr="0">
                <a:noAutofit/>
              </a:bodyPr>
              <a:lstStyle/>
              <a:p>
                <a:endParaRPr sz="2400"/>
              </a:p>
            </p:txBody>
          </p:sp>
          <p:sp>
            <p:nvSpPr>
              <p:cNvPr id="4648" name="Google Shape;4648;p56"/>
              <p:cNvSpPr/>
              <p:nvPr/>
            </p:nvSpPr>
            <p:spPr>
              <a:xfrm>
                <a:off x="2498275" y="3949900"/>
                <a:ext cx="30850" cy="20800"/>
              </a:xfrm>
              <a:custGeom>
                <a:avLst/>
                <a:gdLst/>
                <a:ahLst/>
                <a:cxnLst/>
                <a:rect l="l" t="t" r="r" b="b"/>
                <a:pathLst>
                  <a:path w="1234" h="832" extrusionOk="0">
                    <a:moveTo>
                      <a:pt x="701" y="0"/>
                    </a:moveTo>
                    <a:cubicBezTo>
                      <a:pt x="656" y="0"/>
                      <a:pt x="608" y="9"/>
                      <a:pt x="558" y="29"/>
                    </a:cubicBezTo>
                    <a:lnTo>
                      <a:pt x="403" y="101"/>
                    </a:lnTo>
                    <a:cubicBezTo>
                      <a:pt x="1" y="259"/>
                      <a:pt x="182" y="832"/>
                      <a:pt x="536" y="832"/>
                    </a:cubicBezTo>
                    <a:cubicBezTo>
                      <a:pt x="581" y="832"/>
                      <a:pt x="628" y="823"/>
                      <a:pt x="677" y="803"/>
                    </a:cubicBezTo>
                    <a:lnTo>
                      <a:pt x="832" y="743"/>
                    </a:lnTo>
                    <a:cubicBezTo>
                      <a:pt x="1234" y="574"/>
                      <a:pt x="1062" y="0"/>
                      <a:pt x="701" y="0"/>
                    </a:cubicBezTo>
                    <a:close/>
                  </a:path>
                </a:pathLst>
              </a:custGeom>
              <a:solidFill>
                <a:srgbClr val="373066"/>
              </a:solidFill>
              <a:ln>
                <a:noFill/>
              </a:ln>
            </p:spPr>
            <p:txBody>
              <a:bodyPr spcFirstLastPara="1" wrap="square" lIns="121900" tIns="121900" rIns="121900" bIns="121900" anchor="ctr" anchorCtr="0">
                <a:noAutofit/>
              </a:bodyPr>
              <a:lstStyle/>
              <a:p>
                <a:endParaRPr sz="2400"/>
              </a:p>
            </p:txBody>
          </p:sp>
          <p:sp>
            <p:nvSpPr>
              <p:cNvPr id="4649" name="Google Shape;4649;p56"/>
              <p:cNvSpPr/>
              <p:nvPr/>
            </p:nvSpPr>
            <p:spPr>
              <a:xfrm>
                <a:off x="2775100" y="3913575"/>
                <a:ext cx="26975" cy="19025"/>
              </a:xfrm>
              <a:custGeom>
                <a:avLst/>
                <a:gdLst/>
                <a:ahLst/>
                <a:cxnLst/>
                <a:rect l="l" t="t" r="r" b="b"/>
                <a:pathLst>
                  <a:path w="1079" h="761" extrusionOk="0">
                    <a:moveTo>
                      <a:pt x="546" y="1"/>
                    </a:moveTo>
                    <a:cubicBezTo>
                      <a:pt x="501" y="1"/>
                      <a:pt x="453" y="10"/>
                      <a:pt x="403" y="30"/>
                    </a:cubicBezTo>
                    <a:cubicBezTo>
                      <a:pt x="1" y="188"/>
                      <a:pt x="172" y="761"/>
                      <a:pt x="533" y="761"/>
                    </a:cubicBezTo>
                    <a:cubicBezTo>
                      <a:pt x="578" y="761"/>
                      <a:pt x="626" y="752"/>
                      <a:pt x="677" y="732"/>
                    </a:cubicBezTo>
                    <a:cubicBezTo>
                      <a:pt x="1079" y="573"/>
                      <a:pt x="907" y="1"/>
                      <a:pt x="546" y="1"/>
                    </a:cubicBezTo>
                    <a:close/>
                  </a:path>
                </a:pathLst>
              </a:custGeom>
              <a:solidFill>
                <a:srgbClr val="373066"/>
              </a:solidFill>
              <a:ln>
                <a:noFill/>
              </a:ln>
            </p:spPr>
            <p:txBody>
              <a:bodyPr spcFirstLastPara="1" wrap="square" lIns="121900" tIns="121900" rIns="121900" bIns="121900" anchor="ctr" anchorCtr="0">
                <a:noAutofit/>
              </a:bodyPr>
              <a:lstStyle/>
              <a:p>
                <a:endParaRPr sz="2400"/>
              </a:p>
            </p:txBody>
          </p:sp>
          <p:sp>
            <p:nvSpPr>
              <p:cNvPr id="4650" name="Google Shape;4650;p56"/>
              <p:cNvSpPr/>
              <p:nvPr/>
            </p:nvSpPr>
            <p:spPr>
              <a:xfrm>
                <a:off x="2814125" y="3875475"/>
                <a:ext cx="26675" cy="19125"/>
              </a:xfrm>
              <a:custGeom>
                <a:avLst/>
                <a:gdLst/>
                <a:ahLst/>
                <a:cxnLst/>
                <a:rect l="l" t="t" r="r" b="b"/>
                <a:pathLst>
                  <a:path w="1067" h="765" extrusionOk="0">
                    <a:moveTo>
                      <a:pt x="533" y="1"/>
                    </a:moveTo>
                    <a:cubicBezTo>
                      <a:pt x="488" y="1"/>
                      <a:pt x="440" y="10"/>
                      <a:pt x="390" y="30"/>
                    </a:cubicBezTo>
                    <a:cubicBezTo>
                      <a:pt x="0" y="187"/>
                      <a:pt x="169" y="764"/>
                      <a:pt x="526" y="764"/>
                    </a:cubicBezTo>
                    <a:cubicBezTo>
                      <a:pt x="573" y="764"/>
                      <a:pt x="623" y="754"/>
                      <a:pt x="675" y="732"/>
                    </a:cubicBezTo>
                    <a:cubicBezTo>
                      <a:pt x="1067" y="573"/>
                      <a:pt x="894" y="1"/>
                      <a:pt x="533" y="1"/>
                    </a:cubicBezTo>
                    <a:close/>
                  </a:path>
                </a:pathLst>
              </a:custGeom>
              <a:solidFill>
                <a:srgbClr val="373066"/>
              </a:solidFill>
              <a:ln>
                <a:noFill/>
              </a:ln>
            </p:spPr>
            <p:txBody>
              <a:bodyPr spcFirstLastPara="1" wrap="square" lIns="121900" tIns="121900" rIns="121900" bIns="121900" anchor="ctr" anchorCtr="0">
                <a:noAutofit/>
              </a:bodyPr>
              <a:lstStyle/>
              <a:p>
                <a:endParaRPr sz="2400"/>
              </a:p>
            </p:txBody>
          </p:sp>
          <p:sp>
            <p:nvSpPr>
              <p:cNvPr id="4651" name="Google Shape;4651;p56"/>
              <p:cNvSpPr/>
              <p:nvPr/>
            </p:nvSpPr>
            <p:spPr>
              <a:xfrm>
                <a:off x="2573900" y="3686475"/>
                <a:ext cx="26975" cy="19025"/>
              </a:xfrm>
              <a:custGeom>
                <a:avLst/>
                <a:gdLst/>
                <a:ahLst/>
                <a:cxnLst/>
                <a:rect l="l" t="t" r="r" b="b"/>
                <a:pathLst>
                  <a:path w="1079" h="761" extrusionOk="0">
                    <a:moveTo>
                      <a:pt x="543" y="0"/>
                    </a:moveTo>
                    <a:cubicBezTo>
                      <a:pt x="498" y="0"/>
                      <a:pt x="451" y="9"/>
                      <a:pt x="402" y="29"/>
                    </a:cubicBezTo>
                    <a:cubicBezTo>
                      <a:pt x="0" y="188"/>
                      <a:pt x="172" y="760"/>
                      <a:pt x="532" y="760"/>
                    </a:cubicBezTo>
                    <a:cubicBezTo>
                      <a:pt x="578" y="760"/>
                      <a:pt x="626" y="751"/>
                      <a:pt x="676" y="732"/>
                    </a:cubicBezTo>
                    <a:cubicBezTo>
                      <a:pt x="1078" y="573"/>
                      <a:pt x="897" y="0"/>
                      <a:pt x="543" y="0"/>
                    </a:cubicBezTo>
                    <a:close/>
                  </a:path>
                </a:pathLst>
              </a:custGeom>
              <a:solidFill>
                <a:srgbClr val="373066"/>
              </a:solidFill>
              <a:ln>
                <a:noFill/>
              </a:ln>
            </p:spPr>
            <p:txBody>
              <a:bodyPr spcFirstLastPara="1" wrap="square" lIns="121900" tIns="121900" rIns="121900" bIns="121900" anchor="ctr" anchorCtr="0">
                <a:noAutofit/>
              </a:bodyPr>
              <a:lstStyle/>
              <a:p>
                <a:endParaRPr sz="2400"/>
              </a:p>
            </p:txBody>
          </p:sp>
          <p:sp>
            <p:nvSpPr>
              <p:cNvPr id="4652" name="Google Shape;4652;p56"/>
              <p:cNvSpPr/>
              <p:nvPr/>
            </p:nvSpPr>
            <p:spPr>
              <a:xfrm>
                <a:off x="2624450" y="3643900"/>
                <a:ext cx="26750" cy="19025"/>
              </a:xfrm>
              <a:custGeom>
                <a:avLst/>
                <a:gdLst/>
                <a:ahLst/>
                <a:cxnLst/>
                <a:rect l="l" t="t" r="r" b="b"/>
                <a:pathLst>
                  <a:path w="1070" h="761" extrusionOk="0">
                    <a:moveTo>
                      <a:pt x="536" y="1"/>
                    </a:moveTo>
                    <a:cubicBezTo>
                      <a:pt x="491" y="1"/>
                      <a:pt x="443" y="10"/>
                      <a:pt x="392" y="30"/>
                    </a:cubicBezTo>
                    <a:cubicBezTo>
                      <a:pt x="1" y="188"/>
                      <a:pt x="174" y="761"/>
                      <a:pt x="534" y="761"/>
                    </a:cubicBezTo>
                    <a:cubicBezTo>
                      <a:pt x="580" y="761"/>
                      <a:pt x="628" y="752"/>
                      <a:pt x="678" y="732"/>
                    </a:cubicBezTo>
                    <a:cubicBezTo>
                      <a:pt x="1070" y="573"/>
                      <a:pt x="897" y="1"/>
                      <a:pt x="536" y="1"/>
                    </a:cubicBezTo>
                    <a:close/>
                  </a:path>
                </a:pathLst>
              </a:custGeom>
              <a:solidFill>
                <a:srgbClr val="373066"/>
              </a:solidFill>
              <a:ln>
                <a:noFill/>
              </a:ln>
            </p:spPr>
            <p:txBody>
              <a:bodyPr spcFirstLastPara="1" wrap="square" lIns="121900" tIns="121900" rIns="121900" bIns="121900" anchor="ctr" anchorCtr="0">
                <a:noAutofit/>
              </a:bodyPr>
              <a:lstStyle/>
              <a:p>
                <a:endParaRPr sz="2400"/>
              </a:p>
            </p:txBody>
          </p:sp>
          <p:sp>
            <p:nvSpPr>
              <p:cNvPr id="4653" name="Google Shape;4653;p56"/>
              <p:cNvSpPr/>
              <p:nvPr/>
            </p:nvSpPr>
            <p:spPr>
              <a:xfrm>
                <a:off x="2705450" y="3290600"/>
                <a:ext cx="26975" cy="19025"/>
              </a:xfrm>
              <a:custGeom>
                <a:avLst/>
                <a:gdLst/>
                <a:ahLst/>
                <a:cxnLst/>
                <a:rect l="l" t="t" r="r" b="b"/>
                <a:pathLst>
                  <a:path w="1079" h="761" extrusionOk="0">
                    <a:moveTo>
                      <a:pt x="546" y="0"/>
                    </a:moveTo>
                    <a:cubicBezTo>
                      <a:pt x="501" y="0"/>
                      <a:pt x="453" y="9"/>
                      <a:pt x="403" y="29"/>
                    </a:cubicBezTo>
                    <a:cubicBezTo>
                      <a:pt x="1" y="188"/>
                      <a:pt x="182" y="760"/>
                      <a:pt x="536" y="760"/>
                    </a:cubicBezTo>
                    <a:cubicBezTo>
                      <a:pt x="580" y="760"/>
                      <a:pt x="628" y="751"/>
                      <a:pt x="677" y="731"/>
                    </a:cubicBezTo>
                    <a:cubicBezTo>
                      <a:pt x="1079" y="573"/>
                      <a:pt x="907" y="0"/>
                      <a:pt x="546" y="0"/>
                    </a:cubicBezTo>
                    <a:close/>
                  </a:path>
                </a:pathLst>
              </a:custGeom>
              <a:solidFill>
                <a:srgbClr val="373066"/>
              </a:solidFill>
              <a:ln>
                <a:noFill/>
              </a:ln>
            </p:spPr>
            <p:txBody>
              <a:bodyPr spcFirstLastPara="1" wrap="square" lIns="121900" tIns="121900" rIns="121900" bIns="121900" anchor="ctr" anchorCtr="0">
                <a:noAutofit/>
              </a:bodyPr>
              <a:lstStyle/>
              <a:p>
                <a:endParaRPr sz="2400"/>
              </a:p>
            </p:txBody>
          </p:sp>
          <p:sp>
            <p:nvSpPr>
              <p:cNvPr id="4654" name="Google Shape;4654;p56"/>
              <p:cNvSpPr/>
              <p:nvPr/>
            </p:nvSpPr>
            <p:spPr>
              <a:xfrm>
                <a:off x="2734325" y="3261125"/>
                <a:ext cx="26975" cy="19025"/>
              </a:xfrm>
              <a:custGeom>
                <a:avLst/>
                <a:gdLst/>
                <a:ahLst/>
                <a:cxnLst/>
                <a:rect l="l" t="t" r="r" b="b"/>
                <a:pathLst>
                  <a:path w="1079" h="761" extrusionOk="0">
                    <a:moveTo>
                      <a:pt x="546" y="0"/>
                    </a:moveTo>
                    <a:cubicBezTo>
                      <a:pt x="501" y="0"/>
                      <a:pt x="453" y="9"/>
                      <a:pt x="403" y="29"/>
                    </a:cubicBezTo>
                    <a:cubicBezTo>
                      <a:pt x="1" y="188"/>
                      <a:pt x="172" y="760"/>
                      <a:pt x="533" y="760"/>
                    </a:cubicBezTo>
                    <a:cubicBezTo>
                      <a:pt x="578" y="760"/>
                      <a:pt x="626" y="751"/>
                      <a:pt x="676" y="732"/>
                    </a:cubicBezTo>
                    <a:cubicBezTo>
                      <a:pt x="1079" y="573"/>
                      <a:pt x="907" y="0"/>
                      <a:pt x="546" y="0"/>
                    </a:cubicBezTo>
                    <a:close/>
                  </a:path>
                </a:pathLst>
              </a:custGeom>
              <a:solidFill>
                <a:srgbClr val="373066"/>
              </a:solidFill>
              <a:ln>
                <a:noFill/>
              </a:ln>
            </p:spPr>
            <p:txBody>
              <a:bodyPr spcFirstLastPara="1" wrap="square" lIns="121900" tIns="121900" rIns="121900" bIns="121900" anchor="ctr" anchorCtr="0">
                <a:noAutofit/>
              </a:bodyPr>
              <a:lstStyle/>
              <a:p>
                <a:endParaRPr sz="2400"/>
              </a:p>
            </p:txBody>
          </p:sp>
          <p:sp>
            <p:nvSpPr>
              <p:cNvPr id="4655" name="Google Shape;4655;p56"/>
              <p:cNvSpPr/>
              <p:nvPr/>
            </p:nvSpPr>
            <p:spPr>
              <a:xfrm>
                <a:off x="2562275" y="3106625"/>
                <a:ext cx="30850" cy="20525"/>
              </a:xfrm>
              <a:custGeom>
                <a:avLst/>
                <a:gdLst/>
                <a:ahLst/>
                <a:cxnLst/>
                <a:rect l="l" t="t" r="r" b="b"/>
                <a:pathLst>
                  <a:path w="1234" h="821" extrusionOk="0">
                    <a:moveTo>
                      <a:pt x="701" y="1"/>
                    </a:moveTo>
                    <a:cubicBezTo>
                      <a:pt x="656" y="1"/>
                      <a:pt x="608" y="10"/>
                      <a:pt x="558" y="30"/>
                    </a:cubicBezTo>
                    <a:lnTo>
                      <a:pt x="403" y="89"/>
                    </a:lnTo>
                    <a:cubicBezTo>
                      <a:pt x="1" y="248"/>
                      <a:pt x="172" y="821"/>
                      <a:pt x="533" y="821"/>
                    </a:cubicBezTo>
                    <a:cubicBezTo>
                      <a:pt x="578" y="821"/>
                      <a:pt x="626" y="812"/>
                      <a:pt x="677" y="792"/>
                    </a:cubicBezTo>
                    <a:lnTo>
                      <a:pt x="831" y="732"/>
                    </a:lnTo>
                    <a:cubicBezTo>
                      <a:pt x="1234" y="574"/>
                      <a:pt x="1062" y="1"/>
                      <a:pt x="701" y="1"/>
                    </a:cubicBezTo>
                    <a:close/>
                  </a:path>
                </a:pathLst>
              </a:custGeom>
              <a:solidFill>
                <a:srgbClr val="373066"/>
              </a:solidFill>
              <a:ln>
                <a:noFill/>
              </a:ln>
            </p:spPr>
            <p:txBody>
              <a:bodyPr spcFirstLastPara="1" wrap="square" lIns="121900" tIns="121900" rIns="121900" bIns="121900" anchor="ctr" anchorCtr="0">
                <a:noAutofit/>
              </a:bodyPr>
              <a:lstStyle/>
              <a:p>
                <a:endParaRPr sz="2400"/>
              </a:p>
            </p:txBody>
          </p:sp>
          <p:sp>
            <p:nvSpPr>
              <p:cNvPr id="4656" name="Google Shape;4656;p56"/>
              <p:cNvSpPr/>
              <p:nvPr/>
            </p:nvSpPr>
            <p:spPr>
              <a:xfrm>
                <a:off x="2582500" y="3045625"/>
                <a:ext cx="27000" cy="19300"/>
              </a:xfrm>
              <a:custGeom>
                <a:avLst/>
                <a:gdLst/>
                <a:ahLst/>
                <a:cxnLst/>
                <a:rect l="l" t="t" r="r" b="b"/>
                <a:pathLst>
                  <a:path w="1080" h="772" extrusionOk="0">
                    <a:moveTo>
                      <a:pt x="547" y="0"/>
                    </a:moveTo>
                    <a:cubicBezTo>
                      <a:pt x="502" y="0"/>
                      <a:pt x="454" y="9"/>
                      <a:pt x="403" y="29"/>
                    </a:cubicBezTo>
                    <a:cubicBezTo>
                      <a:pt x="1" y="188"/>
                      <a:pt x="183" y="772"/>
                      <a:pt x="539" y="772"/>
                    </a:cubicBezTo>
                    <a:cubicBezTo>
                      <a:pt x="583" y="772"/>
                      <a:pt x="629" y="763"/>
                      <a:pt x="677" y="743"/>
                    </a:cubicBezTo>
                    <a:cubicBezTo>
                      <a:pt x="1079" y="574"/>
                      <a:pt x="908" y="0"/>
                      <a:pt x="547" y="0"/>
                    </a:cubicBezTo>
                    <a:close/>
                  </a:path>
                </a:pathLst>
              </a:custGeom>
              <a:solidFill>
                <a:srgbClr val="373066"/>
              </a:solidFill>
              <a:ln>
                <a:noFill/>
              </a:ln>
            </p:spPr>
            <p:txBody>
              <a:bodyPr spcFirstLastPara="1" wrap="square" lIns="121900" tIns="121900" rIns="121900" bIns="121900" anchor="ctr" anchorCtr="0">
                <a:noAutofit/>
              </a:bodyPr>
              <a:lstStyle/>
              <a:p>
                <a:endParaRPr sz="2400"/>
              </a:p>
            </p:txBody>
          </p:sp>
          <p:sp>
            <p:nvSpPr>
              <p:cNvPr id="4657" name="Google Shape;4657;p56"/>
              <p:cNvSpPr/>
              <p:nvPr/>
            </p:nvSpPr>
            <p:spPr>
              <a:xfrm>
                <a:off x="2317075" y="3431675"/>
                <a:ext cx="26925" cy="19100"/>
              </a:xfrm>
              <a:custGeom>
                <a:avLst/>
                <a:gdLst/>
                <a:ahLst/>
                <a:cxnLst/>
                <a:rect l="l" t="t" r="r" b="b"/>
                <a:pathLst>
                  <a:path w="1077" h="764" extrusionOk="0">
                    <a:moveTo>
                      <a:pt x="540" y="1"/>
                    </a:moveTo>
                    <a:cubicBezTo>
                      <a:pt x="496" y="1"/>
                      <a:pt x="449" y="10"/>
                      <a:pt x="400" y="29"/>
                    </a:cubicBezTo>
                    <a:cubicBezTo>
                      <a:pt x="0" y="187"/>
                      <a:pt x="168" y="764"/>
                      <a:pt x="525" y="764"/>
                    </a:cubicBezTo>
                    <a:cubicBezTo>
                      <a:pt x="571" y="764"/>
                      <a:pt x="621" y="754"/>
                      <a:pt x="674" y="732"/>
                    </a:cubicBezTo>
                    <a:cubicBezTo>
                      <a:pt x="1076" y="573"/>
                      <a:pt x="895" y="1"/>
                      <a:pt x="540" y="1"/>
                    </a:cubicBezTo>
                    <a:close/>
                  </a:path>
                </a:pathLst>
              </a:custGeom>
              <a:solidFill>
                <a:srgbClr val="373066"/>
              </a:solidFill>
              <a:ln>
                <a:noFill/>
              </a:ln>
            </p:spPr>
            <p:txBody>
              <a:bodyPr spcFirstLastPara="1" wrap="square" lIns="121900" tIns="121900" rIns="121900" bIns="121900" anchor="ctr" anchorCtr="0">
                <a:noAutofit/>
              </a:bodyPr>
              <a:lstStyle/>
              <a:p>
                <a:endParaRPr sz="2400"/>
              </a:p>
            </p:txBody>
          </p:sp>
          <p:sp>
            <p:nvSpPr>
              <p:cNvPr id="4658" name="Google Shape;4658;p56"/>
              <p:cNvSpPr/>
              <p:nvPr/>
            </p:nvSpPr>
            <p:spPr>
              <a:xfrm>
                <a:off x="2344400" y="3353100"/>
                <a:ext cx="26975" cy="19025"/>
              </a:xfrm>
              <a:custGeom>
                <a:avLst/>
                <a:gdLst/>
                <a:ahLst/>
                <a:cxnLst/>
                <a:rect l="l" t="t" r="r" b="b"/>
                <a:pathLst>
                  <a:path w="1079" h="761" extrusionOk="0">
                    <a:moveTo>
                      <a:pt x="546" y="0"/>
                    </a:moveTo>
                    <a:cubicBezTo>
                      <a:pt x="501" y="0"/>
                      <a:pt x="453" y="9"/>
                      <a:pt x="402" y="29"/>
                    </a:cubicBezTo>
                    <a:cubicBezTo>
                      <a:pt x="0" y="188"/>
                      <a:pt x="172" y="760"/>
                      <a:pt x="533" y="760"/>
                    </a:cubicBezTo>
                    <a:cubicBezTo>
                      <a:pt x="578" y="760"/>
                      <a:pt x="626" y="751"/>
                      <a:pt x="676" y="732"/>
                    </a:cubicBezTo>
                    <a:cubicBezTo>
                      <a:pt x="1078" y="573"/>
                      <a:pt x="907" y="0"/>
                      <a:pt x="546" y="0"/>
                    </a:cubicBezTo>
                    <a:close/>
                  </a:path>
                </a:pathLst>
              </a:custGeom>
              <a:solidFill>
                <a:srgbClr val="373066"/>
              </a:solidFill>
              <a:ln>
                <a:noFill/>
              </a:ln>
            </p:spPr>
            <p:txBody>
              <a:bodyPr spcFirstLastPara="1" wrap="square" lIns="121900" tIns="121900" rIns="121900" bIns="121900" anchor="ctr" anchorCtr="0">
                <a:noAutofit/>
              </a:bodyPr>
              <a:lstStyle/>
              <a:p>
                <a:endParaRPr sz="2400"/>
              </a:p>
            </p:txBody>
          </p:sp>
          <p:sp>
            <p:nvSpPr>
              <p:cNvPr id="4659" name="Google Shape;4659;p56"/>
              <p:cNvSpPr/>
              <p:nvPr/>
            </p:nvSpPr>
            <p:spPr>
              <a:xfrm>
                <a:off x="2532800" y="2884875"/>
                <a:ext cx="27000" cy="19025"/>
              </a:xfrm>
              <a:custGeom>
                <a:avLst/>
                <a:gdLst/>
                <a:ahLst/>
                <a:cxnLst/>
                <a:rect l="l" t="t" r="r" b="b"/>
                <a:pathLst>
                  <a:path w="1080" h="761" extrusionOk="0">
                    <a:moveTo>
                      <a:pt x="547" y="1"/>
                    </a:moveTo>
                    <a:cubicBezTo>
                      <a:pt x="502" y="1"/>
                      <a:pt x="453" y="10"/>
                      <a:pt x="403" y="30"/>
                    </a:cubicBezTo>
                    <a:cubicBezTo>
                      <a:pt x="1" y="188"/>
                      <a:pt x="182" y="761"/>
                      <a:pt x="537" y="761"/>
                    </a:cubicBezTo>
                    <a:cubicBezTo>
                      <a:pt x="581" y="761"/>
                      <a:pt x="628" y="752"/>
                      <a:pt x="677" y="732"/>
                    </a:cubicBezTo>
                    <a:cubicBezTo>
                      <a:pt x="1079" y="573"/>
                      <a:pt x="907" y="1"/>
                      <a:pt x="547" y="1"/>
                    </a:cubicBezTo>
                    <a:close/>
                  </a:path>
                </a:pathLst>
              </a:custGeom>
              <a:solidFill>
                <a:srgbClr val="373066"/>
              </a:solidFill>
              <a:ln>
                <a:noFill/>
              </a:ln>
            </p:spPr>
            <p:txBody>
              <a:bodyPr spcFirstLastPara="1" wrap="square" lIns="121900" tIns="121900" rIns="121900" bIns="121900" anchor="ctr" anchorCtr="0">
                <a:noAutofit/>
              </a:bodyPr>
              <a:lstStyle/>
              <a:p>
                <a:endParaRPr sz="2400"/>
              </a:p>
            </p:txBody>
          </p:sp>
          <p:sp>
            <p:nvSpPr>
              <p:cNvPr id="4660" name="Google Shape;4660;p56"/>
              <p:cNvSpPr/>
              <p:nvPr/>
            </p:nvSpPr>
            <p:spPr>
              <a:xfrm>
                <a:off x="2175925" y="3266475"/>
                <a:ext cx="26975" cy="19025"/>
              </a:xfrm>
              <a:custGeom>
                <a:avLst/>
                <a:gdLst/>
                <a:ahLst/>
                <a:cxnLst/>
                <a:rect l="l" t="t" r="r" b="b"/>
                <a:pathLst>
                  <a:path w="1079" h="761" extrusionOk="0">
                    <a:moveTo>
                      <a:pt x="543" y="1"/>
                    </a:moveTo>
                    <a:cubicBezTo>
                      <a:pt x="499" y="1"/>
                      <a:pt x="451" y="10"/>
                      <a:pt x="403" y="29"/>
                    </a:cubicBezTo>
                    <a:cubicBezTo>
                      <a:pt x="0" y="188"/>
                      <a:pt x="172" y="761"/>
                      <a:pt x="533" y="761"/>
                    </a:cubicBezTo>
                    <a:cubicBezTo>
                      <a:pt x="578" y="761"/>
                      <a:pt x="626" y="752"/>
                      <a:pt x="676" y="732"/>
                    </a:cubicBezTo>
                    <a:cubicBezTo>
                      <a:pt x="1078" y="573"/>
                      <a:pt x="897" y="1"/>
                      <a:pt x="543" y="1"/>
                    </a:cubicBezTo>
                    <a:close/>
                  </a:path>
                </a:pathLst>
              </a:custGeom>
              <a:solidFill>
                <a:srgbClr val="373066"/>
              </a:solidFill>
              <a:ln>
                <a:noFill/>
              </a:ln>
            </p:spPr>
            <p:txBody>
              <a:bodyPr spcFirstLastPara="1" wrap="square" lIns="121900" tIns="121900" rIns="121900" bIns="121900" anchor="ctr" anchorCtr="0">
                <a:noAutofit/>
              </a:bodyPr>
              <a:lstStyle/>
              <a:p>
                <a:endParaRPr sz="2400"/>
              </a:p>
            </p:txBody>
          </p:sp>
          <p:sp>
            <p:nvSpPr>
              <p:cNvPr id="4661" name="Google Shape;4661;p56"/>
              <p:cNvSpPr/>
              <p:nvPr/>
            </p:nvSpPr>
            <p:spPr>
              <a:xfrm>
                <a:off x="2181575" y="3199500"/>
                <a:ext cx="30850" cy="20525"/>
              </a:xfrm>
              <a:custGeom>
                <a:avLst/>
                <a:gdLst/>
                <a:ahLst/>
                <a:cxnLst/>
                <a:rect l="l" t="t" r="r" b="b"/>
                <a:pathLst>
                  <a:path w="1234" h="821" extrusionOk="0">
                    <a:moveTo>
                      <a:pt x="701" y="1"/>
                    </a:moveTo>
                    <a:cubicBezTo>
                      <a:pt x="656" y="1"/>
                      <a:pt x="608" y="10"/>
                      <a:pt x="558" y="30"/>
                    </a:cubicBezTo>
                    <a:lnTo>
                      <a:pt x="403" y="89"/>
                    </a:lnTo>
                    <a:cubicBezTo>
                      <a:pt x="1" y="248"/>
                      <a:pt x="172" y="820"/>
                      <a:pt x="533" y="820"/>
                    </a:cubicBezTo>
                    <a:cubicBezTo>
                      <a:pt x="578" y="820"/>
                      <a:pt x="626" y="811"/>
                      <a:pt x="677" y="792"/>
                    </a:cubicBezTo>
                    <a:lnTo>
                      <a:pt x="831" y="732"/>
                    </a:lnTo>
                    <a:cubicBezTo>
                      <a:pt x="1233" y="573"/>
                      <a:pt x="1062" y="1"/>
                      <a:pt x="701" y="1"/>
                    </a:cubicBezTo>
                    <a:close/>
                  </a:path>
                </a:pathLst>
              </a:custGeom>
              <a:solidFill>
                <a:srgbClr val="373066"/>
              </a:solidFill>
              <a:ln>
                <a:noFill/>
              </a:ln>
            </p:spPr>
            <p:txBody>
              <a:bodyPr spcFirstLastPara="1" wrap="square" lIns="121900" tIns="121900" rIns="121900" bIns="121900" anchor="ctr" anchorCtr="0">
                <a:noAutofit/>
              </a:bodyPr>
              <a:lstStyle/>
              <a:p>
                <a:endParaRPr sz="2400"/>
              </a:p>
            </p:txBody>
          </p:sp>
          <p:sp>
            <p:nvSpPr>
              <p:cNvPr id="4662" name="Google Shape;4662;p56"/>
              <p:cNvSpPr/>
              <p:nvPr/>
            </p:nvSpPr>
            <p:spPr>
              <a:xfrm>
                <a:off x="2146450" y="3065850"/>
                <a:ext cx="26975" cy="19025"/>
              </a:xfrm>
              <a:custGeom>
                <a:avLst/>
                <a:gdLst/>
                <a:ahLst/>
                <a:cxnLst/>
                <a:rect l="l" t="t" r="r" b="b"/>
                <a:pathLst>
                  <a:path w="1079" h="761" extrusionOk="0">
                    <a:moveTo>
                      <a:pt x="546" y="1"/>
                    </a:moveTo>
                    <a:cubicBezTo>
                      <a:pt x="501" y="1"/>
                      <a:pt x="453" y="10"/>
                      <a:pt x="403" y="30"/>
                    </a:cubicBezTo>
                    <a:cubicBezTo>
                      <a:pt x="1" y="188"/>
                      <a:pt x="172" y="761"/>
                      <a:pt x="533" y="761"/>
                    </a:cubicBezTo>
                    <a:cubicBezTo>
                      <a:pt x="578" y="761"/>
                      <a:pt x="626" y="752"/>
                      <a:pt x="677" y="732"/>
                    </a:cubicBezTo>
                    <a:cubicBezTo>
                      <a:pt x="1079" y="573"/>
                      <a:pt x="907" y="1"/>
                      <a:pt x="546" y="1"/>
                    </a:cubicBezTo>
                    <a:close/>
                  </a:path>
                </a:pathLst>
              </a:custGeom>
              <a:solidFill>
                <a:srgbClr val="373066"/>
              </a:solidFill>
              <a:ln>
                <a:noFill/>
              </a:ln>
            </p:spPr>
            <p:txBody>
              <a:bodyPr spcFirstLastPara="1" wrap="square" lIns="121900" tIns="121900" rIns="121900" bIns="121900" anchor="ctr" anchorCtr="0">
                <a:noAutofit/>
              </a:bodyPr>
              <a:lstStyle/>
              <a:p>
                <a:endParaRPr sz="2400"/>
              </a:p>
            </p:txBody>
          </p:sp>
          <p:sp>
            <p:nvSpPr>
              <p:cNvPr id="4663" name="Google Shape;4663;p56"/>
              <p:cNvSpPr/>
              <p:nvPr/>
            </p:nvSpPr>
            <p:spPr>
              <a:xfrm>
                <a:off x="1814875" y="4208550"/>
                <a:ext cx="30825" cy="20825"/>
              </a:xfrm>
              <a:custGeom>
                <a:avLst/>
                <a:gdLst/>
                <a:ahLst/>
                <a:cxnLst/>
                <a:rect l="l" t="t" r="r" b="b"/>
                <a:pathLst>
                  <a:path w="1233" h="833" extrusionOk="0">
                    <a:moveTo>
                      <a:pt x="701" y="1"/>
                    </a:moveTo>
                    <a:cubicBezTo>
                      <a:pt x="655" y="1"/>
                      <a:pt x="607" y="10"/>
                      <a:pt x="557" y="30"/>
                    </a:cubicBezTo>
                    <a:lnTo>
                      <a:pt x="402" y="101"/>
                    </a:lnTo>
                    <a:cubicBezTo>
                      <a:pt x="0" y="260"/>
                      <a:pt x="181" y="832"/>
                      <a:pt x="536" y="832"/>
                    </a:cubicBezTo>
                    <a:cubicBezTo>
                      <a:pt x="580" y="832"/>
                      <a:pt x="627" y="823"/>
                      <a:pt x="676" y="804"/>
                    </a:cubicBezTo>
                    <a:lnTo>
                      <a:pt x="831" y="732"/>
                    </a:lnTo>
                    <a:cubicBezTo>
                      <a:pt x="1233" y="573"/>
                      <a:pt x="1061" y="1"/>
                      <a:pt x="701" y="1"/>
                    </a:cubicBezTo>
                    <a:close/>
                  </a:path>
                </a:pathLst>
              </a:custGeom>
              <a:solidFill>
                <a:srgbClr val="373066"/>
              </a:solidFill>
              <a:ln>
                <a:noFill/>
              </a:ln>
            </p:spPr>
            <p:txBody>
              <a:bodyPr spcFirstLastPara="1" wrap="square" lIns="121900" tIns="121900" rIns="121900" bIns="121900" anchor="ctr" anchorCtr="0">
                <a:noAutofit/>
              </a:bodyPr>
              <a:lstStyle/>
              <a:p>
                <a:endParaRPr sz="2400"/>
              </a:p>
            </p:txBody>
          </p:sp>
          <p:sp>
            <p:nvSpPr>
              <p:cNvPr id="4664" name="Google Shape;4664;p56"/>
              <p:cNvSpPr/>
              <p:nvPr/>
            </p:nvSpPr>
            <p:spPr>
              <a:xfrm>
                <a:off x="1880950" y="4161225"/>
                <a:ext cx="26975" cy="19025"/>
              </a:xfrm>
              <a:custGeom>
                <a:avLst/>
                <a:gdLst/>
                <a:ahLst/>
                <a:cxnLst/>
                <a:rect l="l" t="t" r="r" b="b"/>
                <a:pathLst>
                  <a:path w="1079" h="761" extrusionOk="0">
                    <a:moveTo>
                      <a:pt x="546" y="1"/>
                    </a:moveTo>
                    <a:cubicBezTo>
                      <a:pt x="501" y="1"/>
                      <a:pt x="453" y="10"/>
                      <a:pt x="402" y="30"/>
                    </a:cubicBezTo>
                    <a:cubicBezTo>
                      <a:pt x="0" y="188"/>
                      <a:pt x="172" y="761"/>
                      <a:pt x="533" y="761"/>
                    </a:cubicBezTo>
                    <a:cubicBezTo>
                      <a:pt x="578" y="761"/>
                      <a:pt x="626" y="752"/>
                      <a:pt x="676" y="732"/>
                    </a:cubicBezTo>
                    <a:cubicBezTo>
                      <a:pt x="1078" y="573"/>
                      <a:pt x="907" y="1"/>
                      <a:pt x="546" y="1"/>
                    </a:cubicBezTo>
                    <a:close/>
                  </a:path>
                </a:pathLst>
              </a:custGeom>
              <a:solidFill>
                <a:srgbClr val="373066"/>
              </a:solidFill>
              <a:ln>
                <a:noFill/>
              </a:ln>
            </p:spPr>
            <p:txBody>
              <a:bodyPr spcFirstLastPara="1" wrap="square" lIns="121900" tIns="121900" rIns="121900" bIns="121900" anchor="ctr" anchorCtr="0">
                <a:noAutofit/>
              </a:bodyPr>
              <a:lstStyle/>
              <a:p>
                <a:endParaRPr sz="2400"/>
              </a:p>
            </p:txBody>
          </p:sp>
          <p:sp>
            <p:nvSpPr>
              <p:cNvPr id="4665" name="Google Shape;4665;p56"/>
              <p:cNvSpPr/>
              <p:nvPr/>
            </p:nvSpPr>
            <p:spPr>
              <a:xfrm>
                <a:off x="1911350" y="4222525"/>
                <a:ext cx="24825" cy="22550"/>
              </a:xfrm>
              <a:custGeom>
                <a:avLst/>
                <a:gdLst/>
                <a:ahLst/>
                <a:cxnLst/>
                <a:rect l="l" t="t" r="r" b="b"/>
                <a:pathLst>
                  <a:path w="993" h="902" extrusionOk="0">
                    <a:moveTo>
                      <a:pt x="478" y="1"/>
                    </a:moveTo>
                    <a:cubicBezTo>
                      <a:pt x="242" y="1"/>
                      <a:pt x="1" y="217"/>
                      <a:pt x="115" y="506"/>
                    </a:cubicBezTo>
                    <a:lnTo>
                      <a:pt x="175" y="673"/>
                    </a:lnTo>
                    <a:cubicBezTo>
                      <a:pt x="238" y="834"/>
                      <a:pt x="368" y="901"/>
                      <a:pt x="500" y="901"/>
                    </a:cubicBezTo>
                    <a:cubicBezTo>
                      <a:pt x="741" y="901"/>
                      <a:pt x="992" y="679"/>
                      <a:pt x="877" y="387"/>
                    </a:cubicBezTo>
                    <a:lnTo>
                      <a:pt x="806" y="233"/>
                    </a:lnTo>
                    <a:cubicBezTo>
                      <a:pt x="741" y="70"/>
                      <a:pt x="610" y="1"/>
                      <a:pt x="478" y="1"/>
                    </a:cubicBezTo>
                    <a:close/>
                  </a:path>
                </a:pathLst>
              </a:custGeom>
              <a:solidFill>
                <a:srgbClr val="373066"/>
              </a:solidFill>
              <a:ln>
                <a:noFill/>
              </a:ln>
            </p:spPr>
            <p:txBody>
              <a:bodyPr spcFirstLastPara="1" wrap="square" lIns="121900" tIns="121900" rIns="121900" bIns="121900" anchor="ctr" anchorCtr="0">
                <a:noAutofit/>
              </a:bodyPr>
              <a:lstStyle/>
              <a:p>
                <a:endParaRPr sz="2400"/>
              </a:p>
            </p:txBody>
          </p:sp>
        </p:grpSp>
        <p:sp>
          <p:nvSpPr>
            <p:cNvPr id="4666" name="Google Shape;4666;p56"/>
            <p:cNvSpPr/>
            <p:nvPr/>
          </p:nvSpPr>
          <p:spPr>
            <a:xfrm>
              <a:off x="11241700" y="3319975"/>
              <a:ext cx="91700" cy="91700"/>
            </a:xfrm>
            <a:custGeom>
              <a:avLst/>
              <a:gdLst/>
              <a:ahLst/>
              <a:cxnLst/>
              <a:rect l="l" t="t" r="r" b="b"/>
              <a:pathLst>
                <a:path w="3668" h="3668" extrusionOk="0">
                  <a:moveTo>
                    <a:pt x="1834" y="0"/>
                  </a:moveTo>
                  <a:cubicBezTo>
                    <a:pt x="822" y="0"/>
                    <a:pt x="1" y="822"/>
                    <a:pt x="1" y="1834"/>
                  </a:cubicBezTo>
                  <a:cubicBezTo>
                    <a:pt x="1" y="2846"/>
                    <a:pt x="822" y="3667"/>
                    <a:pt x="1834" y="3667"/>
                  </a:cubicBezTo>
                  <a:cubicBezTo>
                    <a:pt x="2846" y="3667"/>
                    <a:pt x="3668" y="2846"/>
                    <a:pt x="3668" y="1834"/>
                  </a:cubicBezTo>
                  <a:cubicBezTo>
                    <a:pt x="3668" y="822"/>
                    <a:pt x="2846" y="0"/>
                    <a:pt x="1834" y="0"/>
                  </a:cubicBezTo>
                  <a:close/>
                </a:path>
              </a:pathLst>
            </a:custGeom>
            <a:solidFill>
              <a:srgbClr val="373066"/>
            </a:solidFill>
            <a:ln>
              <a:noFill/>
            </a:ln>
          </p:spPr>
          <p:txBody>
            <a:bodyPr spcFirstLastPara="1" wrap="square" lIns="121900" tIns="121900" rIns="121900" bIns="121900" anchor="ctr" anchorCtr="0">
              <a:noAutofit/>
            </a:bodyPr>
            <a:lstStyle/>
            <a:p>
              <a:endParaRPr sz="2400"/>
            </a:p>
          </p:txBody>
        </p:sp>
        <p:sp>
          <p:nvSpPr>
            <p:cNvPr id="4667" name="Google Shape;4667;p56"/>
            <p:cNvSpPr/>
            <p:nvPr/>
          </p:nvSpPr>
          <p:spPr>
            <a:xfrm>
              <a:off x="10774750" y="4044350"/>
              <a:ext cx="27700" cy="27725"/>
            </a:xfrm>
            <a:custGeom>
              <a:avLst/>
              <a:gdLst/>
              <a:ahLst/>
              <a:cxnLst/>
              <a:rect l="l" t="t" r="r" b="b"/>
              <a:pathLst>
                <a:path w="1108" h="1109" extrusionOk="0">
                  <a:moveTo>
                    <a:pt x="560" y="1"/>
                  </a:moveTo>
                  <a:cubicBezTo>
                    <a:pt x="250" y="1"/>
                    <a:pt x="0" y="251"/>
                    <a:pt x="0" y="549"/>
                  </a:cubicBezTo>
                  <a:cubicBezTo>
                    <a:pt x="0" y="858"/>
                    <a:pt x="250" y="1108"/>
                    <a:pt x="560" y="1108"/>
                  </a:cubicBezTo>
                  <a:cubicBezTo>
                    <a:pt x="858" y="1108"/>
                    <a:pt x="1108" y="858"/>
                    <a:pt x="1108" y="549"/>
                  </a:cubicBezTo>
                  <a:cubicBezTo>
                    <a:pt x="1108" y="251"/>
                    <a:pt x="858" y="1"/>
                    <a:pt x="560" y="1"/>
                  </a:cubicBezTo>
                  <a:close/>
                </a:path>
              </a:pathLst>
            </a:custGeom>
            <a:solidFill>
              <a:srgbClr val="373066"/>
            </a:solidFill>
            <a:ln>
              <a:noFill/>
            </a:ln>
          </p:spPr>
          <p:txBody>
            <a:bodyPr spcFirstLastPara="1" wrap="square" lIns="121900" tIns="121900" rIns="121900" bIns="121900" anchor="ctr" anchorCtr="0">
              <a:noAutofit/>
            </a:bodyPr>
            <a:lstStyle/>
            <a:p>
              <a:endParaRPr sz="2400"/>
            </a:p>
          </p:txBody>
        </p:sp>
        <p:sp>
          <p:nvSpPr>
            <p:cNvPr id="4668" name="Google Shape;4668;p56"/>
            <p:cNvSpPr/>
            <p:nvPr/>
          </p:nvSpPr>
          <p:spPr>
            <a:xfrm>
              <a:off x="11745075" y="2941013"/>
              <a:ext cx="55375" cy="55375"/>
            </a:xfrm>
            <a:custGeom>
              <a:avLst/>
              <a:gdLst/>
              <a:ahLst/>
              <a:cxnLst/>
              <a:rect l="l" t="t" r="r" b="b"/>
              <a:pathLst>
                <a:path w="2215" h="2215" extrusionOk="0">
                  <a:moveTo>
                    <a:pt x="1107" y="0"/>
                  </a:moveTo>
                  <a:cubicBezTo>
                    <a:pt x="500" y="0"/>
                    <a:pt x="0" y="500"/>
                    <a:pt x="0" y="1108"/>
                  </a:cubicBezTo>
                  <a:cubicBezTo>
                    <a:pt x="0" y="1715"/>
                    <a:pt x="500" y="2215"/>
                    <a:pt x="1107" y="2215"/>
                  </a:cubicBezTo>
                  <a:cubicBezTo>
                    <a:pt x="1715" y="2215"/>
                    <a:pt x="2215" y="1715"/>
                    <a:pt x="2215" y="1108"/>
                  </a:cubicBezTo>
                  <a:cubicBezTo>
                    <a:pt x="2215" y="500"/>
                    <a:pt x="1715" y="0"/>
                    <a:pt x="1107" y="0"/>
                  </a:cubicBezTo>
                  <a:close/>
                </a:path>
              </a:pathLst>
            </a:custGeom>
            <a:solidFill>
              <a:srgbClr val="373066"/>
            </a:solidFill>
            <a:ln>
              <a:noFill/>
            </a:ln>
          </p:spPr>
          <p:txBody>
            <a:bodyPr spcFirstLastPara="1" wrap="square" lIns="121900" tIns="121900" rIns="121900" bIns="121900" anchor="ctr" anchorCtr="0">
              <a:noAutofit/>
            </a:bodyPr>
            <a:lstStyle/>
            <a:p>
              <a:endParaRPr sz="2400"/>
            </a:p>
          </p:txBody>
        </p:sp>
      </p:gr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1865" y="922614"/>
            <a:ext cx="9421575" cy="5240681"/>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60634" y="4466253"/>
            <a:ext cx="864335" cy="1458828"/>
          </a:xfrm>
          <a:prstGeom prst="rect">
            <a:avLst/>
          </a:prstGeom>
        </p:spPr>
      </p:pic>
      <p:sp>
        <p:nvSpPr>
          <p:cNvPr id="2" name="Rectangle 1"/>
          <p:cNvSpPr/>
          <p:nvPr/>
        </p:nvSpPr>
        <p:spPr>
          <a:xfrm>
            <a:off x="2045277" y="1531587"/>
            <a:ext cx="8211457" cy="2719206"/>
          </a:xfrm>
          <a:prstGeom prst="rect">
            <a:avLst/>
          </a:prstGeom>
        </p:spPr>
        <p:txBody>
          <a:bodyPr wrap="square">
            <a:spAutoFit/>
          </a:bodyPr>
          <a:lstStyle/>
          <a:p>
            <a:pPr algn="ctr">
              <a:lnSpc>
                <a:spcPct val="150000"/>
              </a:lnSpc>
            </a:pPr>
            <a:r>
              <a:rPr lang="en-US" sz="6000" b="1" smtClean="0">
                <a:latin typeface="Calibri" panose="020F0502020204030204" pitchFamily="34" charset="0"/>
                <a:cs typeface="Calibri" panose="020F0502020204030204" pitchFamily="34" charset="0"/>
              </a:rPr>
              <a:t>HOẠT ĐỘNG 1</a:t>
            </a:r>
          </a:p>
          <a:p>
            <a:pPr algn="ctr">
              <a:lnSpc>
                <a:spcPct val="150000"/>
              </a:lnSpc>
            </a:pPr>
            <a:r>
              <a:rPr lang="en-US" sz="6000" b="1" smtClean="0">
                <a:latin typeface="Calibri" panose="020F0502020204030204" pitchFamily="34" charset="0"/>
                <a:cs typeface="Calibri" panose="020F0502020204030204" pitchFamily="34" charset="0"/>
              </a:rPr>
              <a:t> </a:t>
            </a:r>
            <a:r>
              <a:rPr lang="en-US" sz="6000" b="1" smtClean="0">
                <a:solidFill>
                  <a:srgbClr val="FF0000"/>
                </a:solidFill>
                <a:latin typeface="Calibri" panose="020F0502020204030204" pitchFamily="34" charset="0"/>
                <a:cs typeface="Calibri" panose="020F0502020204030204" pitchFamily="34" charset="0"/>
              </a:rPr>
              <a:t>MỞ ĐẦU</a:t>
            </a:r>
            <a:endParaRPr lang="en-US" sz="6000" b="1"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5746382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 name="TextBox 1">
            <a:extLst>
              <a:ext uri="{FF2B5EF4-FFF2-40B4-BE49-F238E27FC236}">
                <a16:creationId xmlns:a16="http://schemas.microsoft.com/office/drawing/2014/main" id="{B2695929-ED72-5988-4690-72C680CA3041}"/>
              </a:ext>
            </a:extLst>
          </p:cNvPr>
          <p:cNvSpPr txBox="1"/>
          <p:nvPr/>
        </p:nvSpPr>
        <p:spPr>
          <a:xfrm>
            <a:off x="2421119" y="859434"/>
            <a:ext cx="3199600" cy="739754"/>
          </a:xfrm>
          <a:prstGeom prst="rect">
            <a:avLst/>
          </a:prstGeom>
          <a:noFill/>
        </p:spPr>
        <p:txBody>
          <a:bodyPr wrap="square" rtlCol="0">
            <a:spAutoFit/>
          </a:bodyPr>
          <a:lstStyle/>
          <a:p>
            <a:pPr algn="just">
              <a:lnSpc>
                <a:spcPct val="150000"/>
              </a:lnSpc>
            </a:pPr>
            <a:r>
              <a:rPr lang="en-US" sz="3200" b="1" dirty="0">
                <a:solidFill>
                  <a:srgbClr val="002060"/>
                </a:solidFill>
                <a:latin typeface="Arial" panose="020B0604020202020204" pitchFamily="34" charset="0"/>
                <a:cs typeface="Arial" panose="020B0604020202020204" pitchFamily="34" charset="0"/>
              </a:rPr>
              <a:t>2. </a:t>
            </a:r>
            <a:r>
              <a:rPr lang="en-US" sz="3200" b="1" dirty="0" err="1">
                <a:solidFill>
                  <a:srgbClr val="002060"/>
                </a:solidFill>
                <a:latin typeface="Arial" panose="020B0604020202020204" pitchFamily="34" charset="0"/>
                <a:cs typeface="Arial" panose="020B0604020202020204" pitchFamily="34" charset="0"/>
              </a:rPr>
              <a:t>Mạch</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đếm</a:t>
            </a:r>
            <a:r>
              <a:rPr lang="en-US" sz="3200" b="1" dirty="0">
                <a:solidFill>
                  <a:srgbClr val="002060"/>
                </a:solidFill>
                <a:latin typeface="Arial" panose="020B0604020202020204" pitchFamily="34" charset="0"/>
                <a:cs typeface="Arial" panose="020B0604020202020204" pitchFamily="34" charset="0"/>
              </a:rPr>
              <a:t> </a:t>
            </a:r>
          </a:p>
        </p:txBody>
      </p:sp>
      <p:sp>
        <p:nvSpPr>
          <p:cNvPr id="11" name="Rectangle 3">
            <a:extLst>
              <a:ext uri="{FF2B5EF4-FFF2-40B4-BE49-F238E27FC236}">
                <a16:creationId xmlns:a16="http://schemas.microsoft.com/office/drawing/2014/main" id="{D30B54B8-1DB8-B0CC-D641-08A0A867AF10}"/>
              </a:ext>
            </a:extLst>
          </p:cNvPr>
          <p:cNvSpPr>
            <a:spLocks noChangeArrowheads="1"/>
          </p:cNvSpPr>
          <p:nvPr/>
        </p:nvSpPr>
        <p:spPr bwMode="auto">
          <a:xfrm>
            <a:off x="1032302" y="4567872"/>
            <a:ext cx="246286"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21920" tIns="60960" rIns="121920" bIns="60960" numCol="1" anchor="ctr" anchorCtr="0" compatLnSpc="1">
            <a:prstTxWarp prst="textNoShape">
              <a:avLst/>
            </a:prstTxWarp>
            <a:spAutoFit/>
          </a:bodyPr>
          <a:lstStyle/>
          <a:p>
            <a:endParaRPr lang="en-US" sz="2400"/>
          </a:p>
        </p:txBody>
      </p:sp>
      <p:sp>
        <p:nvSpPr>
          <p:cNvPr id="13" name="TextBox 12">
            <a:extLst>
              <a:ext uri="{FF2B5EF4-FFF2-40B4-BE49-F238E27FC236}">
                <a16:creationId xmlns:a16="http://schemas.microsoft.com/office/drawing/2014/main" id="{9202BF3E-D5EB-7BE7-87B1-46EA6740D417}"/>
              </a:ext>
            </a:extLst>
          </p:cNvPr>
          <p:cNvSpPr txBox="1"/>
          <p:nvPr/>
        </p:nvSpPr>
        <p:spPr>
          <a:xfrm>
            <a:off x="7355379" y="3659930"/>
            <a:ext cx="3914612" cy="1815882"/>
          </a:xfrm>
          <a:prstGeom prst="rect">
            <a:avLst/>
          </a:prstGeom>
          <a:noFill/>
        </p:spPr>
        <p:txBody>
          <a:bodyPr wrap="square">
            <a:spAutoFit/>
          </a:bodyPr>
          <a:lstStyle/>
          <a:p>
            <a:pPr algn="just"/>
            <a:r>
              <a:rPr lang="x-none" sz="2800" dirty="0">
                <a:latin typeface="Arial" panose="020B0604020202020204" pitchFamily="34" charset="0"/>
                <a:ea typeface="Times New Roman" panose="02020603050405020304" pitchFamily="18" charset="0"/>
                <a:cs typeface="Arial" panose="020B0604020202020204" pitchFamily="34" charset="0"/>
              </a:rPr>
              <a:t>Quá trình này diễn ra liên tục, tạo thành một chuỗi đếm từ 00 đến 11 và lặp lại.</a:t>
            </a:r>
            <a:endParaRPr lang="en-US" sz="2800" dirty="0">
              <a:latin typeface="Arial" panose="020B0604020202020204" pitchFamily="34" charset="0"/>
              <a:ea typeface="Times New Roman" panose="02020603050405020304" pitchFamily="18" charset="0"/>
              <a:cs typeface="Arial" panose="020B0604020202020204" pitchFamily="34" charset="0"/>
            </a:endParaRPr>
          </a:p>
        </p:txBody>
      </p:sp>
      <p:sp>
        <p:nvSpPr>
          <p:cNvPr id="5" name="Rectangle 4">
            <a:extLst>
              <a:ext uri="{FF2B5EF4-FFF2-40B4-BE49-F238E27FC236}">
                <a16:creationId xmlns:a16="http://schemas.microsoft.com/office/drawing/2014/main" id="{3B1358A5-4039-501C-4DA5-744392B22F3D}"/>
              </a:ext>
            </a:extLst>
          </p:cNvPr>
          <p:cNvSpPr/>
          <p:nvPr/>
        </p:nvSpPr>
        <p:spPr>
          <a:xfrm>
            <a:off x="1155445" y="2525295"/>
            <a:ext cx="11195764" cy="519886"/>
          </a:xfrm>
          <a:prstGeom prst="rect">
            <a:avLst/>
          </a:prstGeom>
        </p:spPr>
        <p:txBody>
          <a:bodyPr wrap="square">
            <a:spAutoFit/>
          </a:bodyPr>
          <a:lstStyle/>
          <a:p>
            <a:pPr algn="just">
              <a:lnSpc>
                <a:spcPct val="107000"/>
              </a:lnSpc>
              <a:spcAft>
                <a:spcPts val="1067"/>
              </a:spcAft>
              <a:buSzPts val="1000"/>
              <a:tabLst>
                <a:tab pos="609585" algn="l"/>
              </a:tabLst>
            </a:pPr>
            <a:r>
              <a:rPr lang="en-US" sz="2800" b="1" kern="100" dirty="0" err="1">
                <a:latin typeface="Arial" panose="020B0604020202020204" pitchFamily="34" charset="0"/>
                <a:ea typeface="Calibri" panose="020F0502020204030204" pitchFamily="34" charset="0"/>
                <a:cs typeface="Arial" panose="020B0604020202020204" pitchFamily="34" charset="0"/>
              </a:rPr>
              <a:t>Giản</a:t>
            </a:r>
            <a:r>
              <a:rPr lang="en-US" sz="2800" b="1" kern="100" dirty="0">
                <a:latin typeface="Arial" panose="020B0604020202020204" pitchFamily="34" charset="0"/>
                <a:ea typeface="Calibri" panose="020F0502020204030204" pitchFamily="34" charset="0"/>
                <a:cs typeface="Arial" panose="020B0604020202020204" pitchFamily="34" charset="0"/>
              </a:rPr>
              <a:t> </a:t>
            </a:r>
            <a:r>
              <a:rPr lang="en-US" sz="2800" b="1" kern="100" dirty="0" err="1">
                <a:latin typeface="Arial" panose="020B0604020202020204" pitchFamily="34" charset="0"/>
                <a:ea typeface="Calibri" panose="020F0502020204030204" pitchFamily="34" charset="0"/>
                <a:cs typeface="Arial" panose="020B0604020202020204" pitchFamily="34" charset="0"/>
              </a:rPr>
              <a:t>đồ</a:t>
            </a:r>
            <a:r>
              <a:rPr lang="en-US" sz="2800" b="1" kern="100" dirty="0">
                <a:latin typeface="Arial" panose="020B0604020202020204" pitchFamily="34" charset="0"/>
                <a:ea typeface="Calibri" panose="020F0502020204030204" pitchFamily="34" charset="0"/>
                <a:cs typeface="Arial" panose="020B0604020202020204" pitchFamily="34" charset="0"/>
              </a:rPr>
              <a:t> </a:t>
            </a:r>
            <a:r>
              <a:rPr lang="en-US" sz="2800" b="1" kern="100" dirty="0" err="1">
                <a:latin typeface="Arial" panose="020B0604020202020204" pitchFamily="34" charset="0"/>
                <a:ea typeface="Calibri" panose="020F0502020204030204" pitchFamily="34" charset="0"/>
                <a:cs typeface="Arial" panose="020B0604020202020204" pitchFamily="34" charset="0"/>
              </a:rPr>
              <a:t>thời</a:t>
            </a:r>
            <a:r>
              <a:rPr lang="en-US" sz="2800" b="1" kern="100" dirty="0">
                <a:latin typeface="Arial" panose="020B0604020202020204" pitchFamily="34" charset="0"/>
                <a:ea typeface="Calibri" panose="020F0502020204030204" pitchFamily="34" charset="0"/>
                <a:cs typeface="Arial" panose="020B0604020202020204" pitchFamily="34" charset="0"/>
              </a:rPr>
              <a:t> </a:t>
            </a:r>
            <a:r>
              <a:rPr lang="en-US" sz="2800" b="1" kern="100" dirty="0" err="1">
                <a:latin typeface="Arial" panose="020B0604020202020204" pitchFamily="34" charset="0"/>
                <a:ea typeface="Calibri" panose="020F0502020204030204" pitchFamily="34" charset="0"/>
                <a:cs typeface="Arial" panose="020B0604020202020204" pitchFamily="34" charset="0"/>
              </a:rPr>
              <a:t>gian</a:t>
            </a:r>
            <a:r>
              <a:rPr lang="en-US" sz="2800" b="1" kern="100" dirty="0">
                <a:latin typeface="Arial" panose="020B0604020202020204" pitchFamily="34" charset="0"/>
                <a:ea typeface="Calibri" panose="020F0502020204030204" pitchFamily="34" charset="0"/>
                <a:cs typeface="Arial" panose="020B0604020202020204" pitchFamily="34" charset="0"/>
              </a:rPr>
              <a:t> </a:t>
            </a:r>
            <a:r>
              <a:rPr lang="en-US" sz="2800" b="1" kern="100" dirty="0" err="1">
                <a:latin typeface="Arial" panose="020B0604020202020204" pitchFamily="34" charset="0"/>
                <a:ea typeface="Calibri" panose="020F0502020204030204" pitchFamily="34" charset="0"/>
                <a:cs typeface="Arial" panose="020B0604020202020204" pitchFamily="34" charset="0"/>
              </a:rPr>
              <a:t>của</a:t>
            </a:r>
            <a:r>
              <a:rPr lang="en-US" sz="2800" b="1" kern="100" dirty="0">
                <a:latin typeface="Arial" panose="020B0604020202020204" pitchFamily="34" charset="0"/>
                <a:ea typeface="Calibri" panose="020F0502020204030204" pitchFamily="34" charset="0"/>
                <a:cs typeface="Arial" panose="020B0604020202020204" pitchFamily="34" charset="0"/>
              </a:rPr>
              <a:t> </a:t>
            </a:r>
            <a:r>
              <a:rPr lang="en-US" sz="2800" b="1" kern="100" dirty="0" err="1">
                <a:latin typeface="Arial" panose="020B0604020202020204" pitchFamily="34" charset="0"/>
                <a:ea typeface="Calibri" panose="020F0502020204030204" pitchFamily="34" charset="0"/>
                <a:cs typeface="Arial" panose="020B0604020202020204" pitchFamily="34" charset="0"/>
              </a:rPr>
              <a:t>bộ</a:t>
            </a:r>
            <a:r>
              <a:rPr lang="en-US" sz="2800" b="1" kern="100" dirty="0">
                <a:latin typeface="Arial" panose="020B0604020202020204" pitchFamily="34" charset="0"/>
                <a:ea typeface="Calibri" panose="020F0502020204030204" pitchFamily="34" charset="0"/>
                <a:cs typeface="Arial" panose="020B0604020202020204" pitchFamily="34" charset="0"/>
              </a:rPr>
              <a:t> </a:t>
            </a:r>
            <a:r>
              <a:rPr lang="en-US" sz="2800" b="1" kern="100" dirty="0" err="1">
                <a:latin typeface="Arial" panose="020B0604020202020204" pitchFamily="34" charset="0"/>
                <a:ea typeface="Calibri" panose="020F0502020204030204" pitchFamily="34" charset="0"/>
                <a:cs typeface="Arial" panose="020B0604020202020204" pitchFamily="34" charset="0"/>
              </a:rPr>
              <a:t>đếm</a:t>
            </a:r>
            <a:r>
              <a:rPr lang="en-US" sz="2800" b="1" kern="100" dirty="0">
                <a:latin typeface="Arial" panose="020B0604020202020204" pitchFamily="34" charset="0"/>
                <a:ea typeface="Calibri" panose="020F0502020204030204" pitchFamily="34" charset="0"/>
                <a:cs typeface="Arial" panose="020B0604020202020204" pitchFamily="34" charset="0"/>
              </a:rPr>
              <a:t> </a:t>
            </a:r>
            <a:r>
              <a:rPr lang="en-US" sz="2800" b="1" kern="100" dirty="0" err="1">
                <a:latin typeface="Arial" panose="020B0604020202020204" pitchFamily="34" charset="0"/>
                <a:ea typeface="Calibri" panose="020F0502020204030204" pitchFamily="34" charset="0"/>
                <a:cs typeface="Arial" panose="020B0604020202020204" pitchFamily="34" charset="0"/>
              </a:rPr>
              <a:t>nhị</a:t>
            </a:r>
            <a:r>
              <a:rPr lang="en-US" sz="2800" b="1" kern="100" dirty="0">
                <a:latin typeface="Arial" panose="020B0604020202020204" pitchFamily="34" charset="0"/>
                <a:ea typeface="Calibri" panose="020F0502020204030204" pitchFamily="34" charset="0"/>
                <a:cs typeface="Arial" panose="020B0604020202020204" pitchFamily="34" charset="0"/>
              </a:rPr>
              <a:t> </a:t>
            </a:r>
            <a:r>
              <a:rPr lang="en-US" sz="2800" b="1" kern="100" dirty="0" err="1">
                <a:latin typeface="Arial" panose="020B0604020202020204" pitchFamily="34" charset="0"/>
                <a:ea typeface="Calibri" panose="020F0502020204030204" pitchFamily="34" charset="0"/>
                <a:cs typeface="Arial" panose="020B0604020202020204" pitchFamily="34" charset="0"/>
              </a:rPr>
              <a:t>phân</a:t>
            </a:r>
            <a:r>
              <a:rPr lang="en-US" sz="2800" b="1" kern="100" dirty="0">
                <a:latin typeface="Arial" panose="020B0604020202020204" pitchFamily="34" charset="0"/>
                <a:ea typeface="Calibri" panose="020F0502020204030204" pitchFamily="34" charset="0"/>
                <a:cs typeface="Arial" panose="020B0604020202020204" pitchFamily="34" charset="0"/>
              </a:rPr>
              <a:t> 2 bit  </a:t>
            </a:r>
          </a:p>
        </p:txBody>
      </p:sp>
      <p:pic>
        <p:nvPicPr>
          <p:cNvPr id="6" name="Picture 5">
            <a:extLst>
              <a:ext uri="{FF2B5EF4-FFF2-40B4-BE49-F238E27FC236}">
                <a16:creationId xmlns:a16="http://schemas.microsoft.com/office/drawing/2014/main" id="{726E3FBD-06FF-CAA7-CBAA-DCB82E1C21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5162" y="3179718"/>
            <a:ext cx="4168930" cy="3063009"/>
          </a:xfrm>
          <a:prstGeom prst="rect">
            <a:avLst/>
          </a:prstGeom>
        </p:spPr>
      </p:pic>
      <p:sp>
        <p:nvSpPr>
          <p:cNvPr id="9" name="TextBox 8">
            <a:extLst>
              <a:ext uri="{FF2B5EF4-FFF2-40B4-BE49-F238E27FC236}">
                <a16:creationId xmlns:a16="http://schemas.microsoft.com/office/drawing/2014/main" id="{8F0CB237-311D-63DC-B53A-6CC12A0504AD}"/>
              </a:ext>
            </a:extLst>
          </p:cNvPr>
          <p:cNvSpPr txBox="1"/>
          <p:nvPr/>
        </p:nvSpPr>
        <p:spPr>
          <a:xfrm>
            <a:off x="2454846" y="1720822"/>
            <a:ext cx="9577179" cy="65883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spAutoFit/>
          </a:bodyPr>
          <a:lstStyle/>
          <a:p>
            <a:pPr algn="just">
              <a:lnSpc>
                <a:spcPct val="150000"/>
              </a:lnSpc>
            </a:pPr>
            <a:r>
              <a:rPr lang="en-US" sz="2800" b="1" dirty="0">
                <a:solidFill>
                  <a:srgbClr val="0070C0"/>
                </a:solidFill>
                <a:latin typeface="Arial" panose="020B0604020202020204" pitchFamily="34" charset="0"/>
                <a:cs typeface="Arial" panose="020B0604020202020204" pitchFamily="34" charset="0"/>
              </a:rPr>
              <a:t>b. </a:t>
            </a:r>
            <a:r>
              <a:rPr lang="en-US" sz="2800" b="1" dirty="0" err="1">
                <a:solidFill>
                  <a:srgbClr val="0070C0"/>
                </a:solidFill>
                <a:latin typeface="Arial" panose="020B0604020202020204" pitchFamily="34" charset="0"/>
                <a:cs typeface="Arial" panose="020B0604020202020204" pitchFamily="34" charset="0"/>
              </a:rPr>
              <a:t>Mạch</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đếm</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nhị</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phân</a:t>
            </a:r>
            <a:r>
              <a:rPr lang="en-US" sz="2800" b="1" dirty="0">
                <a:solidFill>
                  <a:srgbClr val="0070C0"/>
                </a:solidFill>
                <a:latin typeface="Arial" panose="020B0604020202020204" pitchFamily="34" charset="0"/>
                <a:cs typeface="Arial" panose="020B0604020202020204" pitchFamily="34" charset="0"/>
              </a:rPr>
              <a:t> 2 bit </a:t>
            </a:r>
            <a:r>
              <a:rPr lang="en-US" sz="2800" b="1" dirty="0" err="1">
                <a:solidFill>
                  <a:srgbClr val="0070C0"/>
                </a:solidFill>
                <a:latin typeface="Arial" panose="020B0604020202020204" pitchFamily="34" charset="0"/>
                <a:cs typeface="Arial" panose="020B0604020202020204" pitchFamily="34" charset="0"/>
              </a:rPr>
              <a:t>sử</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dụng</a:t>
            </a:r>
            <a:r>
              <a:rPr lang="en-US" sz="2800" b="1" dirty="0">
                <a:solidFill>
                  <a:srgbClr val="0070C0"/>
                </a:solidFill>
                <a:latin typeface="Arial" panose="020B0604020202020204" pitchFamily="34" charset="0"/>
                <a:cs typeface="Arial" panose="020B0604020202020204" pitchFamily="34" charset="0"/>
              </a:rPr>
              <a:t> FF-D</a:t>
            </a:r>
          </a:p>
        </p:txBody>
      </p:sp>
      <p:sp>
        <p:nvSpPr>
          <p:cNvPr id="10" name="Action Button: Home 76">
            <a:hlinkClick r:id="rId4" action="ppaction://hlinksldjump" highlightClick="1"/>
            <a:extLst>
              <a:ext uri="{FF2B5EF4-FFF2-40B4-BE49-F238E27FC236}">
                <a16:creationId xmlns:a16="http://schemas.microsoft.com/office/drawing/2014/main" id="{43ECAAFA-91E8-B7F4-E6EA-FB870B067405}"/>
              </a:ext>
            </a:extLst>
          </p:cNvPr>
          <p:cNvSpPr/>
          <p:nvPr/>
        </p:nvSpPr>
        <p:spPr>
          <a:xfrm>
            <a:off x="11429200" y="6151012"/>
            <a:ext cx="762800" cy="691176"/>
          </a:xfrm>
          <a:prstGeom prst="actionButtonHome">
            <a:avLst/>
          </a:prstGeom>
          <a:solidFill>
            <a:schemeClr val="accent6"/>
          </a:solidFill>
          <a:ln w="9525" cap="flat" cmpd="sng" algn="ctr">
            <a:solidFill>
              <a:srgbClr val="FEE5E6">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defTabSz="1219170">
              <a:defRPr/>
            </a:pPr>
            <a:endParaRPr lang="en-US" sz="2400" kern="0">
              <a:solidFill>
                <a:srgbClr val="363066"/>
              </a:solidFill>
              <a:latin typeface="Arial"/>
            </a:endParaRPr>
          </a:p>
        </p:txBody>
      </p:sp>
      <p:sp>
        <p:nvSpPr>
          <p:cNvPr id="4" name="Pentagon 23">
            <a:extLst>
              <a:ext uri="{FF2B5EF4-FFF2-40B4-BE49-F238E27FC236}">
                <a16:creationId xmlns:a16="http://schemas.microsoft.com/office/drawing/2014/main" id="{09873A8B-CF53-B69F-A9A0-278EA292C43D}"/>
              </a:ext>
            </a:extLst>
          </p:cNvPr>
          <p:cNvSpPr/>
          <p:nvPr/>
        </p:nvSpPr>
        <p:spPr>
          <a:xfrm>
            <a:off x="5246952" y="4160290"/>
            <a:ext cx="2108427" cy="815163"/>
          </a:xfrm>
          <a:prstGeom prst="homePlat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rgbClr val="002060"/>
                </a:solidFill>
                <a:latin typeface="Arial" panose="020B0604020202020204" pitchFamily="34" charset="0"/>
                <a:cs typeface="Arial" panose="020B0604020202020204" pitchFamily="34" charset="0"/>
              </a:rPr>
              <a:t>KẾT LUẬN</a:t>
            </a:r>
          </a:p>
        </p:txBody>
      </p:sp>
      <p:sp>
        <p:nvSpPr>
          <p:cNvPr id="12" name="TextBox 11">
            <a:extLst>
              <a:ext uri="{FF2B5EF4-FFF2-40B4-BE49-F238E27FC236}">
                <a16:creationId xmlns:a16="http://schemas.microsoft.com/office/drawing/2014/main" id="{AE451987-F436-890C-6F93-65498A81205A}"/>
              </a:ext>
            </a:extLst>
          </p:cNvPr>
          <p:cNvSpPr txBox="1"/>
          <p:nvPr/>
        </p:nvSpPr>
        <p:spPr>
          <a:xfrm>
            <a:off x="1463054" y="-188705"/>
            <a:ext cx="9287839" cy="1200329"/>
          </a:xfrm>
          <a:prstGeom prst="rect">
            <a:avLst/>
          </a:prstGeom>
          <a:noFill/>
        </p:spPr>
        <p:txBody>
          <a:bodyPr wrap="square" rtlCol="0">
            <a:spAutoFit/>
          </a:bodyPr>
          <a:lstStyle/>
          <a:p>
            <a:pPr algn="ctr">
              <a:lnSpc>
                <a:spcPct val="150000"/>
              </a:lnSpc>
            </a:pPr>
            <a:r>
              <a:rPr lang="en-US" sz="4800" b="1" dirty="0">
                <a:solidFill>
                  <a:srgbClr val="002060"/>
                </a:solidFill>
                <a:latin typeface="Calibri" panose="020F0502020204030204" pitchFamily="34" charset="0"/>
                <a:cs typeface="Calibri" panose="020F0502020204030204" pitchFamily="34" charset="0"/>
              </a:rPr>
              <a:t>II. MẠCH DÃY </a:t>
            </a:r>
          </a:p>
        </p:txBody>
      </p:sp>
    </p:spTree>
    <p:extLst>
      <p:ext uri="{BB962C8B-B14F-4D97-AF65-F5344CB8AC3E}">
        <p14:creationId xmlns:p14="http://schemas.microsoft.com/office/powerpoint/2010/main" val="334444914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4"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7" descr="Cov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35989" y="4222750"/>
            <a:ext cx="1447800" cy="74771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6" descr="Co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5989" y="4205287"/>
            <a:ext cx="1441450" cy="41592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5" descr="Cov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29639" y="3957637"/>
            <a:ext cx="1314450" cy="43973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4" descr="Cov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99477" y="3643312"/>
            <a:ext cx="1398587" cy="76041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3" descr="Cov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88364" y="3306762"/>
            <a:ext cx="1525588" cy="109855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2" descr="Cov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32652" y="4054475"/>
            <a:ext cx="1454150" cy="117633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1" descr="Cove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129939" y="6207125"/>
            <a:ext cx="1092200" cy="65087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0" descr="Cove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129939" y="6183312"/>
            <a:ext cx="1085850" cy="34925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9" descr="Cove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112477" y="5905500"/>
            <a:ext cx="1109662" cy="47625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8" descr="Cove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082314" y="5476875"/>
            <a:ext cx="1139825" cy="90487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7" descr="Cove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218589" y="5495925"/>
            <a:ext cx="2062163" cy="98901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6" descr="Cove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164739" y="5265737"/>
            <a:ext cx="1182688" cy="68738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5" descr="Cove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164739" y="5248275"/>
            <a:ext cx="1068388" cy="37941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4" descr="Cove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147277" y="4994275"/>
            <a:ext cx="1103312" cy="45243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3" descr="Cove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123464" y="4651375"/>
            <a:ext cx="1139825" cy="79692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2" descr="Cove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201127" y="5121275"/>
            <a:ext cx="1122362" cy="53022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1" descr="Cove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481864" y="5049837"/>
            <a:ext cx="1893888" cy="65087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0" descr="Cove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809014" y="2919412"/>
            <a:ext cx="2986088" cy="51276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9" descr="Cove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5432652" y="2938462"/>
            <a:ext cx="1525587" cy="22987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8" descr="Cove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3575277" y="3167062"/>
            <a:ext cx="2147887" cy="21590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7" descr="Cove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7013802" y="2462212"/>
            <a:ext cx="1031875" cy="53022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6" descr="Cove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7013802" y="2341562"/>
            <a:ext cx="1243012" cy="32543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5" descr="Cove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6983639" y="2020887"/>
            <a:ext cx="1146175" cy="62071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4" descr="Cove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5331052" y="1677987"/>
            <a:ext cx="1833562" cy="97155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3" descr="Cove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6658202" y="1171575"/>
            <a:ext cx="1851025" cy="92233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2" descr="Cove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6658202" y="1146175"/>
            <a:ext cx="1616075" cy="633412"/>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1" descr="Cove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6658202" y="1068387"/>
            <a:ext cx="1857375" cy="344488"/>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0" descr="Cove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6639152" y="693737"/>
            <a:ext cx="1966912" cy="646113"/>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9" descr="Cove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6615339" y="381000"/>
            <a:ext cx="1695450" cy="95250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8" descr="Cove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5294539" y="990600"/>
            <a:ext cx="1514475" cy="862012"/>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7" descr="Cove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6578827" y="42862"/>
            <a:ext cx="2973387" cy="51276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6" descr="Cover"/>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5288189" y="120650"/>
            <a:ext cx="1454150" cy="1730375"/>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5" descr="Cover"/>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3575277" y="1574800"/>
            <a:ext cx="2001837" cy="193675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4" descr="Cover"/>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2381477" y="2613025"/>
            <a:ext cx="2708275" cy="1441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4212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ox(out)">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wipe(left)">
                                      <p:cBhvr>
                                        <p:cTn id="12" dur="5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wipe(left)">
                                      <p:cBhvr>
                                        <p:cTn id="17" dur="500"/>
                                        <p:tgtEl>
                                          <p:spTgt spid="3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wipe(left)">
                                      <p:cBhvr>
                                        <p:cTn id="22" dur="500"/>
                                        <p:tgtEl>
                                          <p:spTgt spid="3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wipe(left)">
                                      <p:cBhvr>
                                        <p:cTn id="27" dur="500"/>
                                        <p:tgtEl>
                                          <p:spTgt spid="3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wipe(left)">
                                      <p:cBhvr>
                                        <p:cTn id="32" dur="500"/>
                                        <p:tgtEl>
                                          <p:spTgt spid="3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wipe(left)">
                                      <p:cBhvr>
                                        <p:cTn id="37" dur="500"/>
                                        <p:tgtEl>
                                          <p:spTgt spid="3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wipe(left)">
                                      <p:cBhvr>
                                        <p:cTn id="42" dur="500"/>
                                        <p:tgtEl>
                                          <p:spTgt spid="2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wipe(left)">
                                      <p:cBhvr>
                                        <p:cTn id="47" dur="500"/>
                                        <p:tgtEl>
                                          <p:spTgt spid="28"/>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27"/>
                                        </p:tgtEl>
                                        <p:attrNameLst>
                                          <p:attrName>style.visibility</p:attrName>
                                        </p:attrNameLst>
                                      </p:cBhvr>
                                      <p:to>
                                        <p:strVal val="visible"/>
                                      </p:to>
                                    </p:set>
                                    <p:animEffect transition="in" filter="wipe(left)">
                                      <p:cBhvr>
                                        <p:cTn id="52" dur="500"/>
                                        <p:tgtEl>
                                          <p:spTgt spid="27"/>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wipe(left)">
                                      <p:cBhvr>
                                        <p:cTn id="57" dur="500"/>
                                        <p:tgtEl>
                                          <p:spTgt spid="26"/>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25"/>
                                        </p:tgtEl>
                                        <p:attrNameLst>
                                          <p:attrName>style.visibility</p:attrName>
                                        </p:attrNameLst>
                                      </p:cBhvr>
                                      <p:to>
                                        <p:strVal val="visible"/>
                                      </p:to>
                                    </p:set>
                                    <p:animEffect transition="in" filter="wipe(left)">
                                      <p:cBhvr>
                                        <p:cTn id="62" dur="500"/>
                                        <p:tgtEl>
                                          <p:spTgt spid="25"/>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24"/>
                                        </p:tgtEl>
                                        <p:attrNameLst>
                                          <p:attrName>style.visibility</p:attrName>
                                        </p:attrNameLst>
                                      </p:cBhvr>
                                      <p:to>
                                        <p:strVal val="visible"/>
                                      </p:to>
                                    </p:set>
                                    <p:animEffect transition="in" filter="wipe(left)">
                                      <p:cBhvr>
                                        <p:cTn id="67" dur="500"/>
                                        <p:tgtEl>
                                          <p:spTgt spid="24"/>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23"/>
                                        </p:tgtEl>
                                        <p:attrNameLst>
                                          <p:attrName>style.visibility</p:attrName>
                                        </p:attrNameLst>
                                      </p:cBhvr>
                                      <p:to>
                                        <p:strVal val="visible"/>
                                      </p:to>
                                    </p:set>
                                    <p:animEffect transition="in" filter="wipe(left)">
                                      <p:cBhvr>
                                        <p:cTn id="72" dur="500"/>
                                        <p:tgtEl>
                                          <p:spTgt spid="23"/>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nodeType="clickEffect">
                                  <p:stCondLst>
                                    <p:cond delay="0"/>
                                  </p:stCondLst>
                                  <p:childTnLst>
                                    <p:set>
                                      <p:cBhvr>
                                        <p:cTn id="76" dur="1" fill="hold">
                                          <p:stCondLst>
                                            <p:cond delay="0"/>
                                          </p:stCondLst>
                                        </p:cTn>
                                        <p:tgtEl>
                                          <p:spTgt spid="22"/>
                                        </p:tgtEl>
                                        <p:attrNameLst>
                                          <p:attrName>style.visibility</p:attrName>
                                        </p:attrNameLst>
                                      </p:cBhvr>
                                      <p:to>
                                        <p:strVal val="visible"/>
                                      </p:to>
                                    </p:set>
                                    <p:animEffect transition="in" filter="wipe(left)">
                                      <p:cBhvr>
                                        <p:cTn id="77" dur="500"/>
                                        <p:tgtEl>
                                          <p:spTgt spid="22"/>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nodeType="clickEffect">
                                  <p:stCondLst>
                                    <p:cond delay="0"/>
                                  </p:stCondLst>
                                  <p:childTnLst>
                                    <p:set>
                                      <p:cBhvr>
                                        <p:cTn id="81" dur="1" fill="hold">
                                          <p:stCondLst>
                                            <p:cond delay="0"/>
                                          </p:stCondLst>
                                        </p:cTn>
                                        <p:tgtEl>
                                          <p:spTgt spid="21"/>
                                        </p:tgtEl>
                                        <p:attrNameLst>
                                          <p:attrName>style.visibility</p:attrName>
                                        </p:attrNameLst>
                                      </p:cBhvr>
                                      <p:to>
                                        <p:strVal val="visible"/>
                                      </p:to>
                                    </p:set>
                                    <p:animEffect transition="in" filter="wipe(left)">
                                      <p:cBhvr>
                                        <p:cTn id="82" dur="500"/>
                                        <p:tgtEl>
                                          <p:spTgt spid="21"/>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8" fill="hold" nodeType="clickEffect">
                                  <p:stCondLst>
                                    <p:cond delay="0"/>
                                  </p:stCondLst>
                                  <p:childTnLst>
                                    <p:set>
                                      <p:cBhvr>
                                        <p:cTn id="86" dur="1" fill="hold">
                                          <p:stCondLst>
                                            <p:cond delay="0"/>
                                          </p:stCondLst>
                                        </p:cTn>
                                        <p:tgtEl>
                                          <p:spTgt spid="20"/>
                                        </p:tgtEl>
                                        <p:attrNameLst>
                                          <p:attrName>style.visibility</p:attrName>
                                        </p:attrNameLst>
                                      </p:cBhvr>
                                      <p:to>
                                        <p:strVal val="visible"/>
                                      </p:to>
                                    </p:set>
                                    <p:animEffect transition="in" filter="wipe(left)">
                                      <p:cBhvr>
                                        <p:cTn id="87" dur="500"/>
                                        <p:tgtEl>
                                          <p:spTgt spid="20"/>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8" fill="hold" nodeType="clickEffect">
                                  <p:stCondLst>
                                    <p:cond delay="0"/>
                                  </p:stCondLst>
                                  <p:childTnLst>
                                    <p:set>
                                      <p:cBhvr>
                                        <p:cTn id="91" dur="1" fill="hold">
                                          <p:stCondLst>
                                            <p:cond delay="0"/>
                                          </p:stCondLst>
                                        </p:cTn>
                                        <p:tgtEl>
                                          <p:spTgt spid="8"/>
                                        </p:tgtEl>
                                        <p:attrNameLst>
                                          <p:attrName>style.visibility</p:attrName>
                                        </p:attrNameLst>
                                      </p:cBhvr>
                                      <p:to>
                                        <p:strVal val="visible"/>
                                      </p:to>
                                    </p:set>
                                    <p:animEffect transition="in" filter="wipe(left)">
                                      <p:cBhvr>
                                        <p:cTn id="92" dur="500"/>
                                        <p:tgtEl>
                                          <p:spTgt spid="8"/>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8" fill="hold" nodeType="clickEffect">
                                  <p:stCondLst>
                                    <p:cond delay="0"/>
                                  </p:stCondLst>
                                  <p:childTnLst>
                                    <p:set>
                                      <p:cBhvr>
                                        <p:cTn id="96" dur="1" fill="hold">
                                          <p:stCondLst>
                                            <p:cond delay="0"/>
                                          </p:stCondLst>
                                        </p:cTn>
                                        <p:tgtEl>
                                          <p:spTgt spid="7"/>
                                        </p:tgtEl>
                                        <p:attrNameLst>
                                          <p:attrName>style.visibility</p:attrName>
                                        </p:attrNameLst>
                                      </p:cBhvr>
                                      <p:to>
                                        <p:strVal val="visible"/>
                                      </p:to>
                                    </p:set>
                                    <p:animEffect transition="in" filter="wipe(left)">
                                      <p:cBhvr>
                                        <p:cTn id="97" dur="500"/>
                                        <p:tgtEl>
                                          <p:spTgt spid="7"/>
                                        </p:tgtEl>
                                      </p:cBhvr>
                                    </p:animEffect>
                                  </p:childTnLst>
                                </p:cTn>
                              </p:par>
                            </p:childTnLst>
                          </p:cTn>
                        </p:par>
                      </p:childTnLst>
                    </p:cTn>
                  </p:par>
                  <p:par>
                    <p:cTn id="98" fill="hold">
                      <p:stCondLst>
                        <p:cond delay="indefinite"/>
                      </p:stCondLst>
                      <p:childTnLst>
                        <p:par>
                          <p:cTn id="99" fill="hold">
                            <p:stCondLst>
                              <p:cond delay="0"/>
                            </p:stCondLst>
                            <p:childTnLst>
                              <p:par>
                                <p:cTn id="100" presetID="22" presetClass="entr" presetSubtype="8" fill="hold" nodeType="clickEffect">
                                  <p:stCondLst>
                                    <p:cond delay="0"/>
                                  </p:stCondLst>
                                  <p:childTnLst>
                                    <p:set>
                                      <p:cBhvr>
                                        <p:cTn id="101" dur="1" fill="hold">
                                          <p:stCondLst>
                                            <p:cond delay="0"/>
                                          </p:stCondLst>
                                        </p:cTn>
                                        <p:tgtEl>
                                          <p:spTgt spid="6"/>
                                        </p:tgtEl>
                                        <p:attrNameLst>
                                          <p:attrName>style.visibility</p:attrName>
                                        </p:attrNameLst>
                                      </p:cBhvr>
                                      <p:to>
                                        <p:strVal val="visible"/>
                                      </p:to>
                                    </p:set>
                                    <p:animEffect transition="in" filter="wipe(left)">
                                      <p:cBhvr>
                                        <p:cTn id="102" dur="500"/>
                                        <p:tgtEl>
                                          <p:spTgt spid="6"/>
                                        </p:tgtEl>
                                      </p:cBhvr>
                                    </p:animEffect>
                                  </p:childTnLst>
                                </p:cTn>
                              </p:par>
                            </p:childTnLst>
                          </p:cTn>
                        </p:par>
                      </p:childTnLst>
                    </p:cTn>
                  </p:par>
                  <p:par>
                    <p:cTn id="103" fill="hold">
                      <p:stCondLst>
                        <p:cond delay="indefinite"/>
                      </p:stCondLst>
                      <p:childTnLst>
                        <p:par>
                          <p:cTn id="104" fill="hold">
                            <p:stCondLst>
                              <p:cond delay="0"/>
                            </p:stCondLst>
                            <p:childTnLst>
                              <p:par>
                                <p:cTn id="105" presetID="22" presetClass="entr" presetSubtype="8" fill="hold" nodeType="clickEffect">
                                  <p:stCondLst>
                                    <p:cond delay="0"/>
                                  </p:stCondLst>
                                  <p:childTnLst>
                                    <p:set>
                                      <p:cBhvr>
                                        <p:cTn id="106" dur="1" fill="hold">
                                          <p:stCondLst>
                                            <p:cond delay="0"/>
                                          </p:stCondLst>
                                        </p:cTn>
                                        <p:tgtEl>
                                          <p:spTgt spid="5"/>
                                        </p:tgtEl>
                                        <p:attrNameLst>
                                          <p:attrName>style.visibility</p:attrName>
                                        </p:attrNameLst>
                                      </p:cBhvr>
                                      <p:to>
                                        <p:strVal val="visible"/>
                                      </p:to>
                                    </p:set>
                                    <p:animEffect transition="in" filter="wipe(left)">
                                      <p:cBhvr>
                                        <p:cTn id="107" dur="500"/>
                                        <p:tgtEl>
                                          <p:spTgt spid="5"/>
                                        </p:tgtEl>
                                      </p:cBhvr>
                                    </p:animEffect>
                                  </p:childTnLst>
                                </p:cTn>
                              </p:par>
                            </p:childTnLst>
                          </p:cTn>
                        </p:par>
                      </p:childTnLst>
                    </p:cTn>
                  </p:par>
                  <p:par>
                    <p:cTn id="108" fill="hold">
                      <p:stCondLst>
                        <p:cond delay="indefinite"/>
                      </p:stCondLst>
                      <p:childTnLst>
                        <p:par>
                          <p:cTn id="109" fill="hold">
                            <p:stCondLst>
                              <p:cond delay="0"/>
                            </p:stCondLst>
                            <p:childTnLst>
                              <p:par>
                                <p:cTn id="110" presetID="22" presetClass="entr" presetSubtype="8" fill="hold" nodeType="clickEffect">
                                  <p:stCondLst>
                                    <p:cond delay="0"/>
                                  </p:stCondLst>
                                  <p:childTnLst>
                                    <p:set>
                                      <p:cBhvr>
                                        <p:cTn id="111" dur="1" fill="hold">
                                          <p:stCondLst>
                                            <p:cond delay="0"/>
                                          </p:stCondLst>
                                        </p:cTn>
                                        <p:tgtEl>
                                          <p:spTgt spid="4"/>
                                        </p:tgtEl>
                                        <p:attrNameLst>
                                          <p:attrName>style.visibility</p:attrName>
                                        </p:attrNameLst>
                                      </p:cBhvr>
                                      <p:to>
                                        <p:strVal val="visible"/>
                                      </p:to>
                                    </p:set>
                                    <p:animEffect transition="in" filter="wipe(left)">
                                      <p:cBhvr>
                                        <p:cTn id="112" dur="500"/>
                                        <p:tgtEl>
                                          <p:spTgt spid="4"/>
                                        </p:tgtEl>
                                      </p:cBhvr>
                                    </p:animEffect>
                                  </p:childTnLst>
                                </p:cTn>
                              </p:par>
                            </p:childTnLst>
                          </p:cTn>
                        </p:par>
                      </p:childTnLst>
                    </p:cTn>
                  </p:par>
                  <p:par>
                    <p:cTn id="113" fill="hold">
                      <p:stCondLst>
                        <p:cond delay="indefinite"/>
                      </p:stCondLst>
                      <p:childTnLst>
                        <p:par>
                          <p:cTn id="114" fill="hold">
                            <p:stCondLst>
                              <p:cond delay="0"/>
                            </p:stCondLst>
                            <p:childTnLst>
                              <p:par>
                                <p:cTn id="115" presetID="22" presetClass="entr" presetSubtype="8" fill="hold" nodeType="clickEffect">
                                  <p:stCondLst>
                                    <p:cond delay="0"/>
                                  </p:stCondLst>
                                  <p:childTnLst>
                                    <p:set>
                                      <p:cBhvr>
                                        <p:cTn id="116" dur="1" fill="hold">
                                          <p:stCondLst>
                                            <p:cond delay="0"/>
                                          </p:stCondLst>
                                        </p:cTn>
                                        <p:tgtEl>
                                          <p:spTgt spid="3"/>
                                        </p:tgtEl>
                                        <p:attrNameLst>
                                          <p:attrName>style.visibility</p:attrName>
                                        </p:attrNameLst>
                                      </p:cBhvr>
                                      <p:to>
                                        <p:strVal val="visible"/>
                                      </p:to>
                                    </p:set>
                                    <p:animEffect transition="in" filter="wipe(left)">
                                      <p:cBhvr>
                                        <p:cTn id="117" dur="500"/>
                                        <p:tgtEl>
                                          <p:spTgt spid="3"/>
                                        </p:tgtEl>
                                      </p:cBhvr>
                                    </p:animEffect>
                                  </p:childTnLst>
                                </p:cTn>
                              </p:par>
                            </p:childTnLst>
                          </p:cTn>
                        </p:par>
                      </p:childTnLst>
                    </p:cTn>
                  </p:par>
                  <p:par>
                    <p:cTn id="118" fill="hold">
                      <p:stCondLst>
                        <p:cond delay="indefinite"/>
                      </p:stCondLst>
                      <p:childTnLst>
                        <p:par>
                          <p:cTn id="119" fill="hold">
                            <p:stCondLst>
                              <p:cond delay="0"/>
                            </p:stCondLst>
                            <p:childTnLst>
                              <p:par>
                                <p:cTn id="120" presetID="22" presetClass="entr" presetSubtype="8" fill="hold" nodeType="clickEffect">
                                  <p:stCondLst>
                                    <p:cond delay="0"/>
                                  </p:stCondLst>
                                  <p:childTnLst>
                                    <p:set>
                                      <p:cBhvr>
                                        <p:cTn id="121" dur="1" fill="hold">
                                          <p:stCondLst>
                                            <p:cond delay="0"/>
                                          </p:stCondLst>
                                        </p:cTn>
                                        <p:tgtEl>
                                          <p:spTgt spid="19"/>
                                        </p:tgtEl>
                                        <p:attrNameLst>
                                          <p:attrName>style.visibility</p:attrName>
                                        </p:attrNameLst>
                                      </p:cBhvr>
                                      <p:to>
                                        <p:strVal val="visible"/>
                                      </p:to>
                                    </p:set>
                                    <p:animEffect transition="in" filter="wipe(left)">
                                      <p:cBhvr>
                                        <p:cTn id="122" dur="500"/>
                                        <p:tgtEl>
                                          <p:spTgt spid="19"/>
                                        </p:tgtEl>
                                      </p:cBhvr>
                                    </p:animEffect>
                                  </p:childTnLst>
                                </p:cTn>
                              </p:par>
                            </p:childTnLst>
                          </p:cTn>
                        </p:par>
                      </p:childTnLst>
                    </p:cTn>
                  </p:par>
                  <p:par>
                    <p:cTn id="123" fill="hold">
                      <p:stCondLst>
                        <p:cond delay="indefinite"/>
                      </p:stCondLst>
                      <p:childTnLst>
                        <p:par>
                          <p:cTn id="124" fill="hold">
                            <p:stCondLst>
                              <p:cond delay="0"/>
                            </p:stCondLst>
                            <p:childTnLst>
                              <p:par>
                                <p:cTn id="125" presetID="22" presetClass="entr" presetSubtype="8" fill="hold" nodeType="clickEffect">
                                  <p:stCondLst>
                                    <p:cond delay="0"/>
                                  </p:stCondLst>
                                  <p:childTnLst>
                                    <p:set>
                                      <p:cBhvr>
                                        <p:cTn id="126" dur="1" fill="hold">
                                          <p:stCondLst>
                                            <p:cond delay="0"/>
                                          </p:stCondLst>
                                        </p:cTn>
                                        <p:tgtEl>
                                          <p:spTgt spid="18"/>
                                        </p:tgtEl>
                                        <p:attrNameLst>
                                          <p:attrName>style.visibility</p:attrName>
                                        </p:attrNameLst>
                                      </p:cBhvr>
                                      <p:to>
                                        <p:strVal val="visible"/>
                                      </p:to>
                                    </p:set>
                                    <p:animEffect transition="in" filter="wipe(left)">
                                      <p:cBhvr>
                                        <p:cTn id="127" dur="500"/>
                                        <p:tgtEl>
                                          <p:spTgt spid="18"/>
                                        </p:tgtEl>
                                      </p:cBhvr>
                                    </p:animEffect>
                                  </p:childTnLst>
                                </p:cTn>
                              </p:par>
                            </p:childTnLst>
                          </p:cTn>
                        </p:par>
                      </p:childTnLst>
                    </p:cTn>
                  </p:par>
                  <p:par>
                    <p:cTn id="128" fill="hold">
                      <p:stCondLst>
                        <p:cond delay="indefinite"/>
                      </p:stCondLst>
                      <p:childTnLst>
                        <p:par>
                          <p:cTn id="129" fill="hold">
                            <p:stCondLst>
                              <p:cond delay="0"/>
                            </p:stCondLst>
                            <p:childTnLst>
                              <p:par>
                                <p:cTn id="130" presetID="22" presetClass="entr" presetSubtype="8" fill="hold" nodeType="clickEffect">
                                  <p:stCondLst>
                                    <p:cond delay="0"/>
                                  </p:stCondLst>
                                  <p:childTnLst>
                                    <p:set>
                                      <p:cBhvr>
                                        <p:cTn id="131" dur="1" fill="hold">
                                          <p:stCondLst>
                                            <p:cond delay="0"/>
                                          </p:stCondLst>
                                        </p:cTn>
                                        <p:tgtEl>
                                          <p:spTgt spid="17"/>
                                        </p:tgtEl>
                                        <p:attrNameLst>
                                          <p:attrName>style.visibility</p:attrName>
                                        </p:attrNameLst>
                                      </p:cBhvr>
                                      <p:to>
                                        <p:strVal val="visible"/>
                                      </p:to>
                                    </p:set>
                                    <p:animEffect transition="in" filter="wipe(left)">
                                      <p:cBhvr>
                                        <p:cTn id="132" dur="500"/>
                                        <p:tgtEl>
                                          <p:spTgt spid="17"/>
                                        </p:tgtEl>
                                      </p:cBhvr>
                                    </p:animEffect>
                                  </p:childTnLst>
                                </p:cTn>
                              </p:par>
                            </p:childTnLst>
                          </p:cTn>
                        </p:par>
                      </p:childTnLst>
                    </p:cTn>
                  </p:par>
                  <p:par>
                    <p:cTn id="133" fill="hold">
                      <p:stCondLst>
                        <p:cond delay="indefinite"/>
                      </p:stCondLst>
                      <p:childTnLst>
                        <p:par>
                          <p:cTn id="134" fill="hold">
                            <p:stCondLst>
                              <p:cond delay="0"/>
                            </p:stCondLst>
                            <p:childTnLst>
                              <p:par>
                                <p:cTn id="135" presetID="22" presetClass="entr" presetSubtype="8" fill="hold" nodeType="clickEffect">
                                  <p:stCondLst>
                                    <p:cond delay="0"/>
                                  </p:stCondLst>
                                  <p:childTnLst>
                                    <p:set>
                                      <p:cBhvr>
                                        <p:cTn id="136" dur="1" fill="hold">
                                          <p:stCondLst>
                                            <p:cond delay="0"/>
                                          </p:stCondLst>
                                        </p:cTn>
                                        <p:tgtEl>
                                          <p:spTgt spid="16"/>
                                        </p:tgtEl>
                                        <p:attrNameLst>
                                          <p:attrName>style.visibility</p:attrName>
                                        </p:attrNameLst>
                                      </p:cBhvr>
                                      <p:to>
                                        <p:strVal val="visible"/>
                                      </p:to>
                                    </p:set>
                                    <p:animEffect transition="in" filter="wipe(left)">
                                      <p:cBhvr>
                                        <p:cTn id="137" dur="500"/>
                                        <p:tgtEl>
                                          <p:spTgt spid="16"/>
                                        </p:tgtEl>
                                      </p:cBhvr>
                                    </p:animEffect>
                                  </p:childTnLst>
                                </p:cTn>
                              </p:par>
                            </p:childTnLst>
                          </p:cTn>
                        </p:par>
                      </p:childTnLst>
                    </p:cTn>
                  </p:par>
                  <p:par>
                    <p:cTn id="138" fill="hold">
                      <p:stCondLst>
                        <p:cond delay="indefinite"/>
                      </p:stCondLst>
                      <p:childTnLst>
                        <p:par>
                          <p:cTn id="139" fill="hold">
                            <p:stCondLst>
                              <p:cond delay="0"/>
                            </p:stCondLst>
                            <p:childTnLst>
                              <p:par>
                                <p:cTn id="140" presetID="22" presetClass="entr" presetSubtype="8" fill="hold" nodeType="clickEffect">
                                  <p:stCondLst>
                                    <p:cond delay="0"/>
                                  </p:stCondLst>
                                  <p:childTnLst>
                                    <p:set>
                                      <p:cBhvr>
                                        <p:cTn id="141" dur="1" fill="hold">
                                          <p:stCondLst>
                                            <p:cond delay="0"/>
                                          </p:stCondLst>
                                        </p:cTn>
                                        <p:tgtEl>
                                          <p:spTgt spid="15"/>
                                        </p:tgtEl>
                                        <p:attrNameLst>
                                          <p:attrName>style.visibility</p:attrName>
                                        </p:attrNameLst>
                                      </p:cBhvr>
                                      <p:to>
                                        <p:strVal val="visible"/>
                                      </p:to>
                                    </p:set>
                                    <p:animEffect transition="in" filter="wipe(left)">
                                      <p:cBhvr>
                                        <p:cTn id="142" dur="500"/>
                                        <p:tgtEl>
                                          <p:spTgt spid="15"/>
                                        </p:tgtEl>
                                      </p:cBhvr>
                                    </p:animEffect>
                                  </p:childTnLst>
                                </p:cTn>
                              </p:par>
                            </p:childTnLst>
                          </p:cTn>
                        </p:par>
                      </p:childTnLst>
                    </p:cTn>
                  </p:par>
                  <p:par>
                    <p:cTn id="143" fill="hold">
                      <p:stCondLst>
                        <p:cond delay="indefinite"/>
                      </p:stCondLst>
                      <p:childTnLst>
                        <p:par>
                          <p:cTn id="144" fill="hold">
                            <p:stCondLst>
                              <p:cond delay="0"/>
                            </p:stCondLst>
                            <p:childTnLst>
                              <p:par>
                                <p:cTn id="145" presetID="22" presetClass="entr" presetSubtype="8" fill="hold" nodeType="clickEffect">
                                  <p:stCondLst>
                                    <p:cond delay="0"/>
                                  </p:stCondLst>
                                  <p:childTnLst>
                                    <p:set>
                                      <p:cBhvr>
                                        <p:cTn id="146" dur="1" fill="hold">
                                          <p:stCondLst>
                                            <p:cond delay="0"/>
                                          </p:stCondLst>
                                        </p:cTn>
                                        <p:tgtEl>
                                          <p:spTgt spid="14"/>
                                        </p:tgtEl>
                                        <p:attrNameLst>
                                          <p:attrName>style.visibility</p:attrName>
                                        </p:attrNameLst>
                                      </p:cBhvr>
                                      <p:to>
                                        <p:strVal val="visible"/>
                                      </p:to>
                                    </p:set>
                                    <p:animEffect transition="in" filter="wipe(left)">
                                      <p:cBhvr>
                                        <p:cTn id="147" dur="500"/>
                                        <p:tgtEl>
                                          <p:spTgt spid="14"/>
                                        </p:tgtEl>
                                      </p:cBhvr>
                                    </p:animEffect>
                                  </p:childTnLst>
                                </p:cTn>
                              </p:par>
                            </p:childTnLst>
                          </p:cTn>
                        </p:par>
                      </p:childTnLst>
                    </p:cTn>
                  </p:par>
                  <p:par>
                    <p:cTn id="148" fill="hold">
                      <p:stCondLst>
                        <p:cond delay="indefinite"/>
                      </p:stCondLst>
                      <p:childTnLst>
                        <p:par>
                          <p:cTn id="149" fill="hold">
                            <p:stCondLst>
                              <p:cond delay="0"/>
                            </p:stCondLst>
                            <p:childTnLst>
                              <p:par>
                                <p:cTn id="150" presetID="22" presetClass="entr" presetSubtype="8" fill="hold" nodeType="clickEffect">
                                  <p:stCondLst>
                                    <p:cond delay="0"/>
                                  </p:stCondLst>
                                  <p:childTnLst>
                                    <p:set>
                                      <p:cBhvr>
                                        <p:cTn id="151" dur="1" fill="hold">
                                          <p:stCondLst>
                                            <p:cond delay="0"/>
                                          </p:stCondLst>
                                        </p:cTn>
                                        <p:tgtEl>
                                          <p:spTgt spid="13"/>
                                        </p:tgtEl>
                                        <p:attrNameLst>
                                          <p:attrName>style.visibility</p:attrName>
                                        </p:attrNameLst>
                                      </p:cBhvr>
                                      <p:to>
                                        <p:strVal val="visible"/>
                                      </p:to>
                                    </p:set>
                                    <p:animEffect transition="in" filter="wipe(left)">
                                      <p:cBhvr>
                                        <p:cTn id="152" dur="500"/>
                                        <p:tgtEl>
                                          <p:spTgt spid="13"/>
                                        </p:tgtEl>
                                      </p:cBhvr>
                                    </p:animEffect>
                                  </p:childTnLst>
                                </p:cTn>
                              </p:par>
                            </p:childTnLst>
                          </p:cTn>
                        </p:par>
                      </p:childTnLst>
                    </p:cTn>
                  </p:par>
                  <p:par>
                    <p:cTn id="153" fill="hold">
                      <p:stCondLst>
                        <p:cond delay="indefinite"/>
                      </p:stCondLst>
                      <p:childTnLst>
                        <p:par>
                          <p:cTn id="154" fill="hold">
                            <p:stCondLst>
                              <p:cond delay="0"/>
                            </p:stCondLst>
                            <p:childTnLst>
                              <p:par>
                                <p:cTn id="155" presetID="22" presetClass="entr" presetSubtype="8" fill="hold" nodeType="clickEffect">
                                  <p:stCondLst>
                                    <p:cond delay="0"/>
                                  </p:stCondLst>
                                  <p:childTnLst>
                                    <p:set>
                                      <p:cBhvr>
                                        <p:cTn id="156" dur="1" fill="hold">
                                          <p:stCondLst>
                                            <p:cond delay="0"/>
                                          </p:stCondLst>
                                        </p:cTn>
                                        <p:tgtEl>
                                          <p:spTgt spid="12"/>
                                        </p:tgtEl>
                                        <p:attrNameLst>
                                          <p:attrName>style.visibility</p:attrName>
                                        </p:attrNameLst>
                                      </p:cBhvr>
                                      <p:to>
                                        <p:strVal val="visible"/>
                                      </p:to>
                                    </p:set>
                                    <p:animEffect transition="in" filter="wipe(left)">
                                      <p:cBhvr>
                                        <p:cTn id="157" dur="500"/>
                                        <p:tgtEl>
                                          <p:spTgt spid="12"/>
                                        </p:tgtEl>
                                      </p:cBhvr>
                                    </p:animEffect>
                                  </p:childTnLst>
                                </p:cTn>
                              </p:par>
                            </p:childTnLst>
                          </p:cTn>
                        </p:par>
                      </p:childTnLst>
                    </p:cTn>
                  </p:par>
                  <p:par>
                    <p:cTn id="158" fill="hold">
                      <p:stCondLst>
                        <p:cond delay="indefinite"/>
                      </p:stCondLst>
                      <p:childTnLst>
                        <p:par>
                          <p:cTn id="159" fill="hold">
                            <p:stCondLst>
                              <p:cond delay="0"/>
                            </p:stCondLst>
                            <p:childTnLst>
                              <p:par>
                                <p:cTn id="160" presetID="22" presetClass="entr" presetSubtype="8" fill="hold" nodeType="clickEffect">
                                  <p:stCondLst>
                                    <p:cond delay="0"/>
                                  </p:stCondLst>
                                  <p:childTnLst>
                                    <p:set>
                                      <p:cBhvr>
                                        <p:cTn id="161" dur="1" fill="hold">
                                          <p:stCondLst>
                                            <p:cond delay="0"/>
                                          </p:stCondLst>
                                        </p:cTn>
                                        <p:tgtEl>
                                          <p:spTgt spid="11"/>
                                        </p:tgtEl>
                                        <p:attrNameLst>
                                          <p:attrName>style.visibility</p:attrName>
                                        </p:attrNameLst>
                                      </p:cBhvr>
                                      <p:to>
                                        <p:strVal val="visible"/>
                                      </p:to>
                                    </p:set>
                                    <p:animEffect transition="in" filter="wipe(left)">
                                      <p:cBhvr>
                                        <p:cTn id="162" dur="500"/>
                                        <p:tgtEl>
                                          <p:spTgt spid="11"/>
                                        </p:tgtEl>
                                      </p:cBhvr>
                                    </p:animEffect>
                                  </p:childTnLst>
                                </p:cTn>
                              </p:par>
                            </p:childTnLst>
                          </p:cTn>
                        </p:par>
                      </p:childTnLst>
                    </p:cTn>
                  </p:par>
                  <p:par>
                    <p:cTn id="163" fill="hold">
                      <p:stCondLst>
                        <p:cond delay="indefinite"/>
                      </p:stCondLst>
                      <p:childTnLst>
                        <p:par>
                          <p:cTn id="164" fill="hold">
                            <p:stCondLst>
                              <p:cond delay="0"/>
                            </p:stCondLst>
                            <p:childTnLst>
                              <p:par>
                                <p:cTn id="165" presetID="22" presetClass="entr" presetSubtype="8" fill="hold" nodeType="clickEffect">
                                  <p:stCondLst>
                                    <p:cond delay="0"/>
                                  </p:stCondLst>
                                  <p:childTnLst>
                                    <p:set>
                                      <p:cBhvr>
                                        <p:cTn id="166" dur="1" fill="hold">
                                          <p:stCondLst>
                                            <p:cond delay="0"/>
                                          </p:stCondLst>
                                        </p:cTn>
                                        <p:tgtEl>
                                          <p:spTgt spid="10"/>
                                        </p:tgtEl>
                                        <p:attrNameLst>
                                          <p:attrName>style.visibility</p:attrName>
                                        </p:attrNameLst>
                                      </p:cBhvr>
                                      <p:to>
                                        <p:strVal val="visible"/>
                                      </p:to>
                                    </p:set>
                                    <p:animEffect transition="in" filter="wipe(left)">
                                      <p:cBhvr>
                                        <p:cTn id="167" dur="500"/>
                                        <p:tgtEl>
                                          <p:spTgt spid="10"/>
                                        </p:tgtEl>
                                      </p:cBhvr>
                                    </p:animEffect>
                                  </p:childTnLst>
                                </p:cTn>
                              </p:par>
                            </p:childTnLst>
                          </p:cTn>
                        </p:par>
                      </p:childTnLst>
                    </p:cTn>
                  </p:par>
                  <p:par>
                    <p:cTn id="168" fill="hold">
                      <p:stCondLst>
                        <p:cond delay="indefinite"/>
                      </p:stCondLst>
                      <p:childTnLst>
                        <p:par>
                          <p:cTn id="169" fill="hold">
                            <p:stCondLst>
                              <p:cond delay="0"/>
                            </p:stCondLst>
                            <p:childTnLst>
                              <p:par>
                                <p:cTn id="170" presetID="22" presetClass="entr" presetSubtype="8" fill="hold" nodeType="clickEffect">
                                  <p:stCondLst>
                                    <p:cond delay="0"/>
                                  </p:stCondLst>
                                  <p:childTnLst>
                                    <p:set>
                                      <p:cBhvr>
                                        <p:cTn id="171" dur="1" fill="hold">
                                          <p:stCondLst>
                                            <p:cond delay="0"/>
                                          </p:stCondLst>
                                        </p:cTn>
                                        <p:tgtEl>
                                          <p:spTgt spid="9"/>
                                        </p:tgtEl>
                                        <p:attrNameLst>
                                          <p:attrName>style.visibility</p:attrName>
                                        </p:attrNameLst>
                                      </p:cBhvr>
                                      <p:to>
                                        <p:strVal val="visible"/>
                                      </p:to>
                                    </p:set>
                                    <p:animEffect transition="in" filter="wipe(left)">
                                      <p:cBhvr>
                                        <p:cTn id="17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676552" y="1099298"/>
            <a:ext cx="8780980" cy="2711704"/>
          </a:xfrm>
          <a:prstGeom prst="rect">
            <a:avLst/>
          </a:prstGeom>
          <a:noFill/>
        </p:spPr>
        <p:txBody>
          <a:bodyPr wrap="square" rtlCol="0">
            <a:spAutoFit/>
          </a:bodyPr>
          <a:lstStyle/>
          <a:p>
            <a:pPr algn="ctr">
              <a:lnSpc>
                <a:spcPct val="150000"/>
              </a:lnSpc>
            </a:pPr>
            <a:r>
              <a:rPr lang="en-US" sz="6000" b="1" smtClean="0">
                <a:latin typeface="Calibri" panose="020F0502020204030204" pitchFamily="34" charset="0"/>
                <a:cs typeface="Calibri" panose="020F0502020204030204" pitchFamily="34" charset="0"/>
              </a:rPr>
              <a:t>HOẠT ĐỘNG 3 </a:t>
            </a:r>
          </a:p>
          <a:p>
            <a:pPr algn="ctr">
              <a:lnSpc>
                <a:spcPct val="150000"/>
              </a:lnSpc>
            </a:pPr>
            <a:r>
              <a:rPr lang="en-US" sz="6000" b="1" smtClean="0">
                <a:solidFill>
                  <a:srgbClr val="FF0000"/>
                </a:solidFill>
                <a:latin typeface="Calibri" panose="020F0502020204030204" pitchFamily="34" charset="0"/>
                <a:cs typeface="Calibri" panose="020F0502020204030204" pitchFamily="34" charset="0"/>
              </a:rPr>
              <a:t>LUYỆN TẬP</a:t>
            </a:r>
            <a:endParaRPr lang="en-US" sz="6000" b="1"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7013716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11" name="Rectangle 3">
            <a:extLst>
              <a:ext uri="{FF2B5EF4-FFF2-40B4-BE49-F238E27FC236}">
                <a16:creationId xmlns:a16="http://schemas.microsoft.com/office/drawing/2014/main" id="{D30B54B8-1DB8-B0CC-D641-08A0A867AF10}"/>
              </a:ext>
            </a:extLst>
          </p:cNvPr>
          <p:cNvSpPr>
            <a:spLocks noChangeArrowheads="1"/>
          </p:cNvSpPr>
          <p:nvPr/>
        </p:nvSpPr>
        <p:spPr bwMode="auto">
          <a:xfrm>
            <a:off x="1032302" y="4567872"/>
            <a:ext cx="246286"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21920" tIns="60960" rIns="121920" bIns="60960" numCol="1" anchor="ctr" anchorCtr="0" compatLnSpc="1">
            <a:prstTxWarp prst="textNoShape">
              <a:avLst/>
            </a:prstTxWarp>
            <a:spAutoFit/>
          </a:bodyPr>
          <a:lstStyle/>
          <a:p>
            <a:endParaRPr lang="en-US" sz="2400"/>
          </a:p>
        </p:txBody>
      </p:sp>
      <p:sp>
        <p:nvSpPr>
          <p:cNvPr id="10" name="Action Button: Home 76">
            <a:hlinkClick r:id="rId3" action="ppaction://hlinksldjump" highlightClick="1"/>
            <a:extLst>
              <a:ext uri="{FF2B5EF4-FFF2-40B4-BE49-F238E27FC236}">
                <a16:creationId xmlns:a16="http://schemas.microsoft.com/office/drawing/2014/main" id="{43ECAAFA-91E8-B7F4-E6EA-FB870B067405}"/>
              </a:ext>
            </a:extLst>
          </p:cNvPr>
          <p:cNvSpPr/>
          <p:nvPr/>
        </p:nvSpPr>
        <p:spPr>
          <a:xfrm>
            <a:off x="11429200" y="6151012"/>
            <a:ext cx="762800" cy="691176"/>
          </a:xfrm>
          <a:prstGeom prst="actionButtonHome">
            <a:avLst/>
          </a:prstGeom>
          <a:solidFill>
            <a:schemeClr val="accent6"/>
          </a:solidFill>
          <a:ln w="9525" cap="flat" cmpd="sng" algn="ctr">
            <a:solidFill>
              <a:srgbClr val="FEE5E6">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defTabSz="1219170">
              <a:defRPr/>
            </a:pPr>
            <a:endParaRPr lang="en-US" sz="2400" kern="0">
              <a:solidFill>
                <a:srgbClr val="363066"/>
              </a:solidFill>
              <a:latin typeface="Arial"/>
            </a:endParaRPr>
          </a:p>
        </p:txBody>
      </p:sp>
      <p:sp>
        <p:nvSpPr>
          <p:cNvPr id="17" name="Rectangle 12">
            <a:extLst>
              <a:ext uri="{FF2B5EF4-FFF2-40B4-BE49-F238E27FC236}">
                <a16:creationId xmlns:a16="http://schemas.microsoft.com/office/drawing/2014/main" id="{7F3EEA47-646D-EC22-51F9-A722A653A7F6}"/>
              </a:ext>
            </a:extLst>
          </p:cNvPr>
          <p:cNvSpPr>
            <a:spLocks noChangeArrowheads="1"/>
          </p:cNvSpPr>
          <p:nvPr/>
        </p:nvSpPr>
        <p:spPr bwMode="auto">
          <a:xfrm>
            <a:off x="1668080" y="95441"/>
            <a:ext cx="10142520"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50000"/>
              </a:lnSpc>
              <a:spcBef>
                <a:spcPct val="0"/>
              </a:spcBef>
              <a:spcAft>
                <a:spcPct val="0"/>
              </a:spcAft>
              <a:buClrTx/>
              <a:buSzTx/>
              <a:buFontTx/>
              <a:buNone/>
              <a:tabLst/>
            </a:pPr>
            <a:r>
              <a:rPr kumimoji="0" lang="en-US" altLang="en-US" sz="2800" b="1" i="0" u="none" strike="noStrike" cap="none" normalizeH="0" baseline="0" dirty="0">
                <a:ln>
                  <a:noFill/>
                </a:ln>
                <a:solidFill>
                  <a:srgbClr val="002060"/>
                </a:solidFill>
                <a:effectLst/>
                <a:latin typeface="Arial" panose="020B0604020202020204" pitchFamily="34" charset="0"/>
                <a:ea typeface="Calibri" panose="020F0502020204030204" pitchFamily="34" charset="0"/>
                <a:cs typeface="Arial" panose="020B0604020202020204" pitchFamily="34" charset="0"/>
              </a:rPr>
              <a:t>PHIẾU HỌC TẬP SỐ 03</a:t>
            </a:r>
            <a:endParaRPr kumimoji="0" lang="en-US" altLang="en-US" sz="2800" b="0" i="0" u="none" strike="noStrike" cap="none" normalizeH="0" baseline="0" dirty="0">
              <a:ln>
                <a:noFill/>
              </a:ln>
              <a:solidFill>
                <a:srgbClr val="002060"/>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50000"/>
              </a:lnSpc>
              <a:spcBef>
                <a:spcPct val="0"/>
              </a:spcBef>
              <a:spcAft>
                <a:spcPct val="0"/>
              </a:spcAft>
              <a:buClrTx/>
              <a:buSzTx/>
              <a:buFontTx/>
              <a:buNone/>
              <a:tabLst/>
            </a:pPr>
            <a:r>
              <a:rPr kumimoji="0" lang="en-US" altLang="en-US" sz="2800" b="1" i="0" u="none" strike="noStrike" cap="none" normalizeH="0" baseline="0" dirty="0" err="1">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Họ</a:t>
            </a:r>
            <a:r>
              <a:rPr kumimoji="0" lang="en-US" altLang="en-US" sz="2800" b="1"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2800" b="1" i="0" u="none" strike="noStrike" cap="none" normalizeH="0" baseline="0" dirty="0" err="1">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tên</a:t>
            </a:r>
            <a:r>
              <a:rPr kumimoji="0" lang="en-US" altLang="en-US" sz="2800" b="1"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2800" b="1" i="0" u="none" strike="noStrike" cap="none" normalizeH="0" baseline="0" err="1">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nhóm</a:t>
            </a:r>
            <a:r>
              <a:rPr kumimoji="0" lang="en-US" altLang="en-US" sz="2800" b="1" i="0" u="none" strike="noStrike" cap="none" normalizeH="0" baseline="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a:t>
            </a:r>
            <a:endParaRPr kumimoji="0" lang="en-US" altLang="en-US" sz="28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50000"/>
              </a:lnSpc>
              <a:spcBef>
                <a:spcPct val="0"/>
              </a:spcBef>
              <a:spcAft>
                <a:spcPct val="0"/>
              </a:spcAft>
              <a:buClrTx/>
              <a:buSzTx/>
              <a:buFontTx/>
              <a:buNone/>
              <a:tabLst/>
            </a:pPr>
            <a:r>
              <a:rPr kumimoji="0" lang="en-US" altLang="en-US" sz="2800" b="1" i="0" u="none" strike="noStrike" cap="none" normalizeH="0" baseline="0" dirty="0" err="1">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Lớp</a:t>
            </a:r>
            <a:r>
              <a:rPr kumimoji="0" lang="en-US" altLang="en-US" sz="2800" b="1" i="0" u="none" strike="noStrike" cap="none" normalizeH="0" baseline="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2800" b="1" i="0" u="none" strike="noStrike" cap="none" normalizeH="0" baseline="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………Trường:………………………………………………</a:t>
            </a:r>
            <a:endParaRPr kumimoji="0" lang="en-US" altLang="en-US" sz="28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514350" marR="0" lvl="0" indent="-514350" algn="l" defTabSz="914400" rtl="0" eaLnBrk="0" fontAlgn="base" latinLnBrk="0" hangingPunct="0">
              <a:lnSpc>
                <a:spcPct val="150000"/>
              </a:lnSpc>
              <a:spcBef>
                <a:spcPct val="0"/>
              </a:spcBef>
              <a:spcAft>
                <a:spcPct val="0"/>
              </a:spcAft>
              <a:buClrTx/>
              <a:buSzTx/>
              <a:buFontTx/>
              <a:buAutoNum type="arabicPeriod"/>
              <a:tabLst/>
            </a:pPr>
            <a:r>
              <a:rPr kumimoji="0" lang="en-US" altLang="en-US" sz="2800" b="1"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Hoàn </a:t>
            </a:r>
            <a:r>
              <a:rPr kumimoji="0" lang="en-US" altLang="en-US" sz="2800" b="1" i="0" u="none" strike="noStrike" cap="none" normalizeH="0" baseline="0" dirty="0" err="1">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thành</a:t>
            </a:r>
            <a:r>
              <a:rPr kumimoji="0" lang="en-US" altLang="en-US" sz="2800" b="1"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2800" b="1" i="0" u="none" strike="noStrike" cap="none" normalizeH="0" baseline="0" dirty="0" err="1">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sơ</a:t>
            </a:r>
            <a:r>
              <a:rPr kumimoji="0" lang="en-US" altLang="en-US" sz="2800" b="1"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2800" b="1" i="0" u="none" strike="noStrike" cap="none" normalizeH="0" baseline="0" dirty="0" err="1">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đồ</a:t>
            </a:r>
            <a:r>
              <a:rPr kumimoji="0" lang="en-US" altLang="en-US" sz="2800" b="1"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2800" b="1" i="0" u="none" strike="noStrike" cap="none" normalizeH="0" baseline="0" dirty="0" err="1">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bộ</a:t>
            </a:r>
            <a:r>
              <a:rPr kumimoji="0" lang="en-US" altLang="en-US" sz="2800" b="1"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2800" b="1" i="0" u="none" strike="noStrike" cap="none" normalizeH="0" baseline="0" dirty="0" err="1">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đếm</a:t>
            </a:r>
            <a:r>
              <a:rPr kumimoji="0" lang="en-US" altLang="en-US" sz="2800" b="1"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2800" b="1" i="0" u="none" strike="noStrike" cap="none" normalizeH="0" baseline="0" dirty="0" err="1">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nhị</a:t>
            </a:r>
            <a:r>
              <a:rPr kumimoji="0" lang="en-US" altLang="en-US" sz="2800" b="1"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2800" b="1" i="0" u="none" strike="noStrike" cap="none" normalizeH="0" baseline="0" dirty="0" err="1">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phân</a:t>
            </a:r>
            <a:r>
              <a:rPr kumimoji="0" lang="en-US" altLang="en-US" sz="2800" b="1"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3 bit </a:t>
            </a:r>
            <a:r>
              <a:rPr kumimoji="0" lang="en-US" altLang="en-US" sz="2800" b="1" i="0" u="none" strike="noStrike" cap="none" normalizeH="0" baseline="0" dirty="0" err="1">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sử</a:t>
            </a:r>
            <a:r>
              <a:rPr kumimoji="0" lang="en-US" altLang="en-US" sz="2800" b="1"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2800" b="1" i="0" u="none" strike="noStrike" cap="none" normalizeH="0" baseline="0" dirty="0" err="1">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dụng</a:t>
            </a:r>
            <a:r>
              <a:rPr kumimoji="0" lang="en-US" altLang="en-US" sz="2800" b="1"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2800" b="1" i="0" u="none" strike="noStrike" cap="none" normalizeH="0" baseline="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FF-D </a:t>
            </a:r>
            <a:endParaRPr kumimoji="0" lang="en-US" altLang="en-US" sz="2800" b="1"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8" name="Rectangle 13">
            <a:extLst>
              <a:ext uri="{FF2B5EF4-FFF2-40B4-BE49-F238E27FC236}">
                <a16:creationId xmlns:a16="http://schemas.microsoft.com/office/drawing/2014/main" id="{D26ADD21-35FE-2220-9ABA-9372F32425EC}"/>
              </a:ext>
            </a:extLst>
          </p:cNvPr>
          <p:cNvSpPr>
            <a:spLocks noChangeArrowheads="1"/>
          </p:cNvSpPr>
          <p:nvPr/>
        </p:nvSpPr>
        <p:spPr bwMode="auto">
          <a:xfrm>
            <a:off x="0" y="25273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9" name="Picture 11">
            <a:extLst>
              <a:ext uri="{FF2B5EF4-FFF2-40B4-BE49-F238E27FC236}">
                <a16:creationId xmlns:a16="http://schemas.microsoft.com/office/drawing/2014/main" id="{266F263E-C3FD-EB7D-4F9D-4D2A0FC20C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60733" y="2971800"/>
            <a:ext cx="8720365" cy="35793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059613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11" name="Rectangle 3">
            <a:extLst>
              <a:ext uri="{FF2B5EF4-FFF2-40B4-BE49-F238E27FC236}">
                <a16:creationId xmlns:a16="http://schemas.microsoft.com/office/drawing/2014/main" id="{D30B54B8-1DB8-B0CC-D641-08A0A867AF10}"/>
              </a:ext>
            </a:extLst>
          </p:cNvPr>
          <p:cNvSpPr>
            <a:spLocks noChangeArrowheads="1"/>
          </p:cNvSpPr>
          <p:nvPr/>
        </p:nvSpPr>
        <p:spPr bwMode="auto">
          <a:xfrm>
            <a:off x="1032302" y="4567872"/>
            <a:ext cx="246286"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21920" tIns="60960" rIns="121920" bIns="60960" numCol="1" anchor="ctr" anchorCtr="0" compatLnSpc="1">
            <a:prstTxWarp prst="textNoShape">
              <a:avLst/>
            </a:prstTxWarp>
            <a:spAutoFit/>
          </a:bodyPr>
          <a:lstStyle/>
          <a:p>
            <a:endParaRPr lang="en-US" sz="2400"/>
          </a:p>
        </p:txBody>
      </p:sp>
      <p:sp>
        <p:nvSpPr>
          <p:cNvPr id="10" name="Action Button: Home 76">
            <a:hlinkClick r:id="rId3" action="ppaction://hlinksldjump" highlightClick="1"/>
            <a:extLst>
              <a:ext uri="{FF2B5EF4-FFF2-40B4-BE49-F238E27FC236}">
                <a16:creationId xmlns:a16="http://schemas.microsoft.com/office/drawing/2014/main" id="{43ECAAFA-91E8-B7F4-E6EA-FB870B067405}"/>
              </a:ext>
            </a:extLst>
          </p:cNvPr>
          <p:cNvSpPr/>
          <p:nvPr/>
        </p:nvSpPr>
        <p:spPr>
          <a:xfrm>
            <a:off x="11429200" y="6151012"/>
            <a:ext cx="762800" cy="691176"/>
          </a:xfrm>
          <a:prstGeom prst="actionButtonHome">
            <a:avLst/>
          </a:prstGeom>
          <a:solidFill>
            <a:schemeClr val="accent6"/>
          </a:solidFill>
          <a:ln w="9525" cap="flat" cmpd="sng" algn="ctr">
            <a:solidFill>
              <a:srgbClr val="FEE5E6">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defTabSz="1219170">
              <a:defRPr/>
            </a:pPr>
            <a:endParaRPr lang="en-US" sz="2400" kern="0">
              <a:solidFill>
                <a:srgbClr val="363066"/>
              </a:solidFill>
              <a:latin typeface="Arial"/>
            </a:endParaRPr>
          </a:p>
        </p:txBody>
      </p:sp>
      <p:sp>
        <p:nvSpPr>
          <p:cNvPr id="17" name="Rectangle 12">
            <a:extLst>
              <a:ext uri="{FF2B5EF4-FFF2-40B4-BE49-F238E27FC236}">
                <a16:creationId xmlns:a16="http://schemas.microsoft.com/office/drawing/2014/main" id="{7F3EEA47-646D-EC22-51F9-A722A653A7F6}"/>
              </a:ext>
            </a:extLst>
          </p:cNvPr>
          <p:cNvSpPr>
            <a:spLocks noChangeArrowheads="1"/>
          </p:cNvSpPr>
          <p:nvPr/>
        </p:nvSpPr>
        <p:spPr bwMode="auto">
          <a:xfrm>
            <a:off x="4455810" y="12967"/>
            <a:ext cx="410715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dirty="0">
                <a:ln>
                  <a:noFill/>
                </a:ln>
                <a:solidFill>
                  <a:srgbClr val="002060"/>
                </a:solidFill>
                <a:effectLst/>
                <a:latin typeface="Arial" panose="020B0604020202020204" pitchFamily="34" charset="0"/>
                <a:ea typeface="Calibri" panose="020F0502020204030204" pitchFamily="34" charset="0"/>
                <a:cs typeface="Arial" panose="020B0604020202020204" pitchFamily="34" charset="0"/>
              </a:rPr>
              <a:t>PHIẾU HỌC TẬP SỐ 03</a:t>
            </a:r>
            <a:endParaRPr kumimoji="0" lang="en-US" altLang="en-US" sz="2800" b="0" i="0" u="none" strike="noStrike" cap="none" normalizeH="0" baseline="0" dirty="0">
              <a:ln>
                <a:noFill/>
              </a:ln>
              <a:solidFill>
                <a:srgbClr val="002060"/>
              </a:solidFill>
              <a:effectLst/>
              <a:latin typeface="Arial" panose="020B0604020202020204" pitchFamily="34" charset="0"/>
              <a:cs typeface="Arial" panose="020B0604020202020204" pitchFamily="34" charset="0"/>
            </a:endParaRPr>
          </a:p>
        </p:txBody>
      </p:sp>
      <p:sp>
        <p:nvSpPr>
          <p:cNvPr id="18" name="Rectangle 13">
            <a:extLst>
              <a:ext uri="{FF2B5EF4-FFF2-40B4-BE49-F238E27FC236}">
                <a16:creationId xmlns:a16="http://schemas.microsoft.com/office/drawing/2014/main" id="{D26ADD21-35FE-2220-9ABA-9372F32425EC}"/>
              </a:ext>
            </a:extLst>
          </p:cNvPr>
          <p:cNvSpPr>
            <a:spLocks noChangeArrowheads="1"/>
          </p:cNvSpPr>
          <p:nvPr/>
        </p:nvSpPr>
        <p:spPr bwMode="auto">
          <a:xfrm>
            <a:off x="0" y="25273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1BCB6F04-6CC2-EE22-FC09-C214A78CD506}"/>
                  </a:ext>
                </a:extLst>
              </p:cNvPr>
              <p:cNvSpPr txBox="1"/>
              <p:nvPr/>
            </p:nvSpPr>
            <p:spPr>
              <a:xfrm>
                <a:off x="800100" y="674628"/>
                <a:ext cx="10485328" cy="6003310"/>
              </a:xfrm>
              <a:prstGeom prst="rect">
                <a:avLst/>
              </a:prstGeom>
              <a:noFill/>
            </p:spPr>
            <p:txBody>
              <a:bodyPr wrap="square">
                <a:spAutoFit/>
              </a:bodyPr>
              <a:lstStyle/>
              <a:p>
                <a:pPr marL="0" marR="0" algn="just">
                  <a:spcBef>
                    <a:spcPts val="600"/>
                  </a:spcBef>
                  <a:spcAft>
                    <a:spcPts val="600"/>
                  </a:spcAft>
                </a:pPr>
                <a:r>
                  <a:rPr lang="x-none" sz="2600" b="1" dirty="0">
                    <a:effectLst/>
                    <a:latin typeface="Arial" panose="020B0604020202020204" pitchFamily="34" charset="0"/>
                    <a:ea typeface="Calibri" panose="020F0502020204030204" pitchFamily="34" charset="0"/>
                    <a:cs typeface="Arial" panose="020B0604020202020204" pitchFamily="34" charset="0"/>
                  </a:rPr>
                  <a:t>2. Điền từ thích hợp vào chỗ … để hoàn thành nguyên lý hoạt động của bộ đếm nhị phân ba bít sử dụng FF D.</a:t>
                </a:r>
                <a:endParaRPr lang="en-US" sz="2600" dirty="0">
                  <a:effectLst/>
                  <a:latin typeface="Arial" panose="020B0604020202020204" pitchFamily="34" charset="0"/>
                  <a:ea typeface="Calibri" panose="020F0502020204030204" pitchFamily="34" charset="0"/>
                  <a:cs typeface="Arial" panose="020B0604020202020204" pitchFamily="34" charset="0"/>
                </a:endParaRPr>
              </a:p>
              <a:p>
                <a:pPr marL="0" marR="0" algn="just">
                  <a:spcBef>
                    <a:spcPts val="600"/>
                  </a:spcBef>
                  <a:spcAft>
                    <a:spcPts val="0"/>
                  </a:spcAft>
                </a:pPr>
                <a:r>
                  <a:rPr lang="x-none" sz="2600"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x-none" sz="2600" i="1" dirty="0">
                    <a:solidFill>
                      <a:srgbClr val="0070C0"/>
                    </a:solidFill>
                    <a:effectLst/>
                    <a:latin typeface="Arial" panose="020B0604020202020204" pitchFamily="34" charset="0"/>
                    <a:ea typeface="Calibri" panose="020F0502020204030204" pitchFamily="34" charset="0"/>
                    <a:cs typeface="Arial" panose="020B0604020202020204" pitchFamily="34" charset="0"/>
                  </a:rPr>
                  <a:t>Tiến, lùi, </a:t>
                </a:r>
                <a14:m>
                  <m:oMath xmlns:m="http://schemas.openxmlformats.org/officeDocument/2006/math">
                    <m:acc>
                      <m:accPr>
                        <m:chr m:val="̅"/>
                        <m:ctrlPr>
                          <a:rPr lang="en-US" sz="2600" i="1">
                            <a:solidFill>
                              <a:srgbClr val="0070C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x-none" sz="2600" i="1">
                            <a:solidFill>
                              <a:srgbClr val="0070C0"/>
                            </a:solidFill>
                            <a:effectLst/>
                            <a:latin typeface="Cambria Math" panose="02040503050406030204" pitchFamily="18" charset="0"/>
                            <a:ea typeface="Calibri" panose="020F0502020204030204" pitchFamily="34" charset="0"/>
                            <a:cs typeface="Times New Roman" panose="02020603050405020304" pitchFamily="18" charset="0"/>
                          </a:rPr>
                          <m:t>𝑄</m:t>
                        </m:r>
                      </m:e>
                    </m:acc>
                    <m:r>
                      <a:rPr lang="x-none" sz="2600" i="1">
                        <a:solidFill>
                          <a:srgbClr val="0070C0"/>
                        </a:solidFill>
                        <a:effectLst/>
                        <a:latin typeface="Cambria Math" panose="02040503050406030204" pitchFamily="18" charset="0"/>
                        <a:ea typeface="Calibri" panose="020F0502020204030204" pitchFamily="34" charset="0"/>
                        <a:cs typeface="Times New Roman" panose="02020603050405020304" pitchFamily="18" charset="0"/>
                      </a:rPr>
                      <m:t> </m:t>
                    </m:r>
                  </m:oMath>
                </a14:m>
                <a:r>
                  <a:rPr lang="x-none" sz="2600" i="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Q, Q1, Q2, nối tiếp, chuyển, FF1, FF2</a:t>
                </a:r>
                <a:r>
                  <a:rPr lang="x-none" sz="2600" dirty="0">
                    <a:solidFill>
                      <a:srgbClr val="0070C0"/>
                    </a:solidFill>
                    <a:effectLst/>
                    <a:latin typeface="Arial" panose="020B0604020202020204" pitchFamily="34" charset="0"/>
                    <a:ea typeface="Calibri" panose="020F0502020204030204" pitchFamily="34" charset="0"/>
                    <a:cs typeface="Arial" panose="020B0604020202020204" pitchFamily="34" charset="0"/>
                  </a:rPr>
                  <a:t>”</a:t>
                </a:r>
                <a:endParaRPr lang="en-US" sz="2600" dirty="0">
                  <a:solidFill>
                    <a:srgbClr val="0070C0"/>
                  </a:solidFill>
                  <a:effectLst/>
                  <a:latin typeface="Arial" panose="020B0604020202020204" pitchFamily="34" charset="0"/>
                  <a:ea typeface="Calibri" panose="020F0502020204030204" pitchFamily="34" charset="0"/>
                  <a:cs typeface="Arial" panose="020B0604020202020204" pitchFamily="34" charset="0"/>
                </a:endParaRPr>
              </a:p>
              <a:p>
                <a:pPr marL="0" marR="0" algn="just">
                  <a:spcBef>
                    <a:spcPts val="600"/>
                  </a:spcBef>
                  <a:spcAft>
                    <a:spcPts val="0"/>
                  </a:spcAft>
                </a:pPr>
                <a:r>
                  <a:rPr lang="x-none" sz="2600" dirty="0">
                    <a:effectLst/>
                    <a:latin typeface="Arial" panose="020B0604020202020204" pitchFamily="34" charset="0"/>
                    <a:ea typeface="Calibri" panose="020F0502020204030204" pitchFamily="34" charset="0"/>
                    <a:cs typeface="Arial" panose="020B0604020202020204" pitchFamily="34" charset="0"/>
                  </a:rPr>
                  <a:t>- Đây là mạch đếm nhị phân </a:t>
                </a:r>
                <a:r>
                  <a:rPr lang="x-none" sz="2600" dirty="0">
                    <a:solidFill>
                      <a:srgbClr val="FF0000"/>
                    </a:solidFill>
                    <a:effectLst/>
                    <a:latin typeface="Arial" panose="020B0604020202020204" pitchFamily="34" charset="0"/>
                    <a:ea typeface="Calibri" panose="020F0502020204030204" pitchFamily="34" charset="0"/>
                    <a:cs typeface="Arial" panose="020B0604020202020204" pitchFamily="34" charset="0"/>
                  </a:rPr>
                  <a:t>.....</a:t>
                </a:r>
                <a:r>
                  <a:rPr lang="x-none" sz="2600" dirty="0">
                    <a:effectLst/>
                    <a:latin typeface="Arial" panose="020B0604020202020204" pitchFamily="34" charset="0"/>
                    <a:ea typeface="Calibri" panose="020F0502020204030204" pitchFamily="34" charset="0"/>
                    <a:cs typeface="Arial" panose="020B0604020202020204" pitchFamily="34" charset="0"/>
                  </a:rPr>
                  <a:t>(lối ra của FF trước đưa vào lối vào CLK của FF sau), sơ đồ thực hiện đếm </a:t>
                </a:r>
                <a:r>
                  <a:rPr lang="x-none" sz="2600" dirty="0">
                    <a:solidFill>
                      <a:srgbClr val="FF0000"/>
                    </a:solidFill>
                    <a:effectLst/>
                    <a:latin typeface="Arial" panose="020B0604020202020204" pitchFamily="34" charset="0"/>
                    <a:ea typeface="Calibri" panose="020F0502020204030204" pitchFamily="34" charset="0"/>
                    <a:cs typeface="Arial" panose="020B0604020202020204" pitchFamily="34" charset="0"/>
                  </a:rPr>
                  <a:t>......</a:t>
                </a:r>
                <a:r>
                  <a:rPr lang="x-none" sz="2600" dirty="0">
                    <a:effectLst/>
                    <a:latin typeface="Arial" panose="020B0604020202020204" pitchFamily="34" charset="0"/>
                    <a:ea typeface="Calibri" panose="020F0502020204030204" pitchFamily="34" charset="0"/>
                    <a:cs typeface="Arial" panose="020B0604020202020204" pitchFamily="34" charset="0"/>
                  </a:rPr>
                  <a:t> Xung nhịp đồng hồ được đưa vào lối vào CLK của FF0 làm </a:t>
                </a:r>
                <a:r>
                  <a:rPr lang="x-none" sz="2600" dirty="0">
                    <a:solidFill>
                      <a:srgbClr val="FF0000"/>
                    </a:solidFill>
                    <a:effectLst/>
                    <a:latin typeface="Arial" panose="020B0604020202020204" pitchFamily="34" charset="0"/>
                    <a:ea typeface="Calibri" panose="020F0502020204030204" pitchFamily="34" charset="0"/>
                    <a:cs typeface="Arial" panose="020B0604020202020204" pitchFamily="34" charset="0"/>
                  </a:rPr>
                  <a:t>.</a:t>
                </a:r>
                <a:r>
                  <a:rPr lang="x-none" sz="2600" i="1" dirty="0">
                    <a:solidFill>
                      <a:srgbClr val="FF0000"/>
                    </a:solidFill>
                    <a:effectLst/>
                    <a:latin typeface="Arial" panose="020B0604020202020204" pitchFamily="34" charset="0"/>
                    <a:ea typeface="Calibri" panose="020F0502020204030204" pitchFamily="34" charset="0"/>
                    <a:cs typeface="Arial" panose="020B0604020202020204" pitchFamily="34" charset="0"/>
                  </a:rPr>
                  <a:t>….</a:t>
                </a:r>
                <a:r>
                  <a:rPr lang="x-none" sz="2600" dirty="0">
                    <a:effectLst/>
                    <a:latin typeface="Arial" panose="020B0604020202020204" pitchFamily="34" charset="0"/>
                    <a:ea typeface="Calibri" panose="020F0502020204030204" pitchFamily="34" charset="0"/>
                    <a:cs typeface="Arial" panose="020B0604020202020204" pitchFamily="34" charset="0"/>
                  </a:rPr>
                  <a:t> trạng thái của FF0, lối ra </a:t>
                </a:r>
                <a14:m>
                  <m:oMath xmlns:m="http://schemas.openxmlformats.org/officeDocument/2006/math">
                    <m:acc>
                      <m:accPr>
                        <m:chr m:val="̅"/>
                        <m:ctrlPr>
                          <a:rPr lang="en-US" sz="2600" b="1"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x-none" sz="2600">
                            <a:effectLst/>
                            <a:latin typeface="Cambria Math" panose="02040503050406030204" pitchFamily="18" charset="0"/>
                            <a:ea typeface="Calibri" panose="020F0502020204030204" pitchFamily="34" charset="0"/>
                            <a:cs typeface="Times New Roman" panose="02020603050405020304" pitchFamily="18" charset="0"/>
                          </a:rPr>
                          <m:t>Q</m:t>
                        </m:r>
                      </m:e>
                    </m:acc>
                  </m:oMath>
                </a14:m>
                <a:r>
                  <a:rPr lang="x-none" sz="2600"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x-none" sz="2600" dirty="0">
                    <a:effectLst/>
                    <a:latin typeface="Arial" panose="020B0604020202020204" pitchFamily="34" charset="0"/>
                    <a:ea typeface="Calibri" panose="020F0502020204030204" pitchFamily="34" charset="0"/>
                    <a:cs typeface="Arial" panose="020B0604020202020204" pitchFamily="34" charset="0"/>
                  </a:rPr>
                  <a:t>của FF0 được đưa tới lối vào CLK của </a:t>
                </a:r>
                <a:r>
                  <a:rPr lang="x-none" sz="2600" dirty="0">
                    <a:solidFill>
                      <a:srgbClr val="FF0000"/>
                    </a:solidFill>
                    <a:effectLst/>
                    <a:latin typeface="Arial" panose="020B0604020202020204" pitchFamily="34" charset="0"/>
                    <a:ea typeface="Calibri" panose="020F0502020204030204" pitchFamily="34" charset="0"/>
                    <a:cs typeface="Arial" panose="020B0604020202020204" pitchFamily="34" charset="0"/>
                  </a:rPr>
                  <a:t>.....</a:t>
                </a:r>
                <a:r>
                  <a:rPr lang="x-none" sz="2600" dirty="0">
                    <a:effectLst/>
                    <a:latin typeface="Arial" panose="020B0604020202020204" pitchFamily="34" charset="0"/>
                    <a:ea typeface="Calibri" panose="020F0502020204030204" pitchFamily="34" charset="0"/>
                    <a:cs typeface="Arial" panose="020B0604020202020204" pitchFamily="34" charset="0"/>
                  </a:rPr>
                  <a:t> làm chuyển trạng thái của FF1, lối ra </a:t>
                </a:r>
                <a:r>
                  <a:rPr lang="x-none" sz="2600" dirty="0">
                    <a:solidFill>
                      <a:srgbClr val="FF0000"/>
                    </a:solidFill>
                    <a:effectLst/>
                    <a:latin typeface="Arial" panose="020B0604020202020204" pitchFamily="34" charset="0"/>
                    <a:ea typeface="Calibri" panose="020F0502020204030204" pitchFamily="34" charset="0"/>
                    <a:cs typeface="Arial" panose="020B0604020202020204" pitchFamily="34" charset="0"/>
                  </a:rPr>
                  <a:t>.....</a:t>
                </a:r>
                <a:r>
                  <a:rPr lang="x-none" sz="2600" dirty="0">
                    <a:effectLst/>
                    <a:latin typeface="Arial" panose="020B0604020202020204" pitchFamily="34" charset="0"/>
                    <a:ea typeface="Calibri" panose="020F0502020204030204" pitchFamily="34" charset="0"/>
                    <a:cs typeface="Arial" panose="020B0604020202020204" pitchFamily="34" charset="0"/>
                  </a:rPr>
                  <a:t>của FF1 lại được đưa tới lối vào CLK của </a:t>
                </a:r>
                <a:r>
                  <a:rPr lang="x-none" sz="2600" dirty="0">
                    <a:solidFill>
                      <a:srgbClr val="FF0000"/>
                    </a:solidFill>
                    <a:effectLst/>
                    <a:latin typeface="Arial" panose="020B0604020202020204" pitchFamily="34" charset="0"/>
                    <a:ea typeface="Calibri" panose="020F0502020204030204" pitchFamily="34" charset="0"/>
                    <a:cs typeface="Arial" panose="020B0604020202020204" pitchFamily="34" charset="0"/>
                  </a:rPr>
                  <a:t>.....</a:t>
                </a:r>
                <a:r>
                  <a:rPr lang="x-none" sz="2600" dirty="0">
                    <a:effectLst/>
                    <a:latin typeface="Arial" panose="020B0604020202020204" pitchFamily="34" charset="0"/>
                    <a:ea typeface="Calibri" panose="020F0502020204030204" pitchFamily="34" charset="0"/>
                    <a:cs typeface="Arial" panose="020B0604020202020204" pitchFamily="34" charset="0"/>
                  </a:rPr>
                  <a:t> làm chuyển trạng thái của FF2. </a:t>
                </a:r>
                <a:endParaRPr lang="en-US" sz="2600" dirty="0">
                  <a:effectLst/>
                  <a:latin typeface="Arial" panose="020B0604020202020204" pitchFamily="34" charset="0"/>
                  <a:ea typeface="Calibri" panose="020F0502020204030204" pitchFamily="34" charset="0"/>
                  <a:cs typeface="Arial" panose="020B0604020202020204" pitchFamily="34" charset="0"/>
                </a:endParaRPr>
              </a:p>
              <a:p>
                <a:pPr marL="0" marR="0" algn="just">
                  <a:spcBef>
                    <a:spcPts val="600"/>
                  </a:spcBef>
                  <a:spcAft>
                    <a:spcPts val="0"/>
                  </a:spcAft>
                </a:pPr>
                <a:r>
                  <a:rPr lang="x-none" sz="2600" dirty="0">
                    <a:effectLst/>
                    <a:latin typeface="Arial" panose="020B0604020202020204" pitchFamily="34" charset="0"/>
                    <a:ea typeface="Calibri" panose="020F0502020204030204" pitchFamily="34" charset="0"/>
                    <a:cs typeface="Arial" panose="020B0604020202020204" pitchFamily="34" charset="0"/>
                  </a:rPr>
                  <a:t>- Mỗi khi có xung nhịp tác dụng vào thì FF0 sẽ chuyển trạng thái (từ 0 lên 1 hoặc từ 1 về 0). Khi Q0 từ 1 về 0 thì sẽ làm cho</a:t>
                </a:r>
                <a:r>
                  <a:rPr lang="x-none" sz="2600" dirty="0">
                    <a:solidFill>
                      <a:srgbClr val="FF0000"/>
                    </a:solidFill>
                    <a:effectLst/>
                    <a:latin typeface="Arial" panose="020B0604020202020204" pitchFamily="34" charset="0"/>
                    <a:ea typeface="Calibri" panose="020F0502020204030204" pitchFamily="34" charset="0"/>
                    <a:cs typeface="Arial" panose="020B0604020202020204" pitchFamily="34" charset="0"/>
                  </a:rPr>
                  <a:t>….</a:t>
                </a:r>
                <a:r>
                  <a:rPr lang="x-none" sz="2600" dirty="0">
                    <a:effectLst/>
                    <a:latin typeface="Arial" panose="020B0604020202020204" pitchFamily="34" charset="0"/>
                    <a:ea typeface="Calibri" panose="020F0502020204030204" pitchFamily="34" charset="0"/>
                    <a:cs typeface="Arial" panose="020B0604020202020204" pitchFamily="34" charset="0"/>
                  </a:rPr>
                  <a:t>chuyển trạng thái (từ 0 lên 1 hoặc từ 1 về 0). Khi Q1 từ 1 về 0 thì sẽ làm cho </a:t>
                </a:r>
                <a:r>
                  <a:rPr lang="x-none" sz="2600" dirty="0">
                    <a:solidFill>
                      <a:srgbClr val="FF0000"/>
                    </a:solidFill>
                    <a:effectLst/>
                    <a:latin typeface="Arial" panose="020B0604020202020204" pitchFamily="34" charset="0"/>
                    <a:ea typeface="Calibri" panose="020F0502020204030204" pitchFamily="34" charset="0"/>
                    <a:cs typeface="Arial" panose="020B0604020202020204" pitchFamily="34" charset="0"/>
                  </a:rPr>
                  <a:t>….</a:t>
                </a:r>
                <a:r>
                  <a:rPr lang="x-none" sz="2600" dirty="0">
                    <a:effectLst/>
                    <a:latin typeface="Arial" panose="020B0604020202020204" pitchFamily="34" charset="0"/>
                    <a:ea typeface="Calibri" panose="020F0502020204030204" pitchFamily="34" charset="0"/>
                    <a:cs typeface="Arial" panose="020B0604020202020204" pitchFamily="34" charset="0"/>
                  </a:rPr>
                  <a:t> chuyển trạng thái (từ 0 lên 1 hoặc từ 1 về 0) từ đó ta có bảng chân lí của bộ đếm.  </a:t>
                </a:r>
                <a:endParaRPr lang="en-US" sz="26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4" name="TextBox 3">
                <a:extLst>
                  <a:ext uri="{FF2B5EF4-FFF2-40B4-BE49-F238E27FC236}">
                    <a16:creationId xmlns:a16="http://schemas.microsoft.com/office/drawing/2014/main" id="{1BCB6F04-6CC2-EE22-FC09-C214A78CD506}"/>
                  </a:ext>
                </a:extLst>
              </p:cNvPr>
              <p:cNvSpPr txBox="1">
                <a:spLocks noRot="1" noChangeAspect="1" noMove="1" noResize="1" noEditPoints="1" noAdjustHandles="1" noChangeArrowheads="1" noChangeShapeType="1" noTextEdit="1"/>
              </p:cNvSpPr>
              <p:nvPr/>
            </p:nvSpPr>
            <p:spPr>
              <a:xfrm>
                <a:off x="800100" y="674628"/>
                <a:ext cx="10485328" cy="6003310"/>
              </a:xfrm>
              <a:prstGeom prst="rect">
                <a:avLst/>
              </a:prstGeom>
              <a:blipFill>
                <a:blip r:embed="rId4"/>
                <a:stretch>
                  <a:fillRect l="-1047" t="-1016" r="-1047" b="-1626"/>
                </a:stretch>
              </a:blipFill>
            </p:spPr>
            <p:txBody>
              <a:bodyPr/>
              <a:lstStyle/>
              <a:p>
                <a:r>
                  <a:rPr lang="en-US">
                    <a:noFill/>
                  </a:rPr>
                  <a:t> </a:t>
                </a:r>
              </a:p>
            </p:txBody>
          </p:sp>
        </mc:Fallback>
      </mc:AlternateContent>
    </p:spTree>
    <p:extLst>
      <p:ext uri="{BB962C8B-B14F-4D97-AF65-F5344CB8AC3E}">
        <p14:creationId xmlns:p14="http://schemas.microsoft.com/office/powerpoint/2010/main" val="46518848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11" name="Rectangle 3">
            <a:extLst>
              <a:ext uri="{FF2B5EF4-FFF2-40B4-BE49-F238E27FC236}">
                <a16:creationId xmlns:a16="http://schemas.microsoft.com/office/drawing/2014/main" id="{D30B54B8-1DB8-B0CC-D641-08A0A867AF10}"/>
              </a:ext>
            </a:extLst>
          </p:cNvPr>
          <p:cNvSpPr>
            <a:spLocks noChangeArrowheads="1"/>
          </p:cNvSpPr>
          <p:nvPr/>
        </p:nvSpPr>
        <p:spPr bwMode="auto">
          <a:xfrm>
            <a:off x="1032302" y="4567872"/>
            <a:ext cx="246286"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21920" tIns="60960" rIns="121920" bIns="60960" numCol="1" anchor="ctr" anchorCtr="0" compatLnSpc="1">
            <a:prstTxWarp prst="textNoShape">
              <a:avLst/>
            </a:prstTxWarp>
            <a:spAutoFit/>
          </a:bodyPr>
          <a:lstStyle/>
          <a:p>
            <a:endParaRPr lang="en-US" sz="2400"/>
          </a:p>
        </p:txBody>
      </p:sp>
      <p:sp>
        <p:nvSpPr>
          <p:cNvPr id="10" name="Action Button: Home 76">
            <a:hlinkClick r:id="rId3" action="ppaction://hlinksldjump" highlightClick="1"/>
            <a:extLst>
              <a:ext uri="{FF2B5EF4-FFF2-40B4-BE49-F238E27FC236}">
                <a16:creationId xmlns:a16="http://schemas.microsoft.com/office/drawing/2014/main" id="{43ECAAFA-91E8-B7F4-E6EA-FB870B067405}"/>
              </a:ext>
            </a:extLst>
          </p:cNvPr>
          <p:cNvSpPr/>
          <p:nvPr/>
        </p:nvSpPr>
        <p:spPr>
          <a:xfrm>
            <a:off x="11429200" y="6151012"/>
            <a:ext cx="762800" cy="691176"/>
          </a:xfrm>
          <a:prstGeom prst="actionButtonHome">
            <a:avLst/>
          </a:prstGeom>
          <a:solidFill>
            <a:schemeClr val="accent6"/>
          </a:solidFill>
          <a:ln w="9525" cap="flat" cmpd="sng" algn="ctr">
            <a:solidFill>
              <a:srgbClr val="FEE5E6">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defTabSz="1219170">
              <a:defRPr/>
            </a:pPr>
            <a:endParaRPr lang="en-US" sz="2400" kern="0">
              <a:solidFill>
                <a:srgbClr val="363066"/>
              </a:solidFill>
              <a:latin typeface="Arial"/>
            </a:endParaRPr>
          </a:p>
        </p:txBody>
      </p:sp>
      <p:sp>
        <p:nvSpPr>
          <p:cNvPr id="17" name="Rectangle 12">
            <a:extLst>
              <a:ext uri="{FF2B5EF4-FFF2-40B4-BE49-F238E27FC236}">
                <a16:creationId xmlns:a16="http://schemas.microsoft.com/office/drawing/2014/main" id="{7F3EEA47-646D-EC22-51F9-A722A653A7F6}"/>
              </a:ext>
            </a:extLst>
          </p:cNvPr>
          <p:cNvSpPr>
            <a:spLocks noChangeArrowheads="1"/>
          </p:cNvSpPr>
          <p:nvPr/>
        </p:nvSpPr>
        <p:spPr bwMode="auto">
          <a:xfrm>
            <a:off x="4212537" y="173375"/>
            <a:ext cx="4593693" cy="1231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dirty="0">
                <a:ln>
                  <a:noFill/>
                </a:ln>
                <a:solidFill>
                  <a:srgbClr val="002060"/>
                </a:solidFill>
                <a:effectLst/>
                <a:latin typeface="Arial" panose="020B0604020202020204" pitchFamily="34" charset="0"/>
                <a:ea typeface="Calibri" panose="020F0502020204030204" pitchFamily="34" charset="0"/>
                <a:cs typeface="Arial" panose="020B0604020202020204" pitchFamily="34" charset="0"/>
              </a:rPr>
              <a:t>PHIẾU HỌC TẬP SỐ 03</a:t>
            </a:r>
            <a:endParaRPr kumimoji="0" lang="en-US" altLang="en-US" sz="2800" b="0" i="0" u="none" strike="noStrike" cap="none" normalizeH="0" baseline="0" dirty="0">
              <a:ln>
                <a:noFill/>
              </a:ln>
              <a:solidFill>
                <a:srgbClr val="002060"/>
              </a:solidFill>
              <a:effectLst/>
              <a:latin typeface="Arial" panose="020B0604020202020204" pitchFamily="34" charset="0"/>
              <a:cs typeface="Arial" panose="020B0604020202020204" pitchFamily="34" charset="0"/>
            </a:endParaRPr>
          </a:p>
          <a:p>
            <a:pPr marR="0" lvl="0" algn="l" defTabSz="914400" rtl="0" eaLnBrk="0" fontAlgn="base" latinLnBrk="0" hangingPunct="0">
              <a:lnSpc>
                <a:spcPct val="100000"/>
              </a:lnSpc>
              <a:spcBef>
                <a:spcPct val="0"/>
              </a:spcBef>
              <a:spcAft>
                <a:spcPct val="0"/>
              </a:spcAft>
              <a:buClrTx/>
              <a:buSzTx/>
              <a:tabLst/>
            </a:pPr>
            <a:endParaRPr kumimoji="0" lang="en-US" altLang="en-US" sz="28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18" name="Rectangle 13">
            <a:extLst>
              <a:ext uri="{FF2B5EF4-FFF2-40B4-BE49-F238E27FC236}">
                <a16:creationId xmlns:a16="http://schemas.microsoft.com/office/drawing/2014/main" id="{D26ADD21-35FE-2220-9ABA-9372F32425EC}"/>
              </a:ext>
            </a:extLst>
          </p:cNvPr>
          <p:cNvSpPr>
            <a:spLocks noChangeArrowheads="1"/>
          </p:cNvSpPr>
          <p:nvPr/>
        </p:nvSpPr>
        <p:spPr bwMode="auto">
          <a:xfrm>
            <a:off x="0" y="25273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5" name="Table 4">
            <a:extLst>
              <a:ext uri="{FF2B5EF4-FFF2-40B4-BE49-F238E27FC236}">
                <a16:creationId xmlns:a16="http://schemas.microsoft.com/office/drawing/2014/main" id="{46F93252-4B7A-3AB6-2909-7C6C01A7483D}"/>
              </a:ext>
            </a:extLst>
          </p:cNvPr>
          <p:cNvGraphicFramePr>
            <a:graphicFrameLocks noGrp="1"/>
          </p:cNvGraphicFramePr>
          <p:nvPr>
            <p:extLst>
              <p:ext uri="{D42A27DB-BD31-4B8C-83A1-F6EECF244321}">
                <p14:modId xmlns:p14="http://schemas.microsoft.com/office/powerpoint/2010/main" val="3811572843"/>
              </p:ext>
            </p:extLst>
          </p:nvPr>
        </p:nvGraphicFramePr>
        <p:xfrm>
          <a:off x="1032302" y="1554481"/>
          <a:ext cx="10241280" cy="4395723"/>
        </p:xfrm>
        <a:graphic>
          <a:graphicData uri="http://schemas.openxmlformats.org/drawingml/2006/table">
            <a:tbl>
              <a:tblPr firstRow="1" firstCol="1" bandRow="1"/>
              <a:tblGrid>
                <a:gridCol w="2048256">
                  <a:extLst>
                    <a:ext uri="{9D8B030D-6E8A-4147-A177-3AD203B41FA5}">
                      <a16:colId xmlns:a16="http://schemas.microsoft.com/office/drawing/2014/main" val="1469810443"/>
                    </a:ext>
                  </a:extLst>
                </a:gridCol>
                <a:gridCol w="1674322">
                  <a:extLst>
                    <a:ext uri="{9D8B030D-6E8A-4147-A177-3AD203B41FA5}">
                      <a16:colId xmlns:a16="http://schemas.microsoft.com/office/drawing/2014/main" val="704851911"/>
                    </a:ext>
                  </a:extLst>
                </a:gridCol>
                <a:gridCol w="1634490">
                  <a:extLst>
                    <a:ext uri="{9D8B030D-6E8A-4147-A177-3AD203B41FA5}">
                      <a16:colId xmlns:a16="http://schemas.microsoft.com/office/drawing/2014/main" val="151260029"/>
                    </a:ext>
                  </a:extLst>
                </a:gridCol>
                <a:gridCol w="1657350">
                  <a:extLst>
                    <a:ext uri="{9D8B030D-6E8A-4147-A177-3AD203B41FA5}">
                      <a16:colId xmlns:a16="http://schemas.microsoft.com/office/drawing/2014/main" val="929981888"/>
                    </a:ext>
                  </a:extLst>
                </a:gridCol>
                <a:gridCol w="3226862">
                  <a:extLst>
                    <a:ext uri="{9D8B030D-6E8A-4147-A177-3AD203B41FA5}">
                      <a16:colId xmlns:a16="http://schemas.microsoft.com/office/drawing/2014/main" val="906766758"/>
                    </a:ext>
                  </a:extLst>
                </a:gridCol>
              </a:tblGrid>
              <a:tr h="853440">
                <a:tc>
                  <a:txBody>
                    <a:bodyPr/>
                    <a:lstStyle/>
                    <a:p>
                      <a:pPr marL="0" marR="0" algn="ctr">
                        <a:lnSpc>
                          <a:spcPct val="100000"/>
                        </a:lnSpc>
                        <a:spcBef>
                          <a:spcPts val="600"/>
                        </a:spcBef>
                        <a:spcAft>
                          <a:spcPts val="600"/>
                        </a:spcAft>
                      </a:pPr>
                      <a:r>
                        <a:rPr lang="x-none" sz="2800" b="1" kern="100" dirty="0">
                          <a:solidFill>
                            <a:srgbClr val="0070C0"/>
                          </a:solidFill>
                          <a:effectLst/>
                          <a:latin typeface="Arial" panose="020B0604020202020204" pitchFamily="34" charset="0"/>
                          <a:ea typeface="Calibri" panose="020F0502020204030204" pitchFamily="34" charset="0"/>
                          <a:cs typeface="Arial" panose="020B0604020202020204" pitchFamily="34" charset="0"/>
                        </a:rPr>
                        <a:t>Xung vào</a:t>
                      </a:r>
                      <a:endParaRPr lang="en-US" sz="2800" kern="100" dirty="0">
                        <a:solidFill>
                          <a:srgbClr val="0070C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Bef>
                          <a:spcPts val="600"/>
                        </a:spcBef>
                        <a:spcAft>
                          <a:spcPts val="600"/>
                        </a:spcAft>
                      </a:pPr>
                      <a:r>
                        <a:rPr lang="x-none" sz="2800" b="1" kern="100">
                          <a:solidFill>
                            <a:srgbClr val="0070C0"/>
                          </a:solidFill>
                          <a:effectLst/>
                          <a:latin typeface="Arial" panose="020B0604020202020204" pitchFamily="34" charset="0"/>
                          <a:ea typeface="Calibri" panose="020F0502020204030204" pitchFamily="34" charset="0"/>
                          <a:cs typeface="Arial" panose="020B0604020202020204" pitchFamily="34" charset="0"/>
                        </a:rPr>
                        <a:t>Q2</a:t>
                      </a:r>
                      <a:endParaRPr lang="en-US" sz="2800" kern="100">
                        <a:solidFill>
                          <a:srgbClr val="0070C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Bef>
                          <a:spcPts val="600"/>
                        </a:spcBef>
                        <a:spcAft>
                          <a:spcPts val="600"/>
                        </a:spcAft>
                      </a:pPr>
                      <a:r>
                        <a:rPr lang="x-none" sz="2800" b="1" kern="100">
                          <a:solidFill>
                            <a:srgbClr val="0070C0"/>
                          </a:solidFill>
                          <a:effectLst/>
                          <a:latin typeface="Arial" panose="020B0604020202020204" pitchFamily="34" charset="0"/>
                          <a:ea typeface="Calibri" panose="020F0502020204030204" pitchFamily="34" charset="0"/>
                          <a:cs typeface="Arial" panose="020B0604020202020204" pitchFamily="34" charset="0"/>
                        </a:rPr>
                        <a:t>Q1</a:t>
                      </a:r>
                      <a:endParaRPr lang="en-US" sz="2800" kern="100">
                        <a:solidFill>
                          <a:srgbClr val="0070C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Bef>
                          <a:spcPts val="600"/>
                        </a:spcBef>
                        <a:spcAft>
                          <a:spcPts val="600"/>
                        </a:spcAft>
                      </a:pPr>
                      <a:r>
                        <a:rPr lang="x-none" sz="2800" b="1" kern="100">
                          <a:solidFill>
                            <a:srgbClr val="0070C0"/>
                          </a:solidFill>
                          <a:effectLst/>
                          <a:latin typeface="Arial" panose="020B0604020202020204" pitchFamily="34" charset="0"/>
                          <a:ea typeface="Calibri" panose="020F0502020204030204" pitchFamily="34" charset="0"/>
                          <a:cs typeface="Arial" panose="020B0604020202020204" pitchFamily="34" charset="0"/>
                        </a:rPr>
                        <a:t>Q0</a:t>
                      </a:r>
                      <a:endParaRPr lang="en-US" sz="2800" kern="100">
                        <a:solidFill>
                          <a:srgbClr val="0070C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Bef>
                          <a:spcPts val="600"/>
                        </a:spcBef>
                        <a:spcAft>
                          <a:spcPts val="600"/>
                        </a:spcAft>
                      </a:pPr>
                      <a:r>
                        <a:rPr lang="x-none" sz="2800" b="1" kern="100" dirty="0">
                          <a:solidFill>
                            <a:srgbClr val="0070C0"/>
                          </a:solidFill>
                          <a:effectLst/>
                          <a:latin typeface="Arial" panose="020B0604020202020204" pitchFamily="34" charset="0"/>
                          <a:ea typeface="Calibri" panose="020F0502020204030204" pitchFamily="34" charset="0"/>
                          <a:cs typeface="Arial" panose="020B0604020202020204" pitchFamily="34" charset="0"/>
                        </a:rPr>
                        <a:t>Giá trị thập phân</a:t>
                      </a:r>
                      <a:endParaRPr lang="en-US" sz="2800" kern="100" dirty="0">
                        <a:solidFill>
                          <a:srgbClr val="0070C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71297081"/>
                  </a:ext>
                </a:extLst>
              </a:tr>
              <a:tr h="442591">
                <a:tc>
                  <a:txBody>
                    <a:bodyPr/>
                    <a:lstStyle/>
                    <a:p>
                      <a:pPr marL="0" marR="0" algn="ctr">
                        <a:lnSpc>
                          <a:spcPct val="100000"/>
                        </a:lnSpc>
                        <a:spcBef>
                          <a:spcPts val="600"/>
                        </a:spcBef>
                        <a:spcAft>
                          <a:spcPts val="600"/>
                        </a:spcAft>
                      </a:pPr>
                      <a:r>
                        <a:rPr lang="en-US" sz="2800" b="1" kern="100" dirty="0">
                          <a:solidFill>
                            <a:schemeClr val="tx1"/>
                          </a:solidFill>
                          <a:effectLst/>
                          <a:latin typeface="Arial" panose="020B0604020202020204" pitchFamily="34" charset="0"/>
                          <a:ea typeface="Calibri" panose="020F0502020204030204" pitchFamily="34" charset="0"/>
                          <a:cs typeface="Arial" panose="020B0604020202020204" pitchFamily="34" charset="0"/>
                        </a:rPr>
                        <a:t>X</a:t>
                      </a:r>
                      <a:r>
                        <a:rPr lang="x-none" sz="2800" b="1" kern="100" dirty="0">
                          <a:solidFill>
                            <a:schemeClr val="tx1"/>
                          </a:solidFill>
                          <a:effectLst/>
                          <a:latin typeface="Arial" panose="020B0604020202020204" pitchFamily="34" charset="0"/>
                          <a:ea typeface="Calibri" panose="020F0502020204030204" pitchFamily="34" charset="0"/>
                          <a:cs typeface="Arial" panose="020B0604020202020204" pitchFamily="34" charset="0"/>
                        </a:rPr>
                        <a:t>óa</a:t>
                      </a:r>
                      <a:endParaRPr lang="en-US" sz="2800" b="1" kern="1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Bef>
                          <a:spcPts val="600"/>
                        </a:spcBef>
                        <a:spcAft>
                          <a:spcPts val="600"/>
                        </a:spcAft>
                      </a:pPr>
                      <a:r>
                        <a:rPr lang="x-none" sz="2800" kern="100">
                          <a:effectLst/>
                          <a:latin typeface="Arial" panose="020B0604020202020204" pitchFamily="34" charset="0"/>
                          <a:ea typeface="Calibri" panose="020F0502020204030204" pitchFamily="34" charset="0"/>
                          <a:cs typeface="Arial" panose="020B0604020202020204" pitchFamily="34" charset="0"/>
                        </a:rPr>
                        <a:t>0</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Bef>
                          <a:spcPts val="600"/>
                        </a:spcBef>
                        <a:spcAft>
                          <a:spcPts val="600"/>
                        </a:spcAft>
                      </a:pPr>
                      <a:r>
                        <a:rPr lang="x-none" sz="2800" kern="100">
                          <a:effectLst/>
                          <a:latin typeface="Arial" panose="020B0604020202020204" pitchFamily="34" charset="0"/>
                          <a:ea typeface="Calibri" panose="020F0502020204030204" pitchFamily="34" charset="0"/>
                          <a:cs typeface="Arial" panose="020B0604020202020204" pitchFamily="34" charset="0"/>
                        </a:rPr>
                        <a:t>0</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Bef>
                          <a:spcPts val="600"/>
                        </a:spcBef>
                        <a:spcAft>
                          <a:spcPts val="600"/>
                        </a:spcAft>
                      </a:pPr>
                      <a:r>
                        <a:rPr lang="x-none" sz="2800" kern="100">
                          <a:effectLst/>
                          <a:latin typeface="Arial" panose="020B0604020202020204" pitchFamily="34" charset="0"/>
                          <a:ea typeface="Calibri" panose="020F0502020204030204" pitchFamily="34" charset="0"/>
                          <a:cs typeface="Arial" panose="020B0604020202020204" pitchFamily="34" charset="0"/>
                        </a:rPr>
                        <a:t>0</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Bef>
                          <a:spcPts val="600"/>
                        </a:spcBef>
                        <a:spcAft>
                          <a:spcPts val="600"/>
                        </a:spcAft>
                      </a:pPr>
                      <a:r>
                        <a:rPr lang="x-none" sz="2800" kern="100" dirty="0">
                          <a:solidFill>
                            <a:schemeClr val="tx1"/>
                          </a:solidFill>
                          <a:effectLst/>
                          <a:latin typeface="Arial" panose="020B0604020202020204" pitchFamily="34" charset="0"/>
                          <a:ea typeface="Calibri" panose="020F0502020204030204" pitchFamily="34" charset="0"/>
                          <a:cs typeface="Arial" panose="020B0604020202020204" pitchFamily="34" charset="0"/>
                        </a:rPr>
                        <a:t>0</a:t>
                      </a:r>
                      <a:endParaRPr lang="en-US" sz="2800" kern="1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07093455"/>
                  </a:ext>
                </a:extLst>
              </a:tr>
              <a:tr h="451304">
                <a:tc>
                  <a:txBody>
                    <a:bodyPr/>
                    <a:lstStyle/>
                    <a:p>
                      <a:pPr marL="0" marR="0" algn="ctr">
                        <a:lnSpc>
                          <a:spcPct val="100000"/>
                        </a:lnSpc>
                        <a:spcBef>
                          <a:spcPts val="600"/>
                        </a:spcBef>
                        <a:spcAft>
                          <a:spcPts val="600"/>
                        </a:spcAft>
                      </a:pPr>
                      <a:r>
                        <a:rPr lang="x-none" sz="2800" b="1" kern="100">
                          <a:solidFill>
                            <a:schemeClr val="tx1"/>
                          </a:solidFill>
                          <a:effectLst/>
                          <a:latin typeface="Arial" panose="020B0604020202020204" pitchFamily="34" charset="0"/>
                          <a:ea typeface="Calibri" panose="020F0502020204030204" pitchFamily="34" charset="0"/>
                          <a:cs typeface="Arial" panose="020B0604020202020204" pitchFamily="34" charset="0"/>
                        </a:rPr>
                        <a:t>1</a:t>
                      </a:r>
                      <a:endParaRPr lang="en-US" sz="2800" b="1" kern="1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Bef>
                          <a:spcPts val="600"/>
                        </a:spcBef>
                        <a:spcAft>
                          <a:spcPts val="600"/>
                        </a:spcAft>
                      </a:pPr>
                      <a:r>
                        <a:rPr lang="x-none" sz="2800" kern="100" dirty="0">
                          <a:effectLst/>
                          <a:latin typeface="Arial" panose="020B0604020202020204" pitchFamily="34" charset="0"/>
                          <a:ea typeface="Calibri" panose="020F0502020204030204" pitchFamily="34" charset="0"/>
                          <a:cs typeface="Arial" panose="020B0604020202020204" pitchFamily="34" charset="0"/>
                        </a:rPr>
                        <a:t>0</a:t>
                      </a:r>
                      <a:endParaRPr lang="en-US" sz="2800" kern="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Bef>
                          <a:spcPts val="600"/>
                        </a:spcBef>
                        <a:spcAft>
                          <a:spcPts val="600"/>
                        </a:spcAft>
                      </a:pPr>
                      <a:r>
                        <a:rPr lang="x-none" sz="2800" kern="100">
                          <a:effectLst/>
                          <a:latin typeface="Arial" panose="020B0604020202020204" pitchFamily="34" charset="0"/>
                          <a:ea typeface="Calibri" panose="020F0502020204030204" pitchFamily="34" charset="0"/>
                          <a:cs typeface="Arial" panose="020B0604020202020204" pitchFamily="34" charset="0"/>
                        </a:rPr>
                        <a:t>0</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Bef>
                          <a:spcPts val="600"/>
                        </a:spcBef>
                        <a:spcAft>
                          <a:spcPts val="600"/>
                        </a:spcAft>
                      </a:pPr>
                      <a:r>
                        <a:rPr lang="x-none" sz="2800" kern="100">
                          <a:effectLst/>
                          <a:latin typeface="Arial" panose="020B0604020202020204" pitchFamily="34" charset="0"/>
                          <a:ea typeface="Calibri" panose="020F0502020204030204" pitchFamily="34" charset="0"/>
                          <a:cs typeface="Arial" panose="020B0604020202020204" pitchFamily="34" charset="0"/>
                        </a:rPr>
                        <a:t>1</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Bef>
                          <a:spcPts val="600"/>
                        </a:spcBef>
                        <a:spcAft>
                          <a:spcPts val="600"/>
                        </a:spcAft>
                      </a:pPr>
                      <a:r>
                        <a:rPr lang="x-none" sz="2800" kern="100" dirty="0">
                          <a:solidFill>
                            <a:schemeClr val="tx1"/>
                          </a:solidFill>
                          <a:effectLst/>
                          <a:latin typeface="Arial" panose="020B0604020202020204" pitchFamily="34" charset="0"/>
                          <a:ea typeface="Calibri" panose="020F0502020204030204" pitchFamily="34" charset="0"/>
                          <a:cs typeface="Arial" panose="020B0604020202020204" pitchFamily="34" charset="0"/>
                        </a:rPr>
                        <a:t>1</a:t>
                      </a:r>
                      <a:endParaRPr lang="en-US" sz="2800" kern="1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63316918"/>
                  </a:ext>
                </a:extLst>
              </a:tr>
              <a:tr h="442591">
                <a:tc>
                  <a:txBody>
                    <a:bodyPr/>
                    <a:lstStyle/>
                    <a:p>
                      <a:pPr marL="0" marR="0" algn="ctr">
                        <a:lnSpc>
                          <a:spcPct val="100000"/>
                        </a:lnSpc>
                        <a:spcBef>
                          <a:spcPts val="600"/>
                        </a:spcBef>
                        <a:spcAft>
                          <a:spcPts val="600"/>
                        </a:spcAft>
                      </a:pPr>
                      <a:r>
                        <a:rPr lang="x-none" sz="2800" b="1" kern="100" dirty="0">
                          <a:solidFill>
                            <a:schemeClr val="tx1"/>
                          </a:solidFill>
                          <a:effectLst/>
                          <a:latin typeface="Arial" panose="020B0604020202020204" pitchFamily="34" charset="0"/>
                          <a:ea typeface="Calibri" panose="020F0502020204030204" pitchFamily="34" charset="0"/>
                          <a:cs typeface="Arial" panose="020B0604020202020204" pitchFamily="34" charset="0"/>
                        </a:rPr>
                        <a:t>2</a:t>
                      </a:r>
                      <a:endParaRPr lang="en-US" sz="2800" b="1" kern="1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Bef>
                          <a:spcPts val="600"/>
                        </a:spcBef>
                        <a:spcAft>
                          <a:spcPts val="600"/>
                        </a:spcAft>
                      </a:pPr>
                      <a:r>
                        <a:rPr lang="x-none" sz="2800" kern="100">
                          <a:effectLst/>
                          <a:latin typeface="Arial" panose="020B0604020202020204" pitchFamily="34" charset="0"/>
                          <a:ea typeface="Calibri" panose="020F0502020204030204" pitchFamily="34" charset="0"/>
                          <a:cs typeface="Arial" panose="020B0604020202020204" pitchFamily="34" charset="0"/>
                        </a:rPr>
                        <a:t>0</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Bef>
                          <a:spcPts val="600"/>
                        </a:spcBef>
                        <a:spcAft>
                          <a:spcPts val="600"/>
                        </a:spcAft>
                      </a:pPr>
                      <a:r>
                        <a:rPr lang="x-none" sz="2800" kern="100">
                          <a:effectLst/>
                          <a:latin typeface="Arial" panose="020B0604020202020204" pitchFamily="34" charset="0"/>
                          <a:ea typeface="Calibri" panose="020F0502020204030204" pitchFamily="34" charset="0"/>
                          <a:cs typeface="Arial" panose="020B0604020202020204" pitchFamily="34" charset="0"/>
                        </a:rPr>
                        <a:t>1</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Bef>
                          <a:spcPts val="600"/>
                        </a:spcBef>
                        <a:spcAft>
                          <a:spcPts val="600"/>
                        </a:spcAft>
                      </a:pPr>
                      <a:r>
                        <a:rPr lang="x-none" sz="2800" kern="100">
                          <a:effectLst/>
                          <a:latin typeface="Arial" panose="020B0604020202020204" pitchFamily="34" charset="0"/>
                          <a:ea typeface="Calibri" panose="020F0502020204030204" pitchFamily="34" charset="0"/>
                          <a:cs typeface="Arial" panose="020B0604020202020204" pitchFamily="34" charset="0"/>
                        </a:rPr>
                        <a:t>0</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Bef>
                          <a:spcPts val="600"/>
                        </a:spcBef>
                        <a:spcAft>
                          <a:spcPts val="600"/>
                        </a:spcAft>
                      </a:pPr>
                      <a:r>
                        <a:rPr lang="x-none" sz="2800" kern="100" dirty="0">
                          <a:solidFill>
                            <a:schemeClr val="tx1"/>
                          </a:solidFill>
                          <a:effectLst/>
                          <a:latin typeface="Arial" panose="020B0604020202020204" pitchFamily="34" charset="0"/>
                          <a:ea typeface="Calibri" panose="020F0502020204030204" pitchFamily="34" charset="0"/>
                          <a:cs typeface="Arial" panose="020B0604020202020204" pitchFamily="34" charset="0"/>
                        </a:rPr>
                        <a:t>2</a:t>
                      </a:r>
                      <a:endParaRPr lang="en-US" sz="2800" kern="1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16662044"/>
                  </a:ext>
                </a:extLst>
              </a:tr>
              <a:tr h="442591">
                <a:tc>
                  <a:txBody>
                    <a:bodyPr/>
                    <a:lstStyle/>
                    <a:p>
                      <a:pPr marL="0" marR="0" algn="ctr">
                        <a:lnSpc>
                          <a:spcPct val="100000"/>
                        </a:lnSpc>
                        <a:spcBef>
                          <a:spcPts val="600"/>
                        </a:spcBef>
                        <a:spcAft>
                          <a:spcPts val="600"/>
                        </a:spcAft>
                      </a:pPr>
                      <a:r>
                        <a:rPr lang="x-none" sz="2800" b="1" kern="100">
                          <a:solidFill>
                            <a:schemeClr val="tx1"/>
                          </a:solidFill>
                          <a:effectLst/>
                          <a:latin typeface="Arial" panose="020B0604020202020204" pitchFamily="34" charset="0"/>
                          <a:ea typeface="Calibri" panose="020F0502020204030204" pitchFamily="34" charset="0"/>
                          <a:cs typeface="Arial" panose="020B0604020202020204" pitchFamily="34" charset="0"/>
                        </a:rPr>
                        <a:t>3</a:t>
                      </a:r>
                      <a:endParaRPr lang="en-US" sz="2800" b="1" kern="1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Bef>
                          <a:spcPts val="600"/>
                        </a:spcBef>
                        <a:spcAft>
                          <a:spcPts val="600"/>
                        </a:spcAft>
                      </a:pPr>
                      <a:r>
                        <a:rPr lang="x-none" sz="2800" kern="100">
                          <a:effectLst/>
                          <a:latin typeface="Arial" panose="020B0604020202020204" pitchFamily="34" charset="0"/>
                          <a:ea typeface="Calibri" panose="020F0502020204030204" pitchFamily="34" charset="0"/>
                          <a:cs typeface="Arial" panose="020B0604020202020204" pitchFamily="34" charset="0"/>
                        </a:rPr>
                        <a:t> </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Bef>
                          <a:spcPts val="600"/>
                        </a:spcBef>
                        <a:spcAft>
                          <a:spcPts val="600"/>
                        </a:spcAft>
                      </a:pPr>
                      <a:r>
                        <a:rPr lang="x-none" sz="2800" kern="100">
                          <a:effectLst/>
                          <a:latin typeface="Arial" panose="020B0604020202020204" pitchFamily="34" charset="0"/>
                          <a:ea typeface="Calibri" panose="020F0502020204030204" pitchFamily="34" charset="0"/>
                          <a:cs typeface="Arial" panose="020B0604020202020204" pitchFamily="34" charset="0"/>
                        </a:rPr>
                        <a:t> </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Bef>
                          <a:spcPts val="600"/>
                        </a:spcBef>
                        <a:spcAft>
                          <a:spcPts val="600"/>
                        </a:spcAft>
                      </a:pPr>
                      <a:r>
                        <a:rPr lang="x-none" sz="2800" kern="100" dirty="0">
                          <a:effectLst/>
                          <a:latin typeface="Arial" panose="020B0604020202020204" pitchFamily="34" charset="0"/>
                          <a:ea typeface="Calibri" panose="020F0502020204030204" pitchFamily="34" charset="0"/>
                          <a:cs typeface="Arial" panose="020B0604020202020204" pitchFamily="34" charset="0"/>
                        </a:rPr>
                        <a:t> </a:t>
                      </a:r>
                      <a:endParaRPr lang="en-US" sz="2800" kern="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Bef>
                          <a:spcPts val="600"/>
                        </a:spcBef>
                        <a:spcAft>
                          <a:spcPts val="600"/>
                        </a:spcAft>
                      </a:pPr>
                      <a:r>
                        <a:rPr lang="x-none" sz="2800" kern="100" dirty="0">
                          <a:effectLst/>
                          <a:latin typeface="Arial" panose="020B0604020202020204" pitchFamily="34" charset="0"/>
                          <a:ea typeface="Calibri" panose="020F0502020204030204" pitchFamily="34" charset="0"/>
                          <a:cs typeface="Arial" panose="020B0604020202020204" pitchFamily="34" charset="0"/>
                        </a:rPr>
                        <a:t> </a:t>
                      </a:r>
                      <a:endParaRPr lang="en-US" sz="2800" kern="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57483657"/>
                  </a:ext>
                </a:extLst>
              </a:tr>
              <a:tr h="442591">
                <a:tc>
                  <a:txBody>
                    <a:bodyPr/>
                    <a:lstStyle/>
                    <a:p>
                      <a:pPr marL="0" marR="0" algn="ctr">
                        <a:lnSpc>
                          <a:spcPct val="100000"/>
                        </a:lnSpc>
                        <a:spcBef>
                          <a:spcPts val="600"/>
                        </a:spcBef>
                        <a:spcAft>
                          <a:spcPts val="600"/>
                        </a:spcAft>
                      </a:pPr>
                      <a:r>
                        <a:rPr lang="x-none" sz="2800" b="1" kern="100" dirty="0">
                          <a:solidFill>
                            <a:schemeClr val="tx1"/>
                          </a:solidFill>
                          <a:effectLst/>
                          <a:latin typeface="Arial" panose="020B0604020202020204" pitchFamily="34" charset="0"/>
                          <a:ea typeface="Calibri" panose="020F0502020204030204" pitchFamily="34" charset="0"/>
                          <a:cs typeface="Arial" panose="020B0604020202020204" pitchFamily="34" charset="0"/>
                        </a:rPr>
                        <a:t>4</a:t>
                      </a:r>
                      <a:endParaRPr lang="en-US" sz="2800" b="1" kern="1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Bef>
                          <a:spcPts val="600"/>
                        </a:spcBef>
                        <a:spcAft>
                          <a:spcPts val="600"/>
                        </a:spcAft>
                      </a:pPr>
                      <a:r>
                        <a:rPr lang="x-none" sz="2800" kern="100">
                          <a:effectLst/>
                          <a:latin typeface="Arial" panose="020B0604020202020204" pitchFamily="34" charset="0"/>
                          <a:ea typeface="Calibri" panose="020F0502020204030204" pitchFamily="34" charset="0"/>
                          <a:cs typeface="Arial" panose="020B0604020202020204" pitchFamily="34" charset="0"/>
                        </a:rPr>
                        <a:t> </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Bef>
                          <a:spcPts val="600"/>
                        </a:spcBef>
                        <a:spcAft>
                          <a:spcPts val="600"/>
                        </a:spcAft>
                      </a:pPr>
                      <a:r>
                        <a:rPr lang="x-none" sz="2800" kern="100">
                          <a:effectLst/>
                          <a:latin typeface="Arial" panose="020B0604020202020204" pitchFamily="34" charset="0"/>
                          <a:ea typeface="Calibri" panose="020F0502020204030204" pitchFamily="34" charset="0"/>
                          <a:cs typeface="Arial" panose="020B0604020202020204" pitchFamily="34" charset="0"/>
                        </a:rPr>
                        <a:t> </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Bef>
                          <a:spcPts val="600"/>
                        </a:spcBef>
                        <a:spcAft>
                          <a:spcPts val="600"/>
                        </a:spcAft>
                      </a:pPr>
                      <a:r>
                        <a:rPr lang="x-none" sz="2800" kern="100">
                          <a:effectLst/>
                          <a:latin typeface="Arial" panose="020B0604020202020204" pitchFamily="34" charset="0"/>
                          <a:ea typeface="Calibri" panose="020F0502020204030204" pitchFamily="34" charset="0"/>
                          <a:cs typeface="Arial" panose="020B0604020202020204" pitchFamily="34" charset="0"/>
                        </a:rPr>
                        <a:t> </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Bef>
                          <a:spcPts val="600"/>
                        </a:spcBef>
                        <a:spcAft>
                          <a:spcPts val="600"/>
                        </a:spcAft>
                      </a:pPr>
                      <a:r>
                        <a:rPr lang="x-none" sz="2800" kern="100" dirty="0">
                          <a:effectLst/>
                          <a:latin typeface="Arial" panose="020B0604020202020204" pitchFamily="34" charset="0"/>
                          <a:ea typeface="Calibri" panose="020F0502020204030204" pitchFamily="34" charset="0"/>
                          <a:cs typeface="Arial" panose="020B0604020202020204" pitchFamily="34" charset="0"/>
                        </a:rPr>
                        <a:t> </a:t>
                      </a:r>
                      <a:endParaRPr lang="en-US" sz="2800" kern="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57582145"/>
                  </a:ext>
                </a:extLst>
              </a:tr>
              <a:tr h="451304">
                <a:tc>
                  <a:txBody>
                    <a:bodyPr/>
                    <a:lstStyle/>
                    <a:p>
                      <a:pPr marL="0" marR="0" algn="ctr">
                        <a:lnSpc>
                          <a:spcPct val="100000"/>
                        </a:lnSpc>
                        <a:spcBef>
                          <a:spcPts val="600"/>
                        </a:spcBef>
                        <a:spcAft>
                          <a:spcPts val="600"/>
                        </a:spcAft>
                      </a:pPr>
                      <a:r>
                        <a:rPr lang="x-none" sz="2800" b="1" kern="100">
                          <a:solidFill>
                            <a:schemeClr val="tx1"/>
                          </a:solidFill>
                          <a:effectLst/>
                          <a:latin typeface="Arial" panose="020B0604020202020204" pitchFamily="34" charset="0"/>
                          <a:ea typeface="Calibri" panose="020F0502020204030204" pitchFamily="34" charset="0"/>
                          <a:cs typeface="Arial" panose="020B0604020202020204" pitchFamily="34" charset="0"/>
                        </a:rPr>
                        <a:t>5</a:t>
                      </a:r>
                      <a:endParaRPr lang="en-US" sz="2800" b="1" kern="1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Bef>
                          <a:spcPts val="600"/>
                        </a:spcBef>
                        <a:spcAft>
                          <a:spcPts val="600"/>
                        </a:spcAft>
                      </a:pPr>
                      <a:r>
                        <a:rPr lang="x-none" sz="2800" kern="100">
                          <a:effectLst/>
                          <a:latin typeface="Arial" panose="020B0604020202020204" pitchFamily="34" charset="0"/>
                          <a:ea typeface="Calibri" panose="020F0502020204030204" pitchFamily="34" charset="0"/>
                          <a:cs typeface="Arial" panose="020B0604020202020204" pitchFamily="34" charset="0"/>
                        </a:rPr>
                        <a:t> </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Bef>
                          <a:spcPts val="600"/>
                        </a:spcBef>
                        <a:spcAft>
                          <a:spcPts val="600"/>
                        </a:spcAft>
                      </a:pPr>
                      <a:r>
                        <a:rPr lang="x-none" sz="2800" kern="100" dirty="0">
                          <a:effectLst/>
                          <a:latin typeface="Arial" panose="020B0604020202020204" pitchFamily="34" charset="0"/>
                          <a:ea typeface="Calibri" panose="020F0502020204030204" pitchFamily="34" charset="0"/>
                          <a:cs typeface="Arial" panose="020B0604020202020204" pitchFamily="34" charset="0"/>
                        </a:rPr>
                        <a:t> </a:t>
                      </a:r>
                      <a:endParaRPr lang="en-US" sz="2800" kern="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Bef>
                          <a:spcPts val="600"/>
                        </a:spcBef>
                        <a:spcAft>
                          <a:spcPts val="600"/>
                        </a:spcAft>
                      </a:pPr>
                      <a:r>
                        <a:rPr lang="x-none" sz="2800" kern="100">
                          <a:effectLst/>
                          <a:latin typeface="Arial" panose="020B0604020202020204" pitchFamily="34" charset="0"/>
                          <a:ea typeface="Calibri" panose="020F0502020204030204" pitchFamily="34" charset="0"/>
                          <a:cs typeface="Arial" panose="020B0604020202020204" pitchFamily="34" charset="0"/>
                        </a:rPr>
                        <a:t> </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Bef>
                          <a:spcPts val="600"/>
                        </a:spcBef>
                        <a:spcAft>
                          <a:spcPts val="600"/>
                        </a:spcAft>
                      </a:pPr>
                      <a:r>
                        <a:rPr lang="x-none" sz="2800" kern="100" dirty="0">
                          <a:effectLst/>
                          <a:latin typeface="Arial" panose="020B0604020202020204" pitchFamily="34" charset="0"/>
                          <a:ea typeface="Calibri" panose="020F0502020204030204" pitchFamily="34" charset="0"/>
                          <a:cs typeface="Arial" panose="020B0604020202020204" pitchFamily="34" charset="0"/>
                        </a:rPr>
                        <a:t> </a:t>
                      </a:r>
                      <a:endParaRPr lang="en-US" sz="2800" kern="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01316279"/>
                  </a:ext>
                </a:extLst>
              </a:tr>
              <a:tr h="442591">
                <a:tc>
                  <a:txBody>
                    <a:bodyPr/>
                    <a:lstStyle/>
                    <a:p>
                      <a:pPr marL="0" marR="0" algn="ctr">
                        <a:lnSpc>
                          <a:spcPct val="100000"/>
                        </a:lnSpc>
                        <a:spcBef>
                          <a:spcPts val="600"/>
                        </a:spcBef>
                        <a:spcAft>
                          <a:spcPts val="600"/>
                        </a:spcAft>
                      </a:pPr>
                      <a:r>
                        <a:rPr lang="x-none" sz="2800" b="1" kern="100" dirty="0">
                          <a:solidFill>
                            <a:schemeClr val="tx1"/>
                          </a:solidFill>
                          <a:effectLst/>
                          <a:latin typeface="Arial" panose="020B0604020202020204" pitchFamily="34" charset="0"/>
                          <a:ea typeface="Calibri" panose="020F0502020204030204" pitchFamily="34" charset="0"/>
                          <a:cs typeface="Arial" panose="020B0604020202020204" pitchFamily="34" charset="0"/>
                        </a:rPr>
                        <a:t>6</a:t>
                      </a:r>
                      <a:endParaRPr lang="en-US" sz="2800" b="1" kern="1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Bef>
                          <a:spcPts val="600"/>
                        </a:spcBef>
                        <a:spcAft>
                          <a:spcPts val="600"/>
                        </a:spcAft>
                      </a:pPr>
                      <a:r>
                        <a:rPr lang="x-none" sz="2800" kern="100">
                          <a:effectLst/>
                          <a:latin typeface="Arial" panose="020B0604020202020204" pitchFamily="34" charset="0"/>
                          <a:ea typeface="Calibri" panose="020F0502020204030204" pitchFamily="34" charset="0"/>
                          <a:cs typeface="Arial" panose="020B0604020202020204" pitchFamily="34" charset="0"/>
                        </a:rPr>
                        <a:t> </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Bef>
                          <a:spcPts val="600"/>
                        </a:spcBef>
                        <a:spcAft>
                          <a:spcPts val="600"/>
                        </a:spcAft>
                      </a:pPr>
                      <a:r>
                        <a:rPr lang="x-none" sz="2800" kern="100">
                          <a:effectLst/>
                          <a:latin typeface="Arial" panose="020B0604020202020204" pitchFamily="34" charset="0"/>
                          <a:ea typeface="Calibri" panose="020F0502020204030204" pitchFamily="34" charset="0"/>
                          <a:cs typeface="Arial" panose="020B0604020202020204" pitchFamily="34" charset="0"/>
                        </a:rPr>
                        <a:t> </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Bef>
                          <a:spcPts val="600"/>
                        </a:spcBef>
                        <a:spcAft>
                          <a:spcPts val="600"/>
                        </a:spcAft>
                      </a:pPr>
                      <a:r>
                        <a:rPr lang="x-none" sz="2800" kern="100">
                          <a:effectLst/>
                          <a:latin typeface="Arial" panose="020B0604020202020204" pitchFamily="34" charset="0"/>
                          <a:ea typeface="Calibri" panose="020F0502020204030204" pitchFamily="34" charset="0"/>
                          <a:cs typeface="Arial" panose="020B0604020202020204" pitchFamily="34" charset="0"/>
                        </a:rPr>
                        <a:t> </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Bef>
                          <a:spcPts val="600"/>
                        </a:spcBef>
                        <a:spcAft>
                          <a:spcPts val="600"/>
                        </a:spcAft>
                      </a:pPr>
                      <a:r>
                        <a:rPr lang="x-none" sz="2800" kern="100" dirty="0">
                          <a:effectLst/>
                          <a:latin typeface="Arial" panose="020B0604020202020204" pitchFamily="34" charset="0"/>
                          <a:ea typeface="Calibri" panose="020F0502020204030204" pitchFamily="34" charset="0"/>
                          <a:cs typeface="Arial" panose="020B0604020202020204" pitchFamily="34" charset="0"/>
                        </a:rPr>
                        <a:t> </a:t>
                      </a:r>
                      <a:endParaRPr lang="en-US" sz="2800" kern="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2549086"/>
                  </a:ext>
                </a:extLst>
              </a:tr>
              <a:tr h="0">
                <a:tc>
                  <a:txBody>
                    <a:bodyPr/>
                    <a:lstStyle/>
                    <a:p>
                      <a:pPr marL="0" marR="0" algn="ctr">
                        <a:lnSpc>
                          <a:spcPct val="100000"/>
                        </a:lnSpc>
                        <a:spcBef>
                          <a:spcPts val="600"/>
                        </a:spcBef>
                        <a:spcAft>
                          <a:spcPts val="600"/>
                        </a:spcAft>
                      </a:pPr>
                      <a:r>
                        <a:rPr lang="x-none" sz="2800" b="1" kern="100" dirty="0">
                          <a:solidFill>
                            <a:schemeClr val="tx1"/>
                          </a:solidFill>
                          <a:effectLst/>
                          <a:latin typeface="Arial" panose="020B0604020202020204" pitchFamily="34" charset="0"/>
                          <a:ea typeface="Calibri" panose="020F0502020204030204" pitchFamily="34" charset="0"/>
                          <a:cs typeface="Arial" panose="020B0604020202020204" pitchFamily="34" charset="0"/>
                        </a:rPr>
                        <a:t>7</a:t>
                      </a:r>
                      <a:endParaRPr lang="en-US" sz="2800" b="1" kern="1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Bef>
                          <a:spcPts val="600"/>
                        </a:spcBef>
                        <a:spcAft>
                          <a:spcPts val="600"/>
                        </a:spcAft>
                      </a:pPr>
                      <a:r>
                        <a:rPr lang="x-none" sz="2800" kern="100">
                          <a:effectLst/>
                          <a:latin typeface="Arial" panose="020B0604020202020204" pitchFamily="34" charset="0"/>
                          <a:ea typeface="Calibri" panose="020F0502020204030204" pitchFamily="34" charset="0"/>
                          <a:cs typeface="Arial" panose="020B0604020202020204" pitchFamily="34" charset="0"/>
                        </a:rPr>
                        <a:t> </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Bef>
                          <a:spcPts val="600"/>
                        </a:spcBef>
                        <a:spcAft>
                          <a:spcPts val="600"/>
                        </a:spcAft>
                      </a:pPr>
                      <a:r>
                        <a:rPr lang="x-none" sz="2800" kern="100">
                          <a:effectLst/>
                          <a:latin typeface="Arial" panose="020B0604020202020204" pitchFamily="34" charset="0"/>
                          <a:ea typeface="Calibri" panose="020F0502020204030204" pitchFamily="34" charset="0"/>
                          <a:cs typeface="Arial" panose="020B0604020202020204" pitchFamily="34" charset="0"/>
                        </a:rPr>
                        <a:t> </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Bef>
                          <a:spcPts val="600"/>
                        </a:spcBef>
                        <a:spcAft>
                          <a:spcPts val="600"/>
                        </a:spcAft>
                      </a:pPr>
                      <a:r>
                        <a:rPr lang="x-none" sz="2800" kern="100">
                          <a:effectLst/>
                          <a:latin typeface="Arial" panose="020B0604020202020204" pitchFamily="34" charset="0"/>
                          <a:ea typeface="Calibri" panose="020F0502020204030204" pitchFamily="34" charset="0"/>
                          <a:cs typeface="Arial" panose="020B0604020202020204" pitchFamily="34" charset="0"/>
                        </a:rPr>
                        <a:t> </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Bef>
                          <a:spcPts val="600"/>
                        </a:spcBef>
                        <a:spcAft>
                          <a:spcPts val="600"/>
                        </a:spcAft>
                      </a:pPr>
                      <a:r>
                        <a:rPr lang="x-none" sz="2800" kern="100" dirty="0">
                          <a:effectLst/>
                          <a:latin typeface="Arial" panose="020B0604020202020204" pitchFamily="34" charset="0"/>
                          <a:ea typeface="Calibri" panose="020F0502020204030204" pitchFamily="34" charset="0"/>
                          <a:cs typeface="Arial" panose="020B0604020202020204" pitchFamily="34" charset="0"/>
                        </a:rPr>
                        <a:t> </a:t>
                      </a:r>
                      <a:endParaRPr lang="en-US" sz="2800" kern="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19201726"/>
                  </a:ext>
                </a:extLst>
              </a:tr>
            </a:tbl>
          </a:graphicData>
        </a:graphic>
      </p:graphicFrame>
      <p:sp>
        <p:nvSpPr>
          <p:cNvPr id="6" name="Rectangle 2">
            <a:extLst>
              <a:ext uri="{FF2B5EF4-FFF2-40B4-BE49-F238E27FC236}">
                <a16:creationId xmlns:a16="http://schemas.microsoft.com/office/drawing/2014/main" id="{FE654E0C-F70A-4E7A-E108-0B4906A5CA69}"/>
              </a:ext>
            </a:extLst>
          </p:cNvPr>
          <p:cNvSpPr>
            <a:spLocks noChangeArrowheads="1"/>
          </p:cNvSpPr>
          <p:nvPr/>
        </p:nvSpPr>
        <p:spPr bwMode="auto">
          <a:xfrm>
            <a:off x="1873880" y="758570"/>
            <a:ext cx="786360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285750" algn="l"/>
              </a:tabLst>
              <a:defRPr>
                <a:solidFill>
                  <a:schemeClr val="tx1"/>
                </a:solidFill>
                <a:latin typeface="Arial" panose="020B0604020202020204" pitchFamily="34" charset="0"/>
              </a:defRPr>
            </a:lvl1pPr>
            <a:lvl2pPr eaLnBrk="0" fontAlgn="base" hangingPunct="0">
              <a:spcBef>
                <a:spcPct val="0"/>
              </a:spcBef>
              <a:spcAft>
                <a:spcPct val="0"/>
              </a:spcAft>
              <a:tabLst>
                <a:tab pos="285750" algn="l"/>
              </a:tabLst>
              <a:defRPr>
                <a:solidFill>
                  <a:schemeClr val="tx1"/>
                </a:solidFill>
                <a:latin typeface="Arial" panose="020B0604020202020204" pitchFamily="34" charset="0"/>
              </a:defRPr>
            </a:lvl2pPr>
            <a:lvl3pPr eaLnBrk="0" fontAlgn="base" hangingPunct="0">
              <a:spcBef>
                <a:spcPct val="0"/>
              </a:spcBef>
              <a:spcAft>
                <a:spcPct val="0"/>
              </a:spcAft>
              <a:tabLst>
                <a:tab pos="285750" algn="l"/>
              </a:tabLst>
              <a:defRPr>
                <a:solidFill>
                  <a:schemeClr val="tx1"/>
                </a:solidFill>
                <a:latin typeface="Arial" panose="020B0604020202020204" pitchFamily="34" charset="0"/>
              </a:defRPr>
            </a:lvl3pPr>
            <a:lvl4pPr eaLnBrk="0" fontAlgn="base" hangingPunct="0">
              <a:spcBef>
                <a:spcPct val="0"/>
              </a:spcBef>
              <a:spcAft>
                <a:spcPct val="0"/>
              </a:spcAft>
              <a:tabLst>
                <a:tab pos="285750" algn="l"/>
              </a:tabLst>
              <a:defRPr>
                <a:solidFill>
                  <a:schemeClr val="tx1"/>
                </a:solidFill>
                <a:latin typeface="Arial" panose="020B0604020202020204" pitchFamily="34" charset="0"/>
              </a:defRPr>
            </a:lvl4pPr>
            <a:lvl5pPr eaLnBrk="0" fontAlgn="base" hangingPunct="0">
              <a:spcBef>
                <a:spcPct val="0"/>
              </a:spcBef>
              <a:spcAft>
                <a:spcPct val="0"/>
              </a:spcAft>
              <a:tabLst>
                <a:tab pos="285750" algn="l"/>
              </a:tabLst>
              <a:defRPr>
                <a:solidFill>
                  <a:schemeClr val="tx1"/>
                </a:solidFill>
                <a:latin typeface="Arial" panose="020B0604020202020204" pitchFamily="34" charset="0"/>
              </a:defRPr>
            </a:lvl5pPr>
            <a:lvl6pPr eaLnBrk="0" fontAlgn="base" hangingPunct="0">
              <a:spcBef>
                <a:spcPct val="0"/>
              </a:spcBef>
              <a:spcAft>
                <a:spcPct val="0"/>
              </a:spcAft>
              <a:tabLst>
                <a:tab pos="285750" algn="l"/>
              </a:tabLst>
              <a:defRPr>
                <a:solidFill>
                  <a:schemeClr val="tx1"/>
                </a:solidFill>
                <a:latin typeface="Arial" panose="020B0604020202020204" pitchFamily="34" charset="0"/>
              </a:defRPr>
            </a:lvl6pPr>
            <a:lvl7pPr eaLnBrk="0" fontAlgn="base" hangingPunct="0">
              <a:spcBef>
                <a:spcPct val="0"/>
              </a:spcBef>
              <a:spcAft>
                <a:spcPct val="0"/>
              </a:spcAft>
              <a:tabLst>
                <a:tab pos="285750" algn="l"/>
              </a:tabLst>
              <a:defRPr>
                <a:solidFill>
                  <a:schemeClr val="tx1"/>
                </a:solidFill>
                <a:latin typeface="Arial" panose="020B0604020202020204" pitchFamily="34" charset="0"/>
              </a:defRPr>
            </a:lvl7pPr>
            <a:lvl8pPr eaLnBrk="0" fontAlgn="base" hangingPunct="0">
              <a:spcBef>
                <a:spcPct val="0"/>
              </a:spcBef>
              <a:spcAft>
                <a:spcPct val="0"/>
              </a:spcAft>
              <a:tabLst>
                <a:tab pos="285750" algn="l"/>
              </a:tabLst>
              <a:defRPr>
                <a:solidFill>
                  <a:schemeClr val="tx1"/>
                </a:solidFill>
                <a:latin typeface="Arial" panose="020B0604020202020204" pitchFamily="34" charset="0"/>
              </a:defRPr>
            </a:lvl8pPr>
            <a:lvl9pPr eaLnBrk="0" fontAlgn="base" hangingPunct="0">
              <a:spcBef>
                <a:spcPct val="0"/>
              </a:spcBef>
              <a:spcAft>
                <a:spcPct val="0"/>
              </a:spcAft>
              <a:tabLst>
                <a:tab pos="285750"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285750" algn="l"/>
              </a:tabLst>
            </a:pPr>
            <a:r>
              <a:rPr kumimoji="0" lang="en-US" altLang="en-US" sz="2800" b="1" i="0" u="none" strike="noStrike" cap="none" normalizeH="0" baseline="0" dirty="0">
                <a:ln>
                  <a:noFill/>
                </a:ln>
                <a:solidFill>
                  <a:schemeClr val="tx1"/>
                </a:solidFill>
                <a:effectLst/>
                <a:ea typeface="Calibri" panose="020F0502020204030204" pitchFamily="34" charset="0"/>
                <a:cs typeface="Arial" panose="020B0604020202020204" pitchFamily="34" charset="0"/>
              </a:rPr>
              <a:t>3. Hoàn </a:t>
            </a:r>
            <a:r>
              <a:rPr kumimoji="0" lang="en-US" altLang="en-US" sz="2800" b="1" i="0" u="none" strike="noStrike" cap="none" normalizeH="0" baseline="0" dirty="0" err="1">
                <a:ln>
                  <a:noFill/>
                </a:ln>
                <a:solidFill>
                  <a:schemeClr val="tx1"/>
                </a:solidFill>
                <a:effectLst/>
                <a:ea typeface="Calibri" panose="020F0502020204030204" pitchFamily="34" charset="0"/>
                <a:cs typeface="Arial" panose="020B0604020202020204" pitchFamily="34" charset="0"/>
              </a:rPr>
              <a:t>thành</a:t>
            </a:r>
            <a:r>
              <a:rPr kumimoji="0" lang="en-US" altLang="en-US" sz="2800" b="1" i="0" u="none" strike="noStrike" cap="none" normalizeH="0" baseline="0" dirty="0">
                <a:ln>
                  <a:noFill/>
                </a:ln>
                <a:solidFill>
                  <a:schemeClr val="tx1"/>
                </a:solidFill>
                <a:effectLst/>
                <a:ea typeface="Calibri" panose="020F0502020204030204" pitchFamily="34" charset="0"/>
                <a:cs typeface="Arial" panose="020B0604020202020204" pitchFamily="34" charset="0"/>
              </a:rPr>
              <a:t> </a:t>
            </a:r>
            <a:r>
              <a:rPr kumimoji="0" lang="en-US" altLang="en-US" sz="2800" b="1" i="0" u="none" strike="noStrike" cap="none" normalizeH="0" baseline="0" dirty="0" err="1">
                <a:ln>
                  <a:noFill/>
                </a:ln>
                <a:solidFill>
                  <a:schemeClr val="tx1"/>
                </a:solidFill>
                <a:effectLst/>
                <a:ea typeface="Calibri" panose="020F0502020204030204" pitchFamily="34" charset="0"/>
                <a:cs typeface="Arial" panose="020B0604020202020204" pitchFamily="34" charset="0"/>
              </a:rPr>
              <a:t>bảng</a:t>
            </a:r>
            <a:r>
              <a:rPr kumimoji="0" lang="en-US" altLang="en-US" sz="2800" b="1" i="0" u="none" strike="noStrike" cap="none" normalizeH="0" baseline="0" dirty="0">
                <a:ln>
                  <a:noFill/>
                </a:ln>
                <a:solidFill>
                  <a:schemeClr val="tx1"/>
                </a:solidFill>
                <a:effectLst/>
                <a:ea typeface="Calibri" panose="020F0502020204030204" pitchFamily="34" charset="0"/>
                <a:cs typeface="Arial" panose="020B0604020202020204" pitchFamily="34" charset="0"/>
              </a:rPr>
              <a:t> </a:t>
            </a:r>
            <a:r>
              <a:rPr kumimoji="0" lang="en-US" altLang="en-US" sz="2800" b="1" i="0" u="none" strike="noStrike" cap="none" normalizeH="0" baseline="0" dirty="0" err="1">
                <a:ln>
                  <a:noFill/>
                </a:ln>
                <a:solidFill>
                  <a:schemeClr val="tx1"/>
                </a:solidFill>
                <a:effectLst/>
                <a:ea typeface="Calibri" panose="020F0502020204030204" pitchFamily="34" charset="0"/>
                <a:cs typeface="Arial" panose="020B0604020202020204" pitchFamily="34" charset="0"/>
              </a:rPr>
              <a:t>chân</a:t>
            </a:r>
            <a:r>
              <a:rPr kumimoji="0" lang="en-US" altLang="en-US" sz="2800" b="1" i="0" u="none" strike="noStrike" cap="none" normalizeH="0" baseline="0" dirty="0">
                <a:ln>
                  <a:noFill/>
                </a:ln>
                <a:solidFill>
                  <a:schemeClr val="tx1"/>
                </a:solidFill>
                <a:effectLst/>
                <a:ea typeface="Calibri" panose="020F0502020204030204" pitchFamily="34" charset="0"/>
                <a:cs typeface="Arial" panose="020B0604020202020204" pitchFamily="34" charset="0"/>
              </a:rPr>
              <a:t> </a:t>
            </a:r>
            <a:r>
              <a:rPr kumimoji="0" lang="en-US" altLang="en-US" sz="2800" b="1" i="0" u="none" strike="noStrike" cap="none" normalizeH="0" baseline="0" dirty="0" err="1">
                <a:ln>
                  <a:noFill/>
                </a:ln>
                <a:solidFill>
                  <a:schemeClr val="tx1"/>
                </a:solidFill>
                <a:effectLst/>
                <a:ea typeface="Calibri" panose="020F0502020204030204" pitchFamily="34" charset="0"/>
                <a:cs typeface="Arial" panose="020B0604020202020204" pitchFamily="34" charset="0"/>
              </a:rPr>
              <a:t>lí</a:t>
            </a:r>
            <a:endParaRPr kumimoji="0" lang="en-US" altLang="en-US" sz="2800" b="0" i="0" u="none" strike="noStrike" cap="none" normalizeH="0" baseline="0" dirty="0">
              <a:ln>
                <a:noFill/>
              </a:ln>
              <a:solidFill>
                <a:schemeClr val="tx1"/>
              </a:solidFill>
              <a:effectLst/>
              <a:cs typeface="Arial" panose="020B0604020202020204" pitchFamily="34" charset="0"/>
            </a:endParaRPr>
          </a:p>
        </p:txBody>
      </p:sp>
    </p:spTree>
    <p:extLst>
      <p:ext uri="{BB962C8B-B14F-4D97-AF65-F5344CB8AC3E}">
        <p14:creationId xmlns:p14="http://schemas.microsoft.com/office/powerpoint/2010/main" val="132495832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11" name="Rectangle 3">
            <a:extLst>
              <a:ext uri="{FF2B5EF4-FFF2-40B4-BE49-F238E27FC236}">
                <a16:creationId xmlns:a16="http://schemas.microsoft.com/office/drawing/2014/main" id="{D30B54B8-1DB8-B0CC-D641-08A0A867AF10}"/>
              </a:ext>
            </a:extLst>
          </p:cNvPr>
          <p:cNvSpPr>
            <a:spLocks noChangeArrowheads="1"/>
          </p:cNvSpPr>
          <p:nvPr/>
        </p:nvSpPr>
        <p:spPr bwMode="auto">
          <a:xfrm>
            <a:off x="1032302" y="4567872"/>
            <a:ext cx="246286"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21920" tIns="60960" rIns="121920" bIns="60960" numCol="1" anchor="ctr" anchorCtr="0" compatLnSpc="1">
            <a:prstTxWarp prst="textNoShape">
              <a:avLst/>
            </a:prstTxWarp>
            <a:spAutoFit/>
          </a:bodyPr>
          <a:lstStyle/>
          <a:p>
            <a:endParaRPr lang="en-US" sz="2400"/>
          </a:p>
        </p:txBody>
      </p:sp>
      <p:sp>
        <p:nvSpPr>
          <p:cNvPr id="10" name="Action Button: Home 76">
            <a:hlinkClick r:id="rId3" action="ppaction://hlinksldjump" highlightClick="1"/>
            <a:extLst>
              <a:ext uri="{FF2B5EF4-FFF2-40B4-BE49-F238E27FC236}">
                <a16:creationId xmlns:a16="http://schemas.microsoft.com/office/drawing/2014/main" id="{43ECAAFA-91E8-B7F4-E6EA-FB870B067405}"/>
              </a:ext>
            </a:extLst>
          </p:cNvPr>
          <p:cNvSpPr/>
          <p:nvPr/>
        </p:nvSpPr>
        <p:spPr>
          <a:xfrm>
            <a:off x="11429200" y="6151012"/>
            <a:ext cx="762800" cy="691176"/>
          </a:xfrm>
          <a:prstGeom prst="actionButtonHome">
            <a:avLst/>
          </a:prstGeom>
          <a:solidFill>
            <a:schemeClr val="accent6"/>
          </a:solidFill>
          <a:ln w="9525" cap="flat" cmpd="sng" algn="ctr">
            <a:solidFill>
              <a:srgbClr val="FEE5E6">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defTabSz="1219170">
              <a:defRPr/>
            </a:pPr>
            <a:endParaRPr lang="en-US" sz="2400" kern="0">
              <a:solidFill>
                <a:srgbClr val="363066"/>
              </a:solidFill>
              <a:latin typeface="Arial"/>
            </a:endParaRPr>
          </a:p>
        </p:txBody>
      </p:sp>
      <p:sp>
        <p:nvSpPr>
          <p:cNvPr id="17" name="Rectangle 12">
            <a:extLst>
              <a:ext uri="{FF2B5EF4-FFF2-40B4-BE49-F238E27FC236}">
                <a16:creationId xmlns:a16="http://schemas.microsoft.com/office/drawing/2014/main" id="{7F3EEA47-646D-EC22-51F9-A722A653A7F6}"/>
              </a:ext>
            </a:extLst>
          </p:cNvPr>
          <p:cNvSpPr>
            <a:spLocks noChangeArrowheads="1"/>
          </p:cNvSpPr>
          <p:nvPr/>
        </p:nvSpPr>
        <p:spPr bwMode="auto">
          <a:xfrm>
            <a:off x="4680627" y="225555"/>
            <a:ext cx="410715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dirty="0">
                <a:ln>
                  <a:noFill/>
                </a:ln>
                <a:solidFill>
                  <a:srgbClr val="002060"/>
                </a:solidFill>
                <a:effectLst/>
                <a:latin typeface="Arial" panose="020B0604020202020204" pitchFamily="34" charset="0"/>
                <a:ea typeface="Calibri" panose="020F0502020204030204" pitchFamily="34" charset="0"/>
                <a:cs typeface="Arial" panose="020B0604020202020204" pitchFamily="34" charset="0"/>
              </a:rPr>
              <a:t>PHIẾU HỌC TẬP SỐ 03</a:t>
            </a:r>
            <a:endParaRPr kumimoji="0" lang="en-US" altLang="en-US" sz="2800" b="0" i="0" u="none" strike="noStrike" cap="none" normalizeH="0" baseline="0" dirty="0">
              <a:ln>
                <a:noFill/>
              </a:ln>
              <a:solidFill>
                <a:srgbClr val="002060"/>
              </a:solidFill>
              <a:effectLst/>
              <a:latin typeface="Arial" panose="020B0604020202020204" pitchFamily="34" charset="0"/>
              <a:cs typeface="Arial" panose="020B0604020202020204" pitchFamily="34" charset="0"/>
            </a:endParaRPr>
          </a:p>
        </p:txBody>
      </p:sp>
      <p:sp>
        <p:nvSpPr>
          <p:cNvPr id="18" name="Rectangle 13">
            <a:extLst>
              <a:ext uri="{FF2B5EF4-FFF2-40B4-BE49-F238E27FC236}">
                <a16:creationId xmlns:a16="http://schemas.microsoft.com/office/drawing/2014/main" id="{D26ADD21-35FE-2220-9ABA-9372F32425EC}"/>
              </a:ext>
            </a:extLst>
          </p:cNvPr>
          <p:cNvSpPr>
            <a:spLocks noChangeArrowheads="1"/>
          </p:cNvSpPr>
          <p:nvPr/>
        </p:nvSpPr>
        <p:spPr bwMode="auto">
          <a:xfrm>
            <a:off x="0" y="25273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 name="Rectangle 2">
            <a:extLst>
              <a:ext uri="{FF2B5EF4-FFF2-40B4-BE49-F238E27FC236}">
                <a16:creationId xmlns:a16="http://schemas.microsoft.com/office/drawing/2014/main" id="{F86CC579-57FF-BE32-2FDA-9563B2DDDF9A}"/>
              </a:ext>
            </a:extLst>
          </p:cNvPr>
          <p:cNvSpPr>
            <a:spLocks noChangeArrowheads="1"/>
          </p:cNvSpPr>
          <p:nvPr/>
        </p:nvSpPr>
        <p:spPr bwMode="auto">
          <a:xfrm>
            <a:off x="2057400" y="936526"/>
            <a:ext cx="7667484"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4. Hoàn </a:t>
            </a:r>
            <a:r>
              <a:rPr kumimoji="0" lang="en-US" altLang="en-US" sz="2800" b="1" i="0" u="none" strike="noStrike" cap="none" normalizeH="0" baseline="0" dirty="0" err="1">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thành</a:t>
            </a:r>
            <a:r>
              <a:rPr kumimoji="0" lang="en-US" altLang="en-US" sz="2800" b="1"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2800" b="1" i="0" u="none" strike="noStrike" cap="none" normalizeH="0" baseline="0" dirty="0" err="1">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giản</a:t>
            </a:r>
            <a:r>
              <a:rPr kumimoji="0" lang="en-US" altLang="en-US" sz="2800" b="1"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2800" b="1" i="0" u="none" strike="noStrike" cap="none" normalizeH="0" baseline="0" dirty="0" err="1">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đồ</a:t>
            </a:r>
            <a:r>
              <a:rPr kumimoji="0" lang="en-US" altLang="en-US" sz="2800" b="1"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2800" b="1" i="0" u="none" strike="noStrike" cap="none" normalizeH="0" baseline="0" dirty="0" err="1">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thời</a:t>
            </a:r>
            <a:r>
              <a:rPr kumimoji="0" lang="en-US" altLang="en-US" sz="2800" b="1"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2800" b="1" i="0" u="none" strike="noStrike" cap="none" normalizeH="0" baseline="0" dirty="0" err="1">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gian</a:t>
            </a:r>
            <a:r>
              <a:rPr kumimoji="0" lang="en-US" altLang="en-US" sz="2800" b="1"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2800" b="1" i="0" u="none" strike="noStrike" cap="none" normalizeH="0" baseline="0" dirty="0" err="1">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của</a:t>
            </a:r>
            <a:r>
              <a:rPr kumimoji="0" lang="en-US" altLang="en-US" sz="2800" b="1"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2800" b="1" i="0" u="none" strike="noStrike" cap="none" normalizeH="0" baseline="0" dirty="0" err="1">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bộ</a:t>
            </a:r>
            <a:r>
              <a:rPr kumimoji="0" lang="en-US" altLang="en-US" sz="2800" b="1"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2800" b="1" i="0" u="none" strike="noStrike" cap="none" normalizeH="0" baseline="0" dirty="0" err="1">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đếm</a:t>
            </a:r>
            <a:endParaRPr kumimoji="0" lang="en-US" altLang="en-US" sz="28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8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5AF70859-2F19-EB94-44D6-50B133FE8A79}"/>
              </a:ext>
            </a:extLst>
          </p:cNvPr>
          <p:cNvPicPr>
            <a:picLocks noChangeAspect="1"/>
          </p:cNvPicPr>
          <p:nvPr/>
        </p:nvPicPr>
        <p:blipFill>
          <a:blip r:embed="rId4"/>
          <a:stretch>
            <a:fillRect/>
          </a:stretch>
        </p:blipFill>
        <p:spPr>
          <a:xfrm>
            <a:off x="2159410" y="1706822"/>
            <a:ext cx="9149585" cy="4648257"/>
          </a:xfrm>
          <a:prstGeom prst="rect">
            <a:avLst/>
          </a:prstGeom>
        </p:spPr>
      </p:pic>
    </p:spTree>
    <p:extLst>
      <p:ext uri="{BB962C8B-B14F-4D97-AF65-F5344CB8AC3E}">
        <p14:creationId xmlns:p14="http://schemas.microsoft.com/office/powerpoint/2010/main" val="780262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58" y="-236174"/>
            <a:ext cx="1054337" cy="1312232"/>
          </a:xfrm>
          <a:prstGeom prst="rect">
            <a:avLst/>
          </a:prstGeom>
        </p:spPr>
      </p:pic>
      <p:sp>
        <p:nvSpPr>
          <p:cNvPr id="5" name="TextBox 4">
            <a:extLst>
              <a:ext uri="{FF2B5EF4-FFF2-40B4-BE49-F238E27FC236}">
                <a16:creationId xmlns:a16="http://schemas.microsoft.com/office/drawing/2014/main" id="{28E67E0E-5582-99DF-3312-449E7F45C8E4}"/>
              </a:ext>
            </a:extLst>
          </p:cNvPr>
          <p:cNvSpPr txBox="1"/>
          <p:nvPr/>
        </p:nvSpPr>
        <p:spPr>
          <a:xfrm>
            <a:off x="3072428" y="175437"/>
            <a:ext cx="6150864" cy="584775"/>
          </a:xfrm>
          <a:prstGeom prst="rect">
            <a:avLst/>
          </a:prstGeom>
          <a:noFill/>
        </p:spPr>
        <p:txBody>
          <a:bodyPr wrap="square">
            <a:spAutoFit/>
          </a:bodyPr>
          <a:lstStyle/>
          <a:p>
            <a:pPr algn="ctr"/>
            <a:r>
              <a:rPr lang="en-US" sz="3200" b="1" dirty="0">
                <a:solidFill>
                  <a:srgbClr val="FF0000"/>
                </a:solidFill>
                <a:latin typeface="Arial" panose="020B0604020202020204" pitchFamily="34" charset="0"/>
                <a:ea typeface="Times New Roman" panose="02020603050405020304" pitchFamily="18" charset="0"/>
                <a:cs typeface="Arial" panose="020B0604020202020204" pitchFamily="34" charset="0"/>
              </a:rPr>
              <a:t>GỢI Ý ĐÁP ÁN – PHT SỐ 03</a:t>
            </a:r>
          </a:p>
        </p:txBody>
      </p:sp>
      <p:sp>
        <p:nvSpPr>
          <p:cNvPr id="230" name="TextBox 229">
            <a:extLst>
              <a:ext uri="{FF2B5EF4-FFF2-40B4-BE49-F238E27FC236}">
                <a16:creationId xmlns:a16="http://schemas.microsoft.com/office/drawing/2014/main" id="{18E8C93E-7D63-7A7C-156C-A7576CA6BB02}"/>
              </a:ext>
            </a:extLst>
          </p:cNvPr>
          <p:cNvSpPr txBox="1"/>
          <p:nvPr/>
        </p:nvSpPr>
        <p:spPr>
          <a:xfrm>
            <a:off x="959270" y="901493"/>
            <a:ext cx="9287839" cy="523220"/>
          </a:xfrm>
          <a:prstGeom prst="rect">
            <a:avLst/>
          </a:prstGeom>
          <a:noFill/>
        </p:spPr>
        <p:txBody>
          <a:bodyPr wrap="square" rtlCol="0">
            <a:spAutoFit/>
          </a:bodyPr>
          <a:lstStyle/>
          <a:p>
            <a:pPr marL="514350" marR="0" lvl="0" indent="-514350" algn="l" defTabSz="914400" rtl="0" eaLnBrk="0" fontAlgn="base" latinLnBrk="0" hangingPunct="0">
              <a:lnSpc>
                <a:spcPct val="100000"/>
              </a:lnSpc>
              <a:spcBef>
                <a:spcPct val="0"/>
              </a:spcBef>
              <a:spcAft>
                <a:spcPct val="0"/>
              </a:spcAft>
              <a:buClrTx/>
              <a:buSzTx/>
              <a:buFontTx/>
              <a:buAutoNum type="arabicPeriod"/>
              <a:tabLst/>
              <a:defRPr/>
            </a:pP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Hoàn </a:t>
            </a:r>
            <a:r>
              <a:rPr kumimoji="0" lang="en-US" alt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thành</a:t>
            </a: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sơ</a:t>
            </a: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đồ</a:t>
            </a: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bộ</a:t>
            </a: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đếm</a:t>
            </a: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nhị</a:t>
            </a: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phân</a:t>
            </a: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3 bit </a:t>
            </a:r>
            <a:r>
              <a:rPr kumimoji="0" lang="en-US" alt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sử</a:t>
            </a: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dụng</a:t>
            </a: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FF-D </a:t>
            </a:r>
          </a:p>
        </p:txBody>
      </p:sp>
      <p:pic>
        <p:nvPicPr>
          <p:cNvPr id="2" name="Picture 1">
            <a:extLst>
              <a:ext uri="{FF2B5EF4-FFF2-40B4-BE49-F238E27FC236}">
                <a16:creationId xmlns:a16="http://schemas.microsoft.com/office/drawing/2014/main" id="{A2DDB185-42B6-DCF8-1ABA-6FC001CB47B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73720" y="1382268"/>
            <a:ext cx="5224307" cy="4163458"/>
          </a:xfrm>
          <a:prstGeom prst="rect">
            <a:avLst/>
          </a:prstGeom>
          <a:noFill/>
          <a:ln>
            <a:noFill/>
          </a:ln>
        </p:spPr>
      </p:pic>
      <p:pic>
        <p:nvPicPr>
          <p:cNvPr id="8" name="Picture 11">
            <a:extLst>
              <a:ext uri="{FF2B5EF4-FFF2-40B4-BE49-F238E27FC236}">
                <a16:creationId xmlns:a16="http://schemas.microsoft.com/office/drawing/2014/main" id="{8504BE6C-C405-AC44-CBEA-125AE28481C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7570" y="1577008"/>
            <a:ext cx="5224308" cy="3968718"/>
          </a:xfrm>
          <a:prstGeom prst="rect">
            <a:avLst/>
          </a:prstGeom>
          <a:noFill/>
          <a:extLst>
            <a:ext uri="{909E8E84-426E-40DD-AFC4-6F175D3DCCD1}">
              <a14:hiddenFill xmlns:a14="http://schemas.microsoft.com/office/drawing/2010/main">
                <a:solidFill>
                  <a:srgbClr val="FFFFFF"/>
                </a:solidFill>
              </a14:hiddenFill>
            </a:ext>
          </a:extLst>
        </p:spPr>
      </p:pic>
      <p:sp>
        <p:nvSpPr>
          <p:cNvPr id="10" name="Pentagon 23">
            <a:extLst>
              <a:ext uri="{FF2B5EF4-FFF2-40B4-BE49-F238E27FC236}">
                <a16:creationId xmlns:a16="http://schemas.microsoft.com/office/drawing/2014/main" id="{EA427962-5A09-5EBB-34C1-A9D4B1B512BF}"/>
              </a:ext>
            </a:extLst>
          </p:cNvPr>
          <p:cNvSpPr/>
          <p:nvPr/>
        </p:nvSpPr>
        <p:spPr>
          <a:xfrm>
            <a:off x="5689600" y="3091544"/>
            <a:ext cx="406398" cy="226432"/>
          </a:xfrm>
          <a:prstGeom prst="homePlat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667" b="1" dirty="0">
              <a:solidFill>
                <a:srgbClr val="FF0000"/>
              </a:solidFill>
            </a:endParaRPr>
          </a:p>
        </p:txBody>
      </p:sp>
    </p:spTree>
    <p:extLst>
      <p:ext uri="{BB962C8B-B14F-4D97-AF65-F5344CB8AC3E}">
        <p14:creationId xmlns:p14="http://schemas.microsoft.com/office/powerpoint/2010/main" val="257063426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heel(1)">
                                      <p:cBhvr>
                                        <p:cTn id="13" dur="20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1000"/>
                                        <p:tgtEl>
                                          <p:spTgt spid="2"/>
                                        </p:tgtEl>
                                      </p:cBhvr>
                                    </p:animEffect>
                                    <p:anim calcmode="lin" valueType="num">
                                      <p:cBhvr>
                                        <p:cTn id="19" dur="1000" fill="hold"/>
                                        <p:tgtEl>
                                          <p:spTgt spid="2"/>
                                        </p:tgtEl>
                                        <p:attrNameLst>
                                          <p:attrName>ppt_x</p:attrName>
                                        </p:attrNameLst>
                                      </p:cBhvr>
                                      <p:tavLst>
                                        <p:tav tm="0">
                                          <p:val>
                                            <p:strVal val="#ppt_x"/>
                                          </p:val>
                                        </p:tav>
                                        <p:tav tm="100000">
                                          <p:val>
                                            <p:strVal val="#ppt_x"/>
                                          </p:val>
                                        </p:tav>
                                      </p:tavLst>
                                    </p:anim>
                                    <p:anim calcmode="lin" valueType="num">
                                      <p:cBhvr>
                                        <p:cTn id="2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58" y="-236174"/>
            <a:ext cx="1054337" cy="1312232"/>
          </a:xfrm>
          <a:prstGeom prst="rect">
            <a:avLst/>
          </a:prstGeom>
        </p:spPr>
      </p:pic>
      <mc:AlternateContent xmlns:mc="http://schemas.openxmlformats.org/markup-compatibility/2006" xmlns:a14="http://schemas.microsoft.com/office/drawing/2010/main">
        <mc:Choice Requires="a14">
          <p:sp>
            <p:nvSpPr>
              <p:cNvPr id="230" name="TextBox 229">
                <a:extLst>
                  <a:ext uri="{FF2B5EF4-FFF2-40B4-BE49-F238E27FC236}">
                    <a16:creationId xmlns:a16="http://schemas.microsoft.com/office/drawing/2014/main" id="{18E8C93E-7D63-7A7C-156C-A7576CA6BB02}"/>
                  </a:ext>
                </a:extLst>
              </p:cNvPr>
              <p:cNvSpPr txBox="1"/>
              <p:nvPr/>
            </p:nvSpPr>
            <p:spPr>
              <a:xfrm>
                <a:off x="959270" y="901493"/>
                <a:ext cx="10436440" cy="5696368"/>
              </a:xfrm>
              <a:prstGeom prst="rect">
                <a:avLst/>
              </a:prstGeom>
              <a:noFill/>
            </p:spPr>
            <p:txBody>
              <a:bodyPr wrap="square" rtlCol="0">
                <a:spAutoFit/>
              </a:bodyPr>
              <a:lstStyle/>
              <a:p>
                <a:pPr algn="just"/>
                <a:r>
                  <a:rPr lang="x-none" sz="2600" b="1" dirty="0">
                    <a:latin typeface="Arial" panose="020B0604020202020204" pitchFamily="34" charset="0"/>
                    <a:cs typeface="Arial" panose="020B0604020202020204" pitchFamily="34" charset="0"/>
                  </a:rPr>
                  <a:t>2. Điền từ thích hợp vào chỗ … để hoàn thành nguyên lý hoạt động của bộ bộ đếm nhị phân ba bít sử dụng FF D</a:t>
                </a:r>
                <a:endParaRPr lang="en-US" sz="2600" dirty="0">
                  <a:latin typeface="Arial" panose="020B0604020202020204" pitchFamily="34" charset="0"/>
                  <a:cs typeface="Arial" panose="020B0604020202020204" pitchFamily="34" charset="0"/>
                </a:endParaRPr>
              </a:p>
              <a:p>
                <a:pPr algn="just"/>
                <a:r>
                  <a:rPr lang="x-none" sz="2600" dirty="0">
                    <a:latin typeface="Arial" panose="020B0604020202020204" pitchFamily="34" charset="0"/>
                    <a:cs typeface="Arial" panose="020B0604020202020204" pitchFamily="34" charset="0"/>
                  </a:rPr>
                  <a:t>      </a:t>
                </a:r>
                <a:r>
                  <a:rPr lang="x-none" sz="2600" dirty="0">
                    <a:solidFill>
                      <a:schemeClr val="accent1"/>
                    </a:solidFill>
                    <a:latin typeface="Arial" panose="020B0604020202020204" pitchFamily="34" charset="0"/>
                    <a:cs typeface="Arial" panose="020B0604020202020204" pitchFamily="34" charset="0"/>
                  </a:rPr>
                  <a:t>“</a:t>
                </a:r>
                <a:r>
                  <a:rPr lang="x-none" sz="2600" i="1" dirty="0">
                    <a:solidFill>
                      <a:schemeClr val="accent1"/>
                    </a:solidFill>
                    <a:latin typeface="Arial" panose="020B0604020202020204" pitchFamily="34" charset="0"/>
                    <a:cs typeface="Arial" panose="020B0604020202020204" pitchFamily="34" charset="0"/>
                  </a:rPr>
                  <a:t>Tiến, lùi, </a:t>
                </a:r>
                <a14:m>
                  <m:oMath xmlns:m="http://schemas.openxmlformats.org/officeDocument/2006/math">
                    <m:acc>
                      <m:accPr>
                        <m:chr m:val="̅"/>
                        <m:ctrlPr>
                          <a:rPr lang="en-US" sz="2600" i="1">
                            <a:solidFill>
                              <a:schemeClr val="accent1"/>
                            </a:solidFill>
                            <a:latin typeface="Cambria Math" panose="02040503050406030204" pitchFamily="18" charset="0"/>
                          </a:rPr>
                        </m:ctrlPr>
                      </m:accPr>
                      <m:e>
                        <m:r>
                          <a:rPr lang="x-none" sz="2600" i="1">
                            <a:solidFill>
                              <a:schemeClr val="accent1"/>
                            </a:solidFill>
                            <a:latin typeface="Cambria Math" panose="02040503050406030204" pitchFamily="18" charset="0"/>
                          </a:rPr>
                          <m:t>𝑄</m:t>
                        </m:r>
                      </m:e>
                    </m:acc>
                    <m:r>
                      <a:rPr lang="x-none" sz="2600" i="1">
                        <a:solidFill>
                          <a:schemeClr val="accent1"/>
                        </a:solidFill>
                        <a:latin typeface="Cambria Math" panose="02040503050406030204" pitchFamily="18" charset="0"/>
                      </a:rPr>
                      <m:t> </m:t>
                    </m:r>
                  </m:oMath>
                </a14:m>
                <a:r>
                  <a:rPr lang="x-none" sz="2600" i="1" dirty="0">
                    <a:solidFill>
                      <a:schemeClr val="accent1"/>
                    </a:solidFill>
                    <a:latin typeface="Arial" panose="020B0604020202020204" pitchFamily="34" charset="0"/>
                    <a:cs typeface="Arial" panose="020B0604020202020204" pitchFamily="34" charset="0"/>
                  </a:rPr>
                  <a:t>, Q, Q1, Q2, nối tiếp, chuyển, FF1, FF2</a:t>
                </a:r>
                <a:r>
                  <a:rPr lang="x-none" sz="2600" dirty="0">
                    <a:solidFill>
                      <a:schemeClr val="accent1"/>
                    </a:solidFill>
                    <a:latin typeface="Arial" panose="020B0604020202020204" pitchFamily="34" charset="0"/>
                    <a:cs typeface="Arial" panose="020B0604020202020204" pitchFamily="34" charset="0"/>
                  </a:rPr>
                  <a:t>”</a:t>
                </a:r>
                <a:endParaRPr lang="en-US" sz="2600" dirty="0">
                  <a:solidFill>
                    <a:schemeClr val="accent1"/>
                  </a:solidFill>
                  <a:latin typeface="Arial" panose="020B0604020202020204" pitchFamily="34" charset="0"/>
                  <a:cs typeface="Arial" panose="020B0604020202020204" pitchFamily="34" charset="0"/>
                </a:endParaRPr>
              </a:p>
              <a:p>
                <a:pPr algn="just"/>
                <a:r>
                  <a:rPr lang="x-none" sz="2600" dirty="0">
                    <a:latin typeface="Arial" panose="020B0604020202020204" pitchFamily="34" charset="0"/>
                    <a:cs typeface="Arial" panose="020B0604020202020204" pitchFamily="34" charset="0"/>
                  </a:rPr>
                  <a:t>- Đây là mạch đếm nhị phân ..</a:t>
                </a:r>
                <a:r>
                  <a:rPr lang="x-none" sz="2600" i="1" dirty="0">
                    <a:solidFill>
                      <a:srgbClr val="FF0000"/>
                    </a:solidFill>
                    <a:latin typeface="Arial" panose="020B0604020202020204" pitchFamily="34" charset="0"/>
                    <a:cs typeface="Arial" panose="020B0604020202020204" pitchFamily="34" charset="0"/>
                  </a:rPr>
                  <a:t> nối tiếp</a:t>
                </a:r>
                <a:r>
                  <a:rPr lang="x-none" sz="2600" dirty="0">
                    <a:latin typeface="Arial" panose="020B0604020202020204" pitchFamily="34" charset="0"/>
                    <a:cs typeface="Arial" panose="020B0604020202020204" pitchFamily="34" charset="0"/>
                  </a:rPr>
                  <a:t>...(lối ra của FF trước đưa vào lối vào CLK của FF sau), sơ đồ thực hiện đếm ..</a:t>
                </a:r>
                <a:r>
                  <a:rPr lang="x-none" sz="2600" i="1" dirty="0">
                    <a:solidFill>
                      <a:srgbClr val="FF0000"/>
                    </a:solidFill>
                    <a:latin typeface="Arial" panose="020B0604020202020204" pitchFamily="34" charset="0"/>
                    <a:cs typeface="Arial" panose="020B0604020202020204" pitchFamily="34" charset="0"/>
                  </a:rPr>
                  <a:t>tiến</a:t>
                </a:r>
                <a:r>
                  <a:rPr lang="x-none" sz="2600" dirty="0">
                    <a:latin typeface="Arial" panose="020B0604020202020204" pitchFamily="34" charset="0"/>
                    <a:cs typeface="Arial" panose="020B0604020202020204" pitchFamily="34" charset="0"/>
                  </a:rPr>
                  <a:t>... Xung nhịp đồng hồ được đưa vào lối vào CLK của FF0 làm ..</a:t>
                </a:r>
                <a:r>
                  <a:rPr lang="x-none" sz="2600" i="1" dirty="0">
                    <a:solidFill>
                      <a:srgbClr val="FF0000"/>
                    </a:solidFill>
                    <a:latin typeface="Arial" panose="020B0604020202020204" pitchFamily="34" charset="0"/>
                    <a:cs typeface="Arial" panose="020B0604020202020204" pitchFamily="34" charset="0"/>
                  </a:rPr>
                  <a:t>chuyển</a:t>
                </a:r>
                <a:r>
                  <a:rPr lang="x-none" sz="2600" i="1" dirty="0">
                    <a:latin typeface="Arial" panose="020B0604020202020204" pitchFamily="34" charset="0"/>
                    <a:cs typeface="Arial" panose="020B0604020202020204" pitchFamily="34" charset="0"/>
                  </a:rPr>
                  <a:t>…</a:t>
                </a:r>
                <a:r>
                  <a:rPr lang="x-none" sz="2600" dirty="0">
                    <a:latin typeface="Arial" panose="020B0604020202020204" pitchFamily="34" charset="0"/>
                    <a:cs typeface="Arial" panose="020B0604020202020204" pitchFamily="34" charset="0"/>
                  </a:rPr>
                  <a:t> trạng thái của FF0, lối ra </a:t>
                </a:r>
                <a14:m>
                  <m:oMath xmlns:m="http://schemas.openxmlformats.org/officeDocument/2006/math">
                    <m:acc>
                      <m:accPr>
                        <m:chr m:val="̅"/>
                        <m:ctrlPr>
                          <a:rPr lang="en-US" sz="2600" b="1" i="1">
                            <a:latin typeface="Cambria Math" panose="02040503050406030204" pitchFamily="18" charset="0"/>
                          </a:rPr>
                        </m:ctrlPr>
                      </m:accPr>
                      <m:e>
                        <m:r>
                          <m:rPr>
                            <m:sty m:val="p"/>
                          </m:rPr>
                          <a:rPr lang="x-none" sz="2600">
                            <a:latin typeface="Cambria Math" panose="02040503050406030204" pitchFamily="18" charset="0"/>
                          </a:rPr>
                          <m:t>Q</m:t>
                        </m:r>
                      </m:e>
                    </m:acc>
                  </m:oMath>
                </a14:m>
                <a:r>
                  <a:rPr lang="x-none" sz="2600" dirty="0">
                    <a:latin typeface="Arial" panose="020B0604020202020204" pitchFamily="34" charset="0"/>
                    <a:cs typeface="Arial" panose="020B0604020202020204" pitchFamily="34" charset="0"/>
                  </a:rPr>
                  <a:t> của FF0 được đưa tới lối vào CLK của ..</a:t>
                </a:r>
                <a:r>
                  <a:rPr lang="x-none" sz="2600" i="1" dirty="0">
                    <a:solidFill>
                      <a:srgbClr val="FF0000"/>
                    </a:solidFill>
                    <a:latin typeface="Arial" panose="020B0604020202020204" pitchFamily="34" charset="0"/>
                    <a:cs typeface="Arial" panose="020B0604020202020204" pitchFamily="34" charset="0"/>
                  </a:rPr>
                  <a:t>FF1</a:t>
                </a:r>
                <a:r>
                  <a:rPr lang="x-none" sz="2600" dirty="0">
                    <a:latin typeface="Arial" panose="020B0604020202020204" pitchFamily="34" charset="0"/>
                    <a:cs typeface="Arial" panose="020B0604020202020204" pitchFamily="34" charset="0"/>
                  </a:rPr>
                  <a:t>.. làm chuyển trạng thái của FF1, lối ra ..</a:t>
                </a:r>
                <a14:m>
                  <m:oMath xmlns:m="http://schemas.openxmlformats.org/officeDocument/2006/math">
                    <m:acc>
                      <m:accPr>
                        <m:chr m:val="̅"/>
                        <m:ctrlPr>
                          <a:rPr lang="en-US" sz="2600" i="1" smtClean="0">
                            <a:solidFill>
                              <a:srgbClr val="FF0000"/>
                            </a:solidFill>
                            <a:latin typeface="Cambria Math" panose="02040503050406030204" pitchFamily="18" charset="0"/>
                          </a:rPr>
                        </m:ctrlPr>
                      </m:accPr>
                      <m:e>
                        <m:r>
                          <a:rPr lang="x-none" sz="2600" i="1">
                            <a:solidFill>
                              <a:srgbClr val="FF0000"/>
                            </a:solidFill>
                            <a:latin typeface="Cambria Math" panose="02040503050406030204" pitchFamily="18" charset="0"/>
                          </a:rPr>
                          <m:t>𝑄</m:t>
                        </m:r>
                      </m:e>
                    </m:acc>
                  </m:oMath>
                </a14:m>
                <a:r>
                  <a:rPr lang="x-none" sz="2600" dirty="0">
                    <a:latin typeface="Arial" panose="020B0604020202020204" pitchFamily="34" charset="0"/>
                    <a:cs typeface="Arial" panose="020B0604020202020204" pitchFamily="34" charset="0"/>
                  </a:rPr>
                  <a:t>..của FF1 lại được đưa tới lối vào CLK của ..</a:t>
                </a:r>
                <a:r>
                  <a:rPr lang="x-none" sz="2600" i="1" dirty="0">
                    <a:solidFill>
                      <a:srgbClr val="FF0000"/>
                    </a:solidFill>
                    <a:latin typeface="Arial" panose="020B0604020202020204" pitchFamily="34" charset="0"/>
                    <a:cs typeface="Arial" panose="020B0604020202020204" pitchFamily="34" charset="0"/>
                  </a:rPr>
                  <a:t>FF2</a:t>
                </a:r>
                <a:r>
                  <a:rPr lang="x-none" sz="2600" dirty="0">
                    <a:latin typeface="Arial" panose="020B0604020202020204" pitchFamily="34" charset="0"/>
                    <a:cs typeface="Arial" panose="020B0604020202020204" pitchFamily="34" charset="0"/>
                  </a:rPr>
                  <a:t>.. làm chuyển trạng thái của FF2. </a:t>
                </a:r>
                <a:endParaRPr lang="en-US" sz="2600" dirty="0">
                  <a:latin typeface="Arial" panose="020B0604020202020204" pitchFamily="34" charset="0"/>
                  <a:cs typeface="Arial" panose="020B0604020202020204" pitchFamily="34" charset="0"/>
                </a:endParaRPr>
              </a:p>
              <a:p>
                <a:pPr algn="just"/>
                <a:r>
                  <a:rPr lang="x-none" sz="2600" dirty="0">
                    <a:latin typeface="Arial" panose="020B0604020202020204" pitchFamily="34" charset="0"/>
                    <a:cs typeface="Arial" panose="020B0604020202020204" pitchFamily="34" charset="0"/>
                  </a:rPr>
                  <a:t>- Mỗi khi có xung nhịp tác dụng vào thì FF0 sẽ chuyển trạng thái (từ 0 lên 1 hoặc từ 1 về 0). Khi Q0 từ 1 về 0 thì sẽ làm cho ..</a:t>
                </a:r>
                <a:r>
                  <a:rPr lang="x-none" sz="2600" i="1" dirty="0">
                    <a:solidFill>
                      <a:srgbClr val="FF0000"/>
                    </a:solidFill>
                    <a:latin typeface="Arial" panose="020B0604020202020204" pitchFamily="34" charset="0"/>
                    <a:cs typeface="Arial" panose="020B0604020202020204" pitchFamily="34" charset="0"/>
                  </a:rPr>
                  <a:t>Q1</a:t>
                </a:r>
                <a:r>
                  <a:rPr lang="x-none" sz="2600" dirty="0">
                    <a:latin typeface="Arial" panose="020B0604020202020204" pitchFamily="34" charset="0"/>
                    <a:cs typeface="Arial" panose="020B0604020202020204" pitchFamily="34" charset="0"/>
                  </a:rPr>
                  <a:t>.. chuyển trạng thái (từ 0 lên 1 hoặc từ 1 về 0). Khi Q1 từ 1 về 0 thì sẽ làm cho ..</a:t>
                </a:r>
                <a:r>
                  <a:rPr lang="x-none" sz="2600" i="1" dirty="0">
                    <a:solidFill>
                      <a:srgbClr val="FF0000"/>
                    </a:solidFill>
                    <a:latin typeface="Arial" panose="020B0604020202020204" pitchFamily="34" charset="0"/>
                    <a:cs typeface="Arial" panose="020B0604020202020204" pitchFamily="34" charset="0"/>
                  </a:rPr>
                  <a:t>Q2</a:t>
                </a:r>
                <a:r>
                  <a:rPr lang="x-none" sz="2600" i="1" dirty="0">
                    <a:latin typeface="Arial" panose="020B0604020202020204" pitchFamily="34" charset="0"/>
                    <a:cs typeface="Arial" panose="020B0604020202020204" pitchFamily="34" charset="0"/>
                  </a:rPr>
                  <a:t>.</a:t>
                </a:r>
                <a:r>
                  <a:rPr lang="x-none" sz="2600" dirty="0">
                    <a:latin typeface="Arial" panose="020B0604020202020204" pitchFamily="34" charset="0"/>
                    <a:cs typeface="Arial" panose="020B0604020202020204" pitchFamily="34" charset="0"/>
                  </a:rPr>
                  <a:t>. chuyển trạng thái (từ 0 lên 1 hoặc từ 1 về 0) từ đó ta có bảng chân lí của bộ đếm.  </a:t>
                </a:r>
                <a:endParaRPr lang="en-US" sz="2600" dirty="0">
                  <a:latin typeface="Arial" panose="020B0604020202020204" pitchFamily="34" charset="0"/>
                  <a:cs typeface="Arial" panose="020B0604020202020204" pitchFamily="34" charset="0"/>
                </a:endParaRPr>
              </a:p>
            </p:txBody>
          </p:sp>
        </mc:Choice>
        <mc:Fallback xmlns="">
          <p:sp>
            <p:nvSpPr>
              <p:cNvPr id="230" name="TextBox 229">
                <a:extLst>
                  <a:ext uri="{FF2B5EF4-FFF2-40B4-BE49-F238E27FC236}">
                    <a16:creationId xmlns:a16="http://schemas.microsoft.com/office/drawing/2014/main" id="{18E8C93E-7D63-7A7C-156C-A7576CA6BB02}"/>
                  </a:ext>
                </a:extLst>
              </p:cNvPr>
              <p:cNvSpPr txBox="1">
                <a:spLocks noRot="1" noChangeAspect="1" noMove="1" noResize="1" noEditPoints="1" noAdjustHandles="1" noChangeArrowheads="1" noChangeShapeType="1" noTextEdit="1"/>
              </p:cNvSpPr>
              <p:nvPr/>
            </p:nvSpPr>
            <p:spPr>
              <a:xfrm>
                <a:off x="959270" y="901493"/>
                <a:ext cx="10436440" cy="5696368"/>
              </a:xfrm>
              <a:prstGeom prst="rect">
                <a:avLst/>
              </a:prstGeom>
              <a:blipFill>
                <a:blip r:embed="rId4"/>
                <a:stretch>
                  <a:fillRect l="-1051" t="-964" r="-1051" b="-1713"/>
                </a:stretch>
              </a:blipFill>
            </p:spPr>
            <p:txBody>
              <a:bodyPr/>
              <a:lstStyle/>
              <a:p>
                <a:r>
                  <a:rPr lang="en-US">
                    <a:noFill/>
                  </a:rPr>
                  <a:t> </a:t>
                </a:r>
              </a:p>
            </p:txBody>
          </p:sp>
        </mc:Fallback>
      </mc:AlternateContent>
      <p:sp>
        <p:nvSpPr>
          <p:cNvPr id="6" name="TextBox 5">
            <a:extLst>
              <a:ext uri="{FF2B5EF4-FFF2-40B4-BE49-F238E27FC236}">
                <a16:creationId xmlns:a16="http://schemas.microsoft.com/office/drawing/2014/main" id="{28E67E0E-5582-99DF-3312-449E7F45C8E4}"/>
              </a:ext>
            </a:extLst>
          </p:cNvPr>
          <p:cNvSpPr txBox="1"/>
          <p:nvPr/>
        </p:nvSpPr>
        <p:spPr>
          <a:xfrm>
            <a:off x="3072428" y="175437"/>
            <a:ext cx="6150864" cy="584775"/>
          </a:xfrm>
          <a:prstGeom prst="rect">
            <a:avLst/>
          </a:prstGeom>
          <a:noFill/>
        </p:spPr>
        <p:txBody>
          <a:bodyPr wrap="square">
            <a:spAutoFit/>
          </a:bodyPr>
          <a:lstStyle/>
          <a:p>
            <a:pPr algn="ctr"/>
            <a:r>
              <a:rPr lang="en-US" sz="3200" b="1" dirty="0">
                <a:solidFill>
                  <a:srgbClr val="FF0000"/>
                </a:solidFill>
                <a:latin typeface="Arial" panose="020B0604020202020204" pitchFamily="34" charset="0"/>
                <a:ea typeface="Times New Roman" panose="02020603050405020304" pitchFamily="18" charset="0"/>
                <a:cs typeface="Arial" panose="020B0604020202020204" pitchFamily="34" charset="0"/>
              </a:rPr>
              <a:t>GỢI Ý ĐÁP ÁN – PHT SỐ 03</a:t>
            </a:r>
          </a:p>
        </p:txBody>
      </p:sp>
    </p:spTree>
    <p:extLst>
      <p:ext uri="{BB962C8B-B14F-4D97-AF65-F5344CB8AC3E}">
        <p14:creationId xmlns:p14="http://schemas.microsoft.com/office/powerpoint/2010/main" val="327780699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30">
                                            <p:txEl>
                                              <p:pRg st="2" end="2"/>
                                            </p:txEl>
                                          </p:spTgt>
                                        </p:tgtEl>
                                        <p:attrNameLst>
                                          <p:attrName>style.visibility</p:attrName>
                                        </p:attrNameLst>
                                      </p:cBhvr>
                                      <p:to>
                                        <p:strVal val="visible"/>
                                      </p:to>
                                    </p:set>
                                    <p:anim calcmode="lin" valueType="num">
                                      <p:cBhvr>
                                        <p:cTn id="7" dur="1000" fill="hold"/>
                                        <p:tgtEl>
                                          <p:spTgt spid="230">
                                            <p:txEl>
                                              <p:pRg st="2" end="2"/>
                                            </p:txEl>
                                          </p:spTgt>
                                        </p:tgtEl>
                                        <p:attrNameLst>
                                          <p:attrName>ppt_w</p:attrName>
                                        </p:attrNameLst>
                                      </p:cBhvr>
                                      <p:tavLst>
                                        <p:tav tm="0">
                                          <p:val>
                                            <p:fltVal val="0"/>
                                          </p:val>
                                        </p:tav>
                                        <p:tav tm="100000">
                                          <p:val>
                                            <p:strVal val="#ppt_w"/>
                                          </p:val>
                                        </p:tav>
                                      </p:tavLst>
                                    </p:anim>
                                    <p:anim calcmode="lin" valueType="num">
                                      <p:cBhvr>
                                        <p:cTn id="8" dur="1000" fill="hold"/>
                                        <p:tgtEl>
                                          <p:spTgt spid="230">
                                            <p:txEl>
                                              <p:pRg st="2" end="2"/>
                                            </p:txEl>
                                          </p:spTgt>
                                        </p:tgtEl>
                                        <p:attrNameLst>
                                          <p:attrName>ppt_h</p:attrName>
                                        </p:attrNameLst>
                                      </p:cBhvr>
                                      <p:tavLst>
                                        <p:tav tm="0">
                                          <p:val>
                                            <p:fltVal val="0"/>
                                          </p:val>
                                        </p:tav>
                                        <p:tav tm="100000">
                                          <p:val>
                                            <p:strVal val="#ppt_h"/>
                                          </p:val>
                                        </p:tav>
                                      </p:tavLst>
                                    </p:anim>
                                    <p:anim calcmode="lin" valueType="num">
                                      <p:cBhvr>
                                        <p:cTn id="9" dur="1000" fill="hold"/>
                                        <p:tgtEl>
                                          <p:spTgt spid="230">
                                            <p:txEl>
                                              <p:pRg st="2" end="2"/>
                                            </p:txEl>
                                          </p:spTgt>
                                        </p:tgtEl>
                                        <p:attrNameLst>
                                          <p:attrName>style.rotation</p:attrName>
                                        </p:attrNameLst>
                                      </p:cBhvr>
                                      <p:tavLst>
                                        <p:tav tm="0">
                                          <p:val>
                                            <p:fltVal val="90"/>
                                          </p:val>
                                        </p:tav>
                                        <p:tav tm="100000">
                                          <p:val>
                                            <p:fltVal val="0"/>
                                          </p:val>
                                        </p:tav>
                                      </p:tavLst>
                                    </p:anim>
                                    <p:animEffect transition="in" filter="fade">
                                      <p:cBhvr>
                                        <p:cTn id="10" dur="1000"/>
                                        <p:tgtEl>
                                          <p:spTgt spid="230">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230">
                                            <p:txEl>
                                              <p:pRg st="3" end="3"/>
                                            </p:txEl>
                                          </p:spTgt>
                                        </p:tgtEl>
                                        <p:attrNameLst>
                                          <p:attrName>style.visibility</p:attrName>
                                        </p:attrNameLst>
                                      </p:cBhvr>
                                      <p:to>
                                        <p:strVal val="visible"/>
                                      </p:to>
                                    </p:set>
                                    <p:anim calcmode="lin" valueType="num">
                                      <p:cBhvr>
                                        <p:cTn id="15" dur="500" fill="hold"/>
                                        <p:tgtEl>
                                          <p:spTgt spid="230">
                                            <p:txEl>
                                              <p:pRg st="3" end="3"/>
                                            </p:txEl>
                                          </p:spTgt>
                                        </p:tgtEl>
                                        <p:attrNameLst>
                                          <p:attrName>ppt_w</p:attrName>
                                        </p:attrNameLst>
                                      </p:cBhvr>
                                      <p:tavLst>
                                        <p:tav tm="0">
                                          <p:val>
                                            <p:fltVal val="0"/>
                                          </p:val>
                                        </p:tav>
                                        <p:tav tm="100000">
                                          <p:val>
                                            <p:strVal val="#ppt_w"/>
                                          </p:val>
                                        </p:tav>
                                      </p:tavLst>
                                    </p:anim>
                                    <p:anim calcmode="lin" valueType="num">
                                      <p:cBhvr>
                                        <p:cTn id="16" dur="500" fill="hold"/>
                                        <p:tgtEl>
                                          <p:spTgt spid="230">
                                            <p:txEl>
                                              <p:pRg st="3" end="3"/>
                                            </p:txEl>
                                          </p:spTgt>
                                        </p:tgtEl>
                                        <p:attrNameLst>
                                          <p:attrName>ppt_h</p:attrName>
                                        </p:attrNameLst>
                                      </p:cBhvr>
                                      <p:tavLst>
                                        <p:tav tm="0">
                                          <p:val>
                                            <p:fltVal val="0"/>
                                          </p:val>
                                        </p:tav>
                                        <p:tav tm="100000">
                                          <p:val>
                                            <p:strVal val="#ppt_h"/>
                                          </p:val>
                                        </p:tav>
                                      </p:tavLst>
                                    </p:anim>
                                    <p:animEffect transition="in" filter="fade">
                                      <p:cBhvr>
                                        <p:cTn id="17" dur="500"/>
                                        <p:tgtEl>
                                          <p:spTgt spid="23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58" y="-236174"/>
            <a:ext cx="1054337" cy="1312232"/>
          </a:xfrm>
          <a:prstGeom prst="rect">
            <a:avLst/>
          </a:prstGeom>
        </p:spPr>
      </p:pic>
      <p:graphicFrame>
        <p:nvGraphicFramePr>
          <p:cNvPr id="3" name="Table 2">
            <a:extLst>
              <a:ext uri="{FF2B5EF4-FFF2-40B4-BE49-F238E27FC236}">
                <a16:creationId xmlns:a16="http://schemas.microsoft.com/office/drawing/2014/main" id="{B3D7865C-8F73-262D-3729-8F3573BB160A}"/>
              </a:ext>
            </a:extLst>
          </p:cNvPr>
          <p:cNvGraphicFramePr>
            <a:graphicFrameLocks noGrp="1"/>
          </p:cNvGraphicFramePr>
          <p:nvPr>
            <p:extLst>
              <p:ext uri="{D42A27DB-BD31-4B8C-83A1-F6EECF244321}">
                <p14:modId xmlns:p14="http://schemas.microsoft.com/office/powerpoint/2010/main" val="3969900440"/>
              </p:ext>
            </p:extLst>
          </p:nvPr>
        </p:nvGraphicFramePr>
        <p:xfrm>
          <a:off x="1032302" y="1554481"/>
          <a:ext cx="10241280" cy="4395723"/>
        </p:xfrm>
        <a:graphic>
          <a:graphicData uri="http://schemas.openxmlformats.org/drawingml/2006/table">
            <a:tbl>
              <a:tblPr firstRow="1" firstCol="1" bandRow="1"/>
              <a:tblGrid>
                <a:gridCol w="2048256">
                  <a:extLst>
                    <a:ext uri="{9D8B030D-6E8A-4147-A177-3AD203B41FA5}">
                      <a16:colId xmlns:a16="http://schemas.microsoft.com/office/drawing/2014/main" val="1469810443"/>
                    </a:ext>
                  </a:extLst>
                </a:gridCol>
                <a:gridCol w="1674322">
                  <a:extLst>
                    <a:ext uri="{9D8B030D-6E8A-4147-A177-3AD203B41FA5}">
                      <a16:colId xmlns:a16="http://schemas.microsoft.com/office/drawing/2014/main" val="704851911"/>
                    </a:ext>
                  </a:extLst>
                </a:gridCol>
                <a:gridCol w="1634490">
                  <a:extLst>
                    <a:ext uri="{9D8B030D-6E8A-4147-A177-3AD203B41FA5}">
                      <a16:colId xmlns:a16="http://schemas.microsoft.com/office/drawing/2014/main" val="151260029"/>
                    </a:ext>
                  </a:extLst>
                </a:gridCol>
                <a:gridCol w="1657350">
                  <a:extLst>
                    <a:ext uri="{9D8B030D-6E8A-4147-A177-3AD203B41FA5}">
                      <a16:colId xmlns:a16="http://schemas.microsoft.com/office/drawing/2014/main" val="929981888"/>
                    </a:ext>
                  </a:extLst>
                </a:gridCol>
                <a:gridCol w="3226862">
                  <a:extLst>
                    <a:ext uri="{9D8B030D-6E8A-4147-A177-3AD203B41FA5}">
                      <a16:colId xmlns:a16="http://schemas.microsoft.com/office/drawing/2014/main" val="906766758"/>
                    </a:ext>
                  </a:extLst>
                </a:gridCol>
              </a:tblGrid>
              <a:tr h="853440">
                <a:tc>
                  <a:txBody>
                    <a:bodyPr/>
                    <a:lstStyle/>
                    <a:p>
                      <a:pPr marL="0" marR="0" algn="ctr">
                        <a:lnSpc>
                          <a:spcPct val="100000"/>
                        </a:lnSpc>
                        <a:spcBef>
                          <a:spcPts val="600"/>
                        </a:spcBef>
                        <a:spcAft>
                          <a:spcPts val="600"/>
                        </a:spcAft>
                      </a:pPr>
                      <a:r>
                        <a:rPr lang="x-none" sz="2800" b="1" kern="100" dirty="0">
                          <a:solidFill>
                            <a:srgbClr val="0070C0"/>
                          </a:solidFill>
                          <a:effectLst/>
                          <a:latin typeface="Arial" panose="020B0604020202020204" pitchFamily="34" charset="0"/>
                          <a:ea typeface="Calibri" panose="020F0502020204030204" pitchFamily="34" charset="0"/>
                          <a:cs typeface="Arial" panose="020B0604020202020204" pitchFamily="34" charset="0"/>
                        </a:rPr>
                        <a:t>Xung vào</a:t>
                      </a:r>
                      <a:endParaRPr lang="en-US" sz="2800" kern="100" dirty="0">
                        <a:solidFill>
                          <a:srgbClr val="0070C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Bef>
                          <a:spcPts val="600"/>
                        </a:spcBef>
                        <a:spcAft>
                          <a:spcPts val="600"/>
                        </a:spcAft>
                      </a:pPr>
                      <a:r>
                        <a:rPr lang="x-none" sz="2800" b="1" kern="100" dirty="0">
                          <a:solidFill>
                            <a:srgbClr val="0070C0"/>
                          </a:solidFill>
                          <a:effectLst/>
                          <a:latin typeface="Arial" panose="020B0604020202020204" pitchFamily="34" charset="0"/>
                          <a:ea typeface="Calibri" panose="020F0502020204030204" pitchFamily="34" charset="0"/>
                          <a:cs typeface="Arial" panose="020B0604020202020204" pitchFamily="34" charset="0"/>
                        </a:rPr>
                        <a:t>Q2</a:t>
                      </a:r>
                      <a:endParaRPr lang="en-US" sz="2800" kern="100" dirty="0">
                        <a:solidFill>
                          <a:srgbClr val="0070C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Bef>
                          <a:spcPts val="600"/>
                        </a:spcBef>
                        <a:spcAft>
                          <a:spcPts val="600"/>
                        </a:spcAft>
                      </a:pPr>
                      <a:r>
                        <a:rPr lang="x-none" sz="2800" b="1" kern="100">
                          <a:solidFill>
                            <a:srgbClr val="0070C0"/>
                          </a:solidFill>
                          <a:effectLst/>
                          <a:latin typeface="Arial" panose="020B0604020202020204" pitchFamily="34" charset="0"/>
                          <a:ea typeface="Calibri" panose="020F0502020204030204" pitchFamily="34" charset="0"/>
                          <a:cs typeface="Arial" panose="020B0604020202020204" pitchFamily="34" charset="0"/>
                        </a:rPr>
                        <a:t>Q1</a:t>
                      </a:r>
                      <a:endParaRPr lang="en-US" sz="2800" kern="100">
                        <a:solidFill>
                          <a:srgbClr val="0070C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Bef>
                          <a:spcPts val="600"/>
                        </a:spcBef>
                        <a:spcAft>
                          <a:spcPts val="600"/>
                        </a:spcAft>
                      </a:pPr>
                      <a:r>
                        <a:rPr lang="x-none" sz="2800" b="1" kern="100" dirty="0">
                          <a:solidFill>
                            <a:srgbClr val="0070C0"/>
                          </a:solidFill>
                          <a:effectLst/>
                          <a:latin typeface="Arial" panose="020B0604020202020204" pitchFamily="34" charset="0"/>
                          <a:ea typeface="Calibri" panose="020F0502020204030204" pitchFamily="34" charset="0"/>
                          <a:cs typeface="Arial" panose="020B0604020202020204" pitchFamily="34" charset="0"/>
                        </a:rPr>
                        <a:t>Q0</a:t>
                      </a:r>
                      <a:endParaRPr lang="en-US" sz="2800" kern="100" dirty="0">
                        <a:solidFill>
                          <a:srgbClr val="0070C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Bef>
                          <a:spcPts val="600"/>
                        </a:spcBef>
                        <a:spcAft>
                          <a:spcPts val="600"/>
                        </a:spcAft>
                      </a:pPr>
                      <a:r>
                        <a:rPr lang="x-none" sz="2800" b="1" kern="100" dirty="0">
                          <a:solidFill>
                            <a:srgbClr val="0070C0"/>
                          </a:solidFill>
                          <a:effectLst/>
                          <a:latin typeface="Arial" panose="020B0604020202020204" pitchFamily="34" charset="0"/>
                          <a:ea typeface="Calibri" panose="020F0502020204030204" pitchFamily="34" charset="0"/>
                          <a:cs typeface="Arial" panose="020B0604020202020204" pitchFamily="34" charset="0"/>
                        </a:rPr>
                        <a:t>Giá trị thập phân</a:t>
                      </a:r>
                      <a:endParaRPr lang="en-US" sz="2800" kern="100" dirty="0">
                        <a:solidFill>
                          <a:srgbClr val="0070C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71297081"/>
                  </a:ext>
                </a:extLst>
              </a:tr>
              <a:tr h="442591">
                <a:tc>
                  <a:txBody>
                    <a:bodyPr/>
                    <a:lstStyle/>
                    <a:p>
                      <a:pPr marL="0" marR="0" algn="ctr">
                        <a:lnSpc>
                          <a:spcPct val="100000"/>
                        </a:lnSpc>
                        <a:spcBef>
                          <a:spcPts val="600"/>
                        </a:spcBef>
                        <a:spcAft>
                          <a:spcPts val="600"/>
                        </a:spcAft>
                      </a:pPr>
                      <a:r>
                        <a:rPr lang="en-US" sz="2800" b="1" kern="100" dirty="0">
                          <a:solidFill>
                            <a:schemeClr val="tx1"/>
                          </a:solidFill>
                          <a:effectLst/>
                          <a:latin typeface="Arial" panose="020B0604020202020204" pitchFamily="34" charset="0"/>
                          <a:ea typeface="Calibri" panose="020F0502020204030204" pitchFamily="34" charset="0"/>
                          <a:cs typeface="Arial" panose="020B0604020202020204" pitchFamily="34" charset="0"/>
                        </a:rPr>
                        <a:t>X</a:t>
                      </a:r>
                      <a:r>
                        <a:rPr lang="x-none" sz="2800" b="1" kern="100" dirty="0">
                          <a:solidFill>
                            <a:schemeClr val="tx1"/>
                          </a:solidFill>
                          <a:effectLst/>
                          <a:latin typeface="Arial" panose="020B0604020202020204" pitchFamily="34" charset="0"/>
                          <a:ea typeface="Calibri" panose="020F0502020204030204" pitchFamily="34" charset="0"/>
                          <a:cs typeface="Arial" panose="020B0604020202020204" pitchFamily="34" charset="0"/>
                        </a:rPr>
                        <a:t>óa</a:t>
                      </a:r>
                      <a:endParaRPr lang="en-US" sz="2800" b="1" kern="1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Bef>
                          <a:spcPts val="600"/>
                        </a:spcBef>
                        <a:spcAft>
                          <a:spcPts val="600"/>
                        </a:spcAft>
                      </a:pPr>
                      <a:r>
                        <a:rPr lang="x-none" sz="2800" kern="100">
                          <a:effectLst/>
                          <a:latin typeface="Arial" panose="020B0604020202020204" pitchFamily="34" charset="0"/>
                          <a:ea typeface="Calibri" panose="020F0502020204030204" pitchFamily="34" charset="0"/>
                          <a:cs typeface="Arial" panose="020B0604020202020204" pitchFamily="34" charset="0"/>
                        </a:rPr>
                        <a:t>0</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Bef>
                          <a:spcPts val="600"/>
                        </a:spcBef>
                        <a:spcAft>
                          <a:spcPts val="600"/>
                        </a:spcAft>
                      </a:pPr>
                      <a:r>
                        <a:rPr lang="x-none" sz="2800" kern="100">
                          <a:effectLst/>
                          <a:latin typeface="Arial" panose="020B0604020202020204" pitchFamily="34" charset="0"/>
                          <a:ea typeface="Calibri" panose="020F0502020204030204" pitchFamily="34" charset="0"/>
                          <a:cs typeface="Arial" panose="020B0604020202020204" pitchFamily="34" charset="0"/>
                        </a:rPr>
                        <a:t>0</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Bef>
                          <a:spcPts val="600"/>
                        </a:spcBef>
                        <a:spcAft>
                          <a:spcPts val="600"/>
                        </a:spcAft>
                      </a:pPr>
                      <a:r>
                        <a:rPr lang="x-none" sz="2800" kern="100">
                          <a:effectLst/>
                          <a:latin typeface="Arial" panose="020B0604020202020204" pitchFamily="34" charset="0"/>
                          <a:ea typeface="Calibri" panose="020F0502020204030204" pitchFamily="34" charset="0"/>
                          <a:cs typeface="Arial" panose="020B0604020202020204" pitchFamily="34" charset="0"/>
                        </a:rPr>
                        <a:t>0</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Bef>
                          <a:spcPts val="600"/>
                        </a:spcBef>
                        <a:spcAft>
                          <a:spcPts val="600"/>
                        </a:spcAft>
                      </a:pPr>
                      <a:r>
                        <a:rPr lang="x-none" sz="2800" kern="100" dirty="0">
                          <a:solidFill>
                            <a:schemeClr val="tx1"/>
                          </a:solidFill>
                          <a:effectLst/>
                          <a:latin typeface="Arial" panose="020B0604020202020204" pitchFamily="34" charset="0"/>
                          <a:ea typeface="Calibri" panose="020F0502020204030204" pitchFamily="34" charset="0"/>
                          <a:cs typeface="Arial" panose="020B0604020202020204" pitchFamily="34" charset="0"/>
                        </a:rPr>
                        <a:t>0</a:t>
                      </a:r>
                      <a:endParaRPr lang="en-US" sz="2800" kern="1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07093455"/>
                  </a:ext>
                </a:extLst>
              </a:tr>
              <a:tr h="451304">
                <a:tc>
                  <a:txBody>
                    <a:bodyPr/>
                    <a:lstStyle/>
                    <a:p>
                      <a:pPr marL="0" marR="0" algn="ctr">
                        <a:lnSpc>
                          <a:spcPct val="100000"/>
                        </a:lnSpc>
                        <a:spcBef>
                          <a:spcPts val="600"/>
                        </a:spcBef>
                        <a:spcAft>
                          <a:spcPts val="600"/>
                        </a:spcAft>
                      </a:pPr>
                      <a:r>
                        <a:rPr lang="x-none" sz="2800" b="1" kern="100" dirty="0">
                          <a:solidFill>
                            <a:schemeClr val="tx1"/>
                          </a:solidFill>
                          <a:effectLst/>
                          <a:latin typeface="Arial" panose="020B0604020202020204" pitchFamily="34" charset="0"/>
                          <a:ea typeface="Calibri" panose="020F0502020204030204" pitchFamily="34" charset="0"/>
                          <a:cs typeface="Arial" panose="020B0604020202020204" pitchFamily="34" charset="0"/>
                        </a:rPr>
                        <a:t>1</a:t>
                      </a:r>
                      <a:endParaRPr lang="en-US" sz="2800" b="1" kern="1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Bef>
                          <a:spcPts val="600"/>
                        </a:spcBef>
                        <a:spcAft>
                          <a:spcPts val="600"/>
                        </a:spcAft>
                      </a:pPr>
                      <a:r>
                        <a:rPr lang="x-none" sz="2800" kern="100">
                          <a:effectLst/>
                          <a:latin typeface="Arial" panose="020B0604020202020204" pitchFamily="34" charset="0"/>
                          <a:ea typeface="Calibri" panose="020F0502020204030204" pitchFamily="34" charset="0"/>
                          <a:cs typeface="Arial" panose="020B0604020202020204" pitchFamily="34" charset="0"/>
                        </a:rPr>
                        <a:t>0</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Bef>
                          <a:spcPts val="600"/>
                        </a:spcBef>
                        <a:spcAft>
                          <a:spcPts val="600"/>
                        </a:spcAft>
                      </a:pPr>
                      <a:r>
                        <a:rPr lang="x-none" sz="2800" kern="100">
                          <a:effectLst/>
                          <a:latin typeface="Arial" panose="020B0604020202020204" pitchFamily="34" charset="0"/>
                          <a:ea typeface="Calibri" panose="020F0502020204030204" pitchFamily="34" charset="0"/>
                          <a:cs typeface="Arial" panose="020B0604020202020204" pitchFamily="34" charset="0"/>
                        </a:rPr>
                        <a:t>0</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Bef>
                          <a:spcPts val="600"/>
                        </a:spcBef>
                        <a:spcAft>
                          <a:spcPts val="600"/>
                        </a:spcAft>
                      </a:pPr>
                      <a:r>
                        <a:rPr lang="x-none" sz="2800" kern="100">
                          <a:effectLst/>
                          <a:latin typeface="Arial" panose="020B0604020202020204" pitchFamily="34" charset="0"/>
                          <a:ea typeface="Calibri" panose="020F0502020204030204" pitchFamily="34" charset="0"/>
                          <a:cs typeface="Arial" panose="020B0604020202020204" pitchFamily="34" charset="0"/>
                        </a:rPr>
                        <a:t>1</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Bef>
                          <a:spcPts val="600"/>
                        </a:spcBef>
                        <a:spcAft>
                          <a:spcPts val="600"/>
                        </a:spcAft>
                      </a:pPr>
                      <a:r>
                        <a:rPr lang="x-none" sz="2800" kern="100" dirty="0">
                          <a:solidFill>
                            <a:schemeClr val="tx1"/>
                          </a:solidFill>
                          <a:effectLst/>
                          <a:latin typeface="Arial" panose="020B0604020202020204" pitchFamily="34" charset="0"/>
                          <a:ea typeface="Calibri" panose="020F0502020204030204" pitchFamily="34" charset="0"/>
                          <a:cs typeface="Arial" panose="020B0604020202020204" pitchFamily="34" charset="0"/>
                        </a:rPr>
                        <a:t>1</a:t>
                      </a:r>
                      <a:endParaRPr lang="en-US" sz="2800" kern="1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63316918"/>
                  </a:ext>
                </a:extLst>
              </a:tr>
              <a:tr h="442591">
                <a:tc>
                  <a:txBody>
                    <a:bodyPr/>
                    <a:lstStyle/>
                    <a:p>
                      <a:pPr marL="0" marR="0" algn="ctr">
                        <a:lnSpc>
                          <a:spcPct val="100000"/>
                        </a:lnSpc>
                        <a:spcBef>
                          <a:spcPts val="600"/>
                        </a:spcBef>
                        <a:spcAft>
                          <a:spcPts val="600"/>
                        </a:spcAft>
                      </a:pPr>
                      <a:r>
                        <a:rPr lang="x-none" sz="2800" b="1" kern="100" dirty="0">
                          <a:solidFill>
                            <a:schemeClr val="tx1"/>
                          </a:solidFill>
                          <a:effectLst/>
                          <a:latin typeface="Arial" panose="020B0604020202020204" pitchFamily="34" charset="0"/>
                          <a:ea typeface="Calibri" panose="020F0502020204030204" pitchFamily="34" charset="0"/>
                          <a:cs typeface="Arial" panose="020B0604020202020204" pitchFamily="34" charset="0"/>
                        </a:rPr>
                        <a:t>2</a:t>
                      </a:r>
                      <a:endParaRPr lang="en-US" sz="2800" b="1" kern="1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Bef>
                          <a:spcPts val="600"/>
                        </a:spcBef>
                        <a:spcAft>
                          <a:spcPts val="600"/>
                        </a:spcAft>
                      </a:pPr>
                      <a:r>
                        <a:rPr lang="x-none" sz="2800" kern="100" dirty="0">
                          <a:effectLst/>
                          <a:latin typeface="Arial" panose="020B0604020202020204" pitchFamily="34" charset="0"/>
                          <a:ea typeface="Calibri" panose="020F0502020204030204" pitchFamily="34" charset="0"/>
                          <a:cs typeface="Arial" panose="020B0604020202020204" pitchFamily="34" charset="0"/>
                        </a:rPr>
                        <a:t>0</a:t>
                      </a:r>
                      <a:endParaRPr lang="en-US" sz="2800" kern="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Bef>
                          <a:spcPts val="600"/>
                        </a:spcBef>
                        <a:spcAft>
                          <a:spcPts val="600"/>
                        </a:spcAft>
                      </a:pPr>
                      <a:r>
                        <a:rPr lang="x-none" sz="2800" kern="100">
                          <a:effectLst/>
                          <a:latin typeface="Arial" panose="020B0604020202020204" pitchFamily="34" charset="0"/>
                          <a:ea typeface="Calibri" panose="020F0502020204030204" pitchFamily="34" charset="0"/>
                          <a:cs typeface="Arial" panose="020B0604020202020204" pitchFamily="34" charset="0"/>
                        </a:rPr>
                        <a:t>1</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Bef>
                          <a:spcPts val="600"/>
                        </a:spcBef>
                        <a:spcAft>
                          <a:spcPts val="600"/>
                        </a:spcAft>
                      </a:pPr>
                      <a:r>
                        <a:rPr lang="x-none" sz="2800" kern="100">
                          <a:effectLst/>
                          <a:latin typeface="Arial" panose="020B0604020202020204" pitchFamily="34" charset="0"/>
                          <a:ea typeface="Calibri" panose="020F0502020204030204" pitchFamily="34" charset="0"/>
                          <a:cs typeface="Arial" panose="020B0604020202020204" pitchFamily="34" charset="0"/>
                        </a:rPr>
                        <a:t>0</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Bef>
                          <a:spcPts val="600"/>
                        </a:spcBef>
                        <a:spcAft>
                          <a:spcPts val="600"/>
                        </a:spcAft>
                      </a:pPr>
                      <a:r>
                        <a:rPr lang="x-none" sz="2800" kern="100" dirty="0">
                          <a:solidFill>
                            <a:schemeClr val="tx1"/>
                          </a:solidFill>
                          <a:effectLst/>
                          <a:latin typeface="Arial" panose="020B0604020202020204" pitchFamily="34" charset="0"/>
                          <a:ea typeface="Calibri" panose="020F0502020204030204" pitchFamily="34" charset="0"/>
                          <a:cs typeface="Arial" panose="020B0604020202020204" pitchFamily="34" charset="0"/>
                        </a:rPr>
                        <a:t>2</a:t>
                      </a:r>
                      <a:endParaRPr lang="en-US" sz="2800" kern="1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16662044"/>
                  </a:ext>
                </a:extLst>
              </a:tr>
              <a:tr h="442591">
                <a:tc>
                  <a:txBody>
                    <a:bodyPr/>
                    <a:lstStyle/>
                    <a:p>
                      <a:pPr marL="0" marR="0" algn="ctr">
                        <a:lnSpc>
                          <a:spcPct val="100000"/>
                        </a:lnSpc>
                        <a:spcBef>
                          <a:spcPts val="600"/>
                        </a:spcBef>
                        <a:spcAft>
                          <a:spcPts val="600"/>
                        </a:spcAft>
                      </a:pPr>
                      <a:r>
                        <a:rPr lang="x-none" sz="2800" b="1" kern="100" dirty="0">
                          <a:solidFill>
                            <a:schemeClr val="tx1"/>
                          </a:solidFill>
                          <a:effectLst/>
                          <a:latin typeface="Arial" panose="020B0604020202020204" pitchFamily="34" charset="0"/>
                          <a:ea typeface="Calibri" panose="020F0502020204030204" pitchFamily="34" charset="0"/>
                          <a:cs typeface="Arial" panose="020B0604020202020204" pitchFamily="34" charset="0"/>
                        </a:rPr>
                        <a:t>3</a:t>
                      </a:r>
                      <a:endParaRPr lang="en-US" sz="2800" b="1" kern="1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defTabSz="914400" rtl="0" eaLnBrk="1" latinLnBrk="0" hangingPunct="1">
                        <a:lnSpc>
                          <a:spcPct val="100000"/>
                        </a:lnSpc>
                        <a:spcBef>
                          <a:spcPts val="600"/>
                        </a:spcBef>
                        <a:spcAft>
                          <a:spcPts val="600"/>
                        </a:spcAft>
                      </a:pPr>
                      <a:r>
                        <a:rPr lang="x-none" sz="2800" kern="100" dirty="0">
                          <a:solidFill>
                            <a:srgbClr val="FF0000"/>
                          </a:solidFill>
                          <a:effectLst/>
                          <a:latin typeface="Arial" panose="020B0604020202020204" pitchFamily="34" charset="0"/>
                          <a:ea typeface="Calibri" panose="020F0502020204030204" pitchFamily="34" charset="0"/>
                          <a:cs typeface="Arial" panose="020B0604020202020204" pitchFamily="34" charset="0"/>
                        </a:rPr>
                        <a:t>0</a:t>
                      </a:r>
                      <a:endParaRPr lang="en-US" sz="2800" kern="100"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defTabSz="914400" rtl="0" eaLnBrk="1" latinLnBrk="0" hangingPunct="1">
                        <a:lnSpc>
                          <a:spcPct val="100000"/>
                        </a:lnSpc>
                        <a:spcBef>
                          <a:spcPts val="600"/>
                        </a:spcBef>
                        <a:spcAft>
                          <a:spcPts val="600"/>
                        </a:spcAft>
                      </a:pPr>
                      <a:r>
                        <a:rPr lang="x-none" sz="2800" kern="100">
                          <a:solidFill>
                            <a:srgbClr val="FF0000"/>
                          </a:solidFill>
                          <a:effectLst/>
                          <a:latin typeface="Arial" panose="020B0604020202020204" pitchFamily="34" charset="0"/>
                          <a:ea typeface="Calibri" panose="020F0502020204030204" pitchFamily="34" charset="0"/>
                          <a:cs typeface="Arial" panose="020B0604020202020204" pitchFamily="34" charset="0"/>
                        </a:rPr>
                        <a:t>1</a:t>
                      </a:r>
                      <a:endParaRPr lang="en-US" sz="2800" kern="100">
                        <a:solidFill>
                          <a:srgbClr val="FF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defTabSz="914400" rtl="0" eaLnBrk="1" latinLnBrk="0" hangingPunct="1">
                        <a:lnSpc>
                          <a:spcPct val="100000"/>
                        </a:lnSpc>
                        <a:spcBef>
                          <a:spcPts val="600"/>
                        </a:spcBef>
                        <a:spcAft>
                          <a:spcPts val="600"/>
                        </a:spcAft>
                      </a:pPr>
                      <a:r>
                        <a:rPr lang="x-none" sz="2800" kern="100">
                          <a:solidFill>
                            <a:srgbClr val="FF0000"/>
                          </a:solidFill>
                          <a:effectLst/>
                          <a:latin typeface="Arial" panose="020B0604020202020204" pitchFamily="34" charset="0"/>
                          <a:ea typeface="Calibri" panose="020F0502020204030204" pitchFamily="34" charset="0"/>
                          <a:cs typeface="Arial" panose="020B0604020202020204" pitchFamily="34" charset="0"/>
                        </a:rPr>
                        <a:t>1</a:t>
                      </a:r>
                      <a:endParaRPr lang="en-US" sz="2800" kern="100">
                        <a:solidFill>
                          <a:srgbClr val="FF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defTabSz="914400" rtl="0" eaLnBrk="1" latinLnBrk="0" hangingPunct="1">
                        <a:lnSpc>
                          <a:spcPct val="100000"/>
                        </a:lnSpc>
                        <a:spcBef>
                          <a:spcPts val="600"/>
                        </a:spcBef>
                        <a:spcAft>
                          <a:spcPts val="600"/>
                        </a:spcAft>
                      </a:pPr>
                      <a:r>
                        <a:rPr lang="x-none" sz="2800" kern="100">
                          <a:solidFill>
                            <a:srgbClr val="FF0000"/>
                          </a:solidFill>
                          <a:effectLst/>
                          <a:latin typeface="Arial" panose="020B0604020202020204" pitchFamily="34" charset="0"/>
                          <a:ea typeface="Calibri" panose="020F0502020204030204" pitchFamily="34" charset="0"/>
                          <a:cs typeface="Arial" panose="020B0604020202020204" pitchFamily="34" charset="0"/>
                        </a:rPr>
                        <a:t>3</a:t>
                      </a:r>
                      <a:endParaRPr lang="en-US" sz="2800" kern="100">
                        <a:solidFill>
                          <a:srgbClr val="FF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57483657"/>
                  </a:ext>
                </a:extLst>
              </a:tr>
              <a:tr h="442591">
                <a:tc>
                  <a:txBody>
                    <a:bodyPr/>
                    <a:lstStyle/>
                    <a:p>
                      <a:pPr marL="0" marR="0" algn="ctr">
                        <a:lnSpc>
                          <a:spcPct val="100000"/>
                        </a:lnSpc>
                        <a:spcBef>
                          <a:spcPts val="600"/>
                        </a:spcBef>
                        <a:spcAft>
                          <a:spcPts val="600"/>
                        </a:spcAft>
                      </a:pPr>
                      <a:r>
                        <a:rPr lang="x-none" sz="2800" b="1" kern="100" dirty="0">
                          <a:solidFill>
                            <a:schemeClr val="tx1"/>
                          </a:solidFill>
                          <a:effectLst/>
                          <a:latin typeface="Arial" panose="020B0604020202020204" pitchFamily="34" charset="0"/>
                          <a:ea typeface="Calibri" panose="020F0502020204030204" pitchFamily="34" charset="0"/>
                          <a:cs typeface="Arial" panose="020B0604020202020204" pitchFamily="34" charset="0"/>
                        </a:rPr>
                        <a:t>4</a:t>
                      </a:r>
                      <a:endParaRPr lang="en-US" sz="2800" b="1" kern="1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defTabSz="914400" rtl="0" eaLnBrk="1" latinLnBrk="0" hangingPunct="1">
                        <a:lnSpc>
                          <a:spcPct val="100000"/>
                        </a:lnSpc>
                        <a:spcBef>
                          <a:spcPts val="600"/>
                        </a:spcBef>
                        <a:spcAft>
                          <a:spcPts val="600"/>
                        </a:spcAft>
                      </a:pPr>
                      <a:r>
                        <a:rPr lang="x-none" sz="2800" kern="100">
                          <a:solidFill>
                            <a:srgbClr val="FF0000"/>
                          </a:solidFill>
                          <a:effectLst/>
                          <a:latin typeface="Arial" panose="020B0604020202020204" pitchFamily="34" charset="0"/>
                          <a:ea typeface="Calibri" panose="020F0502020204030204" pitchFamily="34" charset="0"/>
                          <a:cs typeface="Arial" panose="020B0604020202020204" pitchFamily="34" charset="0"/>
                        </a:rPr>
                        <a:t>1</a:t>
                      </a:r>
                      <a:endParaRPr lang="en-US" sz="2800" kern="100">
                        <a:solidFill>
                          <a:srgbClr val="FF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defTabSz="914400" rtl="0" eaLnBrk="1" latinLnBrk="0" hangingPunct="1">
                        <a:lnSpc>
                          <a:spcPct val="100000"/>
                        </a:lnSpc>
                        <a:spcBef>
                          <a:spcPts val="600"/>
                        </a:spcBef>
                        <a:spcAft>
                          <a:spcPts val="600"/>
                        </a:spcAft>
                      </a:pPr>
                      <a:r>
                        <a:rPr lang="x-none" sz="2800" kern="100">
                          <a:solidFill>
                            <a:srgbClr val="FF0000"/>
                          </a:solidFill>
                          <a:effectLst/>
                          <a:latin typeface="Arial" panose="020B0604020202020204" pitchFamily="34" charset="0"/>
                          <a:ea typeface="Calibri" panose="020F0502020204030204" pitchFamily="34" charset="0"/>
                          <a:cs typeface="Arial" panose="020B0604020202020204" pitchFamily="34" charset="0"/>
                        </a:rPr>
                        <a:t>0</a:t>
                      </a:r>
                      <a:endParaRPr lang="en-US" sz="2800" kern="100">
                        <a:solidFill>
                          <a:srgbClr val="FF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defTabSz="914400" rtl="0" eaLnBrk="1" latinLnBrk="0" hangingPunct="1">
                        <a:lnSpc>
                          <a:spcPct val="100000"/>
                        </a:lnSpc>
                        <a:spcBef>
                          <a:spcPts val="600"/>
                        </a:spcBef>
                        <a:spcAft>
                          <a:spcPts val="600"/>
                        </a:spcAft>
                      </a:pPr>
                      <a:r>
                        <a:rPr lang="x-none" sz="2800" kern="100">
                          <a:solidFill>
                            <a:srgbClr val="FF0000"/>
                          </a:solidFill>
                          <a:effectLst/>
                          <a:latin typeface="Arial" panose="020B0604020202020204" pitchFamily="34" charset="0"/>
                          <a:ea typeface="Calibri" panose="020F0502020204030204" pitchFamily="34" charset="0"/>
                          <a:cs typeface="Arial" panose="020B0604020202020204" pitchFamily="34" charset="0"/>
                        </a:rPr>
                        <a:t>0</a:t>
                      </a:r>
                      <a:endParaRPr lang="en-US" sz="2800" kern="100">
                        <a:solidFill>
                          <a:srgbClr val="FF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defTabSz="914400" rtl="0" eaLnBrk="1" latinLnBrk="0" hangingPunct="1">
                        <a:lnSpc>
                          <a:spcPct val="100000"/>
                        </a:lnSpc>
                        <a:spcBef>
                          <a:spcPts val="600"/>
                        </a:spcBef>
                        <a:spcAft>
                          <a:spcPts val="600"/>
                        </a:spcAft>
                      </a:pPr>
                      <a:r>
                        <a:rPr lang="x-none" sz="2800" kern="100">
                          <a:solidFill>
                            <a:srgbClr val="FF0000"/>
                          </a:solidFill>
                          <a:effectLst/>
                          <a:latin typeface="Arial" panose="020B0604020202020204" pitchFamily="34" charset="0"/>
                          <a:ea typeface="Calibri" panose="020F0502020204030204" pitchFamily="34" charset="0"/>
                          <a:cs typeface="Arial" panose="020B0604020202020204" pitchFamily="34" charset="0"/>
                        </a:rPr>
                        <a:t>4</a:t>
                      </a:r>
                      <a:endParaRPr lang="en-US" sz="2800" kern="100">
                        <a:solidFill>
                          <a:srgbClr val="FF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57582145"/>
                  </a:ext>
                </a:extLst>
              </a:tr>
              <a:tr h="451304">
                <a:tc>
                  <a:txBody>
                    <a:bodyPr/>
                    <a:lstStyle/>
                    <a:p>
                      <a:pPr marL="0" marR="0" algn="ctr">
                        <a:lnSpc>
                          <a:spcPct val="100000"/>
                        </a:lnSpc>
                        <a:spcBef>
                          <a:spcPts val="600"/>
                        </a:spcBef>
                        <a:spcAft>
                          <a:spcPts val="600"/>
                        </a:spcAft>
                      </a:pPr>
                      <a:r>
                        <a:rPr lang="x-none" sz="2800" b="1" kern="100" dirty="0">
                          <a:solidFill>
                            <a:schemeClr val="tx1"/>
                          </a:solidFill>
                          <a:effectLst/>
                          <a:latin typeface="Arial" panose="020B0604020202020204" pitchFamily="34" charset="0"/>
                          <a:ea typeface="Calibri" panose="020F0502020204030204" pitchFamily="34" charset="0"/>
                          <a:cs typeface="Arial" panose="020B0604020202020204" pitchFamily="34" charset="0"/>
                        </a:rPr>
                        <a:t>5</a:t>
                      </a:r>
                      <a:endParaRPr lang="en-US" sz="2800" b="1" kern="1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defTabSz="914400" rtl="0" eaLnBrk="1" latinLnBrk="0" hangingPunct="1">
                        <a:lnSpc>
                          <a:spcPct val="100000"/>
                        </a:lnSpc>
                        <a:spcBef>
                          <a:spcPts val="600"/>
                        </a:spcBef>
                        <a:spcAft>
                          <a:spcPts val="600"/>
                        </a:spcAft>
                      </a:pPr>
                      <a:r>
                        <a:rPr lang="x-none" sz="2800" kern="100" dirty="0">
                          <a:solidFill>
                            <a:srgbClr val="FF0000"/>
                          </a:solidFill>
                          <a:effectLst/>
                          <a:latin typeface="Arial" panose="020B0604020202020204" pitchFamily="34" charset="0"/>
                          <a:ea typeface="Calibri" panose="020F0502020204030204" pitchFamily="34" charset="0"/>
                          <a:cs typeface="Arial" panose="020B0604020202020204" pitchFamily="34" charset="0"/>
                        </a:rPr>
                        <a:t>1</a:t>
                      </a:r>
                      <a:endParaRPr lang="en-US" sz="2800" kern="100"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defTabSz="914400" rtl="0" eaLnBrk="1" latinLnBrk="0" hangingPunct="1">
                        <a:lnSpc>
                          <a:spcPct val="100000"/>
                        </a:lnSpc>
                        <a:spcBef>
                          <a:spcPts val="600"/>
                        </a:spcBef>
                        <a:spcAft>
                          <a:spcPts val="600"/>
                        </a:spcAft>
                      </a:pPr>
                      <a:r>
                        <a:rPr lang="x-none" sz="2800" kern="100">
                          <a:solidFill>
                            <a:srgbClr val="FF0000"/>
                          </a:solidFill>
                          <a:effectLst/>
                          <a:latin typeface="Arial" panose="020B0604020202020204" pitchFamily="34" charset="0"/>
                          <a:ea typeface="Calibri" panose="020F0502020204030204" pitchFamily="34" charset="0"/>
                          <a:cs typeface="Arial" panose="020B0604020202020204" pitchFamily="34" charset="0"/>
                        </a:rPr>
                        <a:t>0</a:t>
                      </a:r>
                      <a:endParaRPr lang="en-US" sz="2800" kern="100">
                        <a:solidFill>
                          <a:srgbClr val="FF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defTabSz="914400" rtl="0" eaLnBrk="1" latinLnBrk="0" hangingPunct="1">
                        <a:lnSpc>
                          <a:spcPct val="100000"/>
                        </a:lnSpc>
                        <a:spcBef>
                          <a:spcPts val="600"/>
                        </a:spcBef>
                        <a:spcAft>
                          <a:spcPts val="600"/>
                        </a:spcAft>
                      </a:pPr>
                      <a:r>
                        <a:rPr lang="x-none" sz="2800" kern="100">
                          <a:solidFill>
                            <a:srgbClr val="FF0000"/>
                          </a:solidFill>
                          <a:effectLst/>
                          <a:latin typeface="Arial" panose="020B0604020202020204" pitchFamily="34" charset="0"/>
                          <a:ea typeface="Calibri" panose="020F0502020204030204" pitchFamily="34" charset="0"/>
                          <a:cs typeface="Arial" panose="020B0604020202020204" pitchFamily="34" charset="0"/>
                        </a:rPr>
                        <a:t>1</a:t>
                      </a:r>
                      <a:endParaRPr lang="en-US" sz="2800" kern="100">
                        <a:solidFill>
                          <a:srgbClr val="FF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defTabSz="914400" rtl="0" eaLnBrk="1" latinLnBrk="0" hangingPunct="1">
                        <a:lnSpc>
                          <a:spcPct val="100000"/>
                        </a:lnSpc>
                        <a:spcBef>
                          <a:spcPts val="600"/>
                        </a:spcBef>
                        <a:spcAft>
                          <a:spcPts val="600"/>
                        </a:spcAft>
                      </a:pPr>
                      <a:r>
                        <a:rPr lang="x-none" sz="2800" kern="100">
                          <a:solidFill>
                            <a:srgbClr val="FF0000"/>
                          </a:solidFill>
                          <a:effectLst/>
                          <a:latin typeface="Arial" panose="020B0604020202020204" pitchFamily="34" charset="0"/>
                          <a:ea typeface="Calibri" panose="020F0502020204030204" pitchFamily="34" charset="0"/>
                          <a:cs typeface="Arial" panose="020B0604020202020204" pitchFamily="34" charset="0"/>
                        </a:rPr>
                        <a:t>5</a:t>
                      </a:r>
                      <a:endParaRPr lang="en-US" sz="2800" kern="100">
                        <a:solidFill>
                          <a:srgbClr val="FF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01316279"/>
                  </a:ext>
                </a:extLst>
              </a:tr>
              <a:tr h="442591">
                <a:tc>
                  <a:txBody>
                    <a:bodyPr/>
                    <a:lstStyle/>
                    <a:p>
                      <a:pPr marL="0" marR="0" algn="ctr">
                        <a:lnSpc>
                          <a:spcPct val="100000"/>
                        </a:lnSpc>
                        <a:spcBef>
                          <a:spcPts val="600"/>
                        </a:spcBef>
                        <a:spcAft>
                          <a:spcPts val="600"/>
                        </a:spcAft>
                      </a:pPr>
                      <a:r>
                        <a:rPr lang="x-none" sz="2800" b="1" kern="100" dirty="0">
                          <a:solidFill>
                            <a:schemeClr val="tx1"/>
                          </a:solidFill>
                          <a:effectLst/>
                          <a:latin typeface="Arial" panose="020B0604020202020204" pitchFamily="34" charset="0"/>
                          <a:ea typeface="Calibri" panose="020F0502020204030204" pitchFamily="34" charset="0"/>
                          <a:cs typeface="Arial" panose="020B0604020202020204" pitchFamily="34" charset="0"/>
                        </a:rPr>
                        <a:t>6</a:t>
                      </a:r>
                      <a:endParaRPr lang="en-US" sz="2800" b="1" kern="1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defTabSz="914400" rtl="0" eaLnBrk="1" latinLnBrk="0" hangingPunct="1">
                        <a:lnSpc>
                          <a:spcPct val="100000"/>
                        </a:lnSpc>
                        <a:spcBef>
                          <a:spcPts val="600"/>
                        </a:spcBef>
                        <a:spcAft>
                          <a:spcPts val="600"/>
                        </a:spcAft>
                      </a:pPr>
                      <a:r>
                        <a:rPr lang="x-none" sz="2800" kern="100" dirty="0">
                          <a:solidFill>
                            <a:srgbClr val="FF0000"/>
                          </a:solidFill>
                          <a:effectLst/>
                          <a:latin typeface="Arial" panose="020B0604020202020204" pitchFamily="34" charset="0"/>
                          <a:ea typeface="Calibri" panose="020F0502020204030204" pitchFamily="34" charset="0"/>
                          <a:cs typeface="Arial" panose="020B0604020202020204" pitchFamily="34" charset="0"/>
                        </a:rPr>
                        <a:t>1</a:t>
                      </a:r>
                      <a:endParaRPr lang="en-US" sz="2800" kern="100"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defTabSz="914400" rtl="0" eaLnBrk="1" latinLnBrk="0" hangingPunct="1">
                        <a:lnSpc>
                          <a:spcPct val="100000"/>
                        </a:lnSpc>
                        <a:spcBef>
                          <a:spcPts val="600"/>
                        </a:spcBef>
                        <a:spcAft>
                          <a:spcPts val="600"/>
                        </a:spcAft>
                      </a:pPr>
                      <a:r>
                        <a:rPr lang="x-none" sz="2800" kern="100">
                          <a:solidFill>
                            <a:srgbClr val="FF0000"/>
                          </a:solidFill>
                          <a:effectLst/>
                          <a:latin typeface="Arial" panose="020B0604020202020204" pitchFamily="34" charset="0"/>
                          <a:ea typeface="Calibri" panose="020F0502020204030204" pitchFamily="34" charset="0"/>
                          <a:cs typeface="Arial" panose="020B0604020202020204" pitchFamily="34" charset="0"/>
                        </a:rPr>
                        <a:t>1</a:t>
                      </a:r>
                      <a:endParaRPr lang="en-US" sz="2800" kern="100">
                        <a:solidFill>
                          <a:srgbClr val="FF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defTabSz="914400" rtl="0" eaLnBrk="1" latinLnBrk="0" hangingPunct="1">
                        <a:lnSpc>
                          <a:spcPct val="100000"/>
                        </a:lnSpc>
                        <a:spcBef>
                          <a:spcPts val="600"/>
                        </a:spcBef>
                        <a:spcAft>
                          <a:spcPts val="600"/>
                        </a:spcAft>
                      </a:pPr>
                      <a:r>
                        <a:rPr lang="x-none" sz="2800" kern="100">
                          <a:solidFill>
                            <a:srgbClr val="FF0000"/>
                          </a:solidFill>
                          <a:effectLst/>
                          <a:latin typeface="Arial" panose="020B0604020202020204" pitchFamily="34" charset="0"/>
                          <a:ea typeface="Calibri" panose="020F0502020204030204" pitchFamily="34" charset="0"/>
                          <a:cs typeface="Arial" panose="020B0604020202020204" pitchFamily="34" charset="0"/>
                        </a:rPr>
                        <a:t>0</a:t>
                      </a:r>
                      <a:endParaRPr lang="en-US" sz="2800" kern="100">
                        <a:solidFill>
                          <a:srgbClr val="FF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defTabSz="914400" rtl="0" eaLnBrk="1" latinLnBrk="0" hangingPunct="1">
                        <a:lnSpc>
                          <a:spcPct val="100000"/>
                        </a:lnSpc>
                        <a:spcBef>
                          <a:spcPts val="600"/>
                        </a:spcBef>
                        <a:spcAft>
                          <a:spcPts val="600"/>
                        </a:spcAft>
                      </a:pPr>
                      <a:r>
                        <a:rPr lang="x-none" sz="2800" kern="100">
                          <a:solidFill>
                            <a:srgbClr val="FF0000"/>
                          </a:solidFill>
                          <a:effectLst/>
                          <a:latin typeface="Arial" panose="020B0604020202020204" pitchFamily="34" charset="0"/>
                          <a:ea typeface="Calibri" panose="020F0502020204030204" pitchFamily="34" charset="0"/>
                          <a:cs typeface="Arial" panose="020B0604020202020204" pitchFamily="34" charset="0"/>
                        </a:rPr>
                        <a:t>6</a:t>
                      </a:r>
                      <a:endParaRPr lang="en-US" sz="2800" kern="100">
                        <a:solidFill>
                          <a:srgbClr val="FF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2549086"/>
                  </a:ext>
                </a:extLst>
              </a:tr>
              <a:tr h="0">
                <a:tc>
                  <a:txBody>
                    <a:bodyPr/>
                    <a:lstStyle/>
                    <a:p>
                      <a:pPr marL="0" marR="0" algn="ctr">
                        <a:lnSpc>
                          <a:spcPct val="100000"/>
                        </a:lnSpc>
                        <a:spcBef>
                          <a:spcPts val="600"/>
                        </a:spcBef>
                        <a:spcAft>
                          <a:spcPts val="600"/>
                        </a:spcAft>
                      </a:pPr>
                      <a:r>
                        <a:rPr lang="x-none" sz="2800" b="1" kern="100" dirty="0">
                          <a:solidFill>
                            <a:schemeClr val="tx1"/>
                          </a:solidFill>
                          <a:effectLst/>
                          <a:latin typeface="Arial" panose="020B0604020202020204" pitchFamily="34" charset="0"/>
                          <a:ea typeface="Calibri" panose="020F0502020204030204" pitchFamily="34" charset="0"/>
                          <a:cs typeface="Arial" panose="020B0604020202020204" pitchFamily="34" charset="0"/>
                        </a:rPr>
                        <a:t>7</a:t>
                      </a:r>
                      <a:endParaRPr lang="en-US" sz="2800" b="1" kern="1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defTabSz="914400" rtl="0" eaLnBrk="1" latinLnBrk="0" hangingPunct="1">
                        <a:lnSpc>
                          <a:spcPct val="100000"/>
                        </a:lnSpc>
                        <a:spcBef>
                          <a:spcPts val="600"/>
                        </a:spcBef>
                        <a:spcAft>
                          <a:spcPts val="600"/>
                        </a:spcAft>
                      </a:pPr>
                      <a:r>
                        <a:rPr lang="x-none" sz="2800" kern="100">
                          <a:solidFill>
                            <a:srgbClr val="FF0000"/>
                          </a:solidFill>
                          <a:effectLst/>
                          <a:latin typeface="Arial" panose="020B0604020202020204" pitchFamily="34" charset="0"/>
                          <a:ea typeface="Calibri" panose="020F0502020204030204" pitchFamily="34" charset="0"/>
                          <a:cs typeface="Arial" panose="020B0604020202020204" pitchFamily="34" charset="0"/>
                        </a:rPr>
                        <a:t>1</a:t>
                      </a:r>
                      <a:endParaRPr lang="en-US" sz="2800" kern="100">
                        <a:solidFill>
                          <a:srgbClr val="FF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defTabSz="914400" rtl="0" eaLnBrk="1" latinLnBrk="0" hangingPunct="1">
                        <a:lnSpc>
                          <a:spcPct val="100000"/>
                        </a:lnSpc>
                        <a:spcBef>
                          <a:spcPts val="600"/>
                        </a:spcBef>
                        <a:spcAft>
                          <a:spcPts val="600"/>
                        </a:spcAft>
                      </a:pPr>
                      <a:r>
                        <a:rPr lang="x-none" sz="2800" kern="100" dirty="0">
                          <a:solidFill>
                            <a:srgbClr val="FF0000"/>
                          </a:solidFill>
                          <a:effectLst/>
                          <a:latin typeface="Arial" panose="020B0604020202020204" pitchFamily="34" charset="0"/>
                          <a:ea typeface="Calibri" panose="020F0502020204030204" pitchFamily="34" charset="0"/>
                          <a:cs typeface="Arial" panose="020B0604020202020204" pitchFamily="34" charset="0"/>
                        </a:rPr>
                        <a:t>1</a:t>
                      </a:r>
                      <a:endParaRPr lang="en-US" sz="2800" kern="100"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defTabSz="914400" rtl="0" eaLnBrk="1" latinLnBrk="0" hangingPunct="1">
                        <a:lnSpc>
                          <a:spcPct val="100000"/>
                        </a:lnSpc>
                        <a:spcBef>
                          <a:spcPts val="600"/>
                        </a:spcBef>
                        <a:spcAft>
                          <a:spcPts val="600"/>
                        </a:spcAft>
                      </a:pPr>
                      <a:r>
                        <a:rPr lang="x-none" sz="2800" kern="100" dirty="0">
                          <a:solidFill>
                            <a:srgbClr val="FF0000"/>
                          </a:solidFill>
                          <a:effectLst/>
                          <a:latin typeface="Arial" panose="020B0604020202020204" pitchFamily="34" charset="0"/>
                          <a:ea typeface="Calibri" panose="020F0502020204030204" pitchFamily="34" charset="0"/>
                          <a:cs typeface="Arial" panose="020B0604020202020204" pitchFamily="34" charset="0"/>
                        </a:rPr>
                        <a:t>1</a:t>
                      </a:r>
                      <a:endParaRPr lang="en-US" sz="2800" kern="100"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defTabSz="914400" rtl="0" eaLnBrk="1" latinLnBrk="0" hangingPunct="1">
                        <a:lnSpc>
                          <a:spcPct val="100000"/>
                        </a:lnSpc>
                        <a:spcBef>
                          <a:spcPts val="600"/>
                        </a:spcBef>
                        <a:spcAft>
                          <a:spcPts val="600"/>
                        </a:spcAft>
                      </a:pPr>
                      <a:r>
                        <a:rPr lang="x-none" sz="2800" kern="100" dirty="0">
                          <a:solidFill>
                            <a:srgbClr val="FF0000"/>
                          </a:solidFill>
                          <a:effectLst/>
                          <a:latin typeface="Arial" panose="020B0604020202020204" pitchFamily="34" charset="0"/>
                          <a:ea typeface="Calibri" panose="020F0502020204030204" pitchFamily="34" charset="0"/>
                          <a:cs typeface="Arial" panose="020B0604020202020204" pitchFamily="34" charset="0"/>
                        </a:rPr>
                        <a:t>7</a:t>
                      </a:r>
                      <a:endParaRPr lang="en-US" sz="2800" kern="100"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19201726"/>
                  </a:ext>
                </a:extLst>
              </a:tr>
            </a:tbl>
          </a:graphicData>
        </a:graphic>
      </p:graphicFrame>
      <p:sp>
        <p:nvSpPr>
          <p:cNvPr id="4" name="Rectangle 2">
            <a:extLst>
              <a:ext uri="{FF2B5EF4-FFF2-40B4-BE49-F238E27FC236}">
                <a16:creationId xmlns:a16="http://schemas.microsoft.com/office/drawing/2014/main" id="{5899E52F-7360-C0C4-121F-DC9F4935DC11}"/>
              </a:ext>
            </a:extLst>
          </p:cNvPr>
          <p:cNvSpPr>
            <a:spLocks noChangeArrowheads="1"/>
          </p:cNvSpPr>
          <p:nvPr/>
        </p:nvSpPr>
        <p:spPr bwMode="auto">
          <a:xfrm>
            <a:off x="1064195" y="890229"/>
            <a:ext cx="786360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285750" algn="l"/>
              </a:tabLst>
              <a:defRPr>
                <a:solidFill>
                  <a:schemeClr val="tx1"/>
                </a:solidFill>
                <a:latin typeface="Arial" panose="020B0604020202020204" pitchFamily="34" charset="0"/>
              </a:defRPr>
            </a:lvl1pPr>
            <a:lvl2pPr eaLnBrk="0" fontAlgn="base" hangingPunct="0">
              <a:spcBef>
                <a:spcPct val="0"/>
              </a:spcBef>
              <a:spcAft>
                <a:spcPct val="0"/>
              </a:spcAft>
              <a:tabLst>
                <a:tab pos="285750" algn="l"/>
              </a:tabLst>
              <a:defRPr>
                <a:solidFill>
                  <a:schemeClr val="tx1"/>
                </a:solidFill>
                <a:latin typeface="Arial" panose="020B0604020202020204" pitchFamily="34" charset="0"/>
              </a:defRPr>
            </a:lvl2pPr>
            <a:lvl3pPr eaLnBrk="0" fontAlgn="base" hangingPunct="0">
              <a:spcBef>
                <a:spcPct val="0"/>
              </a:spcBef>
              <a:spcAft>
                <a:spcPct val="0"/>
              </a:spcAft>
              <a:tabLst>
                <a:tab pos="285750" algn="l"/>
              </a:tabLst>
              <a:defRPr>
                <a:solidFill>
                  <a:schemeClr val="tx1"/>
                </a:solidFill>
                <a:latin typeface="Arial" panose="020B0604020202020204" pitchFamily="34" charset="0"/>
              </a:defRPr>
            </a:lvl3pPr>
            <a:lvl4pPr eaLnBrk="0" fontAlgn="base" hangingPunct="0">
              <a:spcBef>
                <a:spcPct val="0"/>
              </a:spcBef>
              <a:spcAft>
                <a:spcPct val="0"/>
              </a:spcAft>
              <a:tabLst>
                <a:tab pos="285750" algn="l"/>
              </a:tabLst>
              <a:defRPr>
                <a:solidFill>
                  <a:schemeClr val="tx1"/>
                </a:solidFill>
                <a:latin typeface="Arial" panose="020B0604020202020204" pitchFamily="34" charset="0"/>
              </a:defRPr>
            </a:lvl4pPr>
            <a:lvl5pPr eaLnBrk="0" fontAlgn="base" hangingPunct="0">
              <a:spcBef>
                <a:spcPct val="0"/>
              </a:spcBef>
              <a:spcAft>
                <a:spcPct val="0"/>
              </a:spcAft>
              <a:tabLst>
                <a:tab pos="285750" algn="l"/>
              </a:tabLst>
              <a:defRPr>
                <a:solidFill>
                  <a:schemeClr val="tx1"/>
                </a:solidFill>
                <a:latin typeface="Arial" panose="020B0604020202020204" pitchFamily="34" charset="0"/>
              </a:defRPr>
            </a:lvl5pPr>
            <a:lvl6pPr eaLnBrk="0" fontAlgn="base" hangingPunct="0">
              <a:spcBef>
                <a:spcPct val="0"/>
              </a:spcBef>
              <a:spcAft>
                <a:spcPct val="0"/>
              </a:spcAft>
              <a:tabLst>
                <a:tab pos="285750" algn="l"/>
              </a:tabLst>
              <a:defRPr>
                <a:solidFill>
                  <a:schemeClr val="tx1"/>
                </a:solidFill>
                <a:latin typeface="Arial" panose="020B0604020202020204" pitchFamily="34" charset="0"/>
              </a:defRPr>
            </a:lvl6pPr>
            <a:lvl7pPr eaLnBrk="0" fontAlgn="base" hangingPunct="0">
              <a:spcBef>
                <a:spcPct val="0"/>
              </a:spcBef>
              <a:spcAft>
                <a:spcPct val="0"/>
              </a:spcAft>
              <a:tabLst>
                <a:tab pos="285750" algn="l"/>
              </a:tabLst>
              <a:defRPr>
                <a:solidFill>
                  <a:schemeClr val="tx1"/>
                </a:solidFill>
                <a:latin typeface="Arial" panose="020B0604020202020204" pitchFamily="34" charset="0"/>
              </a:defRPr>
            </a:lvl7pPr>
            <a:lvl8pPr eaLnBrk="0" fontAlgn="base" hangingPunct="0">
              <a:spcBef>
                <a:spcPct val="0"/>
              </a:spcBef>
              <a:spcAft>
                <a:spcPct val="0"/>
              </a:spcAft>
              <a:tabLst>
                <a:tab pos="285750" algn="l"/>
              </a:tabLst>
              <a:defRPr>
                <a:solidFill>
                  <a:schemeClr val="tx1"/>
                </a:solidFill>
                <a:latin typeface="Arial" panose="020B0604020202020204" pitchFamily="34" charset="0"/>
              </a:defRPr>
            </a:lvl8pPr>
            <a:lvl9pPr eaLnBrk="0" fontAlgn="base" hangingPunct="0">
              <a:spcBef>
                <a:spcPct val="0"/>
              </a:spcBef>
              <a:spcAft>
                <a:spcPct val="0"/>
              </a:spcAft>
              <a:tabLst>
                <a:tab pos="285750"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285750" algn="l"/>
              </a:tabLst>
            </a:pPr>
            <a:r>
              <a:rPr kumimoji="0" lang="en-US" altLang="en-US" sz="2800" b="1" i="0" u="none" strike="noStrike" cap="none" normalizeH="0" baseline="0" dirty="0">
                <a:ln>
                  <a:noFill/>
                </a:ln>
                <a:solidFill>
                  <a:schemeClr val="tx1"/>
                </a:solidFill>
                <a:effectLst/>
                <a:ea typeface="Calibri" panose="020F0502020204030204" pitchFamily="34" charset="0"/>
                <a:cs typeface="Arial" panose="020B0604020202020204" pitchFamily="34" charset="0"/>
              </a:rPr>
              <a:t>3. Hoàn </a:t>
            </a:r>
            <a:r>
              <a:rPr kumimoji="0" lang="en-US" altLang="en-US" sz="2800" b="1" i="0" u="none" strike="noStrike" cap="none" normalizeH="0" baseline="0" dirty="0" err="1">
                <a:ln>
                  <a:noFill/>
                </a:ln>
                <a:solidFill>
                  <a:schemeClr val="tx1"/>
                </a:solidFill>
                <a:effectLst/>
                <a:ea typeface="Calibri" panose="020F0502020204030204" pitchFamily="34" charset="0"/>
                <a:cs typeface="Arial" panose="020B0604020202020204" pitchFamily="34" charset="0"/>
              </a:rPr>
              <a:t>thành</a:t>
            </a:r>
            <a:r>
              <a:rPr kumimoji="0" lang="en-US" altLang="en-US" sz="2800" b="1" i="0" u="none" strike="noStrike" cap="none" normalizeH="0" baseline="0" dirty="0">
                <a:ln>
                  <a:noFill/>
                </a:ln>
                <a:solidFill>
                  <a:schemeClr val="tx1"/>
                </a:solidFill>
                <a:effectLst/>
                <a:ea typeface="Calibri" panose="020F0502020204030204" pitchFamily="34" charset="0"/>
                <a:cs typeface="Arial" panose="020B0604020202020204" pitchFamily="34" charset="0"/>
              </a:rPr>
              <a:t> </a:t>
            </a:r>
            <a:r>
              <a:rPr kumimoji="0" lang="en-US" altLang="en-US" sz="2800" b="1" i="0" u="none" strike="noStrike" cap="none" normalizeH="0" baseline="0" dirty="0" err="1">
                <a:ln>
                  <a:noFill/>
                </a:ln>
                <a:solidFill>
                  <a:schemeClr val="tx1"/>
                </a:solidFill>
                <a:effectLst/>
                <a:ea typeface="Calibri" panose="020F0502020204030204" pitchFamily="34" charset="0"/>
                <a:cs typeface="Arial" panose="020B0604020202020204" pitchFamily="34" charset="0"/>
              </a:rPr>
              <a:t>bảng</a:t>
            </a:r>
            <a:r>
              <a:rPr kumimoji="0" lang="en-US" altLang="en-US" sz="2800" b="1" i="0" u="none" strike="noStrike" cap="none" normalizeH="0" baseline="0" dirty="0">
                <a:ln>
                  <a:noFill/>
                </a:ln>
                <a:solidFill>
                  <a:schemeClr val="tx1"/>
                </a:solidFill>
                <a:effectLst/>
                <a:ea typeface="Calibri" panose="020F0502020204030204" pitchFamily="34" charset="0"/>
                <a:cs typeface="Arial" panose="020B0604020202020204" pitchFamily="34" charset="0"/>
              </a:rPr>
              <a:t> </a:t>
            </a:r>
            <a:r>
              <a:rPr kumimoji="0" lang="en-US" altLang="en-US" sz="2800" b="1" i="0" u="none" strike="noStrike" cap="none" normalizeH="0" baseline="0" dirty="0" err="1">
                <a:ln>
                  <a:noFill/>
                </a:ln>
                <a:solidFill>
                  <a:schemeClr val="tx1"/>
                </a:solidFill>
                <a:effectLst/>
                <a:ea typeface="Calibri" panose="020F0502020204030204" pitchFamily="34" charset="0"/>
                <a:cs typeface="Arial" panose="020B0604020202020204" pitchFamily="34" charset="0"/>
              </a:rPr>
              <a:t>chân</a:t>
            </a:r>
            <a:r>
              <a:rPr kumimoji="0" lang="en-US" altLang="en-US" sz="2800" b="1" i="0" u="none" strike="noStrike" cap="none" normalizeH="0" baseline="0" dirty="0">
                <a:ln>
                  <a:noFill/>
                </a:ln>
                <a:solidFill>
                  <a:schemeClr val="tx1"/>
                </a:solidFill>
                <a:effectLst/>
                <a:ea typeface="Calibri" panose="020F0502020204030204" pitchFamily="34" charset="0"/>
                <a:cs typeface="Arial" panose="020B0604020202020204" pitchFamily="34" charset="0"/>
              </a:rPr>
              <a:t> </a:t>
            </a:r>
            <a:r>
              <a:rPr kumimoji="0" lang="en-US" altLang="en-US" sz="2800" b="1" i="0" u="none" strike="noStrike" cap="none" normalizeH="0" baseline="0" dirty="0" err="1">
                <a:ln>
                  <a:noFill/>
                </a:ln>
                <a:solidFill>
                  <a:schemeClr val="tx1"/>
                </a:solidFill>
                <a:effectLst/>
                <a:ea typeface="Calibri" panose="020F0502020204030204" pitchFamily="34" charset="0"/>
                <a:cs typeface="Arial" panose="020B0604020202020204" pitchFamily="34" charset="0"/>
              </a:rPr>
              <a:t>lí</a:t>
            </a:r>
            <a:endParaRPr kumimoji="0" lang="en-US" altLang="en-US" sz="2800" b="0" i="0" u="none" strike="noStrike" cap="none" normalizeH="0" baseline="0" dirty="0">
              <a:ln>
                <a:noFill/>
              </a:ln>
              <a:solidFill>
                <a:schemeClr val="tx1"/>
              </a:solidFill>
              <a:effectLst/>
              <a:cs typeface="Arial" panose="020B0604020202020204" pitchFamily="34" charset="0"/>
            </a:endParaRPr>
          </a:p>
        </p:txBody>
      </p:sp>
      <p:sp>
        <p:nvSpPr>
          <p:cNvPr id="6" name="TextBox 5">
            <a:extLst>
              <a:ext uri="{FF2B5EF4-FFF2-40B4-BE49-F238E27FC236}">
                <a16:creationId xmlns:a16="http://schemas.microsoft.com/office/drawing/2014/main" id="{28E67E0E-5582-99DF-3312-449E7F45C8E4}"/>
              </a:ext>
            </a:extLst>
          </p:cNvPr>
          <p:cNvSpPr txBox="1"/>
          <p:nvPr/>
        </p:nvSpPr>
        <p:spPr>
          <a:xfrm>
            <a:off x="3072428" y="175437"/>
            <a:ext cx="6150864" cy="584775"/>
          </a:xfrm>
          <a:prstGeom prst="rect">
            <a:avLst/>
          </a:prstGeom>
          <a:noFill/>
        </p:spPr>
        <p:txBody>
          <a:bodyPr wrap="square">
            <a:spAutoFit/>
          </a:bodyPr>
          <a:lstStyle/>
          <a:p>
            <a:pPr algn="ctr"/>
            <a:r>
              <a:rPr lang="en-US" sz="3200" b="1" dirty="0">
                <a:solidFill>
                  <a:srgbClr val="FF0000"/>
                </a:solidFill>
                <a:latin typeface="Arial" panose="020B0604020202020204" pitchFamily="34" charset="0"/>
                <a:ea typeface="Times New Roman" panose="02020603050405020304" pitchFamily="18" charset="0"/>
                <a:cs typeface="Arial" panose="020B0604020202020204" pitchFamily="34" charset="0"/>
              </a:rPr>
              <a:t>GỢI Ý ĐÁP ÁN – PHT SỐ 03</a:t>
            </a:r>
          </a:p>
        </p:txBody>
      </p:sp>
    </p:spTree>
    <p:extLst>
      <p:ext uri="{BB962C8B-B14F-4D97-AF65-F5344CB8AC3E}">
        <p14:creationId xmlns:p14="http://schemas.microsoft.com/office/powerpoint/2010/main" val="226171081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loud Callout 5">
            <a:extLst>
              <a:ext uri="{FF2B5EF4-FFF2-40B4-BE49-F238E27FC236}">
                <a16:creationId xmlns:a16="http://schemas.microsoft.com/office/drawing/2014/main" id="{702D5444-23C2-4C77-5FD4-92907CFA3BC6}"/>
              </a:ext>
            </a:extLst>
          </p:cNvPr>
          <p:cNvSpPr/>
          <p:nvPr/>
        </p:nvSpPr>
        <p:spPr>
          <a:xfrm>
            <a:off x="1735592" y="194929"/>
            <a:ext cx="5834063" cy="2605252"/>
          </a:xfrm>
          <a:prstGeom prst="cloudCallout">
            <a:avLst>
              <a:gd name="adj1" fmla="val -26053"/>
              <a:gd name="adj2" fmla="val 77606"/>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a:defRPr/>
            </a:pPr>
            <a:r>
              <a:rPr lang="en-US" sz="2800" dirty="0" err="1">
                <a:solidFill>
                  <a:srgbClr val="002060"/>
                </a:solidFill>
                <a:latin typeface="Arial" pitchFamily="34" charset="0"/>
                <a:cs typeface="Arial" pitchFamily="34" charset="0"/>
              </a:rPr>
              <a:t>Khi</a:t>
            </a:r>
            <a:r>
              <a:rPr lang="en-US" sz="2800" dirty="0">
                <a:solidFill>
                  <a:srgbClr val="002060"/>
                </a:solidFill>
                <a:latin typeface="Arial" pitchFamily="34" charset="0"/>
                <a:cs typeface="Arial" pitchFamily="34" charset="0"/>
              </a:rPr>
              <a:t> so </a:t>
            </a:r>
            <a:r>
              <a:rPr lang="en-US" sz="2800" dirty="0" err="1">
                <a:solidFill>
                  <a:srgbClr val="002060"/>
                </a:solidFill>
                <a:latin typeface="Arial" pitchFamily="34" charset="0"/>
                <a:cs typeface="Arial" pitchFamily="34" charset="0"/>
              </a:rPr>
              <a:t>sánh</a:t>
            </a:r>
            <a:r>
              <a:rPr lang="en-US" sz="2800" dirty="0">
                <a:solidFill>
                  <a:srgbClr val="002060"/>
                </a:solidFill>
                <a:latin typeface="Arial" pitchFamily="34" charset="0"/>
                <a:cs typeface="Arial" pitchFamily="34" charset="0"/>
              </a:rPr>
              <a:t> 2 </a:t>
            </a:r>
            <a:r>
              <a:rPr lang="en-US" sz="2800" dirty="0" err="1">
                <a:solidFill>
                  <a:srgbClr val="002060"/>
                </a:solidFill>
                <a:latin typeface="Arial" pitchFamily="34" charset="0"/>
                <a:cs typeface="Arial" pitchFamily="34" charset="0"/>
              </a:rPr>
              <a:t>số</a:t>
            </a:r>
            <a:r>
              <a:rPr lang="en-US" sz="2800" dirty="0">
                <a:solidFill>
                  <a:srgbClr val="002060"/>
                </a:solidFill>
                <a:latin typeface="Arial" pitchFamily="34" charset="0"/>
                <a:cs typeface="Arial" pitchFamily="34" charset="0"/>
              </a:rPr>
              <a:t> </a:t>
            </a:r>
            <a:r>
              <a:rPr lang="en-US" sz="2800" dirty="0" err="1">
                <a:solidFill>
                  <a:srgbClr val="002060"/>
                </a:solidFill>
                <a:latin typeface="Arial" pitchFamily="34" charset="0"/>
                <a:cs typeface="Arial" pitchFamily="34" charset="0"/>
              </a:rPr>
              <a:t>nhị</a:t>
            </a:r>
            <a:r>
              <a:rPr lang="en-US" sz="2800" dirty="0">
                <a:solidFill>
                  <a:srgbClr val="002060"/>
                </a:solidFill>
                <a:latin typeface="Arial" pitchFamily="34" charset="0"/>
                <a:cs typeface="Arial" pitchFamily="34" charset="0"/>
              </a:rPr>
              <a:t> </a:t>
            </a:r>
            <a:r>
              <a:rPr lang="en-US" sz="2800" dirty="0" err="1">
                <a:solidFill>
                  <a:srgbClr val="002060"/>
                </a:solidFill>
                <a:latin typeface="Arial" pitchFamily="34" charset="0"/>
                <a:cs typeface="Arial" pitchFamily="34" charset="0"/>
              </a:rPr>
              <a:t>phân</a:t>
            </a:r>
            <a:r>
              <a:rPr lang="en-US" sz="2800" dirty="0">
                <a:solidFill>
                  <a:srgbClr val="002060"/>
                </a:solidFill>
                <a:latin typeface="Arial" pitchFamily="34" charset="0"/>
                <a:cs typeface="Arial" pitchFamily="34" charset="0"/>
              </a:rPr>
              <a:t> A </a:t>
            </a:r>
            <a:r>
              <a:rPr lang="en-US" sz="2800" dirty="0" err="1">
                <a:solidFill>
                  <a:srgbClr val="002060"/>
                </a:solidFill>
                <a:latin typeface="Arial" pitchFamily="34" charset="0"/>
                <a:cs typeface="Arial" pitchFamily="34" charset="0"/>
              </a:rPr>
              <a:t>và</a:t>
            </a:r>
            <a:r>
              <a:rPr lang="en-US" sz="2800" dirty="0">
                <a:solidFill>
                  <a:srgbClr val="002060"/>
                </a:solidFill>
                <a:latin typeface="Arial" pitchFamily="34" charset="0"/>
                <a:cs typeface="Arial" pitchFamily="34" charset="0"/>
              </a:rPr>
              <a:t> B (1 bit) </a:t>
            </a:r>
            <a:r>
              <a:rPr lang="en-US" sz="2800" dirty="0" err="1">
                <a:solidFill>
                  <a:srgbClr val="002060"/>
                </a:solidFill>
                <a:latin typeface="Arial" pitchFamily="34" charset="0"/>
                <a:cs typeface="Arial" pitchFamily="34" charset="0"/>
              </a:rPr>
              <a:t>thì</a:t>
            </a:r>
            <a:r>
              <a:rPr lang="en-US" sz="2800" dirty="0">
                <a:solidFill>
                  <a:srgbClr val="002060"/>
                </a:solidFill>
                <a:latin typeface="Arial" pitchFamily="34" charset="0"/>
                <a:cs typeface="Arial" pitchFamily="34" charset="0"/>
              </a:rPr>
              <a:t> </a:t>
            </a:r>
            <a:r>
              <a:rPr lang="en-US" sz="2800" dirty="0" err="1">
                <a:solidFill>
                  <a:srgbClr val="002060"/>
                </a:solidFill>
                <a:latin typeface="Arial" pitchFamily="34" charset="0"/>
                <a:cs typeface="Arial" pitchFamily="34" charset="0"/>
              </a:rPr>
              <a:t>có</a:t>
            </a:r>
            <a:r>
              <a:rPr lang="en-US" sz="2800" dirty="0">
                <a:solidFill>
                  <a:srgbClr val="002060"/>
                </a:solidFill>
                <a:latin typeface="Arial" pitchFamily="34" charset="0"/>
                <a:cs typeface="Arial" pitchFamily="34" charset="0"/>
              </a:rPr>
              <a:t> </a:t>
            </a:r>
            <a:r>
              <a:rPr lang="en-US" sz="2800" dirty="0" err="1">
                <a:solidFill>
                  <a:srgbClr val="002060"/>
                </a:solidFill>
                <a:latin typeface="Arial" pitchFamily="34" charset="0"/>
                <a:cs typeface="Arial" pitchFamily="34" charset="0"/>
              </a:rPr>
              <a:t>những</a:t>
            </a:r>
            <a:r>
              <a:rPr lang="en-US" sz="2800" dirty="0">
                <a:solidFill>
                  <a:srgbClr val="002060"/>
                </a:solidFill>
                <a:latin typeface="Arial" pitchFamily="34" charset="0"/>
                <a:cs typeface="Arial" pitchFamily="34" charset="0"/>
              </a:rPr>
              <a:t> </a:t>
            </a:r>
            <a:r>
              <a:rPr lang="en-US" sz="2800" dirty="0" err="1">
                <a:solidFill>
                  <a:srgbClr val="002060"/>
                </a:solidFill>
                <a:latin typeface="Arial" pitchFamily="34" charset="0"/>
                <a:cs typeface="Arial" pitchFamily="34" charset="0"/>
              </a:rPr>
              <a:t>khả</a:t>
            </a:r>
            <a:r>
              <a:rPr lang="en-US" sz="2800" dirty="0">
                <a:solidFill>
                  <a:srgbClr val="002060"/>
                </a:solidFill>
                <a:latin typeface="Arial" pitchFamily="34" charset="0"/>
                <a:cs typeface="Arial" pitchFamily="34" charset="0"/>
              </a:rPr>
              <a:t> </a:t>
            </a:r>
            <a:r>
              <a:rPr lang="en-US" sz="2800" dirty="0" err="1">
                <a:solidFill>
                  <a:srgbClr val="002060"/>
                </a:solidFill>
                <a:latin typeface="Arial" pitchFamily="34" charset="0"/>
                <a:cs typeface="Arial" pitchFamily="34" charset="0"/>
              </a:rPr>
              <a:t>năng</a:t>
            </a:r>
            <a:r>
              <a:rPr lang="en-US" sz="2800" dirty="0">
                <a:solidFill>
                  <a:srgbClr val="002060"/>
                </a:solidFill>
                <a:latin typeface="Arial" pitchFamily="34" charset="0"/>
                <a:cs typeface="Arial" pitchFamily="34" charset="0"/>
              </a:rPr>
              <a:t> </a:t>
            </a:r>
            <a:r>
              <a:rPr lang="en-US" sz="2800" dirty="0" err="1">
                <a:solidFill>
                  <a:srgbClr val="002060"/>
                </a:solidFill>
                <a:latin typeface="Arial" pitchFamily="34" charset="0"/>
                <a:cs typeface="Arial" pitchFamily="34" charset="0"/>
              </a:rPr>
              <a:t>nào</a:t>
            </a:r>
            <a:r>
              <a:rPr lang="en-US" sz="2800" dirty="0">
                <a:solidFill>
                  <a:srgbClr val="002060"/>
                </a:solidFill>
                <a:latin typeface="Arial" pitchFamily="34" charset="0"/>
                <a:cs typeface="Arial" pitchFamily="34" charset="0"/>
              </a:rPr>
              <a:t> </a:t>
            </a:r>
            <a:r>
              <a:rPr lang="en-US" sz="2800" dirty="0" err="1">
                <a:solidFill>
                  <a:srgbClr val="002060"/>
                </a:solidFill>
                <a:latin typeface="Arial" pitchFamily="34" charset="0"/>
                <a:cs typeface="Arial" pitchFamily="34" charset="0"/>
              </a:rPr>
              <a:t>xảy</a:t>
            </a:r>
            <a:r>
              <a:rPr lang="en-US" sz="2800" dirty="0">
                <a:solidFill>
                  <a:srgbClr val="002060"/>
                </a:solidFill>
                <a:latin typeface="Arial" pitchFamily="34" charset="0"/>
                <a:cs typeface="Arial" pitchFamily="34" charset="0"/>
              </a:rPr>
              <a:t> </a:t>
            </a:r>
            <a:r>
              <a:rPr lang="en-US" sz="2800" dirty="0" err="1">
                <a:solidFill>
                  <a:srgbClr val="002060"/>
                </a:solidFill>
                <a:latin typeface="Arial" pitchFamily="34" charset="0"/>
                <a:cs typeface="Arial" pitchFamily="34" charset="0"/>
              </a:rPr>
              <a:t>ra</a:t>
            </a:r>
            <a:r>
              <a:rPr lang="en-US" sz="2800" dirty="0">
                <a:solidFill>
                  <a:srgbClr val="002060"/>
                </a:solidFill>
                <a:latin typeface="Arial" pitchFamily="34" charset="0"/>
                <a:cs typeface="Arial" pitchFamily="34" charset="0"/>
              </a:rPr>
              <a:t>?</a:t>
            </a:r>
          </a:p>
        </p:txBody>
      </p:sp>
      <p:grpSp>
        <p:nvGrpSpPr>
          <p:cNvPr id="11" name="Group 10"/>
          <p:cNvGrpSpPr/>
          <p:nvPr/>
        </p:nvGrpSpPr>
        <p:grpSpPr>
          <a:xfrm>
            <a:off x="2540001" y="3224269"/>
            <a:ext cx="6792756" cy="1869409"/>
            <a:chOff x="2423886" y="3500040"/>
            <a:chExt cx="6792756" cy="1869409"/>
          </a:xfrm>
        </p:grpSpPr>
        <p:sp>
          <p:nvSpPr>
            <p:cNvPr id="2" name="TextBox 1"/>
            <p:cNvSpPr txBox="1"/>
            <p:nvPr/>
          </p:nvSpPr>
          <p:spPr>
            <a:xfrm>
              <a:off x="3889828" y="3553568"/>
              <a:ext cx="3323545" cy="1754326"/>
            </a:xfrm>
            <a:prstGeom prst="rect">
              <a:avLst/>
            </a:prstGeom>
            <a:noFill/>
            <a:ln w="57150">
              <a:solidFill>
                <a:srgbClr val="0070C0"/>
              </a:solidFill>
            </a:ln>
          </p:spPr>
          <p:txBody>
            <a:bodyPr wrap="square" rtlCol="0">
              <a:spAutoFit/>
            </a:bodyPr>
            <a:lstStyle/>
            <a:p>
              <a:pPr algn="ctr">
                <a:lnSpc>
                  <a:spcPct val="120000"/>
                </a:lnSpc>
              </a:pPr>
              <a:endParaRPr lang="en-US" sz="1600" b="1" smtClean="0">
                <a:latin typeface="Arial" panose="020B0604020202020204" pitchFamily="34" charset="0"/>
                <a:cs typeface="Arial" panose="020B0604020202020204" pitchFamily="34" charset="0"/>
              </a:endParaRPr>
            </a:p>
            <a:p>
              <a:pPr algn="ctr">
                <a:lnSpc>
                  <a:spcPct val="120000"/>
                </a:lnSpc>
              </a:pPr>
              <a:r>
                <a:rPr lang="en-US" sz="2800" b="1" smtClean="0">
                  <a:latin typeface="Arial" panose="020B0604020202020204" pitchFamily="34" charset="0"/>
                  <a:cs typeface="Arial" panose="020B0604020202020204" pitchFamily="34" charset="0"/>
                </a:rPr>
                <a:t>BỘ SO SÁNH</a:t>
              </a:r>
            </a:p>
            <a:p>
              <a:pPr algn="ctr">
                <a:lnSpc>
                  <a:spcPct val="120000"/>
                </a:lnSpc>
              </a:pPr>
              <a:r>
                <a:rPr lang="en-US" sz="2800" smtClean="0">
                  <a:latin typeface="Arial" panose="020B0604020202020204" pitchFamily="34" charset="0"/>
                  <a:cs typeface="Arial" panose="020B0604020202020204" pitchFamily="34" charset="0"/>
                </a:rPr>
                <a:t>(hai số 1 bít)</a:t>
              </a:r>
            </a:p>
            <a:p>
              <a:pPr algn="ctr">
                <a:lnSpc>
                  <a:spcPct val="120000"/>
                </a:lnSpc>
              </a:pPr>
              <a:endParaRPr lang="en-US" sz="1600">
                <a:latin typeface="Arial" panose="020B0604020202020204" pitchFamily="34" charset="0"/>
                <a:cs typeface="Arial" panose="020B0604020202020204" pitchFamily="34" charset="0"/>
              </a:endParaRPr>
            </a:p>
          </p:txBody>
        </p:sp>
        <p:cxnSp>
          <p:nvCxnSpPr>
            <p:cNvPr id="4" name="Straight Connector 3"/>
            <p:cNvCxnSpPr/>
            <p:nvPr/>
          </p:nvCxnSpPr>
          <p:spPr>
            <a:xfrm>
              <a:off x="2496456" y="4047054"/>
              <a:ext cx="1393372"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2496456" y="4845340"/>
              <a:ext cx="1393372"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7213373" y="3872883"/>
              <a:ext cx="1393372"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7213373" y="5004998"/>
              <a:ext cx="1393372"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7213373" y="4453455"/>
              <a:ext cx="1393372"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2423886" y="4784674"/>
              <a:ext cx="415498" cy="584775"/>
            </a:xfrm>
            <a:prstGeom prst="rect">
              <a:avLst/>
            </a:prstGeom>
          </p:spPr>
          <p:txBody>
            <a:bodyPr wrap="none">
              <a:spAutoFit/>
            </a:bodyPr>
            <a:lstStyle/>
            <a:p>
              <a:r>
                <a:rPr lang="en-US" sz="3200" b="1">
                  <a:latin typeface="Calibri" panose="020F0502020204030204" pitchFamily="34" charset="0"/>
                  <a:cs typeface="Calibri" panose="020F0502020204030204" pitchFamily="34" charset="0"/>
                </a:rPr>
                <a:t>B</a:t>
              </a:r>
              <a:endParaRPr lang="en-US" sz="3200">
                <a:latin typeface="Calibri" panose="020F0502020204030204" pitchFamily="34" charset="0"/>
                <a:cs typeface="Calibri" panose="020F0502020204030204" pitchFamily="34" charset="0"/>
              </a:endParaRPr>
            </a:p>
          </p:txBody>
        </p:sp>
        <p:sp>
          <p:nvSpPr>
            <p:cNvPr id="12" name="Rectangle 11"/>
            <p:cNvSpPr/>
            <p:nvPr/>
          </p:nvSpPr>
          <p:spPr>
            <a:xfrm>
              <a:off x="2423886" y="3500040"/>
              <a:ext cx="433132" cy="584775"/>
            </a:xfrm>
            <a:prstGeom prst="rect">
              <a:avLst/>
            </a:prstGeom>
          </p:spPr>
          <p:txBody>
            <a:bodyPr wrap="none">
              <a:spAutoFit/>
            </a:bodyPr>
            <a:lstStyle/>
            <a:p>
              <a:r>
                <a:rPr lang="en-US" sz="3200" b="1" smtClean="0">
                  <a:latin typeface="Calibri" panose="020F0502020204030204" pitchFamily="34" charset="0"/>
                  <a:cs typeface="Calibri" panose="020F0502020204030204" pitchFamily="34" charset="0"/>
                </a:rPr>
                <a:t>A</a:t>
              </a:r>
              <a:endParaRPr lang="en-US" sz="3200">
                <a:latin typeface="Calibri" panose="020F0502020204030204" pitchFamily="34" charset="0"/>
                <a:cs typeface="Calibri" panose="020F0502020204030204" pitchFamily="34" charset="0"/>
              </a:endParaRPr>
            </a:p>
          </p:txBody>
        </p:sp>
        <p:sp>
          <p:nvSpPr>
            <p:cNvPr id="14" name="Rectangle 13"/>
            <p:cNvSpPr/>
            <p:nvPr/>
          </p:nvSpPr>
          <p:spPr>
            <a:xfrm>
              <a:off x="8679315" y="3549366"/>
              <a:ext cx="537327" cy="584775"/>
            </a:xfrm>
            <a:prstGeom prst="rect">
              <a:avLst/>
            </a:prstGeom>
          </p:spPr>
          <p:txBody>
            <a:bodyPr wrap="none">
              <a:spAutoFit/>
            </a:bodyPr>
            <a:lstStyle/>
            <a:p>
              <a:r>
                <a:rPr lang="en-US" sz="3200" b="1" smtClean="0">
                  <a:latin typeface="Calibri" panose="020F0502020204030204" pitchFamily="34" charset="0"/>
                  <a:cs typeface="Calibri" panose="020F0502020204030204" pitchFamily="34" charset="0"/>
                </a:rPr>
                <a:t>Y</a:t>
              </a:r>
              <a:r>
                <a:rPr lang="en-US" sz="3200" b="1" baseline="-25000" smtClean="0">
                  <a:latin typeface="Calibri" panose="020F0502020204030204" pitchFamily="34" charset="0"/>
                  <a:cs typeface="Calibri" panose="020F0502020204030204" pitchFamily="34" charset="0"/>
                </a:rPr>
                <a:t>1</a:t>
              </a:r>
              <a:endParaRPr lang="en-US" sz="3200">
                <a:latin typeface="Calibri" panose="020F0502020204030204" pitchFamily="34" charset="0"/>
                <a:cs typeface="Calibri" panose="020F0502020204030204" pitchFamily="34" charset="0"/>
              </a:endParaRPr>
            </a:p>
          </p:txBody>
        </p:sp>
        <p:sp>
          <p:nvSpPr>
            <p:cNvPr id="15" name="Rectangle 14"/>
            <p:cNvSpPr/>
            <p:nvPr/>
          </p:nvSpPr>
          <p:spPr>
            <a:xfrm>
              <a:off x="8679315" y="4161067"/>
              <a:ext cx="397866" cy="584775"/>
            </a:xfrm>
            <a:prstGeom prst="rect">
              <a:avLst/>
            </a:prstGeom>
          </p:spPr>
          <p:txBody>
            <a:bodyPr wrap="none">
              <a:spAutoFit/>
            </a:bodyPr>
            <a:lstStyle/>
            <a:p>
              <a:r>
                <a:rPr lang="en-US" sz="3200" b="1" smtClean="0">
                  <a:latin typeface="Calibri" panose="020F0502020204030204" pitchFamily="34" charset="0"/>
                  <a:cs typeface="Calibri" panose="020F0502020204030204" pitchFamily="34" charset="0"/>
                </a:rPr>
                <a:t>Y</a:t>
              </a:r>
              <a:endParaRPr lang="en-US" sz="3200">
                <a:latin typeface="Calibri" panose="020F0502020204030204" pitchFamily="34" charset="0"/>
                <a:cs typeface="Calibri" panose="020F0502020204030204" pitchFamily="34" charset="0"/>
              </a:endParaRPr>
            </a:p>
          </p:txBody>
        </p:sp>
        <p:sp>
          <p:nvSpPr>
            <p:cNvPr id="16" name="Rectangle 15"/>
            <p:cNvSpPr/>
            <p:nvPr/>
          </p:nvSpPr>
          <p:spPr>
            <a:xfrm>
              <a:off x="8679315" y="4712610"/>
              <a:ext cx="537327" cy="584775"/>
            </a:xfrm>
            <a:prstGeom prst="rect">
              <a:avLst/>
            </a:prstGeom>
          </p:spPr>
          <p:txBody>
            <a:bodyPr wrap="none">
              <a:spAutoFit/>
            </a:bodyPr>
            <a:lstStyle/>
            <a:p>
              <a:r>
                <a:rPr lang="en-US" sz="3200" b="1" smtClean="0">
                  <a:latin typeface="Calibri" panose="020F0502020204030204" pitchFamily="34" charset="0"/>
                  <a:cs typeface="Calibri" panose="020F0502020204030204" pitchFamily="34" charset="0"/>
                </a:rPr>
                <a:t>Y</a:t>
              </a:r>
              <a:r>
                <a:rPr lang="en-US" sz="3200" b="1" baseline="-25000" smtClean="0">
                  <a:latin typeface="Calibri" panose="020F0502020204030204" pitchFamily="34" charset="0"/>
                  <a:cs typeface="Calibri" panose="020F0502020204030204" pitchFamily="34" charset="0"/>
                </a:rPr>
                <a:t>2</a:t>
              </a:r>
              <a:endParaRPr lang="en-US" sz="3200">
                <a:latin typeface="Calibri" panose="020F0502020204030204" pitchFamily="34" charset="0"/>
                <a:cs typeface="Calibri" panose="020F0502020204030204" pitchFamily="34" charset="0"/>
              </a:endParaRPr>
            </a:p>
          </p:txBody>
        </p:sp>
      </p:grpSp>
      <p:grpSp>
        <p:nvGrpSpPr>
          <p:cNvPr id="20" name="Group 19"/>
          <p:cNvGrpSpPr/>
          <p:nvPr/>
        </p:nvGrpSpPr>
        <p:grpSpPr>
          <a:xfrm>
            <a:off x="9390587" y="3275696"/>
            <a:ext cx="1326318" cy="1779150"/>
            <a:chOff x="9274472" y="3551467"/>
            <a:chExt cx="1326318" cy="1779150"/>
          </a:xfrm>
        </p:grpSpPr>
        <p:sp>
          <p:nvSpPr>
            <p:cNvPr id="17" name="Rectangle 16"/>
            <p:cNvSpPr/>
            <p:nvPr/>
          </p:nvSpPr>
          <p:spPr>
            <a:xfrm>
              <a:off x="9274472" y="3551467"/>
              <a:ext cx="1311578" cy="584775"/>
            </a:xfrm>
            <a:prstGeom prst="rect">
              <a:avLst/>
            </a:prstGeom>
          </p:spPr>
          <p:txBody>
            <a:bodyPr wrap="none">
              <a:spAutoFit/>
            </a:bodyPr>
            <a:lstStyle/>
            <a:p>
              <a:r>
                <a:rPr lang="en-US" sz="3200" b="1" smtClean="0">
                  <a:solidFill>
                    <a:srgbClr val="C00000"/>
                  </a:solidFill>
                  <a:latin typeface="Calibri" panose="020F0502020204030204" pitchFamily="34" charset="0"/>
                  <a:cs typeface="Calibri" panose="020F0502020204030204" pitchFamily="34" charset="0"/>
                </a:rPr>
                <a:t>(A &lt; B)</a:t>
              </a:r>
              <a:endParaRPr lang="en-US" sz="3200">
                <a:solidFill>
                  <a:srgbClr val="C00000"/>
                </a:solidFill>
                <a:latin typeface="Calibri" panose="020F0502020204030204" pitchFamily="34" charset="0"/>
                <a:cs typeface="Calibri" panose="020F0502020204030204" pitchFamily="34" charset="0"/>
              </a:endParaRPr>
            </a:p>
          </p:txBody>
        </p:sp>
        <p:sp>
          <p:nvSpPr>
            <p:cNvPr id="18" name="Rectangle 17"/>
            <p:cNvSpPr/>
            <p:nvPr/>
          </p:nvSpPr>
          <p:spPr>
            <a:xfrm>
              <a:off x="9289212" y="4131711"/>
              <a:ext cx="1311578" cy="584775"/>
            </a:xfrm>
            <a:prstGeom prst="rect">
              <a:avLst/>
            </a:prstGeom>
          </p:spPr>
          <p:txBody>
            <a:bodyPr wrap="none">
              <a:spAutoFit/>
            </a:bodyPr>
            <a:lstStyle/>
            <a:p>
              <a:r>
                <a:rPr lang="en-US" sz="3200" b="1" smtClean="0">
                  <a:solidFill>
                    <a:srgbClr val="C00000"/>
                  </a:solidFill>
                  <a:latin typeface="Calibri" panose="020F0502020204030204" pitchFamily="34" charset="0"/>
                  <a:cs typeface="Calibri" panose="020F0502020204030204" pitchFamily="34" charset="0"/>
                </a:rPr>
                <a:t>(A = B)</a:t>
              </a:r>
              <a:endParaRPr lang="en-US" sz="3200">
                <a:solidFill>
                  <a:srgbClr val="C00000"/>
                </a:solidFill>
                <a:latin typeface="Calibri" panose="020F0502020204030204" pitchFamily="34" charset="0"/>
                <a:cs typeface="Calibri" panose="020F0502020204030204" pitchFamily="34" charset="0"/>
              </a:endParaRPr>
            </a:p>
          </p:txBody>
        </p:sp>
        <p:sp>
          <p:nvSpPr>
            <p:cNvPr id="19" name="Rectangle 18"/>
            <p:cNvSpPr/>
            <p:nvPr/>
          </p:nvSpPr>
          <p:spPr>
            <a:xfrm>
              <a:off x="9289212" y="4745842"/>
              <a:ext cx="1311578" cy="584775"/>
            </a:xfrm>
            <a:prstGeom prst="rect">
              <a:avLst/>
            </a:prstGeom>
          </p:spPr>
          <p:txBody>
            <a:bodyPr wrap="none">
              <a:spAutoFit/>
            </a:bodyPr>
            <a:lstStyle/>
            <a:p>
              <a:r>
                <a:rPr lang="en-US" sz="3200" b="1" smtClean="0">
                  <a:solidFill>
                    <a:srgbClr val="C00000"/>
                  </a:solidFill>
                  <a:latin typeface="Calibri" panose="020F0502020204030204" pitchFamily="34" charset="0"/>
                  <a:cs typeface="Calibri" panose="020F0502020204030204" pitchFamily="34" charset="0"/>
                </a:rPr>
                <a:t>(A &gt; B)</a:t>
              </a:r>
              <a:endParaRPr lang="en-US" sz="3200">
                <a:solidFill>
                  <a:srgbClr val="C00000"/>
                </a:solidFill>
                <a:latin typeface="Calibri" panose="020F0502020204030204" pitchFamily="34" charset="0"/>
                <a:cs typeface="Calibri" panose="020F0502020204030204" pitchFamily="34" charset="0"/>
              </a:endParaRPr>
            </a:p>
          </p:txBody>
        </p:sp>
      </p:gr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ipe(up)">
                                      <p:cBhvr>
                                        <p:cTn id="1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58" y="-236174"/>
            <a:ext cx="1054337" cy="1312232"/>
          </a:xfrm>
          <a:prstGeom prst="rect">
            <a:avLst/>
          </a:prstGeom>
        </p:spPr>
      </p:pic>
      <p:sp>
        <p:nvSpPr>
          <p:cNvPr id="10" name="Pentagon 23">
            <a:extLst>
              <a:ext uri="{FF2B5EF4-FFF2-40B4-BE49-F238E27FC236}">
                <a16:creationId xmlns:a16="http://schemas.microsoft.com/office/drawing/2014/main" id="{EA427962-5A09-5EBB-34C1-A9D4B1B512BF}"/>
              </a:ext>
            </a:extLst>
          </p:cNvPr>
          <p:cNvSpPr/>
          <p:nvPr/>
        </p:nvSpPr>
        <p:spPr>
          <a:xfrm>
            <a:off x="4889655" y="3198563"/>
            <a:ext cx="947313" cy="127568"/>
          </a:xfrm>
          <a:prstGeom prst="homePlat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667" b="1" dirty="0">
              <a:solidFill>
                <a:srgbClr val="FF0000"/>
              </a:solidFill>
            </a:endParaRPr>
          </a:p>
        </p:txBody>
      </p:sp>
      <p:sp>
        <p:nvSpPr>
          <p:cNvPr id="3" name="Rectangle 2">
            <a:extLst>
              <a:ext uri="{FF2B5EF4-FFF2-40B4-BE49-F238E27FC236}">
                <a16:creationId xmlns:a16="http://schemas.microsoft.com/office/drawing/2014/main" id="{8BBB3E1E-4173-0E5A-CC3A-496885D2D661}"/>
              </a:ext>
            </a:extLst>
          </p:cNvPr>
          <p:cNvSpPr>
            <a:spLocks noChangeArrowheads="1"/>
          </p:cNvSpPr>
          <p:nvPr/>
        </p:nvSpPr>
        <p:spPr bwMode="auto">
          <a:xfrm>
            <a:off x="899267" y="752715"/>
            <a:ext cx="7667484"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4. Hoàn </a:t>
            </a:r>
            <a:r>
              <a:rPr kumimoji="0" lang="en-US" altLang="en-US" sz="2800" b="1" i="0" u="none" strike="noStrike" cap="none" normalizeH="0" baseline="0" dirty="0" err="1">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thành</a:t>
            </a:r>
            <a:r>
              <a:rPr kumimoji="0" lang="en-US" altLang="en-US" sz="2800" b="1"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2800" b="1" i="0" u="none" strike="noStrike" cap="none" normalizeH="0" baseline="0" dirty="0" err="1">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giản</a:t>
            </a:r>
            <a:r>
              <a:rPr kumimoji="0" lang="en-US" altLang="en-US" sz="2800" b="1"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2800" b="1" i="0" u="none" strike="noStrike" cap="none" normalizeH="0" baseline="0" dirty="0" err="1">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đồ</a:t>
            </a:r>
            <a:r>
              <a:rPr kumimoji="0" lang="en-US" altLang="en-US" sz="2800" b="1"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2800" b="1" i="0" u="none" strike="noStrike" cap="none" normalizeH="0" baseline="0" dirty="0" err="1">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thời</a:t>
            </a:r>
            <a:r>
              <a:rPr kumimoji="0" lang="en-US" altLang="en-US" sz="2800" b="1"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2800" b="1" i="0" u="none" strike="noStrike" cap="none" normalizeH="0" baseline="0" dirty="0" err="1">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gian</a:t>
            </a:r>
            <a:r>
              <a:rPr kumimoji="0" lang="en-US" altLang="en-US" sz="2800" b="1"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2800" b="1" i="0" u="none" strike="noStrike" cap="none" normalizeH="0" baseline="0" dirty="0" err="1">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của</a:t>
            </a:r>
            <a:r>
              <a:rPr kumimoji="0" lang="en-US" altLang="en-US" sz="2800" b="1"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2800" b="1" i="0" u="none" strike="noStrike" cap="none" normalizeH="0" baseline="0" dirty="0" err="1">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bộ</a:t>
            </a:r>
            <a:r>
              <a:rPr kumimoji="0" lang="en-US" altLang="en-US" sz="2800" b="1"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2800" b="1" i="0" u="none" strike="noStrike" cap="none" normalizeH="0" baseline="0" dirty="0" err="1">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đếm</a:t>
            </a:r>
            <a:endParaRPr kumimoji="0" lang="en-US" altLang="en-US" sz="28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8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EB4B68E5-3450-94DE-85C3-1DFCECC239EA}"/>
              </a:ext>
            </a:extLst>
          </p:cNvPr>
          <p:cNvPicPr>
            <a:picLocks noChangeAspect="1"/>
          </p:cNvPicPr>
          <p:nvPr/>
        </p:nvPicPr>
        <p:blipFill>
          <a:blip r:embed="rId4"/>
          <a:stretch>
            <a:fillRect/>
          </a:stretch>
        </p:blipFill>
        <p:spPr>
          <a:xfrm>
            <a:off x="90581" y="1829576"/>
            <a:ext cx="5109501" cy="2938828"/>
          </a:xfrm>
          <a:prstGeom prst="rect">
            <a:avLst/>
          </a:prstGeom>
        </p:spPr>
      </p:pic>
      <p:pic>
        <p:nvPicPr>
          <p:cNvPr id="9" name="Picture 8">
            <a:extLst>
              <a:ext uri="{FF2B5EF4-FFF2-40B4-BE49-F238E27FC236}">
                <a16:creationId xmlns:a16="http://schemas.microsoft.com/office/drawing/2014/main" id="{3FB0064D-565B-E3D0-3C3A-A80CF845AEA5}"/>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886451" y="1436350"/>
            <a:ext cx="6297364" cy="3332054"/>
          </a:xfrm>
          <a:prstGeom prst="rect">
            <a:avLst/>
          </a:prstGeom>
          <a:noFill/>
          <a:ln>
            <a:noFill/>
          </a:ln>
        </p:spPr>
      </p:pic>
      <p:sp>
        <p:nvSpPr>
          <p:cNvPr id="8" name="TextBox 7">
            <a:extLst>
              <a:ext uri="{FF2B5EF4-FFF2-40B4-BE49-F238E27FC236}">
                <a16:creationId xmlns:a16="http://schemas.microsoft.com/office/drawing/2014/main" id="{28E67E0E-5582-99DF-3312-449E7F45C8E4}"/>
              </a:ext>
            </a:extLst>
          </p:cNvPr>
          <p:cNvSpPr txBox="1"/>
          <p:nvPr/>
        </p:nvSpPr>
        <p:spPr>
          <a:xfrm>
            <a:off x="3072428" y="175437"/>
            <a:ext cx="6150864" cy="584775"/>
          </a:xfrm>
          <a:prstGeom prst="rect">
            <a:avLst/>
          </a:prstGeom>
          <a:noFill/>
        </p:spPr>
        <p:txBody>
          <a:bodyPr wrap="square">
            <a:spAutoFit/>
          </a:bodyPr>
          <a:lstStyle/>
          <a:p>
            <a:pPr algn="ctr"/>
            <a:r>
              <a:rPr lang="en-US" sz="3200" b="1" dirty="0">
                <a:solidFill>
                  <a:srgbClr val="FF0000"/>
                </a:solidFill>
                <a:latin typeface="Arial" panose="020B0604020202020204" pitchFamily="34" charset="0"/>
                <a:ea typeface="Times New Roman" panose="02020603050405020304" pitchFamily="18" charset="0"/>
                <a:cs typeface="Arial" panose="020B0604020202020204" pitchFamily="34" charset="0"/>
              </a:rPr>
              <a:t>GỢI Ý ĐÁP ÁN – PHT SỐ 03</a:t>
            </a:r>
          </a:p>
        </p:txBody>
      </p:sp>
    </p:spTree>
    <p:extLst>
      <p:ext uri="{BB962C8B-B14F-4D97-AF65-F5344CB8AC3E}">
        <p14:creationId xmlns:p14="http://schemas.microsoft.com/office/powerpoint/2010/main" val="257432320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763638" y="1099298"/>
            <a:ext cx="8780980" cy="2719206"/>
          </a:xfrm>
          <a:prstGeom prst="rect">
            <a:avLst/>
          </a:prstGeom>
          <a:noFill/>
        </p:spPr>
        <p:txBody>
          <a:bodyPr wrap="square" rtlCol="0">
            <a:spAutoFit/>
          </a:bodyPr>
          <a:lstStyle/>
          <a:p>
            <a:pPr algn="ctr">
              <a:lnSpc>
                <a:spcPct val="150000"/>
              </a:lnSpc>
            </a:pPr>
            <a:r>
              <a:rPr lang="en-US" sz="6000" b="1" smtClean="0">
                <a:latin typeface="Calibri" panose="020F0502020204030204" pitchFamily="34" charset="0"/>
                <a:cs typeface="Calibri" panose="020F0502020204030204" pitchFamily="34" charset="0"/>
              </a:rPr>
              <a:t>HOẠT ĐỘNG 4 </a:t>
            </a:r>
          </a:p>
          <a:p>
            <a:pPr algn="ctr">
              <a:lnSpc>
                <a:spcPct val="150000"/>
              </a:lnSpc>
            </a:pPr>
            <a:r>
              <a:rPr lang="en-US" sz="6000" b="1" smtClean="0">
                <a:solidFill>
                  <a:srgbClr val="FF0000"/>
                </a:solidFill>
                <a:latin typeface="Calibri" panose="020F0502020204030204" pitchFamily="34" charset="0"/>
                <a:cs typeface="Calibri" panose="020F0502020204030204" pitchFamily="34" charset="0"/>
              </a:rPr>
              <a:t>VẬN DỤNG</a:t>
            </a:r>
            <a:endParaRPr lang="en-US" sz="6000" b="1"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6485557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Luu">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401824" y="12100"/>
            <a:ext cx="6775704" cy="6733032"/>
          </a:xfrm>
          <a:prstGeom prst="rect">
            <a:avLst/>
          </a:prstGeom>
        </p:spPr>
      </p:pic>
    </p:spTree>
    <p:extLst>
      <p:ext uri="{BB962C8B-B14F-4D97-AF65-F5344CB8AC3E}">
        <p14:creationId xmlns:p14="http://schemas.microsoft.com/office/powerpoint/2010/main" val="344385317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id="{2AB8A841-494C-4C05-B559-B83B93E2701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699800" y="3568742"/>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4605F6AC-8356-4661-B6A4-309609CF4CCF}"/>
              </a:ext>
            </a:extLst>
          </p:cNvPr>
          <p:cNvSpPr txBox="1"/>
          <p:nvPr/>
        </p:nvSpPr>
        <p:spPr>
          <a:xfrm>
            <a:off x="1570208" y="3830555"/>
            <a:ext cx="9380808" cy="523220"/>
          </a:xfrm>
          <a:prstGeom prst="rect">
            <a:avLst/>
          </a:prstGeom>
          <a:noFill/>
        </p:spPr>
        <p:txBody>
          <a:bodyPr wrap="square" rtlCol="0">
            <a:spAutoFit/>
          </a:bodyPr>
          <a:lstStyle/>
          <a:p>
            <a:r>
              <a:rPr lang="en-US" sz="2800" b="1" dirty="0" err="1">
                <a:solidFill>
                  <a:schemeClr val="bg1"/>
                </a:solidFill>
              </a:rPr>
              <a:t>Câu</a:t>
            </a:r>
            <a:r>
              <a:rPr lang="en-US" sz="2800" b="1" dirty="0">
                <a:solidFill>
                  <a:schemeClr val="bg1"/>
                </a:solidFill>
              </a:rPr>
              <a:t> 1: </a:t>
            </a:r>
            <a:r>
              <a:rPr lang="en-US" sz="2800" b="1" dirty="0" err="1">
                <a:solidFill>
                  <a:schemeClr val="bg1"/>
                </a:solidFill>
              </a:rPr>
              <a:t>Mạch</a:t>
            </a:r>
            <a:r>
              <a:rPr lang="en-US" sz="2800" b="1" dirty="0">
                <a:solidFill>
                  <a:schemeClr val="bg1"/>
                </a:solidFill>
              </a:rPr>
              <a:t> logic </a:t>
            </a:r>
            <a:r>
              <a:rPr lang="en-US" sz="2800" b="1" dirty="0" err="1">
                <a:solidFill>
                  <a:schemeClr val="bg1"/>
                </a:solidFill>
              </a:rPr>
              <a:t>tổ</a:t>
            </a:r>
            <a:r>
              <a:rPr lang="en-US" sz="2800" b="1" dirty="0">
                <a:solidFill>
                  <a:schemeClr val="bg1"/>
                </a:solidFill>
              </a:rPr>
              <a:t> </a:t>
            </a:r>
            <a:r>
              <a:rPr lang="en-US" sz="2800" b="1" dirty="0" err="1">
                <a:solidFill>
                  <a:schemeClr val="bg1"/>
                </a:solidFill>
              </a:rPr>
              <a:t>hợp</a:t>
            </a:r>
            <a:r>
              <a:rPr lang="en-US" sz="2800" b="1" dirty="0">
                <a:solidFill>
                  <a:schemeClr val="bg1"/>
                </a:solidFill>
              </a:rPr>
              <a:t> </a:t>
            </a:r>
            <a:r>
              <a:rPr lang="en-US" sz="2800" b="1" dirty="0" err="1">
                <a:solidFill>
                  <a:schemeClr val="bg1"/>
                </a:solidFill>
              </a:rPr>
              <a:t>là</a:t>
            </a:r>
            <a:r>
              <a:rPr lang="en-US" sz="2800" b="1" dirty="0">
                <a:solidFill>
                  <a:schemeClr val="bg1"/>
                </a:solidFill>
              </a:rPr>
              <a:t> </a:t>
            </a:r>
            <a:r>
              <a:rPr lang="en-US" sz="2800" b="1" dirty="0" err="1">
                <a:solidFill>
                  <a:schemeClr val="bg1"/>
                </a:solidFill>
              </a:rPr>
              <a:t>mạch</a:t>
            </a:r>
            <a:r>
              <a:rPr lang="en-US" sz="2800" b="1" dirty="0">
                <a:solidFill>
                  <a:schemeClr val="bg1"/>
                </a:solidFill>
              </a:rPr>
              <a:t> </a:t>
            </a:r>
            <a:r>
              <a:rPr lang="en-US" sz="2800" b="1" dirty="0" err="1">
                <a:solidFill>
                  <a:schemeClr val="bg1"/>
                </a:solidFill>
              </a:rPr>
              <a:t>có</a:t>
            </a:r>
            <a:r>
              <a:rPr lang="en-US" sz="2800" b="1" dirty="0">
                <a:solidFill>
                  <a:schemeClr val="bg1"/>
                </a:solidFill>
              </a:rPr>
              <a:t> </a:t>
            </a:r>
            <a:r>
              <a:rPr lang="en-US" sz="2800" b="1" dirty="0" err="1">
                <a:solidFill>
                  <a:schemeClr val="bg1"/>
                </a:solidFill>
              </a:rPr>
              <a:t>trạng</a:t>
            </a:r>
            <a:r>
              <a:rPr lang="en-US" sz="2800" b="1" dirty="0">
                <a:solidFill>
                  <a:schemeClr val="bg1"/>
                </a:solidFill>
              </a:rPr>
              <a:t> </a:t>
            </a:r>
            <a:r>
              <a:rPr lang="en-US" sz="2800" b="1" dirty="0" err="1">
                <a:solidFill>
                  <a:schemeClr val="bg1"/>
                </a:solidFill>
              </a:rPr>
              <a:t>thái</a:t>
            </a:r>
            <a:r>
              <a:rPr lang="en-US" sz="2800" b="1" dirty="0">
                <a:solidFill>
                  <a:schemeClr val="bg1"/>
                </a:solidFill>
              </a:rPr>
              <a:t> </a:t>
            </a:r>
            <a:r>
              <a:rPr lang="en-US" sz="2800" b="1" dirty="0" err="1">
                <a:solidFill>
                  <a:schemeClr val="bg1"/>
                </a:solidFill>
              </a:rPr>
              <a:t>lối</a:t>
            </a:r>
            <a:r>
              <a:rPr lang="en-US" sz="2800" b="1" dirty="0">
                <a:solidFill>
                  <a:schemeClr val="bg1"/>
                </a:solidFill>
              </a:rPr>
              <a:t> </a:t>
            </a:r>
            <a:r>
              <a:rPr lang="en-US" sz="2800" b="1" dirty="0" err="1">
                <a:solidFill>
                  <a:schemeClr val="bg1"/>
                </a:solidFill>
              </a:rPr>
              <a:t>ra</a:t>
            </a:r>
            <a:r>
              <a:rPr lang="en-US" sz="2800" b="1" dirty="0">
                <a:solidFill>
                  <a:schemeClr val="bg1"/>
                </a:solidFill>
              </a:rPr>
              <a:t> </a:t>
            </a:r>
            <a:r>
              <a:rPr lang="en-US" sz="2800" b="1" dirty="0" err="1">
                <a:solidFill>
                  <a:schemeClr val="bg1"/>
                </a:solidFill>
              </a:rPr>
              <a:t>của</a:t>
            </a:r>
            <a:r>
              <a:rPr lang="en-US" sz="2800" b="1" dirty="0">
                <a:solidFill>
                  <a:schemeClr val="bg1"/>
                </a:solidFill>
              </a:rPr>
              <a:t> </a:t>
            </a:r>
            <a:r>
              <a:rPr lang="en-US" sz="2800" b="1" dirty="0" err="1">
                <a:solidFill>
                  <a:schemeClr val="bg1"/>
                </a:solidFill>
              </a:rPr>
              <a:t>mạch</a:t>
            </a:r>
            <a:endParaRPr lang="en-US" sz="2800" b="1" dirty="0">
              <a:solidFill>
                <a:schemeClr val="bg1"/>
              </a:solidFill>
            </a:endParaRPr>
          </a:p>
        </p:txBody>
      </p:sp>
      <p:sp>
        <p:nvSpPr>
          <p:cNvPr id="15" name="bang a">
            <a:extLst>
              <a:ext uri="{FF2B5EF4-FFF2-40B4-BE49-F238E27FC236}">
                <a16:creationId xmlns:a16="http://schemas.microsoft.com/office/drawing/2014/main" id="{D0E6AFB4-275F-4728-9A13-27E00F9EA3A2}"/>
              </a:ext>
            </a:extLst>
          </p:cNvPr>
          <p:cNvSpPr/>
          <p:nvPr/>
        </p:nvSpPr>
        <p:spPr>
          <a:xfrm flipH="1">
            <a:off x="806332" y="5094962"/>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bang c">
            <a:extLst>
              <a:ext uri="{FF2B5EF4-FFF2-40B4-BE49-F238E27FC236}">
                <a16:creationId xmlns:a16="http://schemas.microsoft.com/office/drawing/2014/main" id="{CA2E0476-BE10-4768-BE1B-A9C0072703C2}"/>
              </a:ext>
            </a:extLst>
          </p:cNvPr>
          <p:cNvSpPr/>
          <p:nvPr/>
        </p:nvSpPr>
        <p:spPr>
          <a:xfrm flipH="1">
            <a:off x="806331" y="5958224"/>
            <a:ext cx="5249773" cy="72695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dap an a">
            <a:extLst>
              <a:ext uri="{FF2B5EF4-FFF2-40B4-BE49-F238E27FC236}">
                <a16:creationId xmlns:a16="http://schemas.microsoft.com/office/drawing/2014/main" id="{9897B1B9-EB78-41AF-AC33-1E8F7714B11F}"/>
              </a:ext>
            </a:extLst>
          </p:cNvPr>
          <p:cNvSpPr txBox="1"/>
          <p:nvPr/>
        </p:nvSpPr>
        <p:spPr>
          <a:xfrm>
            <a:off x="1106008" y="5094962"/>
            <a:ext cx="4650419" cy="584775"/>
          </a:xfrm>
          <a:prstGeom prst="rect">
            <a:avLst/>
          </a:prstGeom>
          <a:noFill/>
        </p:spPr>
        <p:txBody>
          <a:bodyPr wrap="square" rtlCol="0">
            <a:spAutoFit/>
          </a:bodyPr>
          <a:lstStyle/>
          <a:p>
            <a:pPr algn="ctr"/>
            <a:r>
              <a:rPr lang="en-US" sz="1600" b="1" dirty="0">
                <a:solidFill>
                  <a:srgbClr val="FFC000"/>
                </a:solidFill>
                <a:ea typeface="Tahoma" panose="020B0604030504040204" pitchFamily="34" charset="0"/>
                <a:cs typeface="Tahoma" panose="020B0604030504040204" pitchFamily="34" charset="0"/>
              </a:rPr>
              <a:t>A.</a:t>
            </a:r>
            <a:r>
              <a:rPr lang="en-US" sz="1600" b="1" dirty="0">
                <a:solidFill>
                  <a:schemeClr val="bg1"/>
                </a:solidFill>
              </a:rPr>
              <a:t> </a:t>
            </a:r>
            <a:r>
              <a:rPr lang="en-US" sz="1600" b="1" dirty="0" err="1">
                <a:solidFill>
                  <a:schemeClr val="bg1"/>
                </a:solidFill>
              </a:rPr>
              <a:t>chỉ</a:t>
            </a:r>
            <a:r>
              <a:rPr lang="en-US" sz="1600" b="1" dirty="0">
                <a:solidFill>
                  <a:schemeClr val="bg1"/>
                </a:solidFill>
              </a:rPr>
              <a:t> </a:t>
            </a:r>
            <a:r>
              <a:rPr lang="en-US" sz="1600" b="1" dirty="0" err="1">
                <a:solidFill>
                  <a:schemeClr val="bg1"/>
                </a:solidFill>
              </a:rPr>
              <a:t>phụ</a:t>
            </a:r>
            <a:r>
              <a:rPr lang="en-US" sz="1600" b="1" dirty="0">
                <a:solidFill>
                  <a:schemeClr val="bg1"/>
                </a:solidFill>
              </a:rPr>
              <a:t> </a:t>
            </a:r>
            <a:r>
              <a:rPr lang="en-US" sz="1600" b="1" dirty="0" err="1">
                <a:solidFill>
                  <a:schemeClr val="bg1"/>
                </a:solidFill>
              </a:rPr>
              <a:t>thuộc</a:t>
            </a:r>
            <a:r>
              <a:rPr lang="en-US" sz="1600" b="1" dirty="0">
                <a:solidFill>
                  <a:schemeClr val="bg1"/>
                </a:solidFill>
              </a:rPr>
              <a:t> </a:t>
            </a:r>
            <a:r>
              <a:rPr lang="en-US" sz="1600" b="1" dirty="0" err="1">
                <a:solidFill>
                  <a:schemeClr val="bg1"/>
                </a:solidFill>
              </a:rPr>
              <a:t>vào</a:t>
            </a:r>
            <a:r>
              <a:rPr lang="en-US" sz="1600" b="1" dirty="0">
                <a:solidFill>
                  <a:schemeClr val="bg1"/>
                </a:solidFill>
              </a:rPr>
              <a:t> </a:t>
            </a:r>
            <a:r>
              <a:rPr lang="en-US" sz="1600" b="1" dirty="0" err="1">
                <a:solidFill>
                  <a:schemeClr val="bg1"/>
                </a:solidFill>
              </a:rPr>
              <a:t>tổ</a:t>
            </a:r>
            <a:r>
              <a:rPr lang="en-US" sz="1600" b="1" dirty="0">
                <a:solidFill>
                  <a:schemeClr val="bg1"/>
                </a:solidFill>
              </a:rPr>
              <a:t> </a:t>
            </a:r>
            <a:r>
              <a:rPr lang="en-US" sz="1600" b="1" dirty="0" err="1">
                <a:solidFill>
                  <a:schemeClr val="bg1"/>
                </a:solidFill>
              </a:rPr>
              <a:t>hợp</a:t>
            </a:r>
            <a:r>
              <a:rPr lang="en-US" sz="1600" b="1" dirty="0">
                <a:solidFill>
                  <a:schemeClr val="bg1"/>
                </a:solidFill>
              </a:rPr>
              <a:t> </a:t>
            </a:r>
            <a:r>
              <a:rPr lang="en-US" sz="1600" b="1" dirty="0" err="1">
                <a:solidFill>
                  <a:schemeClr val="bg1"/>
                </a:solidFill>
              </a:rPr>
              <a:t>các</a:t>
            </a:r>
            <a:r>
              <a:rPr lang="en-US" sz="1600" b="1" dirty="0">
                <a:solidFill>
                  <a:schemeClr val="bg1"/>
                </a:solidFill>
              </a:rPr>
              <a:t> </a:t>
            </a:r>
            <a:r>
              <a:rPr lang="en-US" sz="1600" b="1" dirty="0" err="1">
                <a:solidFill>
                  <a:schemeClr val="bg1"/>
                </a:solidFill>
              </a:rPr>
              <a:t>trạng</a:t>
            </a:r>
            <a:r>
              <a:rPr lang="en-US" sz="1600" b="1" dirty="0">
                <a:solidFill>
                  <a:schemeClr val="bg1"/>
                </a:solidFill>
              </a:rPr>
              <a:t> </a:t>
            </a:r>
            <a:r>
              <a:rPr lang="en-US" sz="1600" b="1" dirty="0" err="1">
                <a:solidFill>
                  <a:schemeClr val="bg1"/>
                </a:solidFill>
              </a:rPr>
              <a:t>thái</a:t>
            </a:r>
            <a:r>
              <a:rPr lang="en-US" sz="1600" b="1" dirty="0">
                <a:solidFill>
                  <a:schemeClr val="bg1"/>
                </a:solidFill>
              </a:rPr>
              <a:t> logic ở </a:t>
            </a:r>
            <a:r>
              <a:rPr lang="en-US" sz="1600" b="1" dirty="0" err="1">
                <a:solidFill>
                  <a:schemeClr val="bg1"/>
                </a:solidFill>
              </a:rPr>
              <a:t>lối</a:t>
            </a:r>
            <a:r>
              <a:rPr lang="en-US" sz="1600" b="1" dirty="0">
                <a:solidFill>
                  <a:schemeClr val="bg1"/>
                </a:solidFill>
              </a:rPr>
              <a:t> </a:t>
            </a:r>
            <a:r>
              <a:rPr lang="en-US" sz="1600" b="1" dirty="0" err="1">
                <a:solidFill>
                  <a:schemeClr val="bg1"/>
                </a:solidFill>
              </a:rPr>
              <a:t>vào</a:t>
            </a:r>
            <a:r>
              <a:rPr lang="en-US" sz="1600" b="1" dirty="0">
                <a:solidFill>
                  <a:schemeClr val="bg1"/>
                </a:solidFill>
              </a:rPr>
              <a:t> </a:t>
            </a:r>
            <a:r>
              <a:rPr lang="en-US" sz="1600" b="1" dirty="0" err="1">
                <a:solidFill>
                  <a:schemeClr val="bg1"/>
                </a:solidFill>
              </a:rPr>
              <a:t>hiện</a:t>
            </a:r>
            <a:r>
              <a:rPr lang="en-US" sz="1600" b="1" dirty="0">
                <a:solidFill>
                  <a:schemeClr val="bg1"/>
                </a:solidFill>
              </a:rPr>
              <a:t> </a:t>
            </a:r>
            <a:r>
              <a:rPr lang="en-US" sz="1600" b="1" dirty="0" err="1">
                <a:solidFill>
                  <a:schemeClr val="bg1"/>
                </a:solidFill>
              </a:rPr>
              <a:t>tại</a:t>
            </a:r>
            <a:r>
              <a:rPr lang="en-US" sz="1600" b="1" dirty="0">
                <a:solidFill>
                  <a:schemeClr val="bg1"/>
                </a:solidFill>
              </a:rPr>
              <a:t>.</a:t>
            </a:r>
          </a:p>
        </p:txBody>
      </p:sp>
      <p:sp>
        <p:nvSpPr>
          <p:cNvPr id="27" name="dap an c">
            <a:extLst>
              <a:ext uri="{FF2B5EF4-FFF2-40B4-BE49-F238E27FC236}">
                <a16:creationId xmlns:a16="http://schemas.microsoft.com/office/drawing/2014/main" id="{D96707EC-5A82-4050-B897-6DBAB63AC957}"/>
              </a:ext>
            </a:extLst>
          </p:cNvPr>
          <p:cNvSpPr txBox="1"/>
          <p:nvPr/>
        </p:nvSpPr>
        <p:spPr>
          <a:xfrm>
            <a:off x="1106008" y="5931121"/>
            <a:ext cx="4650419" cy="584775"/>
          </a:xfrm>
          <a:prstGeom prst="rect">
            <a:avLst/>
          </a:prstGeom>
          <a:noFill/>
        </p:spPr>
        <p:txBody>
          <a:bodyPr wrap="square" rtlCol="0">
            <a:spAutoFit/>
          </a:bodyPr>
          <a:lstStyle/>
          <a:p>
            <a:pPr algn="ctr"/>
            <a:r>
              <a:rPr lang="en-US" sz="1600" b="1" dirty="0">
                <a:solidFill>
                  <a:srgbClr val="FFC000"/>
                </a:solidFill>
                <a:ea typeface="Tahoma" panose="020B0604030504040204" pitchFamily="34" charset="0"/>
                <a:cs typeface="Tahoma" panose="020B0604030504040204" pitchFamily="34" charset="0"/>
              </a:rPr>
              <a:t>C. </a:t>
            </a:r>
            <a:r>
              <a:rPr lang="en-US" sz="1600" b="1" dirty="0" err="1">
                <a:solidFill>
                  <a:schemeClr val="bg1"/>
                </a:solidFill>
              </a:rPr>
              <a:t>chỉ</a:t>
            </a:r>
            <a:r>
              <a:rPr lang="en-US" sz="1600" b="1" dirty="0">
                <a:solidFill>
                  <a:schemeClr val="bg1"/>
                </a:solidFill>
              </a:rPr>
              <a:t> </a:t>
            </a:r>
            <a:r>
              <a:rPr lang="en-US" sz="1600" b="1" dirty="0" err="1">
                <a:solidFill>
                  <a:schemeClr val="bg1"/>
                </a:solidFill>
              </a:rPr>
              <a:t>phụ</a:t>
            </a:r>
            <a:r>
              <a:rPr lang="en-US" sz="1600" b="1" dirty="0">
                <a:solidFill>
                  <a:schemeClr val="bg1"/>
                </a:solidFill>
              </a:rPr>
              <a:t> </a:t>
            </a:r>
            <a:r>
              <a:rPr lang="en-US" sz="1600" b="1" dirty="0" err="1">
                <a:solidFill>
                  <a:schemeClr val="bg1"/>
                </a:solidFill>
              </a:rPr>
              <a:t>thuộc</a:t>
            </a:r>
            <a:r>
              <a:rPr lang="en-US" sz="1600" b="1" dirty="0">
                <a:solidFill>
                  <a:schemeClr val="bg1"/>
                </a:solidFill>
              </a:rPr>
              <a:t> </a:t>
            </a:r>
            <a:r>
              <a:rPr lang="en-US" sz="1600" b="1" dirty="0" err="1">
                <a:solidFill>
                  <a:schemeClr val="bg1"/>
                </a:solidFill>
              </a:rPr>
              <a:t>vào</a:t>
            </a:r>
            <a:r>
              <a:rPr lang="en-US" sz="1600" b="1" dirty="0">
                <a:solidFill>
                  <a:schemeClr val="bg1"/>
                </a:solidFill>
              </a:rPr>
              <a:t> </a:t>
            </a:r>
            <a:r>
              <a:rPr lang="en-US" sz="1600" b="1" dirty="0" err="1">
                <a:solidFill>
                  <a:schemeClr val="bg1"/>
                </a:solidFill>
              </a:rPr>
              <a:t>trạng</a:t>
            </a:r>
            <a:r>
              <a:rPr lang="en-US" sz="1600" b="1" dirty="0">
                <a:solidFill>
                  <a:schemeClr val="bg1"/>
                </a:solidFill>
              </a:rPr>
              <a:t> </a:t>
            </a:r>
            <a:r>
              <a:rPr lang="en-US" sz="1600" b="1" dirty="0" err="1">
                <a:solidFill>
                  <a:schemeClr val="bg1"/>
                </a:solidFill>
              </a:rPr>
              <a:t>thái</a:t>
            </a:r>
            <a:r>
              <a:rPr lang="en-US" sz="1600" b="1" dirty="0">
                <a:solidFill>
                  <a:schemeClr val="bg1"/>
                </a:solidFill>
              </a:rPr>
              <a:t> logic ở </a:t>
            </a:r>
            <a:r>
              <a:rPr lang="en-US" sz="1600" b="1" dirty="0" err="1">
                <a:solidFill>
                  <a:schemeClr val="bg1"/>
                </a:solidFill>
              </a:rPr>
              <a:t>lối</a:t>
            </a:r>
            <a:r>
              <a:rPr lang="en-US" sz="1600" b="1" dirty="0">
                <a:solidFill>
                  <a:schemeClr val="bg1"/>
                </a:solidFill>
              </a:rPr>
              <a:t> </a:t>
            </a:r>
            <a:r>
              <a:rPr lang="en-US" sz="1600" b="1" dirty="0" err="1">
                <a:solidFill>
                  <a:schemeClr val="bg1"/>
                </a:solidFill>
              </a:rPr>
              <a:t>ra</a:t>
            </a:r>
            <a:r>
              <a:rPr lang="en-US" sz="1600" b="1" dirty="0">
                <a:solidFill>
                  <a:schemeClr val="bg1"/>
                </a:solidFill>
              </a:rPr>
              <a:t> </a:t>
            </a:r>
            <a:r>
              <a:rPr lang="en-US" sz="1600" b="1" dirty="0" err="1">
                <a:solidFill>
                  <a:schemeClr val="bg1"/>
                </a:solidFill>
              </a:rPr>
              <a:t>của</a:t>
            </a:r>
            <a:r>
              <a:rPr lang="en-US" sz="1600" b="1" dirty="0">
                <a:solidFill>
                  <a:schemeClr val="bg1"/>
                </a:solidFill>
              </a:rPr>
              <a:t> </a:t>
            </a:r>
            <a:r>
              <a:rPr lang="en-US" sz="1600" b="1" dirty="0" err="1">
                <a:solidFill>
                  <a:schemeClr val="bg1"/>
                </a:solidFill>
              </a:rPr>
              <a:t>thời</a:t>
            </a:r>
            <a:r>
              <a:rPr lang="en-US" sz="1600" b="1" dirty="0">
                <a:solidFill>
                  <a:schemeClr val="bg1"/>
                </a:solidFill>
              </a:rPr>
              <a:t> </a:t>
            </a:r>
            <a:r>
              <a:rPr lang="en-US" sz="1600" b="1" dirty="0" err="1">
                <a:solidFill>
                  <a:schemeClr val="bg1"/>
                </a:solidFill>
              </a:rPr>
              <a:t>điểm</a:t>
            </a:r>
            <a:r>
              <a:rPr lang="en-US" sz="1600" b="1" dirty="0">
                <a:solidFill>
                  <a:schemeClr val="bg1"/>
                </a:solidFill>
              </a:rPr>
              <a:t> </a:t>
            </a:r>
            <a:r>
              <a:rPr lang="en-US" sz="1600" b="1" dirty="0" err="1">
                <a:solidFill>
                  <a:schemeClr val="bg1"/>
                </a:solidFill>
              </a:rPr>
              <a:t>trước</a:t>
            </a:r>
            <a:r>
              <a:rPr lang="en-US" sz="1600" b="1" dirty="0">
                <a:solidFill>
                  <a:schemeClr val="bg1"/>
                </a:solidFill>
              </a:rPr>
              <a:t> </a:t>
            </a:r>
            <a:r>
              <a:rPr lang="en-US" sz="1600" b="1" dirty="0" err="1">
                <a:solidFill>
                  <a:schemeClr val="bg1"/>
                </a:solidFill>
              </a:rPr>
              <a:t>đó</a:t>
            </a:r>
            <a:r>
              <a:rPr lang="en-US" sz="1600" b="1" dirty="0">
                <a:solidFill>
                  <a:schemeClr val="bg1"/>
                </a:solidFill>
              </a:rPr>
              <a:t>.</a:t>
            </a:r>
          </a:p>
        </p:txBody>
      </p:sp>
      <p:sp>
        <p:nvSpPr>
          <p:cNvPr id="31" name="bang b">
            <a:extLst>
              <a:ext uri="{FF2B5EF4-FFF2-40B4-BE49-F238E27FC236}">
                <a16:creationId xmlns:a16="http://schemas.microsoft.com/office/drawing/2014/main" id="{8DD63B39-09F3-4F04-83CD-408FC7619A90}"/>
              </a:ext>
            </a:extLst>
          </p:cNvPr>
          <p:cNvSpPr/>
          <p:nvPr/>
        </p:nvSpPr>
        <p:spPr>
          <a:xfrm flipH="1">
            <a:off x="6135895" y="5094962"/>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bang d">
            <a:extLst>
              <a:ext uri="{FF2B5EF4-FFF2-40B4-BE49-F238E27FC236}">
                <a16:creationId xmlns:a16="http://schemas.microsoft.com/office/drawing/2014/main" id="{A6F11D1C-4D08-4BAF-9A3D-4AC673B9036B}"/>
              </a:ext>
            </a:extLst>
          </p:cNvPr>
          <p:cNvSpPr/>
          <p:nvPr/>
        </p:nvSpPr>
        <p:spPr>
          <a:xfrm flipH="1">
            <a:off x="6135894" y="5958223"/>
            <a:ext cx="5249773" cy="726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dap an b">
            <a:extLst>
              <a:ext uri="{FF2B5EF4-FFF2-40B4-BE49-F238E27FC236}">
                <a16:creationId xmlns:a16="http://schemas.microsoft.com/office/drawing/2014/main" id="{9B5DABB8-849A-4D2D-930C-9CA07BFC5BDE}"/>
              </a:ext>
            </a:extLst>
          </p:cNvPr>
          <p:cNvSpPr txBox="1"/>
          <p:nvPr/>
        </p:nvSpPr>
        <p:spPr>
          <a:xfrm>
            <a:off x="6435571" y="5067859"/>
            <a:ext cx="4650419" cy="584775"/>
          </a:xfrm>
          <a:prstGeom prst="rect">
            <a:avLst/>
          </a:prstGeom>
          <a:noFill/>
        </p:spPr>
        <p:txBody>
          <a:bodyPr wrap="square" rtlCol="0">
            <a:spAutoFit/>
          </a:bodyPr>
          <a:lstStyle/>
          <a:p>
            <a:pPr algn="ctr"/>
            <a:r>
              <a:rPr lang="en-US" sz="1600" b="1" dirty="0">
                <a:solidFill>
                  <a:srgbClr val="FFC000"/>
                </a:solidFill>
                <a:ea typeface="Tahoma" panose="020B0604030504040204" pitchFamily="34" charset="0"/>
                <a:cs typeface="Tahoma" panose="020B0604030504040204" pitchFamily="34" charset="0"/>
              </a:rPr>
              <a:t>B. </a:t>
            </a:r>
            <a:r>
              <a:rPr lang="en-US" sz="1600" b="1" dirty="0">
                <a:solidFill>
                  <a:schemeClr val="bg1"/>
                </a:solidFill>
              </a:rPr>
              <a:t> </a:t>
            </a:r>
            <a:r>
              <a:rPr lang="en-US" sz="1600" b="1" dirty="0" err="1">
                <a:solidFill>
                  <a:schemeClr val="bg1"/>
                </a:solidFill>
              </a:rPr>
              <a:t>không</a:t>
            </a:r>
            <a:r>
              <a:rPr lang="en-US" sz="1600" b="1" dirty="0">
                <a:solidFill>
                  <a:schemeClr val="bg1"/>
                </a:solidFill>
              </a:rPr>
              <a:t> </a:t>
            </a:r>
            <a:r>
              <a:rPr lang="en-US" sz="1600" b="1" dirty="0" err="1">
                <a:solidFill>
                  <a:schemeClr val="bg1"/>
                </a:solidFill>
              </a:rPr>
              <a:t>phụ</a:t>
            </a:r>
            <a:r>
              <a:rPr lang="en-US" sz="1600" b="1" dirty="0">
                <a:solidFill>
                  <a:schemeClr val="bg1"/>
                </a:solidFill>
              </a:rPr>
              <a:t> </a:t>
            </a:r>
            <a:r>
              <a:rPr lang="en-US" sz="1600" b="1" dirty="0" err="1">
                <a:solidFill>
                  <a:schemeClr val="bg1"/>
                </a:solidFill>
              </a:rPr>
              <a:t>thuộc</a:t>
            </a:r>
            <a:r>
              <a:rPr lang="en-US" sz="1600" b="1" dirty="0">
                <a:solidFill>
                  <a:schemeClr val="bg1"/>
                </a:solidFill>
              </a:rPr>
              <a:t> </a:t>
            </a:r>
            <a:r>
              <a:rPr lang="en-US" sz="1600" b="1" dirty="0" err="1">
                <a:solidFill>
                  <a:schemeClr val="bg1"/>
                </a:solidFill>
              </a:rPr>
              <a:t>vào</a:t>
            </a:r>
            <a:r>
              <a:rPr lang="en-US" sz="1600" b="1" dirty="0">
                <a:solidFill>
                  <a:schemeClr val="bg1"/>
                </a:solidFill>
              </a:rPr>
              <a:t> </a:t>
            </a:r>
            <a:r>
              <a:rPr lang="en-US" sz="1600" b="1" dirty="0" err="1">
                <a:solidFill>
                  <a:schemeClr val="bg1"/>
                </a:solidFill>
              </a:rPr>
              <a:t>tổ</a:t>
            </a:r>
            <a:r>
              <a:rPr lang="en-US" sz="1600" b="1" dirty="0">
                <a:solidFill>
                  <a:schemeClr val="bg1"/>
                </a:solidFill>
              </a:rPr>
              <a:t> </a:t>
            </a:r>
            <a:r>
              <a:rPr lang="en-US" sz="1600" b="1" dirty="0" err="1">
                <a:solidFill>
                  <a:schemeClr val="bg1"/>
                </a:solidFill>
              </a:rPr>
              <a:t>hợp</a:t>
            </a:r>
            <a:r>
              <a:rPr lang="en-US" sz="1600" b="1" dirty="0">
                <a:solidFill>
                  <a:schemeClr val="bg1"/>
                </a:solidFill>
              </a:rPr>
              <a:t> </a:t>
            </a:r>
            <a:r>
              <a:rPr lang="en-US" sz="1600" b="1" dirty="0" err="1">
                <a:solidFill>
                  <a:schemeClr val="bg1"/>
                </a:solidFill>
              </a:rPr>
              <a:t>các</a:t>
            </a:r>
            <a:r>
              <a:rPr lang="en-US" sz="1600" b="1" dirty="0">
                <a:solidFill>
                  <a:schemeClr val="bg1"/>
                </a:solidFill>
              </a:rPr>
              <a:t> </a:t>
            </a:r>
            <a:r>
              <a:rPr lang="en-US" sz="1600" b="1" dirty="0" err="1">
                <a:solidFill>
                  <a:schemeClr val="bg1"/>
                </a:solidFill>
              </a:rPr>
              <a:t>trạng</a:t>
            </a:r>
            <a:r>
              <a:rPr lang="en-US" sz="1600" b="1" dirty="0">
                <a:solidFill>
                  <a:schemeClr val="bg1"/>
                </a:solidFill>
              </a:rPr>
              <a:t> </a:t>
            </a:r>
            <a:r>
              <a:rPr lang="en-US" sz="1600" b="1" dirty="0" err="1">
                <a:solidFill>
                  <a:schemeClr val="bg1"/>
                </a:solidFill>
              </a:rPr>
              <a:t>thái</a:t>
            </a:r>
            <a:r>
              <a:rPr lang="en-US" sz="1600" b="1" dirty="0">
                <a:solidFill>
                  <a:schemeClr val="bg1"/>
                </a:solidFill>
              </a:rPr>
              <a:t> logic ở </a:t>
            </a:r>
            <a:r>
              <a:rPr lang="en-US" sz="1600" b="1" dirty="0" err="1">
                <a:solidFill>
                  <a:schemeClr val="bg1"/>
                </a:solidFill>
              </a:rPr>
              <a:t>lối</a:t>
            </a:r>
            <a:r>
              <a:rPr lang="en-US" sz="1600" b="1" dirty="0">
                <a:solidFill>
                  <a:schemeClr val="bg1"/>
                </a:solidFill>
              </a:rPr>
              <a:t> </a:t>
            </a:r>
            <a:r>
              <a:rPr lang="en-US" sz="1600" b="1" dirty="0" err="1">
                <a:solidFill>
                  <a:schemeClr val="bg1"/>
                </a:solidFill>
              </a:rPr>
              <a:t>vào</a:t>
            </a:r>
            <a:r>
              <a:rPr lang="en-US" sz="1600" b="1" dirty="0">
                <a:solidFill>
                  <a:schemeClr val="bg1"/>
                </a:solidFill>
              </a:rPr>
              <a:t> </a:t>
            </a:r>
            <a:r>
              <a:rPr lang="en-US" sz="1600" b="1" dirty="0" err="1">
                <a:solidFill>
                  <a:schemeClr val="bg1"/>
                </a:solidFill>
              </a:rPr>
              <a:t>hiện</a:t>
            </a:r>
            <a:r>
              <a:rPr lang="en-US" sz="1600" b="1" dirty="0">
                <a:solidFill>
                  <a:schemeClr val="bg1"/>
                </a:solidFill>
              </a:rPr>
              <a:t> </a:t>
            </a:r>
            <a:r>
              <a:rPr lang="en-US" sz="1600" b="1" dirty="0" err="1">
                <a:solidFill>
                  <a:schemeClr val="bg1"/>
                </a:solidFill>
              </a:rPr>
              <a:t>tại</a:t>
            </a:r>
            <a:r>
              <a:rPr lang="en-US" sz="1600" b="1" dirty="0">
                <a:solidFill>
                  <a:schemeClr val="bg1"/>
                </a:solidFill>
              </a:rPr>
              <a:t>.</a:t>
            </a:r>
          </a:p>
        </p:txBody>
      </p:sp>
      <p:sp>
        <p:nvSpPr>
          <p:cNvPr id="34" name="dap an d">
            <a:extLst>
              <a:ext uri="{FF2B5EF4-FFF2-40B4-BE49-F238E27FC236}">
                <a16:creationId xmlns:a16="http://schemas.microsoft.com/office/drawing/2014/main" id="{42A746A3-96B8-42A5-8EFA-A104DB6B2F69}"/>
              </a:ext>
            </a:extLst>
          </p:cNvPr>
          <p:cNvSpPr txBox="1"/>
          <p:nvPr/>
        </p:nvSpPr>
        <p:spPr>
          <a:xfrm>
            <a:off x="6423221" y="5903893"/>
            <a:ext cx="4650419" cy="830997"/>
          </a:xfrm>
          <a:prstGeom prst="rect">
            <a:avLst/>
          </a:prstGeom>
          <a:noFill/>
        </p:spPr>
        <p:txBody>
          <a:bodyPr wrap="square" rtlCol="0">
            <a:spAutoFit/>
          </a:bodyPr>
          <a:lstStyle/>
          <a:p>
            <a:pPr algn="ctr"/>
            <a:r>
              <a:rPr lang="en-US" sz="1600" b="1" dirty="0">
                <a:solidFill>
                  <a:srgbClr val="FFC000"/>
                </a:solidFill>
                <a:ea typeface="Tahoma" panose="020B0604030504040204" pitchFamily="34" charset="0"/>
                <a:cs typeface="Tahoma" panose="020B0604030504040204" pitchFamily="34" charset="0"/>
              </a:rPr>
              <a:t>D. </a:t>
            </a:r>
            <a:r>
              <a:rPr lang="en-US" sz="1600" b="1" dirty="0">
                <a:solidFill>
                  <a:schemeClr val="bg1"/>
                </a:solidFill>
              </a:rPr>
              <a:t> </a:t>
            </a:r>
            <a:r>
              <a:rPr lang="en-US" sz="1600" b="1" dirty="0" err="1">
                <a:solidFill>
                  <a:schemeClr val="bg1"/>
                </a:solidFill>
              </a:rPr>
              <a:t>phụ</a:t>
            </a:r>
            <a:r>
              <a:rPr lang="en-US" sz="1600" b="1" dirty="0">
                <a:solidFill>
                  <a:schemeClr val="bg1"/>
                </a:solidFill>
              </a:rPr>
              <a:t> </a:t>
            </a:r>
            <a:r>
              <a:rPr lang="en-US" sz="1600" b="1" dirty="0" err="1">
                <a:solidFill>
                  <a:schemeClr val="bg1"/>
                </a:solidFill>
              </a:rPr>
              <a:t>thuộc</a:t>
            </a:r>
            <a:r>
              <a:rPr lang="en-US" sz="1600" b="1" dirty="0">
                <a:solidFill>
                  <a:schemeClr val="bg1"/>
                </a:solidFill>
              </a:rPr>
              <a:t> </a:t>
            </a:r>
            <a:r>
              <a:rPr lang="en-US" sz="1600" b="1" dirty="0" err="1">
                <a:solidFill>
                  <a:schemeClr val="bg1"/>
                </a:solidFill>
              </a:rPr>
              <a:t>vào</a:t>
            </a:r>
            <a:r>
              <a:rPr lang="en-US" sz="1600" b="1" dirty="0">
                <a:solidFill>
                  <a:schemeClr val="bg1"/>
                </a:solidFill>
              </a:rPr>
              <a:t> </a:t>
            </a:r>
            <a:r>
              <a:rPr lang="en-US" sz="1600" b="1" dirty="0" err="1">
                <a:solidFill>
                  <a:schemeClr val="bg1"/>
                </a:solidFill>
              </a:rPr>
              <a:t>tổ</a:t>
            </a:r>
            <a:r>
              <a:rPr lang="en-US" sz="1600" b="1" dirty="0">
                <a:solidFill>
                  <a:schemeClr val="bg1"/>
                </a:solidFill>
              </a:rPr>
              <a:t> </a:t>
            </a:r>
            <a:r>
              <a:rPr lang="en-US" sz="1600" b="1" dirty="0" err="1">
                <a:solidFill>
                  <a:schemeClr val="bg1"/>
                </a:solidFill>
              </a:rPr>
              <a:t>hợp</a:t>
            </a:r>
            <a:r>
              <a:rPr lang="en-US" sz="1600" b="1" dirty="0">
                <a:solidFill>
                  <a:schemeClr val="bg1"/>
                </a:solidFill>
              </a:rPr>
              <a:t> </a:t>
            </a:r>
            <a:r>
              <a:rPr lang="en-US" sz="1600" b="1" dirty="0" err="1">
                <a:solidFill>
                  <a:schemeClr val="bg1"/>
                </a:solidFill>
              </a:rPr>
              <a:t>các</a:t>
            </a:r>
            <a:r>
              <a:rPr lang="en-US" sz="1600" b="1" dirty="0">
                <a:solidFill>
                  <a:schemeClr val="bg1"/>
                </a:solidFill>
              </a:rPr>
              <a:t> </a:t>
            </a:r>
            <a:r>
              <a:rPr lang="en-US" sz="1600" b="1" dirty="0" err="1">
                <a:solidFill>
                  <a:schemeClr val="bg1"/>
                </a:solidFill>
              </a:rPr>
              <a:t>trạng</a:t>
            </a:r>
            <a:r>
              <a:rPr lang="en-US" sz="1600" b="1" dirty="0">
                <a:solidFill>
                  <a:schemeClr val="bg1"/>
                </a:solidFill>
              </a:rPr>
              <a:t> </a:t>
            </a:r>
            <a:r>
              <a:rPr lang="en-US" sz="1600" b="1" dirty="0" err="1">
                <a:solidFill>
                  <a:schemeClr val="bg1"/>
                </a:solidFill>
              </a:rPr>
              <a:t>thái</a:t>
            </a:r>
            <a:r>
              <a:rPr lang="en-US" sz="1600" b="1" dirty="0">
                <a:solidFill>
                  <a:schemeClr val="bg1"/>
                </a:solidFill>
              </a:rPr>
              <a:t> logic ở </a:t>
            </a:r>
            <a:r>
              <a:rPr lang="en-US" sz="1600" b="1" dirty="0" err="1">
                <a:solidFill>
                  <a:schemeClr val="bg1"/>
                </a:solidFill>
              </a:rPr>
              <a:t>lối</a:t>
            </a:r>
            <a:r>
              <a:rPr lang="en-US" sz="1600" b="1" dirty="0">
                <a:solidFill>
                  <a:schemeClr val="bg1"/>
                </a:solidFill>
              </a:rPr>
              <a:t> </a:t>
            </a:r>
            <a:r>
              <a:rPr lang="en-US" sz="1600" b="1" dirty="0" err="1">
                <a:solidFill>
                  <a:schemeClr val="bg1"/>
                </a:solidFill>
              </a:rPr>
              <a:t>vào</a:t>
            </a:r>
            <a:r>
              <a:rPr lang="en-US" sz="1600" b="1" dirty="0">
                <a:solidFill>
                  <a:schemeClr val="bg1"/>
                </a:solidFill>
              </a:rPr>
              <a:t> </a:t>
            </a:r>
            <a:r>
              <a:rPr lang="en-US" sz="1600" b="1" dirty="0" err="1">
                <a:solidFill>
                  <a:schemeClr val="bg1"/>
                </a:solidFill>
              </a:rPr>
              <a:t>hiện</a:t>
            </a:r>
            <a:r>
              <a:rPr lang="en-US" sz="1600" b="1" dirty="0">
                <a:solidFill>
                  <a:schemeClr val="bg1"/>
                </a:solidFill>
              </a:rPr>
              <a:t> </a:t>
            </a:r>
            <a:r>
              <a:rPr lang="en-US" sz="1600" b="1" dirty="0" err="1">
                <a:solidFill>
                  <a:schemeClr val="bg1"/>
                </a:solidFill>
              </a:rPr>
              <a:t>tại</a:t>
            </a:r>
            <a:r>
              <a:rPr lang="en-US" sz="1600" b="1" dirty="0">
                <a:solidFill>
                  <a:schemeClr val="bg1"/>
                </a:solidFill>
              </a:rPr>
              <a:t> </a:t>
            </a:r>
            <a:r>
              <a:rPr lang="en-US" sz="1600" b="1" dirty="0" err="1">
                <a:solidFill>
                  <a:schemeClr val="bg1"/>
                </a:solidFill>
              </a:rPr>
              <a:t>và</a:t>
            </a:r>
            <a:r>
              <a:rPr lang="en-US" sz="1600" b="1" dirty="0">
                <a:solidFill>
                  <a:schemeClr val="bg1"/>
                </a:solidFill>
              </a:rPr>
              <a:t> </a:t>
            </a:r>
            <a:r>
              <a:rPr lang="en-US" sz="1600" b="1" dirty="0" err="1">
                <a:solidFill>
                  <a:schemeClr val="bg1"/>
                </a:solidFill>
              </a:rPr>
              <a:t>trạng</a:t>
            </a:r>
            <a:r>
              <a:rPr lang="en-US" sz="1600" b="1" dirty="0">
                <a:solidFill>
                  <a:schemeClr val="bg1"/>
                </a:solidFill>
              </a:rPr>
              <a:t> </a:t>
            </a:r>
            <a:r>
              <a:rPr lang="en-US" sz="1600" b="1" dirty="0" err="1">
                <a:solidFill>
                  <a:schemeClr val="bg1"/>
                </a:solidFill>
              </a:rPr>
              <a:t>thái</a:t>
            </a:r>
            <a:r>
              <a:rPr lang="en-US" sz="1600" b="1" dirty="0">
                <a:solidFill>
                  <a:schemeClr val="bg1"/>
                </a:solidFill>
              </a:rPr>
              <a:t> logic ở </a:t>
            </a:r>
            <a:r>
              <a:rPr lang="en-US" sz="1600" b="1" dirty="0" err="1">
                <a:solidFill>
                  <a:schemeClr val="bg1"/>
                </a:solidFill>
              </a:rPr>
              <a:t>lối</a:t>
            </a:r>
            <a:r>
              <a:rPr lang="en-US" sz="1600" b="1" dirty="0">
                <a:solidFill>
                  <a:schemeClr val="bg1"/>
                </a:solidFill>
              </a:rPr>
              <a:t> </a:t>
            </a:r>
            <a:r>
              <a:rPr lang="en-US" sz="1600" b="1" dirty="0" err="1">
                <a:solidFill>
                  <a:schemeClr val="bg1"/>
                </a:solidFill>
              </a:rPr>
              <a:t>ra</a:t>
            </a:r>
            <a:r>
              <a:rPr lang="en-US" sz="1600" b="1" dirty="0">
                <a:solidFill>
                  <a:schemeClr val="bg1"/>
                </a:solidFill>
              </a:rPr>
              <a:t> </a:t>
            </a:r>
            <a:r>
              <a:rPr lang="en-US" sz="1600" b="1" dirty="0" err="1">
                <a:solidFill>
                  <a:schemeClr val="bg1"/>
                </a:solidFill>
              </a:rPr>
              <a:t>của</a:t>
            </a:r>
            <a:r>
              <a:rPr lang="en-US" sz="1600" b="1" dirty="0">
                <a:solidFill>
                  <a:schemeClr val="bg1"/>
                </a:solidFill>
              </a:rPr>
              <a:t> </a:t>
            </a:r>
            <a:r>
              <a:rPr lang="en-US" sz="1600" b="1" dirty="0" err="1">
                <a:solidFill>
                  <a:schemeClr val="bg1"/>
                </a:solidFill>
              </a:rPr>
              <a:t>thời</a:t>
            </a:r>
            <a:r>
              <a:rPr lang="en-US" sz="1600" b="1" dirty="0">
                <a:solidFill>
                  <a:schemeClr val="bg1"/>
                </a:solidFill>
              </a:rPr>
              <a:t> </a:t>
            </a:r>
            <a:r>
              <a:rPr lang="en-US" sz="1600" b="1" dirty="0" err="1">
                <a:solidFill>
                  <a:schemeClr val="bg1"/>
                </a:solidFill>
              </a:rPr>
              <a:t>điểm</a:t>
            </a:r>
            <a:r>
              <a:rPr lang="en-US" sz="1600" b="1" dirty="0">
                <a:solidFill>
                  <a:schemeClr val="bg1"/>
                </a:solidFill>
              </a:rPr>
              <a:t> </a:t>
            </a:r>
            <a:r>
              <a:rPr lang="en-US" sz="1600" b="1" dirty="0" err="1">
                <a:solidFill>
                  <a:schemeClr val="bg1"/>
                </a:solidFill>
              </a:rPr>
              <a:t>trước</a:t>
            </a:r>
            <a:r>
              <a:rPr lang="en-US" sz="1600" b="1" dirty="0">
                <a:solidFill>
                  <a:schemeClr val="bg1"/>
                </a:solidFill>
              </a:rPr>
              <a:t> </a:t>
            </a:r>
            <a:r>
              <a:rPr lang="en-US" sz="1600" b="1" dirty="0" err="1">
                <a:solidFill>
                  <a:schemeClr val="bg1"/>
                </a:solidFill>
              </a:rPr>
              <a:t>đó</a:t>
            </a:r>
            <a:r>
              <a:rPr lang="en-US" sz="1600" b="1" dirty="0">
                <a:solidFill>
                  <a:schemeClr val="bg1"/>
                </a:solidFill>
              </a:rPr>
              <a:t>.</a:t>
            </a: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757328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34294F01-75A2-47C6-8975-F699C21E23C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659905" y="358427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805940" y="3903411"/>
            <a:ext cx="8354060" cy="523220"/>
          </a:xfrm>
          <a:prstGeom prst="rect">
            <a:avLst/>
          </a:prstGeom>
          <a:noFill/>
        </p:spPr>
        <p:txBody>
          <a:bodyPr wrap="square" rtlCol="0">
            <a:spAutoFit/>
          </a:bodyPr>
          <a:lstStyle/>
          <a:p>
            <a:r>
              <a:rPr lang="en-US" sz="2800" b="1" dirty="0" err="1">
                <a:solidFill>
                  <a:schemeClr val="bg1"/>
                </a:solidFill>
              </a:rPr>
              <a:t>Câu</a:t>
            </a:r>
            <a:r>
              <a:rPr lang="en-US" sz="2800" b="1" dirty="0">
                <a:solidFill>
                  <a:schemeClr val="bg1"/>
                </a:solidFill>
              </a:rPr>
              <a:t> 2: </a:t>
            </a:r>
            <a:r>
              <a:rPr lang="en-US" sz="2800" b="1" dirty="0" err="1">
                <a:solidFill>
                  <a:schemeClr val="bg1"/>
                </a:solidFill>
              </a:rPr>
              <a:t>Đâu</a:t>
            </a:r>
            <a:r>
              <a:rPr lang="en-US" sz="2800" b="1" dirty="0">
                <a:solidFill>
                  <a:schemeClr val="bg1"/>
                </a:solidFill>
              </a:rPr>
              <a:t> </a:t>
            </a:r>
            <a:r>
              <a:rPr lang="en-US" sz="2800" b="1" dirty="0" err="1">
                <a:solidFill>
                  <a:schemeClr val="bg1"/>
                </a:solidFill>
              </a:rPr>
              <a:t>không</a:t>
            </a:r>
            <a:r>
              <a:rPr lang="en-US" sz="2800" b="1" dirty="0">
                <a:solidFill>
                  <a:schemeClr val="bg1"/>
                </a:solidFill>
              </a:rPr>
              <a:t> </a:t>
            </a:r>
            <a:r>
              <a:rPr lang="en-US" sz="2800" b="1" dirty="0" err="1">
                <a:solidFill>
                  <a:schemeClr val="bg1"/>
                </a:solidFill>
              </a:rPr>
              <a:t>phải</a:t>
            </a:r>
            <a:r>
              <a:rPr lang="en-US" sz="2800" b="1" dirty="0">
                <a:solidFill>
                  <a:schemeClr val="bg1"/>
                </a:solidFill>
              </a:rPr>
              <a:t> </a:t>
            </a:r>
            <a:r>
              <a:rPr lang="en-US" sz="2800" b="1" dirty="0" err="1">
                <a:solidFill>
                  <a:schemeClr val="bg1"/>
                </a:solidFill>
              </a:rPr>
              <a:t>là</a:t>
            </a:r>
            <a:r>
              <a:rPr lang="en-US" sz="2800" b="1" dirty="0">
                <a:solidFill>
                  <a:schemeClr val="bg1"/>
                </a:solidFill>
              </a:rPr>
              <a:t> </a:t>
            </a:r>
            <a:r>
              <a:rPr lang="en-US" sz="2800" b="1" dirty="0" err="1">
                <a:solidFill>
                  <a:schemeClr val="bg1"/>
                </a:solidFill>
              </a:rPr>
              <a:t>mạch</a:t>
            </a:r>
            <a:r>
              <a:rPr lang="en-US" sz="2800" b="1" dirty="0">
                <a:solidFill>
                  <a:schemeClr val="bg1"/>
                </a:solidFill>
              </a:rPr>
              <a:t> logic </a:t>
            </a:r>
            <a:r>
              <a:rPr lang="en-US" sz="2800" b="1" dirty="0" err="1">
                <a:solidFill>
                  <a:schemeClr val="bg1"/>
                </a:solidFill>
              </a:rPr>
              <a:t>tổ</a:t>
            </a:r>
            <a:r>
              <a:rPr lang="en-US" sz="2800" b="1" dirty="0">
                <a:solidFill>
                  <a:schemeClr val="bg1"/>
                </a:solidFill>
              </a:rPr>
              <a:t> </a:t>
            </a:r>
            <a:r>
              <a:rPr lang="en-US" sz="2800" b="1" dirty="0" err="1">
                <a:solidFill>
                  <a:schemeClr val="bg1"/>
                </a:solidFill>
              </a:rPr>
              <a:t>hợp</a:t>
            </a:r>
            <a:r>
              <a:rPr lang="en-US" sz="2800" b="1" dirty="0">
                <a:solidFill>
                  <a:schemeClr val="bg1"/>
                </a:solidFill>
              </a:rPr>
              <a:t>?</a:t>
            </a:r>
          </a:p>
        </p:txBody>
      </p:sp>
      <p:sp>
        <p:nvSpPr>
          <p:cNvPr id="15" name="bang b">
            <a:extLst>
              <a:ext uri="{FF2B5EF4-FFF2-40B4-BE49-F238E27FC236}">
                <a16:creationId xmlns:a16="http://schemas.microsoft.com/office/drawing/2014/main" id="{D0E6AFB4-275F-4728-9A13-27E00F9EA3A2}"/>
              </a:ext>
            </a:extLst>
          </p:cNvPr>
          <p:cNvSpPr/>
          <p:nvPr/>
        </p:nvSpPr>
        <p:spPr>
          <a:xfrm flipH="1">
            <a:off x="6135895" y="5100583"/>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806332"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cau hoi b">
            <a:extLst>
              <a:ext uri="{FF2B5EF4-FFF2-40B4-BE49-F238E27FC236}">
                <a16:creationId xmlns:a16="http://schemas.microsoft.com/office/drawing/2014/main" id="{9897B1B9-EB78-41AF-AC33-1E8F7714B11F}"/>
              </a:ext>
            </a:extLst>
          </p:cNvPr>
          <p:cNvSpPr txBox="1"/>
          <p:nvPr/>
        </p:nvSpPr>
        <p:spPr>
          <a:xfrm>
            <a:off x="6435571" y="5202784"/>
            <a:ext cx="4650419" cy="461665"/>
          </a:xfrm>
          <a:prstGeom prst="rect">
            <a:avLst/>
          </a:prstGeom>
          <a:noFill/>
        </p:spPr>
        <p:txBody>
          <a:bodyPr wrap="square" rtlCol="0">
            <a:spAutoFit/>
          </a:bodyPr>
          <a:lstStyle/>
          <a:p>
            <a:r>
              <a:rPr kumimoji="0" lang="en-US" sz="2400" b="1" i="0" u="none" strike="noStrike" kern="1200" cap="none" spc="0" normalizeH="0" baseline="0" noProof="0" dirty="0">
                <a:ln>
                  <a:noFill/>
                </a:ln>
                <a:solidFill>
                  <a:srgbClr val="FFC000"/>
                </a:solidFill>
                <a:effectLst/>
                <a:uLnTx/>
                <a:uFillTx/>
                <a:latin typeface="Calibri" panose="020F0502020204030204"/>
                <a:ea typeface="Tahoma" panose="020B0604030504040204" pitchFamily="34" charset="0"/>
                <a:cs typeface="Tahoma" panose="020B0604030504040204" pitchFamily="34" charset="0"/>
              </a:rPr>
              <a:t>B. </a:t>
            </a:r>
            <a:r>
              <a:rPr lang="en-US" sz="2400" b="1" dirty="0" err="1">
                <a:solidFill>
                  <a:schemeClr val="bg1"/>
                </a:solidFill>
              </a:rPr>
              <a:t>Các</a:t>
            </a:r>
            <a:r>
              <a:rPr lang="en-US" sz="2400" b="1" dirty="0">
                <a:solidFill>
                  <a:schemeClr val="bg1"/>
                </a:solidFill>
              </a:rPr>
              <a:t> </a:t>
            </a:r>
            <a:r>
              <a:rPr lang="en-US" sz="2400" b="1" dirty="0" err="1">
                <a:solidFill>
                  <a:schemeClr val="bg1"/>
                </a:solidFill>
              </a:rPr>
              <a:t>bộ</a:t>
            </a:r>
            <a:r>
              <a:rPr lang="en-US" sz="2400" b="1" dirty="0">
                <a:solidFill>
                  <a:schemeClr val="bg1"/>
                </a:solidFill>
              </a:rPr>
              <a:t> </a:t>
            </a:r>
            <a:r>
              <a:rPr lang="en-US" sz="2400" b="1" dirty="0" err="1">
                <a:solidFill>
                  <a:schemeClr val="bg1"/>
                </a:solidFill>
              </a:rPr>
              <a:t>ghi</a:t>
            </a:r>
            <a:r>
              <a:rPr lang="en-US" sz="2400" b="1" dirty="0">
                <a:solidFill>
                  <a:schemeClr val="bg1"/>
                </a:solidFill>
              </a:rPr>
              <a:t> </a:t>
            </a:r>
            <a:r>
              <a:rPr lang="en-US" sz="2400" b="1" dirty="0" err="1">
                <a:solidFill>
                  <a:schemeClr val="bg1"/>
                </a:solidFill>
              </a:rPr>
              <a:t>dịch</a:t>
            </a:r>
            <a:r>
              <a:rPr lang="en-US" sz="2400" b="1" dirty="0">
                <a:solidFill>
                  <a:schemeClr val="bg1"/>
                </a:solidFill>
              </a:rPr>
              <a:t>.</a:t>
            </a:r>
          </a:p>
        </p:txBody>
      </p:sp>
      <p:sp>
        <p:nvSpPr>
          <p:cNvPr id="27" name="cau hoi c">
            <a:extLst>
              <a:ext uri="{FF2B5EF4-FFF2-40B4-BE49-F238E27FC236}">
                <a16:creationId xmlns:a16="http://schemas.microsoft.com/office/drawing/2014/main" id="{D96707EC-5A82-4050-B897-6DBAB63AC957}"/>
              </a:ext>
            </a:extLst>
          </p:cNvPr>
          <p:cNvSpPr txBox="1"/>
          <p:nvPr/>
        </p:nvSpPr>
        <p:spPr>
          <a:xfrm>
            <a:off x="1106008" y="6060425"/>
            <a:ext cx="4650419" cy="461665"/>
          </a:xfrm>
          <a:prstGeom prst="rect">
            <a:avLst/>
          </a:prstGeom>
          <a:noFill/>
        </p:spPr>
        <p:txBody>
          <a:bodyPr wrap="square" rtlCol="0">
            <a:spAutoFit/>
          </a:bodyPr>
          <a:lstStyle/>
          <a:p>
            <a:pPr lvl="0">
              <a:buClr>
                <a:schemeClr val="bg1"/>
              </a:buClr>
              <a:defRPr/>
            </a:pPr>
            <a:r>
              <a:rPr kumimoji="0" lang="en-US" sz="2400" b="1" i="0" u="none" strike="noStrike" kern="1200" cap="none" spc="0" normalizeH="0" baseline="0" noProof="0" dirty="0">
                <a:ln>
                  <a:noFill/>
                </a:ln>
                <a:solidFill>
                  <a:srgbClr val="FFC000"/>
                </a:solidFill>
                <a:effectLst/>
                <a:uLnTx/>
                <a:uFillTx/>
                <a:latin typeface="Calibri" panose="020F0502020204030204"/>
                <a:ea typeface="Tahoma" panose="020B0604030504040204" pitchFamily="34" charset="0"/>
                <a:cs typeface="Tahoma" panose="020B0604030504040204" pitchFamily="34" charset="0"/>
              </a:rPr>
              <a:t>C. </a:t>
            </a:r>
            <a:r>
              <a:rPr lang="en-US" sz="2400" b="1" dirty="0" err="1">
                <a:solidFill>
                  <a:schemeClr val="bg1"/>
                </a:solidFill>
              </a:rPr>
              <a:t>Các</a:t>
            </a:r>
            <a:r>
              <a:rPr lang="en-US" sz="2400" b="1" dirty="0">
                <a:solidFill>
                  <a:schemeClr val="bg1"/>
                </a:solidFill>
              </a:rPr>
              <a:t> </a:t>
            </a:r>
            <a:r>
              <a:rPr lang="en-US" sz="2400" b="1" dirty="0" err="1">
                <a:solidFill>
                  <a:schemeClr val="bg1"/>
                </a:solidFill>
              </a:rPr>
              <a:t>mạch</a:t>
            </a:r>
            <a:r>
              <a:rPr lang="en-US" sz="2400" b="1" dirty="0">
                <a:solidFill>
                  <a:schemeClr val="bg1"/>
                </a:solidFill>
              </a:rPr>
              <a:t> </a:t>
            </a:r>
            <a:r>
              <a:rPr lang="en-US" sz="2400" b="1" dirty="0" err="1">
                <a:solidFill>
                  <a:schemeClr val="bg1"/>
                </a:solidFill>
              </a:rPr>
              <a:t>số</a:t>
            </a:r>
            <a:r>
              <a:rPr lang="en-US" sz="2400" b="1" dirty="0">
                <a:solidFill>
                  <a:schemeClr val="bg1"/>
                </a:solidFill>
              </a:rPr>
              <a:t> </a:t>
            </a:r>
            <a:r>
              <a:rPr lang="en-US" sz="2400" b="1" dirty="0" err="1">
                <a:solidFill>
                  <a:schemeClr val="bg1"/>
                </a:solidFill>
              </a:rPr>
              <a:t>học</a:t>
            </a:r>
            <a:r>
              <a:rPr lang="en-US" sz="2400" b="1" dirty="0">
                <a:solidFill>
                  <a:schemeClr val="bg1"/>
                </a:solidFill>
              </a:rPr>
              <a:t>.</a:t>
            </a:r>
            <a:endParaRPr kumimoji="0" lang="en-US" sz="2400" b="1" i="0" u="none" strike="noStrike" kern="1200" cap="none" spc="0" normalizeH="0" baseline="0" noProof="0" dirty="0">
              <a:ln>
                <a:noFill/>
              </a:ln>
              <a:solidFill>
                <a:schemeClr val="bg1"/>
              </a:solidFill>
              <a:effectLst/>
              <a:uLnTx/>
              <a:uFillTx/>
              <a:latin typeface="Calibri" panose="020F0502020204030204"/>
              <a:ea typeface="Tahoma" panose="020B0604030504040204" pitchFamily="34" charset="0"/>
              <a:cs typeface="Tahoma" panose="020B0604030504040204" pitchFamily="34"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806332" y="5094961"/>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6135895"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1106008" y="5197162"/>
            <a:ext cx="4650419" cy="461665"/>
          </a:xfrm>
          <a:prstGeom prst="rect">
            <a:avLst/>
          </a:prstGeom>
          <a:noFill/>
        </p:spPr>
        <p:txBody>
          <a:bodyPr wrap="square" rtlCol="0">
            <a:spAutoFit/>
          </a:bodyPr>
          <a:lstStyle/>
          <a:p>
            <a:r>
              <a:rPr kumimoji="0" lang="en-US" sz="2400" b="1" i="0" u="none" strike="noStrike" kern="1200" cap="none" spc="0" normalizeH="0" baseline="0" noProof="0" dirty="0">
                <a:ln>
                  <a:noFill/>
                </a:ln>
                <a:solidFill>
                  <a:srgbClr val="FFC000"/>
                </a:solidFill>
                <a:effectLst/>
                <a:uLnTx/>
                <a:uFillTx/>
                <a:latin typeface="Calibri" panose="020F0502020204030204"/>
                <a:ea typeface="Tahoma" panose="020B0604030504040204" pitchFamily="34" charset="0"/>
                <a:cs typeface="Tahoma" panose="020B0604030504040204" pitchFamily="34" charset="0"/>
              </a:rPr>
              <a:t>A. </a:t>
            </a:r>
            <a:r>
              <a:rPr lang="en-US" sz="2400" b="1" dirty="0" err="1">
                <a:solidFill>
                  <a:schemeClr val="bg1"/>
                </a:solidFill>
              </a:rPr>
              <a:t>Các</a:t>
            </a:r>
            <a:r>
              <a:rPr lang="en-US" sz="2400" b="1" dirty="0">
                <a:solidFill>
                  <a:schemeClr val="bg1"/>
                </a:solidFill>
              </a:rPr>
              <a:t> </a:t>
            </a:r>
            <a:r>
              <a:rPr lang="en-US" sz="2400" b="1" dirty="0" err="1">
                <a:solidFill>
                  <a:schemeClr val="bg1"/>
                </a:solidFill>
              </a:rPr>
              <a:t>bộ</a:t>
            </a:r>
            <a:r>
              <a:rPr lang="en-US" sz="2400" b="1" dirty="0">
                <a:solidFill>
                  <a:schemeClr val="bg1"/>
                </a:solidFill>
              </a:rPr>
              <a:t> </a:t>
            </a:r>
            <a:r>
              <a:rPr lang="en-US" sz="2400" b="1" dirty="0" err="1">
                <a:solidFill>
                  <a:schemeClr val="bg1"/>
                </a:solidFill>
              </a:rPr>
              <a:t>mã</a:t>
            </a:r>
            <a:r>
              <a:rPr lang="en-US" sz="2400" b="1" dirty="0">
                <a:solidFill>
                  <a:schemeClr val="bg1"/>
                </a:solidFill>
              </a:rPr>
              <a:t> </a:t>
            </a:r>
            <a:r>
              <a:rPr lang="en-US" sz="2400" b="1" dirty="0" err="1">
                <a:solidFill>
                  <a:schemeClr val="bg1"/>
                </a:solidFill>
              </a:rPr>
              <a:t>hóa</a:t>
            </a:r>
            <a:r>
              <a:rPr lang="en-US" sz="2400" b="1" dirty="0">
                <a:solidFill>
                  <a:schemeClr val="bg1"/>
                </a:solidFill>
              </a:rPr>
              <a:t>, </a:t>
            </a:r>
            <a:r>
              <a:rPr lang="en-US" sz="2400" b="1" dirty="0" err="1">
                <a:solidFill>
                  <a:schemeClr val="bg1"/>
                </a:solidFill>
              </a:rPr>
              <a:t>giải</a:t>
            </a:r>
            <a:r>
              <a:rPr lang="en-US" sz="2400" b="1" dirty="0">
                <a:solidFill>
                  <a:schemeClr val="bg1"/>
                </a:solidFill>
              </a:rPr>
              <a:t> </a:t>
            </a:r>
            <a:r>
              <a:rPr lang="en-US" sz="2400" b="1" dirty="0" err="1">
                <a:solidFill>
                  <a:schemeClr val="bg1"/>
                </a:solidFill>
              </a:rPr>
              <a:t>mã</a:t>
            </a:r>
            <a:r>
              <a:rPr lang="en-US" sz="2400" b="1" dirty="0">
                <a:solidFill>
                  <a:schemeClr val="bg1"/>
                </a:solidFill>
              </a:rPr>
              <a:t>.</a:t>
            </a:r>
          </a:p>
        </p:txBody>
      </p:sp>
      <p:sp>
        <p:nvSpPr>
          <p:cNvPr id="34" name="cau hoi d">
            <a:extLst>
              <a:ext uri="{FF2B5EF4-FFF2-40B4-BE49-F238E27FC236}">
                <a16:creationId xmlns:a16="http://schemas.microsoft.com/office/drawing/2014/main" id="{42A746A3-96B8-42A5-8EFA-A104DB6B2F69}"/>
              </a:ext>
            </a:extLst>
          </p:cNvPr>
          <p:cNvSpPr txBox="1"/>
          <p:nvPr/>
        </p:nvSpPr>
        <p:spPr>
          <a:xfrm>
            <a:off x="6435571" y="6060425"/>
            <a:ext cx="4650419" cy="461665"/>
          </a:xfrm>
          <a:prstGeom prst="rect">
            <a:avLst/>
          </a:prstGeom>
          <a:noFill/>
        </p:spPr>
        <p:txBody>
          <a:bodyPr wrap="square" rtlCol="0">
            <a:spAutoFit/>
          </a:bodyPr>
          <a:lstStyle/>
          <a:p>
            <a:r>
              <a:rPr kumimoji="0" lang="en-US" sz="2400" b="1" i="0" u="none" strike="noStrike" kern="1200" cap="none" spc="0" normalizeH="0" baseline="0" noProof="0" dirty="0">
                <a:ln>
                  <a:noFill/>
                </a:ln>
                <a:solidFill>
                  <a:srgbClr val="FFC000"/>
                </a:solidFill>
                <a:effectLst/>
                <a:uLnTx/>
                <a:uFillTx/>
                <a:latin typeface="Calibri" panose="020F0502020204030204"/>
                <a:ea typeface="Tahoma" panose="020B0604030504040204" pitchFamily="34" charset="0"/>
                <a:cs typeface="Tahoma" panose="020B0604030504040204" pitchFamily="34" charset="0"/>
              </a:rPr>
              <a:t>D. </a:t>
            </a:r>
            <a:r>
              <a:rPr lang="en-US" sz="2400" b="1" dirty="0" err="1">
                <a:solidFill>
                  <a:schemeClr val="bg1"/>
                </a:solidFill>
              </a:rPr>
              <a:t>Các</a:t>
            </a:r>
            <a:r>
              <a:rPr lang="en-US" sz="2400" b="1" dirty="0">
                <a:solidFill>
                  <a:schemeClr val="bg1"/>
                </a:solidFill>
              </a:rPr>
              <a:t> </a:t>
            </a:r>
            <a:r>
              <a:rPr lang="en-US" sz="2400" b="1" dirty="0" err="1">
                <a:solidFill>
                  <a:schemeClr val="bg1"/>
                </a:solidFill>
              </a:rPr>
              <a:t>mạch</a:t>
            </a:r>
            <a:r>
              <a:rPr lang="en-US" sz="2400" b="1" dirty="0">
                <a:solidFill>
                  <a:schemeClr val="bg1"/>
                </a:solidFill>
              </a:rPr>
              <a:t> so </a:t>
            </a:r>
            <a:r>
              <a:rPr lang="en-US" sz="2400" b="1" dirty="0" err="1">
                <a:solidFill>
                  <a:schemeClr val="bg1"/>
                </a:solidFill>
              </a:rPr>
              <a:t>sánh</a:t>
            </a:r>
            <a:r>
              <a:rPr lang="en-US" sz="2400" b="1" dirty="0">
                <a:solidFill>
                  <a:schemeClr val="bg1"/>
                </a:solidFill>
              </a:rPr>
              <a:t>.</a:t>
            </a: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3170706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6C975AF1-8BB4-444D-993E-F98C38C51C8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659905" y="358427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783080" y="3878501"/>
            <a:ext cx="7913196" cy="523220"/>
          </a:xfrm>
          <a:prstGeom prst="rect">
            <a:avLst/>
          </a:prstGeom>
          <a:noFill/>
        </p:spPr>
        <p:txBody>
          <a:bodyPr wrap="square" rtlCol="0">
            <a:spAutoFit/>
          </a:bodyPr>
          <a:lstStyle/>
          <a:p>
            <a:r>
              <a:rPr lang="en-US" sz="2800" b="1" dirty="0" err="1">
                <a:solidFill>
                  <a:schemeClr val="bg1"/>
                </a:solidFill>
              </a:rPr>
              <a:t>Câu</a:t>
            </a:r>
            <a:r>
              <a:rPr lang="en-US" sz="2800" b="1" dirty="0">
                <a:solidFill>
                  <a:schemeClr val="bg1"/>
                </a:solidFill>
              </a:rPr>
              <a:t> 3: </a:t>
            </a:r>
            <a:r>
              <a:rPr lang="en-US" sz="2800" b="1" dirty="0" err="1">
                <a:solidFill>
                  <a:schemeClr val="bg1"/>
                </a:solidFill>
              </a:rPr>
              <a:t>Đâu</a:t>
            </a:r>
            <a:r>
              <a:rPr lang="en-US" sz="2800" b="1" dirty="0">
                <a:solidFill>
                  <a:schemeClr val="bg1"/>
                </a:solidFill>
              </a:rPr>
              <a:t> </a:t>
            </a:r>
            <a:r>
              <a:rPr lang="en-US" sz="2800" b="1" dirty="0" err="1">
                <a:solidFill>
                  <a:schemeClr val="bg1"/>
                </a:solidFill>
              </a:rPr>
              <a:t>không</a:t>
            </a:r>
            <a:r>
              <a:rPr lang="en-US" sz="2800" b="1" dirty="0">
                <a:solidFill>
                  <a:schemeClr val="bg1"/>
                </a:solidFill>
              </a:rPr>
              <a:t> </a:t>
            </a:r>
            <a:r>
              <a:rPr lang="en-US" sz="2800" b="1" dirty="0" err="1">
                <a:solidFill>
                  <a:schemeClr val="bg1"/>
                </a:solidFill>
              </a:rPr>
              <a:t>phải</a:t>
            </a:r>
            <a:r>
              <a:rPr lang="en-US" sz="2800" b="1" dirty="0">
                <a:solidFill>
                  <a:schemeClr val="bg1"/>
                </a:solidFill>
              </a:rPr>
              <a:t> </a:t>
            </a:r>
            <a:r>
              <a:rPr lang="en-US" sz="2800" b="1" dirty="0" err="1">
                <a:solidFill>
                  <a:schemeClr val="bg1"/>
                </a:solidFill>
              </a:rPr>
              <a:t>là</a:t>
            </a:r>
            <a:r>
              <a:rPr lang="en-US" sz="2800" b="1" dirty="0">
                <a:solidFill>
                  <a:schemeClr val="bg1"/>
                </a:solidFill>
              </a:rPr>
              <a:t> </a:t>
            </a:r>
            <a:r>
              <a:rPr lang="en-US" sz="2800" b="1" dirty="0" err="1">
                <a:solidFill>
                  <a:schemeClr val="bg1"/>
                </a:solidFill>
              </a:rPr>
              <a:t>mạch</a:t>
            </a:r>
            <a:r>
              <a:rPr lang="en-US" sz="2800" b="1" dirty="0">
                <a:solidFill>
                  <a:schemeClr val="bg1"/>
                </a:solidFill>
              </a:rPr>
              <a:t> </a:t>
            </a:r>
            <a:r>
              <a:rPr lang="en-US" sz="2800" b="1" dirty="0" err="1">
                <a:solidFill>
                  <a:schemeClr val="bg1"/>
                </a:solidFill>
              </a:rPr>
              <a:t>dãy</a:t>
            </a:r>
            <a:r>
              <a:rPr lang="en-US" sz="2800" b="1" dirty="0">
                <a:solidFill>
                  <a:schemeClr val="bg1"/>
                </a:solidFill>
              </a:rPr>
              <a:t>?</a:t>
            </a:r>
          </a:p>
        </p:txBody>
      </p:sp>
      <p:sp>
        <p:nvSpPr>
          <p:cNvPr id="15" name="bang c">
            <a:extLst>
              <a:ext uri="{FF2B5EF4-FFF2-40B4-BE49-F238E27FC236}">
                <a16:creationId xmlns:a16="http://schemas.microsoft.com/office/drawing/2014/main" id="{D0E6AFB4-275F-4728-9A13-27E00F9EA3A2}"/>
              </a:ext>
            </a:extLst>
          </p:cNvPr>
          <p:cNvSpPr/>
          <p:nvPr/>
        </p:nvSpPr>
        <p:spPr>
          <a:xfrm flipH="1">
            <a:off x="804609" y="5961292"/>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6135895" y="5094961"/>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cau hoi c">
            <a:extLst>
              <a:ext uri="{FF2B5EF4-FFF2-40B4-BE49-F238E27FC236}">
                <a16:creationId xmlns:a16="http://schemas.microsoft.com/office/drawing/2014/main" id="{9897B1B9-EB78-41AF-AC33-1E8F7714B11F}"/>
              </a:ext>
            </a:extLst>
          </p:cNvPr>
          <p:cNvSpPr txBox="1"/>
          <p:nvPr/>
        </p:nvSpPr>
        <p:spPr>
          <a:xfrm>
            <a:off x="1104285" y="6063493"/>
            <a:ext cx="5331286" cy="461665"/>
          </a:xfrm>
          <a:prstGeom prst="rect">
            <a:avLst/>
          </a:prstGeom>
          <a:noFill/>
        </p:spPr>
        <p:txBody>
          <a:bodyPr wrap="square" rtlCol="0">
            <a:spAutoFit/>
          </a:bodyPr>
          <a:lstStyle/>
          <a:p>
            <a:r>
              <a:rPr kumimoji="0" lang="en-US" sz="2400" b="1" i="0" u="none" strike="noStrike" kern="1200" cap="none" spc="0" normalizeH="0" baseline="0" noProof="0" dirty="0">
                <a:ln>
                  <a:noFill/>
                </a:ln>
                <a:solidFill>
                  <a:srgbClr val="FFC000"/>
                </a:solidFill>
                <a:effectLst/>
                <a:uLnTx/>
                <a:uFillTx/>
                <a:latin typeface="Calibri" panose="020F0502020204030204"/>
                <a:ea typeface="Tahoma" panose="020B0604030504040204" pitchFamily="34" charset="0"/>
                <a:cs typeface="Tahoma" panose="020B0604030504040204" pitchFamily="34" charset="0"/>
              </a:rPr>
              <a:t>C. </a:t>
            </a:r>
            <a:r>
              <a:rPr lang="en-US" sz="2400" b="1" dirty="0" err="1">
                <a:solidFill>
                  <a:schemeClr val="bg1"/>
                </a:solidFill>
              </a:rPr>
              <a:t>Các</a:t>
            </a:r>
            <a:r>
              <a:rPr lang="en-US" sz="2400" b="1" dirty="0">
                <a:solidFill>
                  <a:schemeClr val="bg1"/>
                </a:solidFill>
              </a:rPr>
              <a:t> </a:t>
            </a:r>
            <a:r>
              <a:rPr lang="en-US" sz="2400" b="1" dirty="0" err="1">
                <a:solidFill>
                  <a:schemeClr val="bg1"/>
                </a:solidFill>
              </a:rPr>
              <a:t>bộ</a:t>
            </a:r>
            <a:r>
              <a:rPr lang="en-US" sz="2400" b="1" dirty="0">
                <a:solidFill>
                  <a:schemeClr val="bg1"/>
                </a:solidFill>
              </a:rPr>
              <a:t> </a:t>
            </a:r>
            <a:r>
              <a:rPr lang="en-US" sz="2400" b="1" dirty="0" err="1">
                <a:solidFill>
                  <a:schemeClr val="bg1"/>
                </a:solidFill>
              </a:rPr>
              <a:t>hợp</a:t>
            </a:r>
            <a:r>
              <a:rPr lang="en-US" sz="2400" b="1" dirty="0">
                <a:solidFill>
                  <a:schemeClr val="bg1"/>
                </a:solidFill>
              </a:rPr>
              <a:t> </a:t>
            </a:r>
            <a:r>
              <a:rPr lang="en-US" sz="2400" b="1" dirty="0" err="1">
                <a:solidFill>
                  <a:schemeClr val="bg1"/>
                </a:solidFill>
              </a:rPr>
              <a:t>kênh</a:t>
            </a:r>
            <a:r>
              <a:rPr lang="en-US" sz="2400" b="1" dirty="0">
                <a:solidFill>
                  <a:schemeClr val="bg1"/>
                </a:solidFill>
              </a:rPr>
              <a:t>, </a:t>
            </a:r>
            <a:r>
              <a:rPr lang="en-US" sz="2400" b="1" dirty="0" err="1">
                <a:solidFill>
                  <a:schemeClr val="bg1"/>
                </a:solidFill>
              </a:rPr>
              <a:t>phân</a:t>
            </a:r>
            <a:r>
              <a:rPr lang="en-US" sz="2400" b="1" dirty="0">
                <a:solidFill>
                  <a:schemeClr val="bg1"/>
                </a:solidFill>
              </a:rPr>
              <a:t> </a:t>
            </a:r>
            <a:r>
              <a:rPr lang="en-US" sz="2400" b="1" dirty="0" err="1">
                <a:solidFill>
                  <a:schemeClr val="bg1"/>
                </a:solidFill>
              </a:rPr>
              <a:t>kênh</a:t>
            </a:r>
            <a:r>
              <a:rPr lang="en-US" sz="2400" b="1" dirty="0">
                <a:solidFill>
                  <a:schemeClr val="bg1"/>
                </a:solidFill>
              </a:rPr>
              <a:t>.</a:t>
            </a:r>
          </a:p>
        </p:txBody>
      </p:sp>
      <p:sp>
        <p:nvSpPr>
          <p:cNvPr id="27" name="cau hoi b">
            <a:extLst>
              <a:ext uri="{FF2B5EF4-FFF2-40B4-BE49-F238E27FC236}">
                <a16:creationId xmlns:a16="http://schemas.microsoft.com/office/drawing/2014/main" id="{D96707EC-5A82-4050-B897-6DBAB63AC957}"/>
              </a:ext>
            </a:extLst>
          </p:cNvPr>
          <p:cNvSpPr txBox="1"/>
          <p:nvPr/>
        </p:nvSpPr>
        <p:spPr>
          <a:xfrm>
            <a:off x="6435571" y="5197162"/>
            <a:ext cx="4650419" cy="461665"/>
          </a:xfrm>
          <a:prstGeom prst="rect">
            <a:avLst/>
          </a:prstGeom>
          <a:noFill/>
        </p:spPr>
        <p:txBody>
          <a:bodyPr wrap="square" rtlCol="0">
            <a:spAutoFit/>
          </a:bodyPr>
          <a:lstStyle/>
          <a:p>
            <a:r>
              <a:rPr kumimoji="0" lang="en-US" sz="2400" b="1" i="0" u="none" strike="noStrike" kern="1200" cap="none" spc="0" normalizeH="0" baseline="0" noProof="0" dirty="0">
                <a:ln>
                  <a:noFill/>
                </a:ln>
                <a:solidFill>
                  <a:srgbClr val="FFC000"/>
                </a:solidFill>
                <a:effectLst/>
                <a:uLnTx/>
                <a:uFillTx/>
                <a:latin typeface="Calibri" panose="020F0502020204030204"/>
                <a:ea typeface="Tahoma" panose="020B0604030504040204" pitchFamily="34" charset="0"/>
                <a:cs typeface="Tahoma" panose="020B0604030504040204" pitchFamily="34" charset="0"/>
              </a:rPr>
              <a:t>B. </a:t>
            </a:r>
            <a:r>
              <a:rPr lang="en-US" sz="2400" b="1" dirty="0" err="1">
                <a:solidFill>
                  <a:schemeClr val="bg1"/>
                </a:solidFill>
              </a:rPr>
              <a:t>Các</a:t>
            </a:r>
            <a:r>
              <a:rPr lang="en-US" sz="2400" b="1" dirty="0">
                <a:solidFill>
                  <a:schemeClr val="bg1"/>
                </a:solidFill>
              </a:rPr>
              <a:t> </a:t>
            </a:r>
            <a:r>
              <a:rPr lang="en-US" sz="2400" b="1" dirty="0" err="1">
                <a:solidFill>
                  <a:schemeClr val="bg1"/>
                </a:solidFill>
              </a:rPr>
              <a:t>bộ</a:t>
            </a:r>
            <a:r>
              <a:rPr lang="en-US" sz="2400" b="1" dirty="0">
                <a:solidFill>
                  <a:schemeClr val="bg1"/>
                </a:solidFill>
              </a:rPr>
              <a:t> </a:t>
            </a:r>
            <a:r>
              <a:rPr lang="en-US" sz="2400" b="1" dirty="0" err="1">
                <a:solidFill>
                  <a:schemeClr val="bg1"/>
                </a:solidFill>
              </a:rPr>
              <a:t>đếm</a:t>
            </a:r>
            <a:r>
              <a:rPr lang="en-US" sz="2400" b="1" dirty="0">
                <a:solidFill>
                  <a:schemeClr val="bg1"/>
                </a:solidFill>
              </a:rPr>
              <a:t>.</a:t>
            </a:r>
          </a:p>
        </p:txBody>
      </p:sp>
      <p:sp>
        <p:nvSpPr>
          <p:cNvPr id="31" name="bang a">
            <a:extLst>
              <a:ext uri="{FF2B5EF4-FFF2-40B4-BE49-F238E27FC236}">
                <a16:creationId xmlns:a16="http://schemas.microsoft.com/office/drawing/2014/main" id="{8DD63B39-09F3-4F04-83CD-408FC7619A90}"/>
              </a:ext>
            </a:extLst>
          </p:cNvPr>
          <p:cNvSpPr/>
          <p:nvPr/>
        </p:nvSpPr>
        <p:spPr>
          <a:xfrm flipH="1">
            <a:off x="806332" y="5094961"/>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6135895"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1106008" y="5197162"/>
            <a:ext cx="4650419" cy="461665"/>
          </a:xfrm>
          <a:prstGeom prst="rect">
            <a:avLst/>
          </a:prstGeom>
          <a:noFill/>
        </p:spPr>
        <p:txBody>
          <a:bodyPr wrap="square" rtlCol="0">
            <a:spAutoFit/>
          </a:bodyPr>
          <a:lstStyle/>
          <a:p>
            <a:pPr>
              <a:buClr>
                <a:schemeClr val="bg1"/>
              </a:buClr>
              <a:defRPr/>
            </a:pPr>
            <a:r>
              <a:rPr kumimoji="0" lang="en-US" sz="2400" b="1" i="0" u="none" strike="noStrike" kern="1200" cap="none" spc="0" normalizeH="0" baseline="0" noProof="0" dirty="0">
                <a:ln>
                  <a:noFill/>
                </a:ln>
                <a:solidFill>
                  <a:srgbClr val="FFC000"/>
                </a:solidFill>
                <a:effectLst/>
                <a:uLnTx/>
                <a:uFillTx/>
                <a:latin typeface="Calibri" panose="020F0502020204030204"/>
                <a:ea typeface="Tahoma" panose="020B0604030504040204" pitchFamily="34" charset="0"/>
                <a:cs typeface="Tahoma" panose="020B0604030504040204" pitchFamily="34" charset="0"/>
              </a:rPr>
              <a:t>A. </a:t>
            </a:r>
            <a:r>
              <a:rPr lang="en-US" sz="2400" b="1" dirty="0" err="1">
                <a:solidFill>
                  <a:schemeClr val="bg1"/>
                </a:solidFill>
              </a:rPr>
              <a:t>Các</a:t>
            </a:r>
            <a:r>
              <a:rPr lang="en-US" sz="2400" b="1" dirty="0">
                <a:solidFill>
                  <a:schemeClr val="bg1"/>
                </a:solidFill>
              </a:rPr>
              <a:t> </a:t>
            </a:r>
            <a:r>
              <a:rPr lang="en-US" sz="2400" b="1" dirty="0" err="1">
                <a:solidFill>
                  <a:schemeClr val="bg1"/>
                </a:solidFill>
              </a:rPr>
              <a:t>phần</a:t>
            </a:r>
            <a:r>
              <a:rPr lang="en-US" sz="2400" b="1" dirty="0">
                <a:solidFill>
                  <a:schemeClr val="bg1"/>
                </a:solidFill>
              </a:rPr>
              <a:t> </a:t>
            </a:r>
            <a:r>
              <a:rPr lang="en-US" sz="2400" b="1" dirty="0" err="1">
                <a:solidFill>
                  <a:schemeClr val="bg1"/>
                </a:solidFill>
              </a:rPr>
              <a:t>tử</a:t>
            </a:r>
            <a:r>
              <a:rPr lang="en-US" sz="2400" b="1" dirty="0">
                <a:solidFill>
                  <a:schemeClr val="bg1"/>
                </a:solidFill>
              </a:rPr>
              <a:t> </a:t>
            </a:r>
            <a:r>
              <a:rPr lang="en-US" sz="2400" b="1" dirty="0" err="1">
                <a:solidFill>
                  <a:schemeClr val="bg1"/>
                </a:solidFill>
              </a:rPr>
              <a:t>nhớ</a:t>
            </a:r>
            <a:r>
              <a:rPr lang="en-US" sz="2400" b="1" dirty="0">
                <a:solidFill>
                  <a:schemeClr val="bg1"/>
                </a:solidFill>
              </a:rPr>
              <a:t>.</a:t>
            </a:r>
          </a:p>
        </p:txBody>
      </p:sp>
      <p:sp>
        <p:nvSpPr>
          <p:cNvPr id="34" name="cau hoi d">
            <a:extLst>
              <a:ext uri="{FF2B5EF4-FFF2-40B4-BE49-F238E27FC236}">
                <a16:creationId xmlns:a16="http://schemas.microsoft.com/office/drawing/2014/main" id="{42A746A3-96B8-42A5-8EFA-A104DB6B2F69}"/>
              </a:ext>
            </a:extLst>
          </p:cNvPr>
          <p:cNvSpPr txBox="1"/>
          <p:nvPr/>
        </p:nvSpPr>
        <p:spPr>
          <a:xfrm>
            <a:off x="6435571" y="6060425"/>
            <a:ext cx="4650419" cy="461665"/>
          </a:xfrm>
          <a:prstGeom prst="rect">
            <a:avLst/>
          </a:prstGeom>
          <a:noFill/>
        </p:spPr>
        <p:txBody>
          <a:bodyPr wrap="square" rtlCol="0">
            <a:spAutoFit/>
          </a:bodyPr>
          <a:lstStyle/>
          <a:p>
            <a:r>
              <a:rPr kumimoji="0" lang="en-US" sz="2400" b="1" i="0" u="none" strike="noStrike" kern="1200" cap="none" spc="0" normalizeH="0" baseline="0" noProof="0" dirty="0">
                <a:ln>
                  <a:noFill/>
                </a:ln>
                <a:solidFill>
                  <a:srgbClr val="FFC000"/>
                </a:solidFill>
                <a:effectLst/>
                <a:uLnTx/>
                <a:uFillTx/>
                <a:latin typeface="Calibri" panose="020F0502020204030204"/>
                <a:ea typeface="Tahoma" panose="020B0604030504040204" pitchFamily="34" charset="0"/>
                <a:cs typeface="Tahoma" panose="020B0604030504040204" pitchFamily="34" charset="0"/>
              </a:rPr>
              <a:t>D. </a:t>
            </a:r>
            <a:r>
              <a:rPr lang="en-US" sz="2400" b="1" dirty="0" err="1">
                <a:solidFill>
                  <a:schemeClr val="bg1"/>
                </a:solidFill>
              </a:rPr>
              <a:t>Các</a:t>
            </a:r>
            <a:r>
              <a:rPr lang="en-US" sz="2400" b="1" dirty="0">
                <a:solidFill>
                  <a:schemeClr val="bg1"/>
                </a:solidFill>
              </a:rPr>
              <a:t> </a:t>
            </a:r>
            <a:r>
              <a:rPr lang="en-US" sz="2400" b="1" dirty="0" err="1">
                <a:solidFill>
                  <a:schemeClr val="bg1"/>
                </a:solidFill>
              </a:rPr>
              <a:t>bộ</a:t>
            </a:r>
            <a:r>
              <a:rPr lang="en-US" sz="2400" b="1" dirty="0">
                <a:solidFill>
                  <a:schemeClr val="bg1"/>
                </a:solidFill>
              </a:rPr>
              <a:t> </a:t>
            </a:r>
            <a:r>
              <a:rPr lang="en-US" sz="2400" b="1" dirty="0" err="1">
                <a:solidFill>
                  <a:schemeClr val="bg1"/>
                </a:solidFill>
              </a:rPr>
              <a:t>ghi</a:t>
            </a:r>
            <a:r>
              <a:rPr lang="en-US" sz="2400" b="1" dirty="0">
                <a:solidFill>
                  <a:schemeClr val="bg1"/>
                </a:solidFill>
              </a:rPr>
              <a:t> </a:t>
            </a:r>
            <a:r>
              <a:rPr lang="en-US" sz="2400" b="1" dirty="0" err="1">
                <a:solidFill>
                  <a:schemeClr val="bg1"/>
                </a:solidFill>
              </a:rPr>
              <a:t>dịch</a:t>
            </a:r>
            <a:r>
              <a:rPr lang="en-US" sz="2400" b="1" dirty="0">
                <a:solidFill>
                  <a:schemeClr val="bg1"/>
                </a:solidFill>
              </a:rPr>
              <a:t>.</a:t>
            </a: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2371749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69C01B56-DA3A-41A9-AE57-D9F13F2E198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659905" y="358427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384917" y="3616546"/>
            <a:ext cx="9383697" cy="954107"/>
          </a:xfrm>
          <a:prstGeom prst="rect">
            <a:avLst/>
          </a:prstGeom>
          <a:noFill/>
        </p:spPr>
        <p:txBody>
          <a:bodyPr wrap="square" rtlCol="0">
            <a:spAutoFit/>
          </a:bodyPr>
          <a:lstStyle/>
          <a:p>
            <a:pPr algn="ctr"/>
            <a:r>
              <a:rPr lang="en-US" sz="2800" b="1" dirty="0" err="1">
                <a:solidFill>
                  <a:schemeClr val="bg1"/>
                </a:solidFill>
              </a:rPr>
              <a:t>Câu</a:t>
            </a:r>
            <a:r>
              <a:rPr lang="en-US" sz="2800" b="1" dirty="0">
                <a:solidFill>
                  <a:schemeClr val="bg1"/>
                </a:solidFill>
              </a:rPr>
              <a:t> 4: </a:t>
            </a:r>
            <a:r>
              <a:rPr lang="en-US" sz="2800" b="1" dirty="0" err="1">
                <a:solidFill>
                  <a:schemeClr val="bg1"/>
                </a:solidFill>
              </a:rPr>
              <a:t>Phương</a:t>
            </a:r>
            <a:r>
              <a:rPr lang="en-US" sz="2800" b="1" dirty="0">
                <a:solidFill>
                  <a:schemeClr val="bg1"/>
                </a:solidFill>
              </a:rPr>
              <a:t> </a:t>
            </a:r>
            <a:r>
              <a:rPr lang="en-US" sz="2800" b="1" dirty="0" err="1">
                <a:solidFill>
                  <a:schemeClr val="bg1"/>
                </a:solidFill>
              </a:rPr>
              <a:t>trình</a:t>
            </a:r>
            <a:r>
              <a:rPr lang="en-US" sz="2800" b="1" dirty="0">
                <a:solidFill>
                  <a:schemeClr val="bg1"/>
                </a:solidFill>
              </a:rPr>
              <a:t> logic </a:t>
            </a:r>
            <a:r>
              <a:rPr lang="en-US" sz="2800" b="1" dirty="0" err="1">
                <a:solidFill>
                  <a:schemeClr val="bg1"/>
                </a:solidFill>
              </a:rPr>
              <a:t>của</a:t>
            </a:r>
            <a:r>
              <a:rPr lang="en-US" sz="2800" b="1" dirty="0">
                <a:solidFill>
                  <a:schemeClr val="bg1"/>
                </a:solidFill>
              </a:rPr>
              <a:t> </a:t>
            </a:r>
            <a:r>
              <a:rPr lang="en-US" sz="2800" b="1" dirty="0" err="1">
                <a:solidFill>
                  <a:schemeClr val="bg1"/>
                </a:solidFill>
              </a:rPr>
              <a:t>mạch</a:t>
            </a:r>
            <a:r>
              <a:rPr lang="en-US" sz="2800" b="1" dirty="0">
                <a:solidFill>
                  <a:schemeClr val="bg1"/>
                </a:solidFill>
              </a:rPr>
              <a:t> so </a:t>
            </a:r>
            <a:r>
              <a:rPr lang="en-US" sz="2800" b="1" dirty="0" err="1">
                <a:solidFill>
                  <a:schemeClr val="bg1"/>
                </a:solidFill>
              </a:rPr>
              <a:t>sánh</a:t>
            </a:r>
            <a:r>
              <a:rPr lang="en-US" sz="2800" b="1" dirty="0">
                <a:solidFill>
                  <a:schemeClr val="bg1"/>
                </a:solidFill>
              </a:rPr>
              <a:t> </a:t>
            </a:r>
          </a:p>
          <a:p>
            <a:pPr algn="ctr"/>
            <a:r>
              <a:rPr lang="en-US" sz="2800" b="1" dirty="0">
                <a:solidFill>
                  <a:schemeClr val="bg1"/>
                </a:solidFill>
              </a:rPr>
              <a:t>2 </a:t>
            </a:r>
            <a:r>
              <a:rPr lang="en-US" sz="2800" b="1" dirty="0" err="1">
                <a:solidFill>
                  <a:schemeClr val="bg1"/>
                </a:solidFill>
              </a:rPr>
              <a:t>số</a:t>
            </a:r>
            <a:r>
              <a:rPr lang="en-US" sz="2800" b="1" dirty="0">
                <a:solidFill>
                  <a:schemeClr val="bg1"/>
                </a:solidFill>
              </a:rPr>
              <a:t> A </a:t>
            </a:r>
            <a:r>
              <a:rPr lang="en-US" sz="2800" b="1" dirty="0" err="1">
                <a:solidFill>
                  <a:schemeClr val="bg1"/>
                </a:solidFill>
              </a:rPr>
              <a:t>và</a:t>
            </a:r>
            <a:r>
              <a:rPr lang="en-US" sz="2800" b="1" dirty="0">
                <a:solidFill>
                  <a:schemeClr val="bg1"/>
                </a:solidFill>
              </a:rPr>
              <a:t> B (1 bit) </a:t>
            </a:r>
            <a:r>
              <a:rPr lang="en-US" sz="2800" b="1" dirty="0" err="1">
                <a:solidFill>
                  <a:schemeClr val="bg1"/>
                </a:solidFill>
              </a:rPr>
              <a:t>với</a:t>
            </a:r>
            <a:r>
              <a:rPr lang="en-US" sz="2800" b="1" dirty="0">
                <a:solidFill>
                  <a:schemeClr val="bg1"/>
                </a:solidFill>
              </a:rPr>
              <a:t> </a:t>
            </a:r>
            <a:r>
              <a:rPr lang="en-US" sz="2800" b="1" dirty="0" err="1">
                <a:solidFill>
                  <a:schemeClr val="bg1"/>
                </a:solidFill>
              </a:rPr>
              <a:t>đầu</a:t>
            </a:r>
            <a:r>
              <a:rPr lang="en-US" sz="2800" b="1" dirty="0">
                <a:solidFill>
                  <a:schemeClr val="bg1"/>
                </a:solidFill>
              </a:rPr>
              <a:t> </a:t>
            </a:r>
            <a:r>
              <a:rPr lang="en-US" sz="2800" b="1" dirty="0" err="1">
                <a:solidFill>
                  <a:schemeClr val="bg1"/>
                </a:solidFill>
              </a:rPr>
              <a:t>ra</a:t>
            </a:r>
            <a:r>
              <a:rPr lang="en-US" sz="2800" b="1" dirty="0">
                <a:solidFill>
                  <a:schemeClr val="bg1"/>
                </a:solidFill>
              </a:rPr>
              <a:t> C </a:t>
            </a:r>
            <a:r>
              <a:rPr lang="en-US" sz="2800" b="1" dirty="0" err="1">
                <a:solidFill>
                  <a:schemeClr val="bg1"/>
                </a:solidFill>
              </a:rPr>
              <a:t>là</a:t>
            </a:r>
            <a:r>
              <a:rPr lang="en-US" sz="2800" b="1" dirty="0">
                <a:solidFill>
                  <a:schemeClr val="bg1"/>
                </a:solidFill>
              </a:rPr>
              <a:t>:</a:t>
            </a:r>
          </a:p>
        </p:txBody>
      </p:sp>
      <p:sp>
        <p:nvSpPr>
          <p:cNvPr id="15" name="bang d">
            <a:extLst>
              <a:ext uri="{FF2B5EF4-FFF2-40B4-BE49-F238E27FC236}">
                <a16:creationId xmlns:a16="http://schemas.microsoft.com/office/drawing/2014/main" id="{D0E6AFB4-275F-4728-9A13-27E00F9EA3A2}"/>
              </a:ext>
            </a:extLst>
          </p:cNvPr>
          <p:cNvSpPr/>
          <p:nvPr/>
        </p:nvSpPr>
        <p:spPr>
          <a:xfrm flipH="1">
            <a:off x="6135895" y="5958223"/>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6135895" y="5094960"/>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25" name="cau hoi d">
                <a:extLst>
                  <a:ext uri="{FF2B5EF4-FFF2-40B4-BE49-F238E27FC236}">
                    <a16:creationId xmlns:a16="http://schemas.microsoft.com/office/drawing/2014/main" id="{9897B1B9-EB78-41AF-AC33-1E8F7714B11F}"/>
                  </a:ext>
                </a:extLst>
              </p:cNvPr>
              <p:cNvSpPr txBox="1"/>
              <p:nvPr/>
            </p:nvSpPr>
            <p:spPr>
              <a:xfrm>
                <a:off x="6435571" y="6060424"/>
                <a:ext cx="4650419" cy="400110"/>
              </a:xfrm>
              <a:prstGeom prst="rect">
                <a:avLst/>
              </a:prstGeom>
              <a:noFill/>
            </p:spPr>
            <p:txBody>
              <a:bodyPr wrap="square" rtlCol="0">
                <a:spAutoFit/>
              </a:bodyPr>
              <a:lstStyle/>
              <a:p>
                <a:pPr lvl="0">
                  <a:buClr>
                    <a:schemeClr val="bg1"/>
                  </a:buClr>
                  <a:defRPr/>
                </a:pPr>
                <a:r>
                  <a:rPr kumimoji="0" lang="en-US" sz="2000" b="1" i="0" u="none" strike="noStrike" kern="1200" cap="none" spc="0" normalizeH="0" baseline="0" noProof="0" dirty="0">
                    <a:ln>
                      <a:noFill/>
                    </a:ln>
                    <a:solidFill>
                      <a:srgbClr val="FFC000"/>
                    </a:solidFill>
                    <a:effectLst/>
                    <a:uLnTx/>
                    <a:uFillTx/>
                    <a:latin typeface="Calibri" panose="020F0502020204030204"/>
                    <a:ea typeface="Tahoma" panose="020B0604030504040204" pitchFamily="34" charset="0"/>
                    <a:cs typeface="Tahoma" panose="020B0604030504040204" pitchFamily="34" charset="0"/>
                  </a:rPr>
                  <a:t>D. </a:t>
                </a:r>
                <a14:m>
                  <m:oMath xmlns:m="http://schemas.openxmlformats.org/officeDocument/2006/math">
                    <m:r>
                      <a:rPr lang="en-US" sz="2000" b="1" i="1" smtClean="0">
                        <a:solidFill>
                          <a:schemeClr val="bg1"/>
                        </a:solidFill>
                        <a:latin typeface="Cambria Math" panose="02040503050406030204" pitchFamily="18" charset="0"/>
                      </a:rPr>
                      <m:t>𝑪</m:t>
                    </m:r>
                    <m:r>
                      <a:rPr lang="en-US" sz="2000" b="1" i="1" smtClean="0">
                        <a:solidFill>
                          <a:schemeClr val="bg1"/>
                        </a:solidFill>
                        <a:latin typeface="Cambria Math" panose="02040503050406030204" pitchFamily="18" charset="0"/>
                      </a:rPr>
                      <m:t>=</m:t>
                    </m:r>
                    <m:acc>
                      <m:accPr>
                        <m:chr m:val="̅"/>
                        <m:ctrlPr>
                          <a:rPr lang="en-US" sz="2000" b="1" i="1">
                            <a:solidFill>
                              <a:schemeClr val="bg1"/>
                            </a:solidFill>
                            <a:latin typeface="Cambria Math" panose="02040503050406030204" pitchFamily="18" charset="0"/>
                          </a:rPr>
                        </m:ctrlPr>
                      </m:accPr>
                      <m:e>
                        <m:r>
                          <a:rPr lang="en-US" sz="2000" b="1" i="1">
                            <a:solidFill>
                              <a:schemeClr val="bg1"/>
                            </a:solidFill>
                            <a:latin typeface="Cambria Math" panose="02040503050406030204" pitchFamily="18" charset="0"/>
                          </a:rPr>
                          <m:t>𝑨</m:t>
                        </m:r>
                      </m:e>
                    </m:acc>
                    <m:acc>
                      <m:accPr>
                        <m:chr m:val="̅"/>
                        <m:ctrlPr>
                          <a:rPr lang="en-US" sz="2000" b="1" i="1">
                            <a:solidFill>
                              <a:schemeClr val="bg1"/>
                            </a:solidFill>
                            <a:latin typeface="Cambria Math" panose="02040503050406030204" pitchFamily="18" charset="0"/>
                          </a:rPr>
                        </m:ctrlPr>
                      </m:accPr>
                      <m:e>
                        <m:r>
                          <a:rPr lang="en-US" sz="2000" b="1" i="1">
                            <a:solidFill>
                              <a:schemeClr val="bg1"/>
                            </a:solidFill>
                            <a:latin typeface="Cambria Math" panose="02040503050406030204" pitchFamily="18" charset="0"/>
                          </a:rPr>
                          <m:t>𝑩</m:t>
                        </m:r>
                      </m:e>
                    </m:acc>
                    <m:r>
                      <a:rPr lang="en-US" sz="2000" b="1" i="1">
                        <a:solidFill>
                          <a:schemeClr val="bg1"/>
                        </a:solidFill>
                        <a:latin typeface="Cambria Math" panose="02040503050406030204" pitchFamily="18" charset="0"/>
                      </a:rPr>
                      <m:t>+</m:t>
                    </m:r>
                    <m:r>
                      <a:rPr lang="en-US" sz="2000" b="1" i="1">
                        <a:solidFill>
                          <a:schemeClr val="bg1"/>
                        </a:solidFill>
                        <a:latin typeface="Cambria Math" panose="02040503050406030204" pitchFamily="18" charset="0"/>
                      </a:rPr>
                      <m:t>𝑨𝑩</m:t>
                    </m:r>
                    <m:r>
                      <a:rPr lang="en-US" sz="2000" b="1" i="1" smtClean="0">
                        <a:solidFill>
                          <a:schemeClr val="bg1"/>
                        </a:solidFill>
                        <a:latin typeface="Cambria Math" panose="02040503050406030204" pitchFamily="18" charset="0"/>
                      </a:rPr>
                      <m:t>.</m:t>
                    </m:r>
                  </m:oMath>
                </a14:m>
                <a:endParaRPr kumimoji="0" lang="en-US" sz="2000" b="1" i="0" u="none" strike="noStrike" kern="1200" cap="none" spc="0" normalizeH="0" baseline="0" noProof="0" dirty="0">
                  <a:ln>
                    <a:noFill/>
                  </a:ln>
                  <a:solidFill>
                    <a:schemeClr val="bg1"/>
                  </a:solidFill>
                  <a:effectLst/>
                  <a:uLnTx/>
                  <a:uFillTx/>
                  <a:latin typeface="Calibri" panose="020F0502020204030204"/>
                  <a:ea typeface="Tahoma" panose="020B0604030504040204" pitchFamily="34" charset="0"/>
                  <a:cs typeface="Tahoma" panose="020B0604030504040204" pitchFamily="34" charset="0"/>
                </a:endParaRPr>
              </a:p>
            </p:txBody>
          </p:sp>
        </mc:Choice>
        <mc:Fallback xmlns="">
          <p:sp>
            <p:nvSpPr>
              <p:cNvPr id="25" name="cau hoi d">
                <a:extLst>
                  <a:ext uri="{FF2B5EF4-FFF2-40B4-BE49-F238E27FC236}">
                    <a16:creationId xmlns:a16="http://schemas.microsoft.com/office/drawing/2014/main" id="{9897B1B9-EB78-41AF-AC33-1E8F7714B11F}"/>
                  </a:ext>
                </a:extLst>
              </p:cNvPr>
              <p:cNvSpPr txBox="1">
                <a:spLocks noRot="1" noChangeAspect="1" noMove="1" noResize="1" noEditPoints="1" noAdjustHandles="1" noChangeArrowheads="1" noChangeShapeType="1" noTextEdit="1"/>
              </p:cNvSpPr>
              <p:nvPr/>
            </p:nvSpPr>
            <p:spPr>
              <a:xfrm>
                <a:off x="6435571" y="6060424"/>
                <a:ext cx="4650419" cy="400110"/>
              </a:xfrm>
              <a:prstGeom prst="rect">
                <a:avLst/>
              </a:prstGeom>
              <a:blipFill>
                <a:blip r:embed="rId11"/>
                <a:stretch>
                  <a:fillRect l="-1442" t="-7576" b="-2575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cau hoi b">
                <a:extLst>
                  <a:ext uri="{FF2B5EF4-FFF2-40B4-BE49-F238E27FC236}">
                    <a16:creationId xmlns:a16="http://schemas.microsoft.com/office/drawing/2014/main" id="{D96707EC-5A82-4050-B897-6DBAB63AC957}"/>
                  </a:ext>
                </a:extLst>
              </p:cNvPr>
              <p:cNvSpPr txBox="1"/>
              <p:nvPr/>
            </p:nvSpPr>
            <p:spPr>
              <a:xfrm>
                <a:off x="6435571" y="5197161"/>
                <a:ext cx="4650419" cy="400110"/>
              </a:xfrm>
              <a:prstGeom prst="rect">
                <a:avLst/>
              </a:prstGeom>
              <a:noFill/>
            </p:spPr>
            <p:txBody>
              <a:bodyPr wrap="square" rtlCol="0">
                <a:spAutoFit/>
              </a:bodyPr>
              <a:lstStyle/>
              <a:p>
                <a:pPr lvl="0">
                  <a:buClr>
                    <a:schemeClr val="bg1"/>
                  </a:buClr>
                  <a:defRPr/>
                </a:pPr>
                <a:r>
                  <a:rPr kumimoji="0" lang="en-US" sz="2000" b="1" i="0" u="none" strike="noStrike" kern="1200" cap="none" spc="0" normalizeH="0" baseline="0" noProof="0" dirty="0">
                    <a:ln>
                      <a:noFill/>
                    </a:ln>
                    <a:solidFill>
                      <a:srgbClr val="FFC000"/>
                    </a:solidFill>
                    <a:effectLst/>
                    <a:uLnTx/>
                    <a:uFillTx/>
                    <a:latin typeface="Calibri" panose="020F0502020204030204"/>
                    <a:ea typeface="Tahoma" panose="020B0604030504040204" pitchFamily="34" charset="0"/>
                    <a:cs typeface="Tahoma" panose="020B0604030504040204" pitchFamily="34" charset="0"/>
                  </a:rPr>
                  <a:t>B. </a:t>
                </a:r>
                <a14:m>
                  <m:oMath xmlns:m="http://schemas.openxmlformats.org/officeDocument/2006/math">
                    <m:r>
                      <a:rPr lang="en-US" sz="2000" b="1" i="1" smtClean="0">
                        <a:solidFill>
                          <a:schemeClr val="bg1"/>
                        </a:solidFill>
                        <a:latin typeface="Cambria Math" panose="02040503050406030204" pitchFamily="18" charset="0"/>
                      </a:rPr>
                      <m:t>𝑪</m:t>
                    </m:r>
                    <m:r>
                      <a:rPr lang="en-US" sz="2000" b="1" i="1" smtClean="0">
                        <a:solidFill>
                          <a:schemeClr val="bg1"/>
                        </a:solidFill>
                        <a:latin typeface="Cambria Math" panose="02040503050406030204" pitchFamily="18" charset="0"/>
                      </a:rPr>
                      <m:t>=</m:t>
                    </m:r>
                    <m:r>
                      <a:rPr lang="en-US" sz="2000" b="1" i="1" smtClean="0">
                        <a:solidFill>
                          <a:schemeClr val="bg1"/>
                        </a:solidFill>
                        <a:latin typeface="Cambria Math" panose="02040503050406030204" pitchFamily="18" charset="0"/>
                      </a:rPr>
                      <m:t>𝑨</m:t>
                    </m:r>
                    <m:acc>
                      <m:accPr>
                        <m:chr m:val="̅"/>
                        <m:ctrlPr>
                          <a:rPr lang="en-US" sz="2000" b="1" i="1">
                            <a:solidFill>
                              <a:schemeClr val="bg1"/>
                            </a:solidFill>
                            <a:latin typeface="Cambria Math" panose="02040503050406030204" pitchFamily="18" charset="0"/>
                          </a:rPr>
                        </m:ctrlPr>
                      </m:accPr>
                      <m:e>
                        <m:r>
                          <a:rPr lang="en-US" sz="2000" b="1" i="1">
                            <a:solidFill>
                              <a:schemeClr val="bg1"/>
                            </a:solidFill>
                            <a:latin typeface="Cambria Math" panose="02040503050406030204" pitchFamily="18" charset="0"/>
                          </a:rPr>
                          <m:t>𝑩</m:t>
                        </m:r>
                      </m:e>
                    </m:acc>
                    <m:r>
                      <a:rPr lang="en-US" sz="2000" b="1" i="1">
                        <a:solidFill>
                          <a:schemeClr val="bg1"/>
                        </a:solidFill>
                        <a:latin typeface="Cambria Math" panose="02040503050406030204" pitchFamily="18" charset="0"/>
                      </a:rPr>
                      <m:t>+</m:t>
                    </m:r>
                    <m:acc>
                      <m:accPr>
                        <m:chr m:val="̅"/>
                        <m:ctrlPr>
                          <a:rPr lang="en-US" sz="2000" b="1" i="1">
                            <a:solidFill>
                              <a:schemeClr val="bg1"/>
                            </a:solidFill>
                            <a:latin typeface="Cambria Math" panose="02040503050406030204" pitchFamily="18" charset="0"/>
                          </a:rPr>
                        </m:ctrlPr>
                      </m:accPr>
                      <m:e>
                        <m:r>
                          <a:rPr lang="en-US" sz="2000" b="1" i="1">
                            <a:solidFill>
                              <a:schemeClr val="bg1"/>
                            </a:solidFill>
                            <a:latin typeface="Cambria Math" panose="02040503050406030204" pitchFamily="18" charset="0"/>
                          </a:rPr>
                          <m:t>𝑨</m:t>
                        </m:r>
                      </m:e>
                    </m:acc>
                    <m:r>
                      <a:rPr lang="en-US" sz="2000" b="1" i="1">
                        <a:solidFill>
                          <a:schemeClr val="bg1"/>
                        </a:solidFill>
                        <a:latin typeface="Cambria Math" panose="02040503050406030204" pitchFamily="18" charset="0"/>
                      </a:rPr>
                      <m:t>𝑩</m:t>
                    </m:r>
                    <m:r>
                      <a:rPr lang="en-US" sz="2000" b="1" i="1" smtClean="0">
                        <a:solidFill>
                          <a:schemeClr val="bg1"/>
                        </a:solidFill>
                        <a:latin typeface="Cambria Math" panose="02040503050406030204" pitchFamily="18" charset="0"/>
                      </a:rPr>
                      <m:t>.</m:t>
                    </m:r>
                  </m:oMath>
                </a14:m>
                <a:endParaRPr kumimoji="0" lang="en-US" sz="2000" b="1" i="0" u="none" strike="noStrike" kern="1200" cap="none" spc="0" normalizeH="0" baseline="0" noProof="0" dirty="0">
                  <a:ln>
                    <a:noFill/>
                  </a:ln>
                  <a:solidFill>
                    <a:schemeClr val="bg1"/>
                  </a:solidFill>
                  <a:effectLst/>
                  <a:uLnTx/>
                  <a:uFillTx/>
                  <a:latin typeface="Calibri" panose="020F0502020204030204"/>
                  <a:ea typeface="Tahoma" panose="020B0604030504040204" pitchFamily="34" charset="0"/>
                  <a:cs typeface="Tahoma" panose="020B0604030504040204" pitchFamily="34" charset="0"/>
                </a:endParaRPr>
              </a:p>
            </p:txBody>
          </p:sp>
        </mc:Choice>
        <mc:Fallback xmlns="">
          <p:sp>
            <p:nvSpPr>
              <p:cNvPr id="27" name="cau hoi b">
                <a:extLst>
                  <a:ext uri="{FF2B5EF4-FFF2-40B4-BE49-F238E27FC236}">
                    <a16:creationId xmlns:a16="http://schemas.microsoft.com/office/drawing/2014/main" id="{D96707EC-5A82-4050-B897-6DBAB63AC957}"/>
                  </a:ext>
                </a:extLst>
              </p:cNvPr>
              <p:cNvSpPr txBox="1">
                <a:spLocks noRot="1" noChangeAspect="1" noMove="1" noResize="1" noEditPoints="1" noAdjustHandles="1" noChangeArrowheads="1" noChangeShapeType="1" noTextEdit="1"/>
              </p:cNvSpPr>
              <p:nvPr/>
            </p:nvSpPr>
            <p:spPr>
              <a:xfrm>
                <a:off x="6435571" y="5197161"/>
                <a:ext cx="4650419" cy="400110"/>
              </a:xfrm>
              <a:prstGeom prst="rect">
                <a:avLst/>
              </a:prstGeom>
              <a:blipFill>
                <a:blip r:embed="rId12"/>
                <a:stretch>
                  <a:fillRect l="-1442" t="-9231" b="-27692"/>
                </a:stretch>
              </a:blipFill>
            </p:spPr>
            <p:txBody>
              <a:bodyPr/>
              <a:lstStyle/>
              <a:p>
                <a:r>
                  <a:rPr lang="en-US">
                    <a:noFill/>
                  </a:rPr>
                  <a:t> </a:t>
                </a:r>
              </a:p>
            </p:txBody>
          </p:sp>
        </mc:Fallback>
      </mc:AlternateContent>
      <p:sp>
        <p:nvSpPr>
          <p:cNvPr id="31" name="bang a">
            <a:extLst>
              <a:ext uri="{FF2B5EF4-FFF2-40B4-BE49-F238E27FC236}">
                <a16:creationId xmlns:a16="http://schemas.microsoft.com/office/drawing/2014/main" id="{8DD63B39-09F3-4F04-83CD-408FC7619A90}"/>
              </a:ext>
            </a:extLst>
          </p:cNvPr>
          <p:cNvSpPr/>
          <p:nvPr/>
        </p:nvSpPr>
        <p:spPr>
          <a:xfrm flipH="1">
            <a:off x="806332" y="5094961"/>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bang c">
            <a:extLst>
              <a:ext uri="{FF2B5EF4-FFF2-40B4-BE49-F238E27FC236}">
                <a16:creationId xmlns:a16="http://schemas.microsoft.com/office/drawing/2014/main" id="{A6F11D1C-4D08-4BAF-9A3D-4AC673B9036B}"/>
              </a:ext>
            </a:extLst>
          </p:cNvPr>
          <p:cNvSpPr/>
          <p:nvPr/>
        </p:nvSpPr>
        <p:spPr>
          <a:xfrm flipH="1">
            <a:off x="806332" y="5958223"/>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33" name="cau hoi a">
                <a:extLst>
                  <a:ext uri="{FF2B5EF4-FFF2-40B4-BE49-F238E27FC236}">
                    <a16:creationId xmlns:a16="http://schemas.microsoft.com/office/drawing/2014/main" id="{9B5DABB8-849A-4D2D-930C-9CA07BFC5BDE}"/>
                  </a:ext>
                </a:extLst>
              </p:cNvPr>
              <p:cNvSpPr txBox="1"/>
              <p:nvPr/>
            </p:nvSpPr>
            <p:spPr>
              <a:xfrm>
                <a:off x="1106008" y="5197162"/>
                <a:ext cx="4650419" cy="400110"/>
              </a:xfrm>
              <a:prstGeom prst="rect">
                <a:avLst/>
              </a:prstGeom>
              <a:noFill/>
            </p:spPr>
            <p:txBody>
              <a:bodyPr wrap="square" rtlCol="0">
                <a:spAutoFit/>
              </a:bodyPr>
              <a:lstStyle/>
              <a:p>
                <a:pPr lvl="0">
                  <a:buClr>
                    <a:schemeClr val="bg1"/>
                  </a:buClr>
                  <a:defRPr/>
                </a:pPr>
                <a:r>
                  <a:rPr kumimoji="0" lang="en-US" sz="2000" b="1" i="0" u="none" strike="noStrike" kern="1200" cap="none" spc="0" normalizeH="0" baseline="0" noProof="0" dirty="0">
                    <a:ln>
                      <a:noFill/>
                    </a:ln>
                    <a:solidFill>
                      <a:srgbClr val="FFC000"/>
                    </a:solidFill>
                    <a:effectLst/>
                    <a:uLnTx/>
                    <a:uFillTx/>
                    <a:latin typeface="Calibri" panose="020F0502020204030204"/>
                    <a:ea typeface="Tahoma" panose="020B0604030504040204" pitchFamily="34" charset="0"/>
                    <a:cs typeface="Tahoma" panose="020B0604030504040204" pitchFamily="34" charset="0"/>
                  </a:rPr>
                  <a:t>A. </a:t>
                </a:r>
                <a14:m>
                  <m:oMath xmlns:m="http://schemas.openxmlformats.org/officeDocument/2006/math">
                    <m:r>
                      <a:rPr lang="en-US" sz="2000" b="1" i="1" smtClean="0">
                        <a:solidFill>
                          <a:schemeClr val="bg1"/>
                        </a:solidFill>
                        <a:latin typeface="Cambria Math" panose="02040503050406030204" pitchFamily="18" charset="0"/>
                      </a:rPr>
                      <m:t>𝑪</m:t>
                    </m:r>
                    <m:r>
                      <a:rPr lang="en-US" sz="2000" b="1" i="1" smtClean="0">
                        <a:solidFill>
                          <a:schemeClr val="bg1"/>
                        </a:solidFill>
                        <a:latin typeface="Cambria Math" panose="02040503050406030204" pitchFamily="18" charset="0"/>
                      </a:rPr>
                      <m:t>=</m:t>
                    </m:r>
                    <m:acc>
                      <m:accPr>
                        <m:chr m:val="̅"/>
                        <m:ctrlPr>
                          <a:rPr lang="en-US" sz="2000" b="1" i="1">
                            <a:solidFill>
                              <a:schemeClr val="bg1"/>
                            </a:solidFill>
                            <a:latin typeface="Cambria Math" panose="02040503050406030204" pitchFamily="18" charset="0"/>
                          </a:rPr>
                        </m:ctrlPr>
                      </m:accPr>
                      <m:e>
                        <m:r>
                          <a:rPr lang="en-US" sz="2000" b="1" i="1">
                            <a:solidFill>
                              <a:schemeClr val="bg1"/>
                            </a:solidFill>
                            <a:latin typeface="Cambria Math" panose="02040503050406030204" pitchFamily="18" charset="0"/>
                          </a:rPr>
                          <m:t>𝑨</m:t>
                        </m:r>
                      </m:e>
                    </m:acc>
                    <m:r>
                      <a:rPr lang="en-US" sz="2000" b="1" i="1">
                        <a:solidFill>
                          <a:schemeClr val="bg1"/>
                        </a:solidFill>
                        <a:latin typeface="Cambria Math" panose="02040503050406030204" pitchFamily="18" charset="0"/>
                      </a:rPr>
                      <m:t>𝑩</m:t>
                    </m:r>
                    <m:r>
                      <a:rPr lang="en-US" sz="2000" b="1" i="1">
                        <a:solidFill>
                          <a:schemeClr val="bg1"/>
                        </a:solidFill>
                        <a:latin typeface="Cambria Math" panose="02040503050406030204" pitchFamily="18" charset="0"/>
                      </a:rPr>
                      <m:t>+</m:t>
                    </m:r>
                    <m:r>
                      <a:rPr lang="en-US" sz="2000" b="1" i="1">
                        <a:solidFill>
                          <a:schemeClr val="bg1"/>
                        </a:solidFill>
                        <a:latin typeface="Cambria Math" panose="02040503050406030204" pitchFamily="18" charset="0"/>
                      </a:rPr>
                      <m:t>𝑨𝑩</m:t>
                    </m:r>
                    <m:r>
                      <a:rPr lang="en-US" sz="2000" b="1" i="1" smtClean="0">
                        <a:solidFill>
                          <a:schemeClr val="bg1"/>
                        </a:solidFill>
                        <a:latin typeface="Cambria Math" panose="02040503050406030204" pitchFamily="18" charset="0"/>
                      </a:rPr>
                      <m:t>.</m:t>
                    </m:r>
                  </m:oMath>
                </a14:m>
                <a:endParaRPr kumimoji="0" lang="en-US" sz="2000" b="1" i="0" u="none" strike="noStrike" kern="1200" cap="none" spc="0" normalizeH="0" baseline="0" noProof="0" dirty="0">
                  <a:ln>
                    <a:noFill/>
                  </a:ln>
                  <a:solidFill>
                    <a:schemeClr val="bg1"/>
                  </a:solidFill>
                  <a:effectLst/>
                  <a:uLnTx/>
                  <a:uFillTx/>
                  <a:latin typeface="Calibri" panose="020F0502020204030204"/>
                  <a:ea typeface="Tahoma" panose="020B0604030504040204" pitchFamily="34" charset="0"/>
                  <a:cs typeface="Tahoma" panose="020B0604030504040204" pitchFamily="34" charset="0"/>
                </a:endParaRPr>
              </a:p>
            </p:txBody>
          </p:sp>
        </mc:Choice>
        <mc:Fallback xmlns="">
          <p:sp>
            <p:nvSpPr>
              <p:cNvPr id="33" name="cau hoi a">
                <a:extLst>
                  <a:ext uri="{FF2B5EF4-FFF2-40B4-BE49-F238E27FC236}">
                    <a16:creationId xmlns:a16="http://schemas.microsoft.com/office/drawing/2014/main" id="{9B5DABB8-849A-4D2D-930C-9CA07BFC5BDE}"/>
                  </a:ext>
                </a:extLst>
              </p:cNvPr>
              <p:cNvSpPr txBox="1">
                <a:spLocks noRot="1" noChangeAspect="1" noMove="1" noResize="1" noEditPoints="1" noAdjustHandles="1" noChangeArrowheads="1" noChangeShapeType="1" noTextEdit="1"/>
              </p:cNvSpPr>
              <p:nvPr/>
            </p:nvSpPr>
            <p:spPr>
              <a:xfrm>
                <a:off x="1106008" y="5197162"/>
                <a:ext cx="4650419" cy="400110"/>
              </a:xfrm>
              <a:prstGeom prst="rect">
                <a:avLst/>
              </a:prstGeom>
              <a:blipFill>
                <a:blip r:embed="rId13"/>
                <a:stretch>
                  <a:fillRect l="-1311" t="-9231" b="-2769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cau hoi c">
                <a:extLst>
                  <a:ext uri="{FF2B5EF4-FFF2-40B4-BE49-F238E27FC236}">
                    <a16:creationId xmlns:a16="http://schemas.microsoft.com/office/drawing/2014/main" id="{42A746A3-96B8-42A5-8EFA-A104DB6B2F69}"/>
                  </a:ext>
                </a:extLst>
              </p:cNvPr>
              <p:cNvSpPr txBox="1"/>
              <p:nvPr/>
            </p:nvSpPr>
            <p:spPr>
              <a:xfrm>
                <a:off x="1106008" y="6060424"/>
                <a:ext cx="4650419" cy="400110"/>
              </a:xfrm>
              <a:prstGeom prst="rect">
                <a:avLst/>
              </a:prstGeom>
              <a:noFill/>
            </p:spPr>
            <p:txBody>
              <a:bodyPr wrap="square" rtlCol="0">
                <a:spAutoFit/>
              </a:bodyPr>
              <a:lstStyle/>
              <a:p>
                <a:pPr lvl="0">
                  <a:buClr>
                    <a:schemeClr val="bg1"/>
                  </a:buClr>
                  <a:defRPr/>
                </a:pPr>
                <a:r>
                  <a:rPr kumimoji="0" lang="en-US" sz="2000" b="1" i="0" u="none" strike="noStrike" kern="1200" cap="none" spc="0" normalizeH="0" baseline="0" noProof="0" dirty="0">
                    <a:ln>
                      <a:noFill/>
                    </a:ln>
                    <a:solidFill>
                      <a:srgbClr val="FFC000"/>
                    </a:solidFill>
                    <a:effectLst/>
                    <a:uLnTx/>
                    <a:uFillTx/>
                    <a:latin typeface="Calibri" panose="020F0502020204030204"/>
                    <a:ea typeface="Tahoma" panose="020B0604030504040204" pitchFamily="34" charset="0"/>
                    <a:cs typeface="Tahoma" panose="020B0604030504040204" pitchFamily="34" charset="0"/>
                  </a:rPr>
                  <a:t>C. </a:t>
                </a:r>
                <a14:m>
                  <m:oMath xmlns:m="http://schemas.openxmlformats.org/officeDocument/2006/math">
                    <m:r>
                      <a:rPr lang="en-US" sz="2000" b="1" i="1" smtClean="0">
                        <a:solidFill>
                          <a:schemeClr val="bg1"/>
                        </a:solidFill>
                        <a:latin typeface="Cambria Math" panose="02040503050406030204" pitchFamily="18" charset="0"/>
                      </a:rPr>
                      <m:t>𝑪</m:t>
                    </m:r>
                    <m:r>
                      <a:rPr lang="en-US" sz="2000" b="1" i="1" smtClean="0">
                        <a:solidFill>
                          <a:schemeClr val="bg1"/>
                        </a:solidFill>
                        <a:latin typeface="Cambria Math" panose="02040503050406030204" pitchFamily="18" charset="0"/>
                      </a:rPr>
                      <m:t>=</m:t>
                    </m:r>
                    <m:r>
                      <a:rPr lang="en-US" sz="2000" b="1" i="1" smtClean="0">
                        <a:solidFill>
                          <a:schemeClr val="bg1"/>
                        </a:solidFill>
                        <a:latin typeface="Cambria Math" panose="02040503050406030204" pitchFamily="18" charset="0"/>
                      </a:rPr>
                      <m:t>𝑨</m:t>
                    </m:r>
                    <m:acc>
                      <m:accPr>
                        <m:chr m:val="̅"/>
                        <m:ctrlPr>
                          <a:rPr lang="en-US" sz="2000" b="1" i="1">
                            <a:solidFill>
                              <a:schemeClr val="bg1"/>
                            </a:solidFill>
                            <a:latin typeface="Cambria Math" panose="02040503050406030204" pitchFamily="18" charset="0"/>
                          </a:rPr>
                        </m:ctrlPr>
                      </m:accPr>
                      <m:e>
                        <m:r>
                          <a:rPr lang="en-US" sz="2000" b="1" i="1">
                            <a:solidFill>
                              <a:schemeClr val="bg1"/>
                            </a:solidFill>
                            <a:latin typeface="Cambria Math" panose="02040503050406030204" pitchFamily="18" charset="0"/>
                          </a:rPr>
                          <m:t>𝑩</m:t>
                        </m:r>
                      </m:e>
                    </m:acc>
                    <m:r>
                      <a:rPr lang="en-US" sz="2000" b="1" i="1">
                        <a:solidFill>
                          <a:schemeClr val="bg1"/>
                        </a:solidFill>
                        <a:latin typeface="Cambria Math" panose="02040503050406030204" pitchFamily="18" charset="0"/>
                      </a:rPr>
                      <m:t>+</m:t>
                    </m:r>
                    <m:r>
                      <a:rPr lang="en-US" sz="2000" b="1" i="1">
                        <a:solidFill>
                          <a:schemeClr val="bg1"/>
                        </a:solidFill>
                        <a:latin typeface="Cambria Math" panose="02040503050406030204" pitchFamily="18" charset="0"/>
                      </a:rPr>
                      <m:t>𝑨𝑩</m:t>
                    </m:r>
                    <m:r>
                      <a:rPr lang="en-US" sz="2000" b="1" i="1" smtClean="0">
                        <a:solidFill>
                          <a:schemeClr val="bg1"/>
                        </a:solidFill>
                        <a:latin typeface="Cambria Math" panose="02040503050406030204" pitchFamily="18" charset="0"/>
                      </a:rPr>
                      <m:t>.</m:t>
                    </m:r>
                  </m:oMath>
                </a14:m>
                <a:endParaRPr kumimoji="0" lang="en-US" sz="2000" b="1" i="0" u="none" strike="noStrike" kern="1200" cap="none" spc="0" normalizeH="0" baseline="0" noProof="0" dirty="0">
                  <a:ln>
                    <a:noFill/>
                  </a:ln>
                  <a:solidFill>
                    <a:schemeClr val="bg1"/>
                  </a:solidFill>
                  <a:effectLst/>
                  <a:uLnTx/>
                  <a:uFillTx/>
                  <a:latin typeface="Calibri" panose="020F0502020204030204"/>
                  <a:ea typeface="Tahoma" panose="020B0604030504040204" pitchFamily="34" charset="0"/>
                  <a:cs typeface="Tahoma" panose="020B0604030504040204" pitchFamily="34" charset="0"/>
                </a:endParaRPr>
              </a:p>
            </p:txBody>
          </p:sp>
        </mc:Choice>
        <mc:Fallback xmlns="">
          <p:sp>
            <p:nvSpPr>
              <p:cNvPr id="34" name="cau hoi c">
                <a:extLst>
                  <a:ext uri="{FF2B5EF4-FFF2-40B4-BE49-F238E27FC236}">
                    <a16:creationId xmlns:a16="http://schemas.microsoft.com/office/drawing/2014/main" id="{42A746A3-96B8-42A5-8EFA-A104DB6B2F69}"/>
                  </a:ext>
                </a:extLst>
              </p:cNvPr>
              <p:cNvSpPr txBox="1">
                <a:spLocks noRot="1" noChangeAspect="1" noMove="1" noResize="1" noEditPoints="1" noAdjustHandles="1" noChangeArrowheads="1" noChangeShapeType="1" noTextEdit="1"/>
              </p:cNvSpPr>
              <p:nvPr/>
            </p:nvSpPr>
            <p:spPr>
              <a:xfrm>
                <a:off x="1106008" y="6060424"/>
                <a:ext cx="4650419" cy="400110"/>
              </a:xfrm>
              <a:prstGeom prst="rect">
                <a:avLst/>
              </a:prstGeom>
              <a:blipFill>
                <a:blip r:embed="rId14"/>
                <a:stretch>
                  <a:fillRect l="-1311" t="-7576" b="-25758"/>
                </a:stretch>
              </a:blipFill>
            </p:spPr>
            <p:txBody>
              <a:bodyPr/>
              <a:lstStyle/>
              <a:p>
                <a:r>
                  <a:rPr lang="en-US">
                    <a:noFill/>
                  </a:rPr>
                  <a:t> </a:t>
                </a:r>
              </a:p>
            </p:txBody>
          </p:sp>
        </mc:Fallback>
      </mc:AlternateContent>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5"/>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5"/>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129369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id="{2AB8A841-494C-4C05-B559-B83B93E2701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659905" y="358427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4605F6AC-8356-4661-B6A4-309609CF4CCF}"/>
                  </a:ext>
                </a:extLst>
              </p:cNvPr>
              <p:cNvSpPr txBox="1"/>
              <p:nvPr/>
            </p:nvSpPr>
            <p:spPr>
              <a:xfrm>
                <a:off x="1106009" y="3616546"/>
                <a:ext cx="9662606" cy="955005"/>
              </a:xfrm>
              <a:prstGeom prst="rect">
                <a:avLst/>
              </a:prstGeom>
              <a:noFill/>
            </p:spPr>
            <p:txBody>
              <a:bodyPr wrap="square" rtlCol="0">
                <a:spAutoFit/>
              </a:bodyPr>
              <a:lstStyle/>
              <a:p>
                <a:pPr algn="ctr"/>
                <a:r>
                  <a:rPr lang="en-US" sz="2800" b="1" dirty="0" err="1">
                    <a:solidFill>
                      <a:schemeClr val="bg1"/>
                    </a:solidFill>
                  </a:rPr>
                  <a:t>Câu</a:t>
                </a:r>
                <a:r>
                  <a:rPr lang="en-US" sz="2800" b="1" dirty="0">
                    <a:solidFill>
                      <a:schemeClr val="bg1"/>
                    </a:solidFill>
                  </a:rPr>
                  <a:t> 5: Cho </a:t>
                </a:r>
                <a:r>
                  <a:rPr lang="en-US" sz="2800" b="1" dirty="0" err="1">
                    <a:solidFill>
                      <a:schemeClr val="bg1"/>
                    </a:solidFill>
                  </a:rPr>
                  <a:t>mạch</a:t>
                </a:r>
                <a:r>
                  <a:rPr lang="en-US" sz="2800" b="1" dirty="0">
                    <a:solidFill>
                      <a:schemeClr val="bg1"/>
                    </a:solidFill>
                  </a:rPr>
                  <a:t> so </a:t>
                </a:r>
                <a:r>
                  <a:rPr lang="en-US" sz="2800" b="1" dirty="0" err="1">
                    <a:solidFill>
                      <a:schemeClr val="bg1"/>
                    </a:solidFill>
                  </a:rPr>
                  <a:t>sánh</a:t>
                </a:r>
                <a:r>
                  <a:rPr lang="en-US" sz="2800" b="1" dirty="0">
                    <a:solidFill>
                      <a:schemeClr val="bg1"/>
                    </a:solidFill>
                  </a:rPr>
                  <a:t> </a:t>
                </a:r>
                <a:r>
                  <a:rPr lang="en-US" sz="2800" b="1" dirty="0" err="1">
                    <a:solidFill>
                      <a:schemeClr val="bg1"/>
                    </a:solidFill>
                  </a:rPr>
                  <a:t>có</a:t>
                </a:r>
                <a:r>
                  <a:rPr lang="en-US" sz="2800" b="1" dirty="0">
                    <a:solidFill>
                      <a:schemeClr val="bg1"/>
                    </a:solidFill>
                  </a:rPr>
                  <a:t> </a:t>
                </a:r>
                <a:r>
                  <a:rPr lang="en-US" sz="2800" b="1" dirty="0" err="1">
                    <a:solidFill>
                      <a:schemeClr val="bg1"/>
                    </a:solidFill>
                  </a:rPr>
                  <a:t>phương</a:t>
                </a:r>
                <a:r>
                  <a:rPr lang="en-US" sz="2800" b="1" dirty="0">
                    <a:solidFill>
                      <a:schemeClr val="bg1"/>
                    </a:solidFill>
                  </a:rPr>
                  <a:t> </a:t>
                </a:r>
                <a:r>
                  <a:rPr lang="en-US" sz="2800" b="1" dirty="0" err="1">
                    <a:solidFill>
                      <a:schemeClr val="bg1"/>
                    </a:solidFill>
                  </a:rPr>
                  <a:t>trình</a:t>
                </a:r>
                <a:r>
                  <a:rPr lang="en-US" sz="2800" b="1" dirty="0">
                    <a:solidFill>
                      <a:schemeClr val="bg1"/>
                    </a:solidFill>
                  </a:rPr>
                  <a:t> logic </a:t>
                </a:r>
              </a:p>
              <a:p>
                <a:pPr algn="ctr"/>
                <a:r>
                  <a:rPr lang="en-US" sz="2800" b="1" dirty="0" err="1">
                    <a:solidFill>
                      <a:schemeClr val="bg1"/>
                    </a:solidFill>
                  </a:rPr>
                  <a:t>là</a:t>
                </a:r>
                <a:r>
                  <a:rPr lang="en-US" sz="2800" b="1" dirty="0">
                    <a:solidFill>
                      <a:schemeClr val="bg1"/>
                    </a:solidFill>
                  </a:rPr>
                  <a:t> </a:t>
                </a:r>
                <a14:m>
                  <m:oMath xmlns:m="http://schemas.openxmlformats.org/officeDocument/2006/math">
                    <m:r>
                      <a:rPr lang="en-US" sz="2800" b="1" i="1">
                        <a:solidFill>
                          <a:schemeClr val="bg1"/>
                        </a:solidFill>
                        <a:latin typeface="Cambria Math" panose="02040503050406030204" pitchFamily="18" charset="0"/>
                      </a:rPr>
                      <m:t>𝑪</m:t>
                    </m:r>
                    <m:r>
                      <a:rPr lang="en-US" sz="2800" b="1" i="1">
                        <a:solidFill>
                          <a:schemeClr val="bg1"/>
                        </a:solidFill>
                        <a:latin typeface="Cambria Math" panose="02040503050406030204" pitchFamily="18" charset="0"/>
                      </a:rPr>
                      <m:t>=</m:t>
                    </m:r>
                    <m:acc>
                      <m:accPr>
                        <m:chr m:val="̅"/>
                        <m:ctrlPr>
                          <a:rPr lang="en-US" sz="2800" b="1" i="1">
                            <a:solidFill>
                              <a:schemeClr val="bg1"/>
                            </a:solidFill>
                            <a:latin typeface="Cambria Math" panose="02040503050406030204" pitchFamily="18" charset="0"/>
                          </a:rPr>
                        </m:ctrlPr>
                      </m:accPr>
                      <m:e>
                        <m:r>
                          <a:rPr lang="en-US" sz="2800" b="1" i="1">
                            <a:solidFill>
                              <a:schemeClr val="bg1"/>
                            </a:solidFill>
                            <a:latin typeface="Cambria Math" panose="02040503050406030204" pitchFamily="18" charset="0"/>
                          </a:rPr>
                          <m:t>𝑨</m:t>
                        </m:r>
                      </m:e>
                    </m:acc>
                    <m:acc>
                      <m:accPr>
                        <m:chr m:val="̅"/>
                        <m:ctrlPr>
                          <a:rPr lang="en-US" sz="2800" b="1" i="1">
                            <a:solidFill>
                              <a:schemeClr val="bg1"/>
                            </a:solidFill>
                            <a:latin typeface="Cambria Math" panose="02040503050406030204" pitchFamily="18" charset="0"/>
                          </a:rPr>
                        </m:ctrlPr>
                      </m:accPr>
                      <m:e>
                        <m:r>
                          <a:rPr lang="en-US" sz="2800" b="1" i="1">
                            <a:solidFill>
                              <a:schemeClr val="bg1"/>
                            </a:solidFill>
                            <a:latin typeface="Cambria Math" panose="02040503050406030204" pitchFamily="18" charset="0"/>
                          </a:rPr>
                          <m:t>𝑩</m:t>
                        </m:r>
                      </m:e>
                    </m:acc>
                    <m:r>
                      <a:rPr lang="en-US" sz="2800" b="1" i="1">
                        <a:solidFill>
                          <a:schemeClr val="bg1"/>
                        </a:solidFill>
                        <a:latin typeface="Cambria Math" panose="02040503050406030204" pitchFamily="18" charset="0"/>
                      </a:rPr>
                      <m:t>+</m:t>
                    </m:r>
                    <m:r>
                      <a:rPr lang="en-US" sz="2800" b="1" i="1">
                        <a:solidFill>
                          <a:schemeClr val="bg1"/>
                        </a:solidFill>
                        <a:latin typeface="Cambria Math" panose="02040503050406030204" pitchFamily="18" charset="0"/>
                      </a:rPr>
                      <m:t>𝑨𝑩</m:t>
                    </m:r>
                  </m:oMath>
                </a14:m>
                <a:r>
                  <a:rPr lang="en-US" sz="2800" b="1" dirty="0">
                    <a:solidFill>
                      <a:schemeClr val="bg1"/>
                    </a:solidFill>
                  </a:rPr>
                  <a:t>. </a:t>
                </a:r>
                <a:r>
                  <a:rPr lang="en-US" sz="2800" b="1" dirty="0" err="1">
                    <a:solidFill>
                      <a:schemeClr val="bg1"/>
                    </a:solidFill>
                  </a:rPr>
                  <a:t>Sơ</a:t>
                </a:r>
                <a:r>
                  <a:rPr lang="en-US" sz="2800" b="1" dirty="0">
                    <a:solidFill>
                      <a:schemeClr val="bg1"/>
                    </a:solidFill>
                  </a:rPr>
                  <a:t> </a:t>
                </a:r>
                <a:r>
                  <a:rPr lang="en-US" sz="2800" b="1" dirty="0" err="1">
                    <a:solidFill>
                      <a:schemeClr val="bg1"/>
                    </a:solidFill>
                  </a:rPr>
                  <a:t>đồ</a:t>
                </a:r>
                <a:r>
                  <a:rPr lang="en-US" sz="2800" b="1" dirty="0">
                    <a:solidFill>
                      <a:schemeClr val="bg1"/>
                    </a:solidFill>
                  </a:rPr>
                  <a:t> logic </a:t>
                </a:r>
                <a:r>
                  <a:rPr lang="en-US" sz="2800" b="1" dirty="0" err="1">
                    <a:solidFill>
                      <a:schemeClr val="bg1"/>
                    </a:solidFill>
                  </a:rPr>
                  <a:t>của</a:t>
                </a:r>
                <a:r>
                  <a:rPr lang="en-US" sz="2800" b="1" dirty="0">
                    <a:solidFill>
                      <a:schemeClr val="bg1"/>
                    </a:solidFill>
                  </a:rPr>
                  <a:t> </a:t>
                </a:r>
                <a:r>
                  <a:rPr lang="en-US" sz="2800" b="1" dirty="0" err="1">
                    <a:solidFill>
                      <a:schemeClr val="bg1"/>
                    </a:solidFill>
                  </a:rPr>
                  <a:t>mạch</a:t>
                </a:r>
                <a:r>
                  <a:rPr lang="en-US" sz="2800" b="1" dirty="0">
                    <a:solidFill>
                      <a:schemeClr val="bg1"/>
                    </a:solidFill>
                  </a:rPr>
                  <a:t> so </a:t>
                </a:r>
                <a:r>
                  <a:rPr lang="en-US" sz="2800" b="1" dirty="0" err="1">
                    <a:solidFill>
                      <a:schemeClr val="bg1"/>
                    </a:solidFill>
                  </a:rPr>
                  <a:t>sánh</a:t>
                </a:r>
                <a:r>
                  <a:rPr lang="en-US" sz="2800" b="1" dirty="0">
                    <a:solidFill>
                      <a:schemeClr val="bg1"/>
                    </a:solidFill>
                  </a:rPr>
                  <a:t> </a:t>
                </a:r>
                <a:r>
                  <a:rPr lang="en-US" sz="2800" b="1" dirty="0" err="1">
                    <a:solidFill>
                      <a:schemeClr val="bg1"/>
                    </a:solidFill>
                  </a:rPr>
                  <a:t>đó</a:t>
                </a:r>
                <a:r>
                  <a:rPr lang="en-US" sz="2800" b="1" dirty="0">
                    <a:solidFill>
                      <a:schemeClr val="bg1"/>
                    </a:solidFill>
                  </a:rPr>
                  <a:t> </a:t>
                </a:r>
                <a:r>
                  <a:rPr lang="en-US" sz="2800" b="1" dirty="0" err="1">
                    <a:solidFill>
                      <a:schemeClr val="bg1"/>
                    </a:solidFill>
                  </a:rPr>
                  <a:t>gồm</a:t>
                </a:r>
                <a:r>
                  <a:rPr lang="en-US" sz="2800" b="1" dirty="0">
                    <a:solidFill>
                      <a:schemeClr val="bg1"/>
                    </a:solidFill>
                  </a:rPr>
                  <a:t>:</a:t>
                </a:r>
              </a:p>
            </p:txBody>
          </p:sp>
        </mc:Choice>
        <mc:Fallback xmlns="">
          <p:sp>
            <p:nvSpPr>
              <p:cNvPr id="24" name="TextBox 23">
                <a:extLst>
                  <a:ext uri="{FF2B5EF4-FFF2-40B4-BE49-F238E27FC236}">
                    <a16:creationId xmlns:a16="http://schemas.microsoft.com/office/drawing/2014/main" id="{4605F6AC-8356-4661-B6A4-309609CF4CCF}"/>
                  </a:ext>
                </a:extLst>
              </p:cNvPr>
              <p:cNvSpPr txBox="1">
                <a:spLocks noRot="1" noChangeAspect="1" noMove="1" noResize="1" noEditPoints="1" noAdjustHandles="1" noChangeArrowheads="1" noChangeShapeType="1" noTextEdit="1"/>
              </p:cNvSpPr>
              <p:nvPr/>
            </p:nvSpPr>
            <p:spPr>
              <a:xfrm>
                <a:off x="1106009" y="3616546"/>
                <a:ext cx="9662606" cy="955005"/>
              </a:xfrm>
              <a:prstGeom prst="rect">
                <a:avLst/>
              </a:prstGeom>
              <a:blipFill>
                <a:blip r:embed="rId11"/>
                <a:stretch>
                  <a:fillRect l="-504" t="-7643" r="-441" b="-17197"/>
                </a:stretch>
              </a:blipFill>
            </p:spPr>
            <p:txBody>
              <a:bodyPr/>
              <a:lstStyle/>
              <a:p>
                <a:r>
                  <a:rPr lang="en-US">
                    <a:noFill/>
                  </a:rPr>
                  <a:t> </a:t>
                </a:r>
              </a:p>
            </p:txBody>
          </p:sp>
        </mc:Fallback>
      </mc:AlternateContent>
      <p:sp>
        <p:nvSpPr>
          <p:cNvPr id="15" name="bang a">
            <a:extLst>
              <a:ext uri="{FF2B5EF4-FFF2-40B4-BE49-F238E27FC236}">
                <a16:creationId xmlns:a16="http://schemas.microsoft.com/office/drawing/2014/main" id="{D0E6AFB4-275F-4728-9A13-27E00F9EA3A2}"/>
              </a:ext>
            </a:extLst>
          </p:cNvPr>
          <p:cNvSpPr/>
          <p:nvPr/>
        </p:nvSpPr>
        <p:spPr>
          <a:xfrm flipH="1">
            <a:off x="806332" y="5094962"/>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p>
        </p:txBody>
      </p:sp>
      <p:sp>
        <p:nvSpPr>
          <p:cNvPr id="16" name="bang c">
            <a:extLst>
              <a:ext uri="{FF2B5EF4-FFF2-40B4-BE49-F238E27FC236}">
                <a16:creationId xmlns:a16="http://schemas.microsoft.com/office/drawing/2014/main" id="{CA2E0476-BE10-4768-BE1B-A9C0072703C2}"/>
              </a:ext>
            </a:extLst>
          </p:cNvPr>
          <p:cNvSpPr/>
          <p:nvPr/>
        </p:nvSpPr>
        <p:spPr>
          <a:xfrm flipH="1">
            <a:off x="806332"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dap an a">
            <a:extLst>
              <a:ext uri="{FF2B5EF4-FFF2-40B4-BE49-F238E27FC236}">
                <a16:creationId xmlns:a16="http://schemas.microsoft.com/office/drawing/2014/main" id="{9897B1B9-EB78-41AF-AC33-1E8F7714B11F}"/>
              </a:ext>
            </a:extLst>
          </p:cNvPr>
          <p:cNvSpPr txBox="1"/>
          <p:nvPr/>
        </p:nvSpPr>
        <p:spPr>
          <a:xfrm>
            <a:off x="1106008" y="5197163"/>
            <a:ext cx="5029885" cy="400110"/>
          </a:xfrm>
          <a:prstGeom prst="rect">
            <a:avLst/>
          </a:prstGeom>
          <a:noFill/>
        </p:spPr>
        <p:txBody>
          <a:bodyPr wrap="square" rtlCol="0">
            <a:spAutoFit/>
          </a:bodyPr>
          <a:lstStyle/>
          <a:p>
            <a:pPr>
              <a:buClr>
                <a:schemeClr val="bg1"/>
              </a:buClr>
            </a:pPr>
            <a:r>
              <a:rPr lang="en-US" sz="2000" b="1" dirty="0">
                <a:solidFill>
                  <a:srgbClr val="FFC000"/>
                </a:solidFill>
                <a:ea typeface="Tahoma" panose="020B0604030504040204" pitchFamily="34" charset="0"/>
                <a:cs typeface="Tahoma" panose="020B0604030504040204" pitchFamily="34" charset="0"/>
              </a:rPr>
              <a:t>A. </a:t>
            </a:r>
            <a:r>
              <a:rPr lang="en-US" b="1" dirty="0">
                <a:solidFill>
                  <a:schemeClr val="bg1"/>
                </a:solidFill>
              </a:rPr>
              <a:t>2 </a:t>
            </a:r>
            <a:r>
              <a:rPr lang="en-US" b="1" dirty="0" err="1">
                <a:solidFill>
                  <a:schemeClr val="bg1"/>
                </a:solidFill>
              </a:rPr>
              <a:t>cổng</a:t>
            </a:r>
            <a:r>
              <a:rPr lang="en-US" b="1" dirty="0">
                <a:solidFill>
                  <a:schemeClr val="bg1"/>
                </a:solidFill>
              </a:rPr>
              <a:t> NOT, 2 </a:t>
            </a:r>
            <a:r>
              <a:rPr lang="en-US" b="1" dirty="0" err="1">
                <a:solidFill>
                  <a:schemeClr val="bg1"/>
                </a:solidFill>
              </a:rPr>
              <a:t>cổng</a:t>
            </a:r>
            <a:r>
              <a:rPr lang="en-US" b="1" dirty="0">
                <a:solidFill>
                  <a:schemeClr val="bg1"/>
                </a:solidFill>
              </a:rPr>
              <a:t> AND </a:t>
            </a:r>
            <a:r>
              <a:rPr lang="en-US" b="1" dirty="0" err="1">
                <a:solidFill>
                  <a:schemeClr val="bg1"/>
                </a:solidFill>
              </a:rPr>
              <a:t>và</a:t>
            </a:r>
            <a:r>
              <a:rPr lang="en-US" b="1" dirty="0">
                <a:solidFill>
                  <a:schemeClr val="bg1"/>
                </a:solidFill>
              </a:rPr>
              <a:t> 1 </a:t>
            </a:r>
            <a:r>
              <a:rPr lang="en-US" b="1" dirty="0" err="1">
                <a:solidFill>
                  <a:schemeClr val="bg1"/>
                </a:solidFill>
              </a:rPr>
              <a:t>cổng</a:t>
            </a:r>
            <a:r>
              <a:rPr lang="en-US" b="1" dirty="0">
                <a:solidFill>
                  <a:schemeClr val="bg1"/>
                </a:solidFill>
              </a:rPr>
              <a:t> OR.</a:t>
            </a:r>
            <a:endParaRPr lang="en-US" b="1" dirty="0">
              <a:solidFill>
                <a:schemeClr val="bg1"/>
              </a:solidFill>
              <a:ea typeface="Tahoma" panose="020B0604030504040204" pitchFamily="34" charset="0"/>
              <a:cs typeface="Tahoma" panose="020B0604030504040204" pitchFamily="34" charset="0"/>
            </a:endParaRPr>
          </a:p>
        </p:txBody>
      </p:sp>
      <p:sp>
        <p:nvSpPr>
          <p:cNvPr id="27" name="dap an c">
            <a:extLst>
              <a:ext uri="{FF2B5EF4-FFF2-40B4-BE49-F238E27FC236}">
                <a16:creationId xmlns:a16="http://schemas.microsoft.com/office/drawing/2014/main" id="{D96707EC-5A82-4050-B897-6DBAB63AC957}"/>
              </a:ext>
            </a:extLst>
          </p:cNvPr>
          <p:cNvSpPr txBox="1"/>
          <p:nvPr/>
        </p:nvSpPr>
        <p:spPr>
          <a:xfrm>
            <a:off x="1106008" y="6060425"/>
            <a:ext cx="5111912" cy="400110"/>
          </a:xfrm>
          <a:prstGeom prst="rect">
            <a:avLst/>
          </a:prstGeom>
          <a:noFill/>
        </p:spPr>
        <p:txBody>
          <a:bodyPr wrap="square" rtlCol="0">
            <a:spAutoFit/>
          </a:bodyPr>
          <a:lstStyle/>
          <a:p>
            <a:pPr>
              <a:buClr>
                <a:schemeClr val="bg1"/>
              </a:buClr>
            </a:pPr>
            <a:r>
              <a:rPr lang="en-US" sz="2000" b="1" dirty="0">
                <a:solidFill>
                  <a:srgbClr val="FFC000"/>
                </a:solidFill>
                <a:ea typeface="Tahoma" panose="020B0604030504040204" pitchFamily="34" charset="0"/>
                <a:cs typeface="Tahoma" panose="020B0604030504040204" pitchFamily="34" charset="0"/>
              </a:rPr>
              <a:t>C</a:t>
            </a:r>
            <a:r>
              <a:rPr lang="en-US" b="1" dirty="0">
                <a:solidFill>
                  <a:srgbClr val="FFC000"/>
                </a:solidFill>
                <a:ea typeface="Tahoma" panose="020B0604030504040204" pitchFamily="34" charset="0"/>
                <a:cs typeface="Tahoma" panose="020B0604030504040204" pitchFamily="34" charset="0"/>
              </a:rPr>
              <a:t>. </a:t>
            </a:r>
            <a:r>
              <a:rPr lang="en-US" b="1" dirty="0">
                <a:solidFill>
                  <a:schemeClr val="bg1"/>
                </a:solidFill>
              </a:rPr>
              <a:t>2 </a:t>
            </a:r>
            <a:r>
              <a:rPr lang="en-US" b="1" dirty="0" err="1">
                <a:solidFill>
                  <a:schemeClr val="bg1"/>
                </a:solidFill>
              </a:rPr>
              <a:t>cổng</a:t>
            </a:r>
            <a:r>
              <a:rPr lang="en-US" b="1" dirty="0">
                <a:solidFill>
                  <a:schemeClr val="bg1"/>
                </a:solidFill>
              </a:rPr>
              <a:t> NOT, 1 </a:t>
            </a:r>
            <a:r>
              <a:rPr lang="en-US" b="1" dirty="0" err="1">
                <a:solidFill>
                  <a:schemeClr val="bg1"/>
                </a:solidFill>
              </a:rPr>
              <a:t>cổng</a:t>
            </a:r>
            <a:r>
              <a:rPr lang="en-US" b="1" dirty="0">
                <a:solidFill>
                  <a:schemeClr val="bg1"/>
                </a:solidFill>
              </a:rPr>
              <a:t> AND </a:t>
            </a:r>
            <a:r>
              <a:rPr lang="en-US" b="1" dirty="0" err="1">
                <a:solidFill>
                  <a:schemeClr val="bg1"/>
                </a:solidFill>
              </a:rPr>
              <a:t>và</a:t>
            </a:r>
            <a:r>
              <a:rPr lang="en-US" b="1" dirty="0">
                <a:solidFill>
                  <a:schemeClr val="bg1"/>
                </a:solidFill>
              </a:rPr>
              <a:t> 2 </a:t>
            </a:r>
            <a:r>
              <a:rPr lang="en-US" b="1" dirty="0" err="1">
                <a:solidFill>
                  <a:schemeClr val="bg1"/>
                </a:solidFill>
              </a:rPr>
              <a:t>cổng</a:t>
            </a:r>
            <a:r>
              <a:rPr lang="en-US" b="1" dirty="0">
                <a:solidFill>
                  <a:schemeClr val="bg1"/>
                </a:solidFill>
              </a:rPr>
              <a:t> OR.</a:t>
            </a:r>
            <a:endParaRPr lang="en-US" b="1" dirty="0">
              <a:solidFill>
                <a:schemeClr val="bg1"/>
              </a:solidFill>
              <a:ea typeface="Tahoma" panose="020B0604030504040204" pitchFamily="34" charset="0"/>
              <a:cs typeface="Tahoma" panose="020B0604030504040204" pitchFamily="34" charset="0"/>
            </a:endParaRPr>
          </a:p>
        </p:txBody>
      </p:sp>
      <p:sp>
        <p:nvSpPr>
          <p:cNvPr id="31" name="bang b">
            <a:extLst>
              <a:ext uri="{FF2B5EF4-FFF2-40B4-BE49-F238E27FC236}">
                <a16:creationId xmlns:a16="http://schemas.microsoft.com/office/drawing/2014/main" id="{8DD63B39-09F3-4F04-83CD-408FC7619A90}"/>
              </a:ext>
            </a:extLst>
          </p:cNvPr>
          <p:cNvSpPr/>
          <p:nvPr/>
        </p:nvSpPr>
        <p:spPr>
          <a:xfrm flipH="1">
            <a:off x="6135895" y="5094962"/>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bang d">
            <a:extLst>
              <a:ext uri="{FF2B5EF4-FFF2-40B4-BE49-F238E27FC236}">
                <a16:creationId xmlns:a16="http://schemas.microsoft.com/office/drawing/2014/main" id="{A6F11D1C-4D08-4BAF-9A3D-4AC673B9036B}"/>
              </a:ext>
            </a:extLst>
          </p:cNvPr>
          <p:cNvSpPr/>
          <p:nvPr/>
        </p:nvSpPr>
        <p:spPr>
          <a:xfrm flipH="1">
            <a:off x="6135895"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dap an b">
            <a:extLst>
              <a:ext uri="{FF2B5EF4-FFF2-40B4-BE49-F238E27FC236}">
                <a16:creationId xmlns:a16="http://schemas.microsoft.com/office/drawing/2014/main" id="{9B5DABB8-849A-4D2D-930C-9CA07BFC5BDE}"/>
              </a:ext>
            </a:extLst>
          </p:cNvPr>
          <p:cNvSpPr txBox="1"/>
          <p:nvPr/>
        </p:nvSpPr>
        <p:spPr>
          <a:xfrm>
            <a:off x="6435571" y="5197163"/>
            <a:ext cx="4857269" cy="369332"/>
          </a:xfrm>
          <a:prstGeom prst="rect">
            <a:avLst/>
          </a:prstGeom>
          <a:noFill/>
        </p:spPr>
        <p:txBody>
          <a:bodyPr wrap="square" rtlCol="0">
            <a:spAutoFit/>
          </a:bodyPr>
          <a:lstStyle/>
          <a:p>
            <a:pPr>
              <a:buClr>
                <a:schemeClr val="bg1"/>
              </a:buClr>
            </a:pPr>
            <a:r>
              <a:rPr lang="en-US" b="1" dirty="0">
                <a:solidFill>
                  <a:srgbClr val="FFC000"/>
                </a:solidFill>
                <a:ea typeface="Tahoma" panose="020B0604030504040204" pitchFamily="34" charset="0"/>
                <a:cs typeface="Tahoma" panose="020B0604030504040204" pitchFamily="34" charset="0"/>
              </a:rPr>
              <a:t>B. </a:t>
            </a:r>
            <a:r>
              <a:rPr lang="en-US" b="1" dirty="0">
                <a:solidFill>
                  <a:schemeClr val="bg1"/>
                </a:solidFill>
              </a:rPr>
              <a:t>2 </a:t>
            </a:r>
            <a:r>
              <a:rPr lang="en-US" b="1" dirty="0" err="1">
                <a:solidFill>
                  <a:schemeClr val="bg1"/>
                </a:solidFill>
              </a:rPr>
              <a:t>cổng</a:t>
            </a:r>
            <a:r>
              <a:rPr lang="en-US" b="1" dirty="0">
                <a:solidFill>
                  <a:schemeClr val="bg1"/>
                </a:solidFill>
              </a:rPr>
              <a:t> NOT, 1 </a:t>
            </a:r>
            <a:r>
              <a:rPr lang="en-US" b="1" dirty="0" err="1">
                <a:solidFill>
                  <a:schemeClr val="bg1"/>
                </a:solidFill>
              </a:rPr>
              <a:t>cổng</a:t>
            </a:r>
            <a:r>
              <a:rPr lang="en-US" b="1" dirty="0">
                <a:solidFill>
                  <a:schemeClr val="bg1"/>
                </a:solidFill>
              </a:rPr>
              <a:t> AND </a:t>
            </a:r>
            <a:r>
              <a:rPr lang="en-US" b="1" dirty="0" err="1">
                <a:solidFill>
                  <a:schemeClr val="bg1"/>
                </a:solidFill>
              </a:rPr>
              <a:t>và</a:t>
            </a:r>
            <a:r>
              <a:rPr lang="en-US" b="1" dirty="0">
                <a:solidFill>
                  <a:schemeClr val="bg1"/>
                </a:solidFill>
              </a:rPr>
              <a:t> 1 </a:t>
            </a:r>
            <a:r>
              <a:rPr lang="en-US" b="1" dirty="0" err="1">
                <a:solidFill>
                  <a:schemeClr val="bg1"/>
                </a:solidFill>
              </a:rPr>
              <a:t>cổng</a:t>
            </a:r>
            <a:r>
              <a:rPr lang="en-US" b="1" dirty="0">
                <a:solidFill>
                  <a:schemeClr val="bg1"/>
                </a:solidFill>
              </a:rPr>
              <a:t> OR.</a:t>
            </a:r>
            <a:endParaRPr lang="en-US" b="1" dirty="0">
              <a:solidFill>
                <a:schemeClr val="bg1"/>
              </a:solidFill>
              <a:ea typeface="Tahoma" panose="020B0604030504040204" pitchFamily="34" charset="0"/>
              <a:cs typeface="Tahoma" panose="020B0604030504040204" pitchFamily="34" charset="0"/>
            </a:endParaRPr>
          </a:p>
        </p:txBody>
      </p:sp>
      <p:sp>
        <p:nvSpPr>
          <p:cNvPr id="34" name="dap an d">
            <a:extLst>
              <a:ext uri="{FF2B5EF4-FFF2-40B4-BE49-F238E27FC236}">
                <a16:creationId xmlns:a16="http://schemas.microsoft.com/office/drawing/2014/main" id="{42A746A3-96B8-42A5-8EFA-A104DB6B2F69}"/>
              </a:ext>
            </a:extLst>
          </p:cNvPr>
          <p:cNvSpPr txBox="1"/>
          <p:nvPr/>
        </p:nvSpPr>
        <p:spPr>
          <a:xfrm>
            <a:off x="6435571" y="6060425"/>
            <a:ext cx="4950097" cy="369332"/>
          </a:xfrm>
          <a:prstGeom prst="rect">
            <a:avLst/>
          </a:prstGeom>
          <a:noFill/>
        </p:spPr>
        <p:txBody>
          <a:bodyPr wrap="square" rtlCol="0">
            <a:spAutoFit/>
          </a:bodyPr>
          <a:lstStyle/>
          <a:p>
            <a:r>
              <a:rPr lang="en-US" b="1" dirty="0">
                <a:solidFill>
                  <a:srgbClr val="FFC000"/>
                </a:solidFill>
                <a:ea typeface="Tahoma" panose="020B0604030504040204" pitchFamily="34" charset="0"/>
                <a:cs typeface="Tahoma" panose="020B0604030504040204" pitchFamily="34" charset="0"/>
              </a:rPr>
              <a:t>D. </a:t>
            </a:r>
            <a:r>
              <a:rPr lang="en-US" b="1" dirty="0">
                <a:solidFill>
                  <a:schemeClr val="bg1"/>
                </a:solidFill>
              </a:rPr>
              <a:t>1 </a:t>
            </a:r>
            <a:r>
              <a:rPr lang="en-US" b="1" dirty="0" err="1">
                <a:solidFill>
                  <a:schemeClr val="bg1"/>
                </a:solidFill>
              </a:rPr>
              <a:t>cổng</a:t>
            </a:r>
            <a:r>
              <a:rPr lang="en-US" b="1" dirty="0">
                <a:solidFill>
                  <a:schemeClr val="bg1"/>
                </a:solidFill>
              </a:rPr>
              <a:t> NOT, 2 </a:t>
            </a:r>
            <a:r>
              <a:rPr lang="en-US" b="1" dirty="0" err="1">
                <a:solidFill>
                  <a:schemeClr val="bg1"/>
                </a:solidFill>
              </a:rPr>
              <a:t>cổng</a:t>
            </a:r>
            <a:r>
              <a:rPr lang="en-US" b="1" dirty="0">
                <a:solidFill>
                  <a:schemeClr val="bg1"/>
                </a:solidFill>
              </a:rPr>
              <a:t> AND </a:t>
            </a:r>
            <a:r>
              <a:rPr lang="en-US" b="1" dirty="0" err="1">
                <a:solidFill>
                  <a:schemeClr val="bg1"/>
                </a:solidFill>
              </a:rPr>
              <a:t>và</a:t>
            </a:r>
            <a:r>
              <a:rPr lang="en-US" b="1" dirty="0">
                <a:solidFill>
                  <a:schemeClr val="bg1"/>
                </a:solidFill>
              </a:rPr>
              <a:t> 1 </a:t>
            </a:r>
            <a:r>
              <a:rPr lang="en-US" b="1" dirty="0" err="1">
                <a:solidFill>
                  <a:schemeClr val="bg1"/>
                </a:solidFill>
              </a:rPr>
              <a:t>cổng</a:t>
            </a:r>
            <a:r>
              <a:rPr lang="en-US" b="1" dirty="0">
                <a:solidFill>
                  <a:schemeClr val="bg1"/>
                </a:solidFill>
              </a:rPr>
              <a:t> OR.</a:t>
            </a: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201939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34294F01-75A2-47C6-8975-F699C21E23C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659905" y="358427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384917" y="3616546"/>
            <a:ext cx="9383697" cy="954107"/>
          </a:xfrm>
          <a:prstGeom prst="rect">
            <a:avLst/>
          </a:prstGeom>
          <a:noFill/>
        </p:spPr>
        <p:txBody>
          <a:bodyPr wrap="square" rtlCol="0">
            <a:spAutoFit/>
          </a:bodyPr>
          <a:lstStyle/>
          <a:p>
            <a:pPr algn="ctr"/>
            <a:r>
              <a:rPr lang="en-US" sz="2800" b="1" dirty="0" err="1">
                <a:solidFill>
                  <a:schemeClr val="bg1"/>
                </a:solidFill>
              </a:rPr>
              <a:t>Câu</a:t>
            </a:r>
            <a:r>
              <a:rPr lang="en-US" sz="2800" b="1" dirty="0">
                <a:solidFill>
                  <a:schemeClr val="bg1"/>
                </a:solidFill>
              </a:rPr>
              <a:t> 6: </a:t>
            </a:r>
            <a:r>
              <a:rPr lang="en-US" sz="2800" b="1" dirty="0" err="1">
                <a:solidFill>
                  <a:schemeClr val="bg1"/>
                </a:solidFill>
              </a:rPr>
              <a:t>Trong</a:t>
            </a:r>
            <a:r>
              <a:rPr lang="en-US" sz="2800" b="1" dirty="0">
                <a:solidFill>
                  <a:schemeClr val="bg1"/>
                </a:solidFill>
              </a:rPr>
              <a:t> </a:t>
            </a:r>
            <a:r>
              <a:rPr lang="en-US" sz="2800" b="1" dirty="0" err="1">
                <a:solidFill>
                  <a:schemeClr val="bg1"/>
                </a:solidFill>
              </a:rPr>
              <a:t>mạch</a:t>
            </a:r>
            <a:r>
              <a:rPr lang="en-US" sz="2800" b="1" dirty="0">
                <a:solidFill>
                  <a:schemeClr val="bg1"/>
                </a:solidFill>
              </a:rPr>
              <a:t> so </a:t>
            </a:r>
            <a:r>
              <a:rPr lang="en-US" sz="2800" b="1" dirty="0" err="1">
                <a:solidFill>
                  <a:schemeClr val="bg1"/>
                </a:solidFill>
              </a:rPr>
              <a:t>sánh</a:t>
            </a:r>
            <a:r>
              <a:rPr lang="en-US" sz="2800" b="1" dirty="0">
                <a:solidFill>
                  <a:schemeClr val="bg1"/>
                </a:solidFill>
              </a:rPr>
              <a:t> 2 </a:t>
            </a:r>
            <a:r>
              <a:rPr lang="en-US" sz="2800" b="1" dirty="0" err="1">
                <a:solidFill>
                  <a:schemeClr val="bg1"/>
                </a:solidFill>
              </a:rPr>
              <a:t>số</a:t>
            </a:r>
            <a:r>
              <a:rPr lang="en-US" sz="2800" b="1" dirty="0">
                <a:solidFill>
                  <a:schemeClr val="bg1"/>
                </a:solidFill>
              </a:rPr>
              <a:t> </a:t>
            </a:r>
            <a:r>
              <a:rPr lang="en-US" sz="2800" b="1" dirty="0" err="1">
                <a:solidFill>
                  <a:schemeClr val="bg1"/>
                </a:solidFill>
              </a:rPr>
              <a:t>bằng</a:t>
            </a:r>
            <a:r>
              <a:rPr lang="en-US" sz="2800" b="1" dirty="0">
                <a:solidFill>
                  <a:schemeClr val="bg1"/>
                </a:solidFill>
              </a:rPr>
              <a:t> </a:t>
            </a:r>
            <a:r>
              <a:rPr lang="en-US" sz="2800" b="1" dirty="0" err="1">
                <a:solidFill>
                  <a:schemeClr val="bg1"/>
                </a:solidFill>
              </a:rPr>
              <a:t>nhau</a:t>
            </a:r>
            <a:r>
              <a:rPr lang="en-US" sz="2800" b="1" dirty="0">
                <a:solidFill>
                  <a:schemeClr val="bg1"/>
                </a:solidFill>
              </a:rPr>
              <a:t> </a:t>
            </a:r>
            <a:r>
              <a:rPr lang="en-US" sz="2800" b="1" dirty="0" err="1">
                <a:solidFill>
                  <a:schemeClr val="bg1"/>
                </a:solidFill>
              </a:rPr>
              <a:t>với</a:t>
            </a:r>
            <a:r>
              <a:rPr lang="en-US" sz="2800" b="1" dirty="0">
                <a:solidFill>
                  <a:schemeClr val="bg1"/>
                </a:solidFill>
              </a:rPr>
              <a:t> </a:t>
            </a:r>
            <a:r>
              <a:rPr lang="en-US" sz="2800" b="1" dirty="0" err="1">
                <a:solidFill>
                  <a:schemeClr val="bg1"/>
                </a:solidFill>
              </a:rPr>
              <a:t>đầu</a:t>
            </a:r>
            <a:r>
              <a:rPr lang="en-US" sz="2800" b="1" dirty="0">
                <a:solidFill>
                  <a:schemeClr val="bg1"/>
                </a:solidFill>
              </a:rPr>
              <a:t> </a:t>
            </a:r>
            <a:r>
              <a:rPr lang="en-US" sz="2800" b="1" dirty="0" err="1">
                <a:solidFill>
                  <a:schemeClr val="bg1"/>
                </a:solidFill>
              </a:rPr>
              <a:t>vào</a:t>
            </a:r>
            <a:r>
              <a:rPr lang="en-US" sz="2800" b="1" dirty="0">
                <a:solidFill>
                  <a:schemeClr val="bg1"/>
                </a:solidFill>
              </a:rPr>
              <a:t> A </a:t>
            </a:r>
            <a:r>
              <a:rPr lang="en-US" sz="2800" b="1" dirty="0" err="1">
                <a:solidFill>
                  <a:schemeClr val="bg1"/>
                </a:solidFill>
              </a:rPr>
              <a:t>và</a:t>
            </a:r>
            <a:r>
              <a:rPr lang="en-US" sz="2800" b="1" dirty="0">
                <a:solidFill>
                  <a:schemeClr val="bg1"/>
                </a:solidFill>
              </a:rPr>
              <a:t> B (1 bit), </a:t>
            </a:r>
            <a:r>
              <a:rPr lang="en-US" sz="2800" b="1" dirty="0" err="1">
                <a:solidFill>
                  <a:schemeClr val="bg1"/>
                </a:solidFill>
              </a:rPr>
              <a:t>đầu</a:t>
            </a:r>
            <a:r>
              <a:rPr lang="en-US" sz="2800" b="1" dirty="0">
                <a:solidFill>
                  <a:schemeClr val="bg1"/>
                </a:solidFill>
              </a:rPr>
              <a:t> </a:t>
            </a:r>
            <a:r>
              <a:rPr lang="en-US" sz="2800" b="1" dirty="0" err="1">
                <a:solidFill>
                  <a:schemeClr val="bg1"/>
                </a:solidFill>
              </a:rPr>
              <a:t>ra</a:t>
            </a:r>
            <a:r>
              <a:rPr lang="en-US" sz="2800" b="1" dirty="0">
                <a:solidFill>
                  <a:schemeClr val="bg1"/>
                </a:solidFill>
              </a:rPr>
              <a:t> C, </a:t>
            </a:r>
            <a:r>
              <a:rPr lang="en-US" sz="2800" b="1" dirty="0" err="1">
                <a:solidFill>
                  <a:schemeClr val="bg1"/>
                </a:solidFill>
              </a:rPr>
              <a:t>nếu</a:t>
            </a:r>
            <a:r>
              <a:rPr lang="en-US" sz="2800" b="1" dirty="0">
                <a:solidFill>
                  <a:schemeClr val="bg1"/>
                </a:solidFill>
              </a:rPr>
              <a:t> A=B=0 </a:t>
            </a:r>
            <a:r>
              <a:rPr lang="en-US" sz="2800" b="1" dirty="0" err="1">
                <a:solidFill>
                  <a:schemeClr val="bg1"/>
                </a:solidFill>
              </a:rPr>
              <a:t>thì</a:t>
            </a:r>
            <a:r>
              <a:rPr lang="en-US" sz="2800" b="1" dirty="0">
                <a:solidFill>
                  <a:schemeClr val="bg1"/>
                </a:solidFill>
              </a:rPr>
              <a:t> C </a:t>
            </a:r>
            <a:r>
              <a:rPr lang="en-US" sz="2800" b="1" dirty="0" err="1">
                <a:solidFill>
                  <a:schemeClr val="bg1"/>
                </a:solidFill>
              </a:rPr>
              <a:t>là</a:t>
            </a:r>
            <a:r>
              <a:rPr lang="en-US" sz="2800" b="1" dirty="0">
                <a:solidFill>
                  <a:schemeClr val="bg1"/>
                </a:solidFill>
              </a:rPr>
              <a:t>:</a:t>
            </a:r>
          </a:p>
        </p:txBody>
      </p:sp>
      <p:sp>
        <p:nvSpPr>
          <p:cNvPr id="15" name="bang b">
            <a:extLst>
              <a:ext uri="{FF2B5EF4-FFF2-40B4-BE49-F238E27FC236}">
                <a16:creationId xmlns:a16="http://schemas.microsoft.com/office/drawing/2014/main" id="{D0E6AFB4-275F-4728-9A13-27E00F9EA3A2}"/>
              </a:ext>
            </a:extLst>
          </p:cNvPr>
          <p:cNvSpPr/>
          <p:nvPr/>
        </p:nvSpPr>
        <p:spPr>
          <a:xfrm flipH="1">
            <a:off x="6135895" y="5100583"/>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806332"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cau hoi b">
            <a:extLst>
              <a:ext uri="{FF2B5EF4-FFF2-40B4-BE49-F238E27FC236}">
                <a16:creationId xmlns:a16="http://schemas.microsoft.com/office/drawing/2014/main" id="{9897B1B9-EB78-41AF-AC33-1E8F7714B11F}"/>
              </a:ext>
            </a:extLst>
          </p:cNvPr>
          <p:cNvSpPr txBox="1"/>
          <p:nvPr/>
        </p:nvSpPr>
        <p:spPr>
          <a:xfrm>
            <a:off x="6435571" y="5202784"/>
            <a:ext cx="4650419" cy="400110"/>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
                <a:schemeClr val="bg1"/>
              </a:buClr>
              <a:buSzTx/>
              <a:tabLst/>
              <a:defRPr/>
            </a:pPr>
            <a:r>
              <a:rPr kumimoji="0" lang="en-US" sz="2000" b="1" i="0" u="none" strike="noStrike" kern="1200" cap="none" spc="0" normalizeH="0" baseline="0" noProof="0" dirty="0">
                <a:ln>
                  <a:noFill/>
                </a:ln>
                <a:solidFill>
                  <a:srgbClr val="FFC000"/>
                </a:solidFill>
                <a:effectLst/>
                <a:uLnTx/>
                <a:uFillTx/>
                <a:latin typeface="Calibri" panose="020F0502020204030204"/>
                <a:ea typeface="Tahoma" panose="020B0604030504040204" pitchFamily="34" charset="0"/>
                <a:cs typeface="Tahoma" panose="020B0604030504040204" pitchFamily="34" charset="0"/>
              </a:rPr>
              <a:t>B. </a:t>
            </a:r>
            <a:r>
              <a:rPr kumimoji="0" lang="en-US" sz="2000" b="1" i="0" u="none" strike="noStrike" kern="1200" cap="none" spc="0" normalizeH="0" baseline="0" noProof="0" dirty="0">
                <a:ln>
                  <a:noFill/>
                </a:ln>
                <a:solidFill>
                  <a:prstClr val="white"/>
                </a:solidFill>
                <a:effectLst/>
                <a:uLnTx/>
                <a:uFillTx/>
                <a:latin typeface="Calibri" panose="020F0502020204030204"/>
                <a:ea typeface="Tahoma" panose="020B0604030504040204" pitchFamily="34" charset="0"/>
                <a:cs typeface="Tahoma" panose="020B0604030504040204" pitchFamily="34" charset="0"/>
              </a:rPr>
              <a:t>1.</a:t>
            </a:r>
          </a:p>
        </p:txBody>
      </p:sp>
      <p:sp>
        <p:nvSpPr>
          <p:cNvPr id="27" name="cau hoi c">
            <a:extLst>
              <a:ext uri="{FF2B5EF4-FFF2-40B4-BE49-F238E27FC236}">
                <a16:creationId xmlns:a16="http://schemas.microsoft.com/office/drawing/2014/main" id="{D96707EC-5A82-4050-B897-6DBAB63AC957}"/>
              </a:ext>
            </a:extLst>
          </p:cNvPr>
          <p:cNvSpPr txBox="1"/>
          <p:nvPr/>
        </p:nvSpPr>
        <p:spPr>
          <a:xfrm>
            <a:off x="1106008" y="6060425"/>
            <a:ext cx="4650419" cy="400110"/>
          </a:xfrm>
          <a:prstGeom prst="rect">
            <a:avLst/>
          </a:prstGeom>
          <a:noFill/>
        </p:spPr>
        <p:txBody>
          <a:bodyPr wrap="square" rtlCol="0">
            <a:spAutoFit/>
          </a:bodyPr>
          <a:lstStyle/>
          <a:p>
            <a:r>
              <a:rPr kumimoji="0" lang="en-US" sz="2000" b="1" i="0" u="none" strike="noStrike" kern="1200" cap="none" spc="0" normalizeH="0" baseline="0" noProof="0" dirty="0">
                <a:ln>
                  <a:noFill/>
                </a:ln>
                <a:solidFill>
                  <a:srgbClr val="FFC000"/>
                </a:solidFill>
                <a:effectLst/>
                <a:uLnTx/>
                <a:uFillTx/>
                <a:latin typeface="Calibri" panose="020F0502020204030204"/>
                <a:ea typeface="Tahoma" panose="020B0604030504040204" pitchFamily="34" charset="0"/>
                <a:cs typeface="Tahoma" panose="020B0604030504040204" pitchFamily="34" charset="0"/>
              </a:rPr>
              <a:t>C. </a:t>
            </a:r>
            <a:r>
              <a:rPr lang="en-US" sz="2000" b="1" dirty="0" err="1">
                <a:solidFill>
                  <a:schemeClr val="bg1"/>
                </a:solidFill>
              </a:rPr>
              <a:t>Không</a:t>
            </a:r>
            <a:r>
              <a:rPr lang="en-US" sz="2000" b="1" dirty="0">
                <a:solidFill>
                  <a:schemeClr val="bg1"/>
                </a:solidFill>
              </a:rPr>
              <a:t> </a:t>
            </a:r>
            <a:r>
              <a:rPr lang="en-US" sz="2000" b="1" dirty="0" err="1">
                <a:solidFill>
                  <a:schemeClr val="bg1"/>
                </a:solidFill>
              </a:rPr>
              <a:t>thể</a:t>
            </a:r>
            <a:r>
              <a:rPr lang="en-US" sz="2000" b="1" dirty="0">
                <a:solidFill>
                  <a:schemeClr val="bg1"/>
                </a:solidFill>
              </a:rPr>
              <a:t> </a:t>
            </a:r>
            <a:r>
              <a:rPr lang="en-US" sz="2000" b="1" dirty="0" err="1">
                <a:solidFill>
                  <a:schemeClr val="bg1"/>
                </a:solidFill>
              </a:rPr>
              <a:t>dự</a:t>
            </a:r>
            <a:r>
              <a:rPr lang="en-US" sz="2000" b="1" dirty="0">
                <a:solidFill>
                  <a:schemeClr val="bg1"/>
                </a:solidFill>
              </a:rPr>
              <a:t> </a:t>
            </a:r>
            <a:r>
              <a:rPr lang="en-US" sz="2000" b="1" dirty="0" err="1">
                <a:solidFill>
                  <a:schemeClr val="bg1"/>
                </a:solidFill>
              </a:rPr>
              <a:t>đoán</a:t>
            </a:r>
            <a:r>
              <a:rPr lang="en-US" sz="2000" b="1" dirty="0">
                <a:solidFill>
                  <a:schemeClr val="bg1"/>
                </a:solidFill>
              </a:rPr>
              <a:t>.</a:t>
            </a:r>
          </a:p>
        </p:txBody>
      </p:sp>
      <p:sp>
        <p:nvSpPr>
          <p:cNvPr id="31" name="bang a">
            <a:extLst>
              <a:ext uri="{FF2B5EF4-FFF2-40B4-BE49-F238E27FC236}">
                <a16:creationId xmlns:a16="http://schemas.microsoft.com/office/drawing/2014/main" id="{8DD63B39-09F3-4F04-83CD-408FC7619A90}"/>
              </a:ext>
            </a:extLst>
          </p:cNvPr>
          <p:cNvSpPr/>
          <p:nvPr/>
        </p:nvSpPr>
        <p:spPr>
          <a:xfrm flipH="1">
            <a:off x="806332" y="5094961"/>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6135895"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1106008" y="5197162"/>
            <a:ext cx="4650419" cy="400110"/>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
                <a:schemeClr val="bg1"/>
              </a:buClr>
              <a:buSzTx/>
              <a:tabLst/>
              <a:defRPr/>
            </a:pPr>
            <a:r>
              <a:rPr kumimoji="0" lang="en-US" sz="2000" b="1" i="0" u="none" strike="noStrike" kern="1200" cap="none" spc="0" normalizeH="0" baseline="0" noProof="0" dirty="0">
                <a:ln>
                  <a:noFill/>
                </a:ln>
                <a:solidFill>
                  <a:srgbClr val="FFC000"/>
                </a:solidFill>
                <a:effectLst/>
                <a:uLnTx/>
                <a:uFillTx/>
                <a:latin typeface="Calibri" panose="020F0502020204030204"/>
                <a:ea typeface="Tahoma" panose="020B0604030504040204" pitchFamily="34" charset="0"/>
                <a:cs typeface="Tahoma" panose="020B0604030504040204" pitchFamily="34" charset="0"/>
              </a:rPr>
              <a:t>A. </a:t>
            </a:r>
            <a:r>
              <a:rPr kumimoji="0" lang="en-US" sz="2000" b="1" i="0" u="none" strike="noStrike" kern="1200" cap="none" spc="0" normalizeH="0" baseline="0" noProof="0" dirty="0">
                <a:ln>
                  <a:noFill/>
                </a:ln>
                <a:solidFill>
                  <a:prstClr val="white"/>
                </a:solidFill>
                <a:effectLst/>
                <a:uLnTx/>
                <a:uFillTx/>
                <a:latin typeface="Calibri" panose="020F0502020204030204"/>
                <a:ea typeface="Tahoma" panose="020B0604030504040204" pitchFamily="34" charset="0"/>
                <a:cs typeface="Tahoma" panose="020B0604030504040204" pitchFamily="34" charset="0"/>
              </a:rPr>
              <a:t>0.</a:t>
            </a:r>
          </a:p>
        </p:txBody>
      </p:sp>
      <p:sp>
        <p:nvSpPr>
          <p:cNvPr id="34" name="cau hoi d">
            <a:extLst>
              <a:ext uri="{FF2B5EF4-FFF2-40B4-BE49-F238E27FC236}">
                <a16:creationId xmlns:a16="http://schemas.microsoft.com/office/drawing/2014/main" id="{42A746A3-96B8-42A5-8EFA-A104DB6B2F69}"/>
              </a:ext>
            </a:extLst>
          </p:cNvPr>
          <p:cNvSpPr txBox="1"/>
          <p:nvPr/>
        </p:nvSpPr>
        <p:spPr>
          <a:xfrm>
            <a:off x="6435571" y="6060425"/>
            <a:ext cx="5394479" cy="400109"/>
          </a:xfrm>
          <a:prstGeom prst="rect">
            <a:avLst/>
          </a:prstGeom>
          <a:noFill/>
        </p:spPr>
        <p:txBody>
          <a:bodyPr wrap="square" rtlCol="0">
            <a:spAutoFit/>
          </a:bodyPr>
          <a:lstStyle/>
          <a:p>
            <a:r>
              <a:rPr kumimoji="0" lang="en-US" sz="2000" b="1" i="0" u="none" strike="noStrike" kern="1200" cap="none" spc="0" normalizeH="0" baseline="0" noProof="0" dirty="0">
                <a:ln>
                  <a:noFill/>
                </a:ln>
                <a:solidFill>
                  <a:srgbClr val="FFC000"/>
                </a:solidFill>
                <a:effectLst/>
                <a:uLnTx/>
                <a:uFillTx/>
                <a:latin typeface="Calibri" panose="020F0502020204030204"/>
                <a:ea typeface="Tahoma" panose="020B0604030504040204" pitchFamily="34" charset="0"/>
                <a:cs typeface="Tahoma" panose="020B0604030504040204" pitchFamily="34" charset="0"/>
              </a:rPr>
              <a:t>D. </a:t>
            </a:r>
            <a:r>
              <a:rPr lang="en-US" sz="2000" b="1" dirty="0" err="1">
                <a:solidFill>
                  <a:schemeClr val="bg1"/>
                </a:solidFill>
              </a:rPr>
              <a:t>Không</a:t>
            </a:r>
            <a:r>
              <a:rPr lang="en-US" sz="2000" b="1" dirty="0">
                <a:solidFill>
                  <a:schemeClr val="bg1"/>
                </a:solidFill>
              </a:rPr>
              <a:t> </a:t>
            </a:r>
            <a:r>
              <a:rPr lang="en-US" sz="2000" b="1" dirty="0" err="1">
                <a:solidFill>
                  <a:schemeClr val="bg1"/>
                </a:solidFill>
              </a:rPr>
              <a:t>đổi</a:t>
            </a:r>
            <a:r>
              <a:rPr lang="en-US" sz="2000" b="1" dirty="0">
                <a:solidFill>
                  <a:schemeClr val="bg1"/>
                </a:solidFill>
              </a:rPr>
              <a:t> so </a:t>
            </a:r>
            <a:r>
              <a:rPr lang="en-US" sz="2000" b="1" dirty="0" err="1">
                <a:solidFill>
                  <a:schemeClr val="bg1"/>
                </a:solidFill>
              </a:rPr>
              <a:t>với</a:t>
            </a:r>
            <a:r>
              <a:rPr lang="en-US" sz="2000" b="1" dirty="0">
                <a:solidFill>
                  <a:schemeClr val="bg1"/>
                </a:solidFill>
              </a:rPr>
              <a:t> </a:t>
            </a:r>
            <a:r>
              <a:rPr lang="en-US" sz="2000" b="1" dirty="0" err="1">
                <a:solidFill>
                  <a:schemeClr val="bg1"/>
                </a:solidFill>
              </a:rPr>
              <a:t>trạng</a:t>
            </a:r>
            <a:r>
              <a:rPr lang="en-US" sz="2000" b="1" dirty="0">
                <a:solidFill>
                  <a:schemeClr val="bg1"/>
                </a:solidFill>
              </a:rPr>
              <a:t> </a:t>
            </a:r>
            <a:r>
              <a:rPr lang="en-US" sz="2000" b="1" dirty="0" err="1">
                <a:solidFill>
                  <a:schemeClr val="bg1"/>
                </a:solidFill>
              </a:rPr>
              <a:t>thái</a:t>
            </a:r>
            <a:r>
              <a:rPr lang="en-US" sz="2000" b="1" dirty="0">
                <a:solidFill>
                  <a:schemeClr val="bg1"/>
                </a:solidFill>
              </a:rPr>
              <a:t> </a:t>
            </a:r>
            <a:r>
              <a:rPr lang="en-US" sz="2000" b="1" dirty="0" err="1">
                <a:solidFill>
                  <a:schemeClr val="bg1"/>
                </a:solidFill>
              </a:rPr>
              <a:t>trước</a:t>
            </a:r>
            <a:r>
              <a:rPr lang="en-US" sz="2000" b="1" dirty="0">
                <a:solidFill>
                  <a:schemeClr val="bg1"/>
                </a:solidFill>
              </a:rPr>
              <a:t> </a:t>
            </a:r>
            <a:r>
              <a:rPr lang="en-US" sz="2000" b="1" dirty="0" err="1">
                <a:solidFill>
                  <a:schemeClr val="bg1"/>
                </a:solidFill>
              </a:rPr>
              <a:t>đó</a:t>
            </a:r>
            <a:r>
              <a:rPr lang="en-US" sz="2000" b="1" dirty="0">
                <a:solidFill>
                  <a:schemeClr val="bg1"/>
                </a:solidFill>
              </a:rPr>
              <a:t>.</a:t>
            </a: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2259521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6C975AF1-8BB4-444D-993E-F98C38C51C8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659905" y="358427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384917" y="3685554"/>
            <a:ext cx="9701073" cy="954107"/>
          </a:xfrm>
          <a:prstGeom prst="rect">
            <a:avLst/>
          </a:prstGeom>
          <a:noFill/>
        </p:spPr>
        <p:txBody>
          <a:bodyPr wrap="square" rtlCol="0">
            <a:spAutoFit/>
          </a:bodyPr>
          <a:lstStyle/>
          <a:p>
            <a:pPr algn="ctr"/>
            <a:r>
              <a:rPr lang="en-US" sz="2800" b="1" dirty="0" err="1">
                <a:solidFill>
                  <a:schemeClr val="bg1"/>
                </a:solidFill>
              </a:rPr>
              <a:t>Câu</a:t>
            </a:r>
            <a:r>
              <a:rPr lang="en-US" sz="2800" b="1" dirty="0">
                <a:solidFill>
                  <a:schemeClr val="bg1"/>
                </a:solidFill>
              </a:rPr>
              <a:t> 7: </a:t>
            </a:r>
            <a:r>
              <a:rPr lang="en-US" sz="2800" b="1" dirty="0" err="1">
                <a:solidFill>
                  <a:schemeClr val="bg1"/>
                </a:solidFill>
              </a:rPr>
              <a:t>Trong</a:t>
            </a:r>
            <a:r>
              <a:rPr lang="en-US" sz="2800" b="1" dirty="0">
                <a:solidFill>
                  <a:schemeClr val="bg1"/>
                </a:solidFill>
              </a:rPr>
              <a:t> </a:t>
            </a:r>
            <a:r>
              <a:rPr lang="en-US" sz="2800" b="1" dirty="0" err="1">
                <a:solidFill>
                  <a:schemeClr val="bg1"/>
                </a:solidFill>
              </a:rPr>
              <a:t>mạch</a:t>
            </a:r>
            <a:r>
              <a:rPr lang="en-US" sz="2800" b="1" dirty="0">
                <a:solidFill>
                  <a:schemeClr val="bg1"/>
                </a:solidFill>
              </a:rPr>
              <a:t> so </a:t>
            </a:r>
            <a:r>
              <a:rPr lang="en-US" sz="2800" b="1" dirty="0" err="1">
                <a:solidFill>
                  <a:schemeClr val="bg1"/>
                </a:solidFill>
              </a:rPr>
              <a:t>sánh</a:t>
            </a:r>
            <a:r>
              <a:rPr lang="en-US" sz="2800" b="1" dirty="0">
                <a:solidFill>
                  <a:schemeClr val="bg1"/>
                </a:solidFill>
              </a:rPr>
              <a:t> 2 </a:t>
            </a:r>
            <a:r>
              <a:rPr lang="en-US" sz="2800" b="1" dirty="0" err="1">
                <a:solidFill>
                  <a:schemeClr val="bg1"/>
                </a:solidFill>
              </a:rPr>
              <a:t>số</a:t>
            </a:r>
            <a:r>
              <a:rPr lang="en-US" sz="2800" b="1" dirty="0">
                <a:solidFill>
                  <a:schemeClr val="bg1"/>
                </a:solidFill>
              </a:rPr>
              <a:t> </a:t>
            </a:r>
            <a:r>
              <a:rPr lang="en-US" sz="2800" b="1" dirty="0" err="1">
                <a:solidFill>
                  <a:schemeClr val="bg1"/>
                </a:solidFill>
              </a:rPr>
              <a:t>bằng</a:t>
            </a:r>
            <a:r>
              <a:rPr lang="en-US" sz="2800" b="1" dirty="0">
                <a:solidFill>
                  <a:schemeClr val="bg1"/>
                </a:solidFill>
              </a:rPr>
              <a:t> </a:t>
            </a:r>
            <a:r>
              <a:rPr lang="en-US" sz="2800" b="1" dirty="0" err="1">
                <a:solidFill>
                  <a:schemeClr val="bg1"/>
                </a:solidFill>
              </a:rPr>
              <a:t>nhau</a:t>
            </a:r>
            <a:r>
              <a:rPr lang="en-US" sz="2800" b="1" dirty="0">
                <a:solidFill>
                  <a:schemeClr val="bg1"/>
                </a:solidFill>
              </a:rPr>
              <a:t> </a:t>
            </a:r>
            <a:r>
              <a:rPr lang="en-US" sz="2800" b="1" dirty="0" err="1">
                <a:solidFill>
                  <a:schemeClr val="bg1"/>
                </a:solidFill>
              </a:rPr>
              <a:t>với</a:t>
            </a:r>
            <a:r>
              <a:rPr lang="en-US" sz="2800" b="1" dirty="0">
                <a:solidFill>
                  <a:schemeClr val="bg1"/>
                </a:solidFill>
              </a:rPr>
              <a:t> </a:t>
            </a:r>
            <a:r>
              <a:rPr lang="en-US" sz="2800" b="1" dirty="0" err="1">
                <a:solidFill>
                  <a:schemeClr val="bg1"/>
                </a:solidFill>
              </a:rPr>
              <a:t>đầu</a:t>
            </a:r>
            <a:r>
              <a:rPr lang="en-US" sz="2800" b="1" dirty="0">
                <a:solidFill>
                  <a:schemeClr val="bg1"/>
                </a:solidFill>
              </a:rPr>
              <a:t> </a:t>
            </a:r>
            <a:r>
              <a:rPr lang="en-US" sz="2800" b="1" dirty="0" err="1">
                <a:solidFill>
                  <a:schemeClr val="bg1"/>
                </a:solidFill>
              </a:rPr>
              <a:t>vào</a:t>
            </a:r>
            <a:r>
              <a:rPr lang="en-US" sz="2800" b="1" dirty="0">
                <a:solidFill>
                  <a:schemeClr val="bg1"/>
                </a:solidFill>
              </a:rPr>
              <a:t> A </a:t>
            </a:r>
            <a:r>
              <a:rPr lang="en-US" sz="2800" b="1" dirty="0" err="1">
                <a:solidFill>
                  <a:schemeClr val="bg1"/>
                </a:solidFill>
              </a:rPr>
              <a:t>và</a:t>
            </a:r>
            <a:r>
              <a:rPr lang="en-US" sz="2800" b="1" dirty="0">
                <a:solidFill>
                  <a:schemeClr val="bg1"/>
                </a:solidFill>
              </a:rPr>
              <a:t> B (1 bit), </a:t>
            </a:r>
            <a:r>
              <a:rPr lang="en-US" sz="2800" b="1" dirty="0" err="1">
                <a:solidFill>
                  <a:schemeClr val="bg1"/>
                </a:solidFill>
              </a:rPr>
              <a:t>đầu</a:t>
            </a:r>
            <a:r>
              <a:rPr lang="en-US" sz="2800" b="1" dirty="0">
                <a:solidFill>
                  <a:schemeClr val="bg1"/>
                </a:solidFill>
              </a:rPr>
              <a:t> </a:t>
            </a:r>
            <a:r>
              <a:rPr lang="en-US" sz="2800" b="1" dirty="0" err="1">
                <a:solidFill>
                  <a:schemeClr val="bg1"/>
                </a:solidFill>
              </a:rPr>
              <a:t>ra</a:t>
            </a:r>
            <a:r>
              <a:rPr lang="en-US" sz="2800" b="1" dirty="0">
                <a:solidFill>
                  <a:schemeClr val="bg1"/>
                </a:solidFill>
              </a:rPr>
              <a:t> C, </a:t>
            </a:r>
            <a:r>
              <a:rPr lang="en-US" sz="2800" b="1" dirty="0" err="1">
                <a:solidFill>
                  <a:schemeClr val="bg1"/>
                </a:solidFill>
              </a:rPr>
              <a:t>nếu</a:t>
            </a:r>
            <a:r>
              <a:rPr lang="en-US" sz="2800" b="1" dirty="0">
                <a:solidFill>
                  <a:schemeClr val="bg1"/>
                </a:solidFill>
              </a:rPr>
              <a:t> A=1 </a:t>
            </a:r>
            <a:r>
              <a:rPr lang="en-US" sz="2800" b="1" dirty="0" err="1">
                <a:solidFill>
                  <a:schemeClr val="bg1"/>
                </a:solidFill>
              </a:rPr>
              <a:t>và</a:t>
            </a:r>
            <a:r>
              <a:rPr lang="en-US" sz="2800" b="1" dirty="0">
                <a:solidFill>
                  <a:schemeClr val="bg1"/>
                </a:solidFill>
              </a:rPr>
              <a:t> B=1 </a:t>
            </a:r>
            <a:r>
              <a:rPr lang="en-US" sz="2800" b="1" dirty="0" err="1">
                <a:solidFill>
                  <a:schemeClr val="bg1"/>
                </a:solidFill>
              </a:rPr>
              <a:t>thì</a:t>
            </a:r>
            <a:r>
              <a:rPr lang="en-US" sz="2800" b="1" dirty="0">
                <a:solidFill>
                  <a:schemeClr val="bg1"/>
                </a:solidFill>
              </a:rPr>
              <a:t> C </a:t>
            </a:r>
            <a:r>
              <a:rPr lang="vi-VN" sz="2800" b="1" dirty="0">
                <a:solidFill>
                  <a:schemeClr val="bg1"/>
                </a:solidFill>
              </a:rPr>
              <a:t>sẽ </a:t>
            </a:r>
            <a:r>
              <a:rPr lang="en-US" sz="2800" b="1" dirty="0" err="1">
                <a:solidFill>
                  <a:schemeClr val="bg1"/>
                </a:solidFill>
              </a:rPr>
              <a:t>là</a:t>
            </a:r>
            <a:r>
              <a:rPr lang="en-US" sz="2800" b="1" dirty="0">
                <a:solidFill>
                  <a:schemeClr val="bg1"/>
                </a:solidFill>
              </a:rPr>
              <a:t>:</a:t>
            </a:r>
          </a:p>
        </p:txBody>
      </p:sp>
      <p:sp>
        <p:nvSpPr>
          <p:cNvPr id="15" name="bang c">
            <a:extLst>
              <a:ext uri="{FF2B5EF4-FFF2-40B4-BE49-F238E27FC236}">
                <a16:creationId xmlns:a16="http://schemas.microsoft.com/office/drawing/2014/main" id="{D0E6AFB4-275F-4728-9A13-27E00F9EA3A2}"/>
              </a:ext>
            </a:extLst>
          </p:cNvPr>
          <p:cNvSpPr/>
          <p:nvPr/>
        </p:nvSpPr>
        <p:spPr>
          <a:xfrm flipH="1">
            <a:off x="804609" y="5961292"/>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6135895" y="5094961"/>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cau hoi c">
            <a:extLst>
              <a:ext uri="{FF2B5EF4-FFF2-40B4-BE49-F238E27FC236}">
                <a16:creationId xmlns:a16="http://schemas.microsoft.com/office/drawing/2014/main" id="{9897B1B9-EB78-41AF-AC33-1E8F7714B11F}"/>
              </a:ext>
            </a:extLst>
          </p:cNvPr>
          <p:cNvSpPr txBox="1"/>
          <p:nvPr/>
        </p:nvSpPr>
        <p:spPr>
          <a:xfrm>
            <a:off x="1104285" y="6063493"/>
            <a:ext cx="4650419" cy="400110"/>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
                <a:schemeClr val="bg1"/>
              </a:buClr>
              <a:buSzTx/>
              <a:tabLst/>
              <a:defRPr/>
            </a:pPr>
            <a:r>
              <a:rPr kumimoji="0" lang="en-US" sz="2000" b="1" i="0" u="none" strike="noStrike" kern="1200" cap="none" spc="0" normalizeH="0" baseline="0" noProof="0" dirty="0">
                <a:ln>
                  <a:noFill/>
                </a:ln>
                <a:solidFill>
                  <a:srgbClr val="FFC000"/>
                </a:solidFill>
                <a:effectLst/>
                <a:uLnTx/>
                <a:uFillTx/>
                <a:latin typeface="Calibri" panose="020F0502020204030204"/>
                <a:ea typeface="Tahoma" panose="020B0604030504040204" pitchFamily="34" charset="0"/>
                <a:cs typeface="Tahoma" panose="020B0604030504040204" pitchFamily="34" charset="0"/>
              </a:rPr>
              <a:t>C. </a:t>
            </a:r>
            <a:r>
              <a:rPr lang="en-US" sz="2000" b="1" dirty="0">
                <a:solidFill>
                  <a:prstClr val="white"/>
                </a:solidFill>
                <a:latin typeface="Calibri" panose="020F0502020204030204"/>
                <a:ea typeface="Tahoma" panose="020B0604030504040204" pitchFamily="34" charset="0"/>
                <a:cs typeface="Tahoma" panose="020B0604030504040204" pitchFamily="34" charset="0"/>
              </a:rPr>
              <a:t>1.</a:t>
            </a:r>
            <a:endParaRPr kumimoji="0" lang="en-US" sz="2000" b="1" i="0" u="none" strike="noStrike" kern="1200" cap="none" spc="0" normalizeH="0" baseline="0" noProof="0" dirty="0">
              <a:ln>
                <a:noFill/>
              </a:ln>
              <a:solidFill>
                <a:prstClr val="white"/>
              </a:solidFill>
              <a:effectLst/>
              <a:uLnTx/>
              <a:uFillTx/>
              <a:latin typeface="Calibri" panose="020F0502020204030204"/>
              <a:ea typeface="Tahoma" panose="020B0604030504040204" pitchFamily="34" charset="0"/>
              <a:cs typeface="Tahoma" panose="020B0604030504040204" pitchFamily="34" charset="0"/>
            </a:endParaRPr>
          </a:p>
        </p:txBody>
      </p:sp>
      <p:sp>
        <p:nvSpPr>
          <p:cNvPr id="27" name="cau hoi b">
            <a:extLst>
              <a:ext uri="{FF2B5EF4-FFF2-40B4-BE49-F238E27FC236}">
                <a16:creationId xmlns:a16="http://schemas.microsoft.com/office/drawing/2014/main" id="{D96707EC-5A82-4050-B897-6DBAB63AC957}"/>
              </a:ext>
            </a:extLst>
          </p:cNvPr>
          <p:cNvSpPr txBox="1"/>
          <p:nvPr/>
        </p:nvSpPr>
        <p:spPr>
          <a:xfrm>
            <a:off x="6435571" y="5197162"/>
            <a:ext cx="4950097" cy="400110"/>
          </a:xfrm>
          <a:prstGeom prst="rect">
            <a:avLst/>
          </a:prstGeom>
          <a:noFill/>
        </p:spPr>
        <p:txBody>
          <a:bodyPr wrap="square" rtlCol="0">
            <a:spAutoFit/>
          </a:bodyPr>
          <a:lstStyle/>
          <a:p>
            <a:r>
              <a:rPr kumimoji="0" lang="en-US" sz="2000" b="1" i="0" u="none" strike="noStrike" kern="1200" cap="none" spc="0" normalizeH="0" baseline="0" noProof="0" dirty="0">
                <a:ln>
                  <a:noFill/>
                </a:ln>
                <a:solidFill>
                  <a:srgbClr val="FFC000"/>
                </a:solidFill>
                <a:effectLst/>
                <a:uLnTx/>
                <a:uFillTx/>
                <a:latin typeface="Calibri" panose="020F0502020204030204"/>
                <a:ea typeface="Tahoma" panose="020B0604030504040204" pitchFamily="34" charset="0"/>
                <a:cs typeface="Tahoma" panose="020B0604030504040204" pitchFamily="34" charset="0"/>
              </a:rPr>
              <a:t>B. </a:t>
            </a:r>
            <a:r>
              <a:rPr lang="en-US" sz="2000" b="1" dirty="0" err="1">
                <a:solidFill>
                  <a:schemeClr val="bg1"/>
                </a:solidFill>
              </a:rPr>
              <a:t>Không</a:t>
            </a:r>
            <a:r>
              <a:rPr lang="en-US" sz="2000" b="1" dirty="0">
                <a:solidFill>
                  <a:schemeClr val="bg1"/>
                </a:solidFill>
              </a:rPr>
              <a:t> </a:t>
            </a:r>
            <a:r>
              <a:rPr lang="en-US" sz="2000" b="1" dirty="0" err="1">
                <a:solidFill>
                  <a:schemeClr val="bg1"/>
                </a:solidFill>
              </a:rPr>
              <a:t>đổi</a:t>
            </a:r>
            <a:r>
              <a:rPr lang="en-US" sz="2000" b="1" dirty="0">
                <a:solidFill>
                  <a:schemeClr val="bg1"/>
                </a:solidFill>
              </a:rPr>
              <a:t> so </a:t>
            </a:r>
            <a:r>
              <a:rPr lang="en-US" sz="2000" b="1" dirty="0" err="1">
                <a:solidFill>
                  <a:schemeClr val="bg1"/>
                </a:solidFill>
              </a:rPr>
              <a:t>với</a:t>
            </a:r>
            <a:r>
              <a:rPr lang="en-US" sz="2000" b="1" dirty="0">
                <a:solidFill>
                  <a:schemeClr val="bg1"/>
                </a:solidFill>
              </a:rPr>
              <a:t> </a:t>
            </a:r>
            <a:r>
              <a:rPr lang="en-US" sz="2000" b="1" dirty="0" err="1">
                <a:solidFill>
                  <a:schemeClr val="bg1"/>
                </a:solidFill>
              </a:rPr>
              <a:t>trạng</a:t>
            </a:r>
            <a:r>
              <a:rPr lang="en-US" sz="2000" b="1" dirty="0">
                <a:solidFill>
                  <a:schemeClr val="bg1"/>
                </a:solidFill>
              </a:rPr>
              <a:t> </a:t>
            </a:r>
            <a:r>
              <a:rPr lang="en-US" sz="2000" b="1" dirty="0" err="1">
                <a:solidFill>
                  <a:schemeClr val="bg1"/>
                </a:solidFill>
              </a:rPr>
              <a:t>thái</a:t>
            </a:r>
            <a:r>
              <a:rPr lang="en-US" sz="2000" b="1" dirty="0">
                <a:solidFill>
                  <a:schemeClr val="bg1"/>
                </a:solidFill>
              </a:rPr>
              <a:t> </a:t>
            </a:r>
            <a:r>
              <a:rPr lang="en-US" sz="2000" b="1" dirty="0" err="1">
                <a:solidFill>
                  <a:schemeClr val="bg1"/>
                </a:solidFill>
              </a:rPr>
              <a:t>trước</a:t>
            </a:r>
            <a:r>
              <a:rPr lang="en-US" sz="2000" b="1" dirty="0">
                <a:solidFill>
                  <a:schemeClr val="bg1"/>
                </a:solidFill>
              </a:rPr>
              <a:t> </a:t>
            </a:r>
            <a:r>
              <a:rPr lang="en-US" sz="2000" b="1" dirty="0" err="1">
                <a:solidFill>
                  <a:schemeClr val="bg1"/>
                </a:solidFill>
              </a:rPr>
              <a:t>đó</a:t>
            </a:r>
            <a:r>
              <a:rPr lang="en-US" sz="2000" b="1" dirty="0">
                <a:solidFill>
                  <a:schemeClr val="bg1"/>
                </a:solidFill>
              </a:rPr>
              <a:t>.</a:t>
            </a:r>
          </a:p>
        </p:txBody>
      </p:sp>
      <p:sp>
        <p:nvSpPr>
          <p:cNvPr id="31" name="bang a">
            <a:extLst>
              <a:ext uri="{FF2B5EF4-FFF2-40B4-BE49-F238E27FC236}">
                <a16:creationId xmlns:a16="http://schemas.microsoft.com/office/drawing/2014/main" id="{8DD63B39-09F3-4F04-83CD-408FC7619A90}"/>
              </a:ext>
            </a:extLst>
          </p:cNvPr>
          <p:cNvSpPr/>
          <p:nvPr/>
        </p:nvSpPr>
        <p:spPr>
          <a:xfrm flipH="1">
            <a:off x="806332" y="5094961"/>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6135895"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1106008" y="5197162"/>
            <a:ext cx="4650419" cy="400110"/>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
                <a:schemeClr val="bg1"/>
              </a:buClr>
              <a:buSzTx/>
              <a:tabLst/>
              <a:defRPr/>
            </a:pPr>
            <a:r>
              <a:rPr kumimoji="0" lang="en-US" sz="2000" b="1" i="0" u="none" strike="noStrike" kern="1200" cap="none" spc="0" normalizeH="0" baseline="0" noProof="0" dirty="0">
                <a:ln>
                  <a:noFill/>
                </a:ln>
                <a:solidFill>
                  <a:srgbClr val="FFC000"/>
                </a:solidFill>
                <a:effectLst/>
                <a:uLnTx/>
                <a:uFillTx/>
                <a:latin typeface="Calibri" panose="020F0502020204030204"/>
                <a:ea typeface="Tahoma" panose="020B0604030504040204" pitchFamily="34" charset="0"/>
                <a:cs typeface="Tahoma" panose="020B0604030504040204" pitchFamily="34" charset="0"/>
              </a:rPr>
              <a:t>A. </a:t>
            </a:r>
            <a:r>
              <a:rPr lang="en-US" sz="2000" b="1" dirty="0">
                <a:solidFill>
                  <a:prstClr val="white"/>
                </a:solidFill>
                <a:latin typeface="Calibri" panose="020F0502020204030204"/>
                <a:ea typeface="Tahoma" panose="020B0604030504040204" pitchFamily="34" charset="0"/>
                <a:cs typeface="Tahoma" panose="020B0604030504040204" pitchFamily="34" charset="0"/>
              </a:rPr>
              <a:t>0.</a:t>
            </a:r>
            <a:endParaRPr kumimoji="0" lang="en-US" sz="2000" b="1" i="0" u="none" strike="noStrike" kern="1200" cap="none" spc="0" normalizeH="0" baseline="0" noProof="0" dirty="0">
              <a:ln>
                <a:noFill/>
              </a:ln>
              <a:solidFill>
                <a:prstClr val="white"/>
              </a:solidFill>
              <a:effectLst/>
              <a:uLnTx/>
              <a:uFillTx/>
              <a:latin typeface="Calibri" panose="020F0502020204030204"/>
              <a:ea typeface="Tahoma" panose="020B0604030504040204" pitchFamily="34" charset="0"/>
              <a:cs typeface="Tahoma" panose="020B0604030504040204" pitchFamily="34" charset="0"/>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6435571" y="6060425"/>
            <a:ext cx="4650419" cy="400110"/>
          </a:xfrm>
          <a:prstGeom prst="rect">
            <a:avLst/>
          </a:prstGeom>
          <a:noFill/>
        </p:spPr>
        <p:txBody>
          <a:bodyPr wrap="square" rtlCol="0">
            <a:spAutoFit/>
          </a:bodyPr>
          <a:lstStyle/>
          <a:p>
            <a:r>
              <a:rPr kumimoji="0" lang="en-US" sz="2000" b="1" i="0" u="none" strike="noStrike" kern="1200" cap="none" spc="0" normalizeH="0" baseline="0" noProof="0" dirty="0">
                <a:ln>
                  <a:noFill/>
                </a:ln>
                <a:solidFill>
                  <a:srgbClr val="FFC000"/>
                </a:solidFill>
                <a:effectLst/>
                <a:uLnTx/>
                <a:uFillTx/>
                <a:latin typeface="Calibri" panose="020F0502020204030204"/>
                <a:ea typeface="Tahoma" panose="020B0604030504040204" pitchFamily="34" charset="0"/>
                <a:cs typeface="Tahoma" panose="020B0604030504040204" pitchFamily="34" charset="0"/>
              </a:rPr>
              <a:t>D. </a:t>
            </a:r>
            <a:r>
              <a:rPr lang="en-US" sz="2000" b="1" dirty="0" err="1">
                <a:solidFill>
                  <a:schemeClr val="bg1"/>
                </a:solidFill>
              </a:rPr>
              <a:t>Không</a:t>
            </a:r>
            <a:r>
              <a:rPr lang="en-US" sz="2000" b="1" dirty="0">
                <a:solidFill>
                  <a:schemeClr val="bg1"/>
                </a:solidFill>
              </a:rPr>
              <a:t> </a:t>
            </a:r>
            <a:r>
              <a:rPr lang="en-US" sz="2000" b="1" dirty="0" err="1">
                <a:solidFill>
                  <a:schemeClr val="bg1"/>
                </a:solidFill>
              </a:rPr>
              <a:t>thể</a:t>
            </a:r>
            <a:r>
              <a:rPr lang="en-US" sz="2000" b="1" dirty="0">
                <a:solidFill>
                  <a:schemeClr val="bg1"/>
                </a:solidFill>
              </a:rPr>
              <a:t> </a:t>
            </a:r>
            <a:r>
              <a:rPr lang="en-US" sz="2000" b="1" dirty="0" err="1">
                <a:solidFill>
                  <a:schemeClr val="bg1"/>
                </a:solidFill>
              </a:rPr>
              <a:t>dự</a:t>
            </a:r>
            <a:r>
              <a:rPr lang="en-US" sz="2000" b="1" dirty="0">
                <a:solidFill>
                  <a:schemeClr val="bg1"/>
                </a:solidFill>
              </a:rPr>
              <a:t> </a:t>
            </a:r>
            <a:r>
              <a:rPr lang="en-US" sz="2000" b="1" dirty="0" err="1">
                <a:solidFill>
                  <a:schemeClr val="bg1"/>
                </a:solidFill>
              </a:rPr>
              <a:t>đoán</a:t>
            </a:r>
            <a:r>
              <a:rPr lang="en-US" sz="2000" b="1" dirty="0">
                <a:solidFill>
                  <a:schemeClr val="bg1"/>
                </a:solidFill>
              </a:rPr>
              <a:t>.</a:t>
            </a: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2263050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loud Callout 5">
            <a:extLst>
              <a:ext uri="{FF2B5EF4-FFF2-40B4-BE49-F238E27FC236}">
                <a16:creationId xmlns:a16="http://schemas.microsoft.com/office/drawing/2014/main" id="{9008424C-7EC3-14CB-F231-9658C0BC9278}"/>
              </a:ext>
            </a:extLst>
          </p:cNvPr>
          <p:cNvSpPr/>
          <p:nvPr/>
        </p:nvSpPr>
        <p:spPr>
          <a:xfrm>
            <a:off x="1530033" y="280672"/>
            <a:ext cx="7118351" cy="1937383"/>
          </a:xfrm>
          <a:prstGeom prst="cloudCallout">
            <a:avLst>
              <a:gd name="adj1" fmla="val -26053"/>
              <a:gd name="adj2" fmla="val 77606"/>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a:defRPr/>
            </a:pPr>
            <a:r>
              <a:rPr lang="en-US" sz="2800" dirty="0" err="1">
                <a:solidFill>
                  <a:srgbClr val="C00000"/>
                </a:solidFill>
                <a:latin typeface="Arial" panose="020B0604020202020204" pitchFamily="34" charset="0"/>
                <a:cs typeface="Arial" panose="020B0604020202020204" pitchFamily="34" charset="0"/>
              </a:rPr>
              <a:t>Mạch</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xử</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lí</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tín</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hiệu</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là</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gì</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Tại</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sao</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chúng</a:t>
            </a:r>
            <a:r>
              <a:rPr lang="en-US" sz="2800" dirty="0">
                <a:solidFill>
                  <a:srgbClr val="C00000"/>
                </a:solidFill>
                <a:latin typeface="Arial" panose="020B0604020202020204" pitchFamily="34" charset="0"/>
                <a:cs typeface="Arial" panose="020B0604020202020204" pitchFamily="34" charset="0"/>
              </a:rPr>
              <a:t> ta </a:t>
            </a:r>
            <a:r>
              <a:rPr lang="en-US" sz="2800" dirty="0" err="1">
                <a:solidFill>
                  <a:srgbClr val="C00000"/>
                </a:solidFill>
                <a:latin typeface="Arial" panose="020B0604020202020204" pitchFamily="34" charset="0"/>
                <a:cs typeface="Arial" panose="020B0604020202020204" pitchFamily="34" charset="0"/>
              </a:rPr>
              <a:t>cần</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các</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mạch</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này</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trong</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điện</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tử</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số</a:t>
            </a:r>
            <a:r>
              <a:rPr lang="en-US" sz="2800" dirty="0">
                <a:solidFill>
                  <a:srgbClr val="C00000"/>
                </a:solidFill>
                <a:latin typeface="Arial" panose="020B0604020202020204" pitchFamily="34" charset="0"/>
                <a:cs typeface="Arial" panose="020B0604020202020204" pitchFamily="34" charset="0"/>
              </a:rPr>
              <a:t>?</a:t>
            </a:r>
            <a:endParaRPr lang="en-US" sz="4000" dirty="0">
              <a:solidFill>
                <a:srgbClr val="C00000"/>
              </a:solidFill>
              <a:latin typeface="Arial" pitchFamily="34" charset="0"/>
              <a:cs typeface="Arial" pitchFamily="34" charset="0"/>
            </a:endParaRPr>
          </a:p>
        </p:txBody>
      </p:sp>
      <p:sp>
        <p:nvSpPr>
          <p:cNvPr id="2" name="Rectangle 1">
            <a:extLst>
              <a:ext uri="{FF2B5EF4-FFF2-40B4-BE49-F238E27FC236}">
                <a16:creationId xmlns:a16="http://schemas.microsoft.com/office/drawing/2014/main" id="{4D752A0C-C4BC-1917-8A2E-1E9C543C95A1}"/>
              </a:ext>
            </a:extLst>
          </p:cNvPr>
          <p:cNvSpPr>
            <a:spLocks noChangeArrowheads="1"/>
          </p:cNvSpPr>
          <p:nvPr/>
        </p:nvSpPr>
        <p:spPr bwMode="auto">
          <a:xfrm>
            <a:off x="2583542" y="1525557"/>
            <a:ext cx="8766629" cy="1596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defTabSz="914377" fontAlgn="base">
              <a:lnSpc>
                <a:spcPct val="120000"/>
              </a:lnSpc>
              <a:spcBef>
                <a:spcPct val="0"/>
              </a:spcBef>
              <a:spcAft>
                <a:spcPct val="0"/>
              </a:spcAft>
              <a:buClrTx/>
              <a:buSzTx/>
              <a:buNone/>
            </a:pPr>
            <a:r>
              <a:rPr lang="en-US" altLang="en-US" sz="2800" b="1" dirty="0">
                <a:solidFill>
                  <a:schemeClr val="tx1"/>
                </a:solidFill>
                <a:latin typeface="Arial" panose="020B0604020202020204" pitchFamily="34" charset="0"/>
                <a:cs typeface="Times New Roman" panose="02020603050405020304" pitchFamily="18" charset="0"/>
              </a:rPr>
              <a:t>- </a:t>
            </a:r>
            <a:r>
              <a:rPr lang="en-US" altLang="en-US" sz="2800" b="1" dirty="0" err="1">
                <a:solidFill>
                  <a:schemeClr val="tx1"/>
                </a:solidFill>
                <a:latin typeface="Arial" panose="020B0604020202020204" pitchFamily="34" charset="0"/>
                <a:cs typeface="Times New Roman" panose="02020603050405020304" pitchFamily="18" charset="0"/>
              </a:rPr>
              <a:t>Mạch</a:t>
            </a:r>
            <a:r>
              <a:rPr lang="en-US" altLang="en-US" sz="2800" b="1" dirty="0">
                <a:solidFill>
                  <a:schemeClr val="tx1"/>
                </a:solidFill>
                <a:latin typeface="Arial" panose="020B0604020202020204" pitchFamily="34" charset="0"/>
                <a:cs typeface="Times New Roman" panose="02020603050405020304" pitchFamily="18" charset="0"/>
              </a:rPr>
              <a:t> </a:t>
            </a:r>
            <a:r>
              <a:rPr lang="en-US" altLang="en-US" sz="2800" b="1" dirty="0" err="1">
                <a:solidFill>
                  <a:schemeClr val="tx1"/>
                </a:solidFill>
                <a:latin typeface="Arial" panose="020B0604020202020204" pitchFamily="34" charset="0"/>
                <a:cs typeface="Times New Roman" panose="02020603050405020304" pitchFamily="18" charset="0"/>
              </a:rPr>
              <a:t>xử</a:t>
            </a:r>
            <a:r>
              <a:rPr lang="en-US" altLang="en-US" sz="2800" b="1" dirty="0">
                <a:solidFill>
                  <a:schemeClr val="tx1"/>
                </a:solidFill>
                <a:latin typeface="Arial" panose="020B0604020202020204" pitchFamily="34" charset="0"/>
                <a:cs typeface="Times New Roman" panose="02020603050405020304" pitchFamily="18" charset="0"/>
              </a:rPr>
              <a:t> </a:t>
            </a:r>
            <a:r>
              <a:rPr lang="en-US" altLang="en-US" sz="2800" b="1" dirty="0" err="1">
                <a:solidFill>
                  <a:schemeClr val="tx1"/>
                </a:solidFill>
                <a:latin typeface="Arial" panose="020B0604020202020204" pitchFamily="34" charset="0"/>
                <a:cs typeface="Times New Roman" panose="02020603050405020304" pitchFamily="18" charset="0"/>
              </a:rPr>
              <a:t>lí</a:t>
            </a:r>
            <a:r>
              <a:rPr lang="en-US" altLang="en-US" sz="2800" b="1" dirty="0">
                <a:solidFill>
                  <a:schemeClr val="tx1"/>
                </a:solidFill>
                <a:latin typeface="Arial" panose="020B0604020202020204" pitchFamily="34" charset="0"/>
                <a:cs typeface="Times New Roman" panose="02020603050405020304" pitchFamily="18" charset="0"/>
              </a:rPr>
              <a:t> </a:t>
            </a:r>
            <a:r>
              <a:rPr lang="en-US" altLang="en-US" sz="2800" b="1" dirty="0" err="1">
                <a:solidFill>
                  <a:schemeClr val="tx1"/>
                </a:solidFill>
                <a:latin typeface="Arial" panose="020B0604020202020204" pitchFamily="34" charset="0"/>
                <a:cs typeface="Times New Roman" panose="02020603050405020304" pitchFamily="18" charset="0"/>
              </a:rPr>
              <a:t>tín</a:t>
            </a:r>
            <a:r>
              <a:rPr lang="en-US" altLang="en-US" sz="2800" b="1" dirty="0">
                <a:solidFill>
                  <a:schemeClr val="tx1"/>
                </a:solidFill>
                <a:latin typeface="Arial" panose="020B0604020202020204" pitchFamily="34" charset="0"/>
                <a:cs typeface="Times New Roman" panose="02020603050405020304" pitchFamily="18" charset="0"/>
              </a:rPr>
              <a:t> </a:t>
            </a:r>
            <a:r>
              <a:rPr lang="en-US" altLang="en-US" sz="2800" b="1" dirty="0" err="1">
                <a:solidFill>
                  <a:schemeClr val="tx1"/>
                </a:solidFill>
                <a:latin typeface="Arial" panose="020B0604020202020204" pitchFamily="34" charset="0"/>
                <a:cs typeface="Times New Roman" panose="02020603050405020304" pitchFamily="18" charset="0"/>
              </a:rPr>
              <a:t>hiệu</a:t>
            </a:r>
            <a:r>
              <a:rPr lang="en-US" altLang="en-US" sz="2800" b="1" dirty="0">
                <a:solidFill>
                  <a:schemeClr val="tx1"/>
                </a:solidFill>
                <a:latin typeface="Arial" panose="020B0604020202020204" pitchFamily="34" charset="0"/>
                <a:cs typeface="Times New Roman" panose="02020603050405020304" pitchFamily="18" charset="0"/>
              </a:rPr>
              <a:t> </a:t>
            </a:r>
            <a:r>
              <a:rPr lang="en-US" altLang="en-US" sz="2800" dirty="0" err="1">
                <a:solidFill>
                  <a:schemeClr val="tx1"/>
                </a:solidFill>
                <a:latin typeface="Arial" panose="020B0604020202020204" pitchFamily="34" charset="0"/>
                <a:cs typeface="Times New Roman" panose="02020603050405020304" pitchFamily="18" charset="0"/>
              </a:rPr>
              <a:t>là</a:t>
            </a:r>
            <a:r>
              <a:rPr lang="en-US" altLang="en-US" sz="2800" dirty="0">
                <a:solidFill>
                  <a:schemeClr val="tx1"/>
                </a:solidFill>
                <a:latin typeface="Arial" panose="020B0604020202020204" pitchFamily="34" charset="0"/>
                <a:cs typeface="Times New Roman" panose="02020603050405020304" pitchFamily="18" charset="0"/>
              </a:rPr>
              <a:t> </a:t>
            </a:r>
            <a:r>
              <a:rPr lang="en-US" altLang="en-US" sz="2800" dirty="0" err="1">
                <a:solidFill>
                  <a:schemeClr val="tx1"/>
                </a:solidFill>
                <a:latin typeface="Arial" panose="020B0604020202020204" pitchFamily="34" charset="0"/>
                <a:cs typeface="Times New Roman" panose="02020603050405020304" pitchFamily="18" charset="0"/>
              </a:rPr>
              <a:t>các</a:t>
            </a:r>
            <a:r>
              <a:rPr lang="en-US" altLang="en-US" sz="2800" dirty="0">
                <a:solidFill>
                  <a:schemeClr val="tx1"/>
                </a:solidFill>
                <a:latin typeface="Arial" panose="020B0604020202020204" pitchFamily="34" charset="0"/>
                <a:cs typeface="Times New Roman" panose="02020603050405020304" pitchFamily="18" charset="0"/>
              </a:rPr>
              <a:t> </a:t>
            </a:r>
            <a:r>
              <a:rPr lang="en-US" altLang="en-US" sz="2800" dirty="0" err="1">
                <a:solidFill>
                  <a:schemeClr val="tx1"/>
                </a:solidFill>
                <a:latin typeface="Arial" panose="020B0604020202020204" pitchFamily="34" charset="0"/>
                <a:cs typeface="Times New Roman" panose="02020603050405020304" pitchFamily="18" charset="0"/>
              </a:rPr>
              <a:t>thành</a:t>
            </a:r>
            <a:r>
              <a:rPr lang="en-US" altLang="en-US" sz="2800" dirty="0">
                <a:solidFill>
                  <a:schemeClr val="tx1"/>
                </a:solidFill>
                <a:latin typeface="Arial" panose="020B0604020202020204" pitchFamily="34" charset="0"/>
                <a:cs typeface="Times New Roman" panose="02020603050405020304" pitchFamily="18" charset="0"/>
              </a:rPr>
              <a:t> </a:t>
            </a:r>
            <a:r>
              <a:rPr lang="en-US" altLang="en-US" sz="2800" dirty="0" err="1">
                <a:solidFill>
                  <a:schemeClr val="tx1"/>
                </a:solidFill>
                <a:latin typeface="Arial" panose="020B0604020202020204" pitchFamily="34" charset="0"/>
                <a:cs typeface="Times New Roman" panose="02020603050405020304" pitchFamily="18" charset="0"/>
              </a:rPr>
              <a:t>phần</a:t>
            </a:r>
            <a:r>
              <a:rPr lang="en-US" altLang="en-US" sz="2800" dirty="0">
                <a:solidFill>
                  <a:schemeClr val="tx1"/>
                </a:solidFill>
                <a:latin typeface="Arial" panose="020B0604020202020204" pitchFamily="34" charset="0"/>
                <a:cs typeface="Times New Roman" panose="02020603050405020304" pitchFamily="18" charset="0"/>
              </a:rPr>
              <a:t> </a:t>
            </a:r>
            <a:r>
              <a:rPr lang="en-US" altLang="en-US" sz="2800" dirty="0" err="1">
                <a:solidFill>
                  <a:schemeClr val="tx1"/>
                </a:solidFill>
                <a:latin typeface="Arial" panose="020B0604020202020204" pitchFamily="34" charset="0"/>
                <a:cs typeface="Times New Roman" panose="02020603050405020304" pitchFamily="18" charset="0"/>
              </a:rPr>
              <a:t>điện</a:t>
            </a:r>
            <a:r>
              <a:rPr lang="en-US" altLang="en-US" sz="2800" dirty="0">
                <a:solidFill>
                  <a:schemeClr val="tx1"/>
                </a:solidFill>
                <a:latin typeface="Arial" panose="020B0604020202020204" pitchFamily="34" charset="0"/>
                <a:cs typeface="Times New Roman" panose="02020603050405020304" pitchFamily="18" charset="0"/>
              </a:rPr>
              <a:t> </a:t>
            </a:r>
            <a:r>
              <a:rPr lang="en-US" altLang="en-US" sz="2800" dirty="0" err="1">
                <a:solidFill>
                  <a:schemeClr val="tx1"/>
                </a:solidFill>
                <a:latin typeface="Arial" panose="020B0604020202020204" pitchFamily="34" charset="0"/>
                <a:cs typeface="Times New Roman" panose="02020603050405020304" pitchFamily="18" charset="0"/>
              </a:rPr>
              <a:t>tử</a:t>
            </a:r>
            <a:r>
              <a:rPr lang="en-US" altLang="en-US" sz="2800" dirty="0">
                <a:solidFill>
                  <a:schemeClr val="tx1"/>
                </a:solidFill>
                <a:latin typeface="Arial" panose="020B0604020202020204" pitchFamily="34" charset="0"/>
                <a:cs typeface="Times New Roman" panose="02020603050405020304" pitchFamily="18" charset="0"/>
              </a:rPr>
              <a:t> </a:t>
            </a:r>
            <a:r>
              <a:rPr lang="en-US" altLang="en-US" sz="2800" dirty="0" err="1">
                <a:solidFill>
                  <a:schemeClr val="tx1"/>
                </a:solidFill>
                <a:latin typeface="Arial" panose="020B0604020202020204" pitchFamily="34" charset="0"/>
                <a:cs typeface="Times New Roman" panose="02020603050405020304" pitchFamily="18" charset="0"/>
              </a:rPr>
              <a:t>được</a:t>
            </a:r>
            <a:r>
              <a:rPr lang="en-US" altLang="en-US" sz="2800" dirty="0">
                <a:solidFill>
                  <a:schemeClr val="tx1"/>
                </a:solidFill>
                <a:latin typeface="Arial" panose="020B0604020202020204" pitchFamily="34" charset="0"/>
                <a:cs typeface="Times New Roman" panose="02020603050405020304" pitchFamily="18" charset="0"/>
              </a:rPr>
              <a:t> </a:t>
            </a:r>
            <a:r>
              <a:rPr lang="en-US" altLang="en-US" sz="2800" dirty="0" err="1">
                <a:solidFill>
                  <a:schemeClr val="tx1"/>
                </a:solidFill>
                <a:latin typeface="Arial" panose="020B0604020202020204" pitchFamily="34" charset="0"/>
                <a:cs typeface="Times New Roman" panose="02020603050405020304" pitchFamily="18" charset="0"/>
              </a:rPr>
              <a:t>thiết</a:t>
            </a:r>
            <a:r>
              <a:rPr lang="en-US" altLang="en-US" sz="2800" dirty="0">
                <a:solidFill>
                  <a:schemeClr val="tx1"/>
                </a:solidFill>
                <a:latin typeface="Arial" panose="020B0604020202020204" pitchFamily="34" charset="0"/>
                <a:cs typeface="Times New Roman" panose="02020603050405020304" pitchFamily="18" charset="0"/>
              </a:rPr>
              <a:t> </a:t>
            </a:r>
            <a:r>
              <a:rPr lang="en-US" altLang="en-US" sz="2800" dirty="0" err="1">
                <a:solidFill>
                  <a:schemeClr val="tx1"/>
                </a:solidFill>
                <a:latin typeface="Arial" panose="020B0604020202020204" pitchFamily="34" charset="0"/>
                <a:cs typeface="Times New Roman" panose="02020603050405020304" pitchFamily="18" charset="0"/>
              </a:rPr>
              <a:t>kế</a:t>
            </a:r>
            <a:r>
              <a:rPr lang="en-US" altLang="en-US" sz="2800" dirty="0">
                <a:solidFill>
                  <a:schemeClr val="tx1"/>
                </a:solidFill>
                <a:latin typeface="Arial" panose="020B0604020202020204" pitchFamily="34" charset="0"/>
                <a:cs typeface="Times New Roman" panose="02020603050405020304" pitchFamily="18" charset="0"/>
              </a:rPr>
              <a:t> </a:t>
            </a:r>
            <a:r>
              <a:rPr lang="en-US" altLang="en-US" sz="2800" dirty="0" err="1">
                <a:solidFill>
                  <a:schemeClr val="tx1"/>
                </a:solidFill>
                <a:latin typeface="Arial" panose="020B0604020202020204" pitchFamily="34" charset="0"/>
                <a:cs typeface="Times New Roman" panose="02020603050405020304" pitchFamily="18" charset="0"/>
              </a:rPr>
              <a:t>để</a:t>
            </a:r>
            <a:r>
              <a:rPr lang="en-US" altLang="en-US" sz="2800" dirty="0">
                <a:solidFill>
                  <a:schemeClr val="tx1"/>
                </a:solidFill>
                <a:latin typeface="Arial" panose="020B0604020202020204" pitchFamily="34" charset="0"/>
                <a:cs typeface="Times New Roman" panose="02020603050405020304" pitchFamily="18" charset="0"/>
              </a:rPr>
              <a:t> </a:t>
            </a:r>
            <a:r>
              <a:rPr lang="en-US" altLang="en-US" sz="2800" dirty="0" err="1">
                <a:solidFill>
                  <a:schemeClr val="tx1"/>
                </a:solidFill>
                <a:latin typeface="Arial" panose="020B0604020202020204" pitchFamily="34" charset="0"/>
                <a:cs typeface="Times New Roman" panose="02020603050405020304" pitchFamily="18" charset="0"/>
              </a:rPr>
              <a:t>xử</a:t>
            </a:r>
            <a:r>
              <a:rPr lang="en-US" altLang="en-US" sz="2800" dirty="0">
                <a:solidFill>
                  <a:schemeClr val="tx1"/>
                </a:solidFill>
                <a:latin typeface="Arial" panose="020B0604020202020204" pitchFamily="34" charset="0"/>
                <a:cs typeface="Times New Roman" panose="02020603050405020304" pitchFamily="18" charset="0"/>
              </a:rPr>
              <a:t> </a:t>
            </a:r>
            <a:r>
              <a:rPr lang="en-US" altLang="en-US" sz="2800" dirty="0" err="1">
                <a:solidFill>
                  <a:schemeClr val="tx1"/>
                </a:solidFill>
                <a:latin typeface="Arial" panose="020B0604020202020204" pitchFamily="34" charset="0"/>
                <a:cs typeface="Times New Roman" panose="02020603050405020304" pitchFamily="18" charset="0"/>
              </a:rPr>
              <a:t>lí</a:t>
            </a:r>
            <a:r>
              <a:rPr lang="en-US" altLang="en-US" sz="2800" dirty="0">
                <a:solidFill>
                  <a:schemeClr val="tx1"/>
                </a:solidFill>
                <a:latin typeface="Arial" panose="020B0604020202020204" pitchFamily="34" charset="0"/>
                <a:cs typeface="Times New Roman" panose="02020603050405020304" pitchFamily="18" charset="0"/>
              </a:rPr>
              <a:t>, </a:t>
            </a:r>
            <a:r>
              <a:rPr lang="en-US" altLang="en-US" sz="2800" dirty="0" err="1">
                <a:solidFill>
                  <a:schemeClr val="tx1"/>
                </a:solidFill>
                <a:latin typeface="Arial" panose="020B0604020202020204" pitchFamily="34" charset="0"/>
                <a:cs typeface="Times New Roman" panose="02020603050405020304" pitchFamily="18" charset="0"/>
              </a:rPr>
              <a:t>biến</a:t>
            </a:r>
            <a:r>
              <a:rPr lang="en-US" altLang="en-US" sz="2800" dirty="0">
                <a:solidFill>
                  <a:schemeClr val="tx1"/>
                </a:solidFill>
                <a:latin typeface="Arial" panose="020B0604020202020204" pitchFamily="34" charset="0"/>
                <a:cs typeface="Times New Roman" panose="02020603050405020304" pitchFamily="18" charset="0"/>
              </a:rPr>
              <a:t> </a:t>
            </a:r>
            <a:r>
              <a:rPr lang="en-US" altLang="en-US" sz="2800" dirty="0" err="1">
                <a:solidFill>
                  <a:schemeClr val="tx1"/>
                </a:solidFill>
                <a:latin typeface="Arial" panose="020B0604020202020204" pitchFamily="34" charset="0"/>
                <a:cs typeface="Times New Roman" panose="02020603050405020304" pitchFamily="18" charset="0"/>
              </a:rPr>
              <a:t>đổi</a:t>
            </a:r>
            <a:r>
              <a:rPr lang="en-US" altLang="en-US" sz="2800" dirty="0">
                <a:solidFill>
                  <a:schemeClr val="tx1"/>
                </a:solidFill>
                <a:latin typeface="Arial" panose="020B0604020202020204" pitchFamily="34" charset="0"/>
                <a:cs typeface="Times New Roman" panose="02020603050405020304" pitchFamily="18" charset="0"/>
              </a:rPr>
              <a:t>, </a:t>
            </a:r>
            <a:r>
              <a:rPr lang="en-US" altLang="en-US" sz="2800" dirty="0" err="1">
                <a:solidFill>
                  <a:schemeClr val="tx1"/>
                </a:solidFill>
                <a:latin typeface="Arial" panose="020B0604020202020204" pitchFamily="34" charset="0"/>
                <a:cs typeface="Times New Roman" panose="02020603050405020304" pitchFamily="18" charset="0"/>
              </a:rPr>
              <a:t>hoặc</a:t>
            </a:r>
            <a:r>
              <a:rPr lang="en-US" altLang="en-US" sz="2800" dirty="0">
                <a:solidFill>
                  <a:schemeClr val="tx1"/>
                </a:solidFill>
                <a:latin typeface="Arial" panose="020B0604020202020204" pitchFamily="34" charset="0"/>
                <a:cs typeface="Times New Roman" panose="02020603050405020304" pitchFamily="18" charset="0"/>
              </a:rPr>
              <a:t> </a:t>
            </a:r>
            <a:r>
              <a:rPr lang="en-US" altLang="en-US" sz="2800" dirty="0" err="1">
                <a:solidFill>
                  <a:schemeClr val="tx1"/>
                </a:solidFill>
                <a:latin typeface="Arial" panose="020B0604020202020204" pitchFamily="34" charset="0"/>
                <a:cs typeface="Times New Roman" panose="02020603050405020304" pitchFamily="18" charset="0"/>
              </a:rPr>
              <a:t>phân</a:t>
            </a:r>
            <a:r>
              <a:rPr lang="en-US" altLang="en-US" sz="2800" dirty="0">
                <a:solidFill>
                  <a:schemeClr val="tx1"/>
                </a:solidFill>
                <a:latin typeface="Arial" panose="020B0604020202020204" pitchFamily="34" charset="0"/>
                <a:cs typeface="Times New Roman" panose="02020603050405020304" pitchFamily="18" charset="0"/>
              </a:rPr>
              <a:t> </a:t>
            </a:r>
            <a:r>
              <a:rPr lang="en-US" altLang="en-US" sz="2800" dirty="0" err="1">
                <a:solidFill>
                  <a:schemeClr val="tx1"/>
                </a:solidFill>
                <a:latin typeface="Arial" panose="020B0604020202020204" pitchFamily="34" charset="0"/>
                <a:cs typeface="Times New Roman" panose="02020603050405020304" pitchFamily="18" charset="0"/>
              </a:rPr>
              <a:t>tích</a:t>
            </a:r>
            <a:r>
              <a:rPr lang="en-US" altLang="en-US" sz="2800" dirty="0">
                <a:solidFill>
                  <a:schemeClr val="tx1"/>
                </a:solidFill>
                <a:latin typeface="Arial" panose="020B0604020202020204" pitchFamily="34" charset="0"/>
                <a:cs typeface="Times New Roman" panose="02020603050405020304" pitchFamily="18" charset="0"/>
              </a:rPr>
              <a:t> </a:t>
            </a:r>
            <a:r>
              <a:rPr lang="en-US" altLang="en-US" sz="2800" dirty="0" err="1">
                <a:solidFill>
                  <a:schemeClr val="tx1"/>
                </a:solidFill>
                <a:latin typeface="Arial" panose="020B0604020202020204" pitchFamily="34" charset="0"/>
                <a:cs typeface="Times New Roman" panose="02020603050405020304" pitchFamily="18" charset="0"/>
              </a:rPr>
              <a:t>tín</a:t>
            </a:r>
            <a:r>
              <a:rPr lang="en-US" altLang="en-US" sz="2800" dirty="0">
                <a:solidFill>
                  <a:schemeClr val="tx1"/>
                </a:solidFill>
                <a:latin typeface="Arial" panose="020B0604020202020204" pitchFamily="34" charset="0"/>
                <a:cs typeface="Times New Roman" panose="02020603050405020304" pitchFamily="18" charset="0"/>
              </a:rPr>
              <a:t> </a:t>
            </a:r>
            <a:r>
              <a:rPr lang="en-US" altLang="en-US" sz="2800" dirty="0" err="1">
                <a:solidFill>
                  <a:schemeClr val="tx1"/>
                </a:solidFill>
                <a:latin typeface="Arial" panose="020B0604020202020204" pitchFamily="34" charset="0"/>
                <a:cs typeface="Times New Roman" panose="02020603050405020304" pitchFamily="18" charset="0"/>
              </a:rPr>
              <a:t>hiệu</a:t>
            </a:r>
            <a:r>
              <a:rPr lang="en-US" altLang="en-US" sz="2800" dirty="0">
                <a:solidFill>
                  <a:schemeClr val="tx1"/>
                </a:solidFill>
                <a:latin typeface="Arial" panose="020B0604020202020204" pitchFamily="34" charset="0"/>
                <a:cs typeface="Times New Roman" panose="02020603050405020304" pitchFamily="18" charset="0"/>
              </a:rPr>
              <a:t> </a:t>
            </a:r>
            <a:r>
              <a:rPr lang="en-US" altLang="en-US" sz="2800" dirty="0" err="1">
                <a:solidFill>
                  <a:schemeClr val="tx1"/>
                </a:solidFill>
                <a:latin typeface="Arial" panose="020B0604020202020204" pitchFamily="34" charset="0"/>
                <a:cs typeface="Times New Roman" panose="02020603050405020304" pitchFamily="18" charset="0"/>
              </a:rPr>
              <a:t>điện</a:t>
            </a:r>
            <a:r>
              <a:rPr lang="en-US" altLang="en-US" sz="2800" dirty="0">
                <a:solidFill>
                  <a:schemeClr val="tx1"/>
                </a:solidFill>
                <a:latin typeface="Arial" panose="020B0604020202020204" pitchFamily="34" charset="0"/>
                <a:cs typeface="Times New Roman" panose="02020603050405020304" pitchFamily="18" charset="0"/>
              </a:rPr>
              <a:t> </a:t>
            </a:r>
            <a:r>
              <a:rPr lang="en-US" altLang="en-US" sz="2800" dirty="0" err="1">
                <a:solidFill>
                  <a:schemeClr val="tx1"/>
                </a:solidFill>
                <a:latin typeface="Arial" panose="020B0604020202020204" pitchFamily="34" charset="0"/>
                <a:cs typeface="Times New Roman" panose="02020603050405020304" pitchFamily="18" charset="0"/>
              </a:rPr>
              <a:t>tử</a:t>
            </a:r>
            <a:r>
              <a:rPr lang="en-US" altLang="en-US" sz="2800" dirty="0">
                <a:solidFill>
                  <a:schemeClr val="tx1"/>
                </a:solidFill>
                <a:latin typeface="Arial" panose="020B0604020202020204" pitchFamily="34" charset="0"/>
                <a:cs typeface="Times New Roman" panose="02020603050405020304" pitchFamily="18" charset="0"/>
              </a:rPr>
              <a:t> </a:t>
            </a:r>
            <a:endParaRPr lang="en-US" altLang="en-US" sz="2800" dirty="0">
              <a:solidFill>
                <a:schemeClr val="tx1"/>
              </a:solidFill>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0024763E-A237-F21D-BEAA-BB43261B2A49}"/>
              </a:ext>
            </a:extLst>
          </p:cNvPr>
          <p:cNvSpPr>
            <a:spLocks noChangeArrowheads="1"/>
          </p:cNvSpPr>
          <p:nvPr/>
        </p:nvSpPr>
        <p:spPr bwMode="auto">
          <a:xfrm>
            <a:off x="2583541" y="3287924"/>
            <a:ext cx="8766629" cy="2630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just" defTabSz="914377" fontAlgn="base">
              <a:lnSpc>
                <a:spcPct val="120000"/>
              </a:lnSpc>
              <a:spcBef>
                <a:spcPct val="0"/>
              </a:spcBef>
              <a:spcAft>
                <a:spcPct val="0"/>
              </a:spcAft>
              <a:buClrTx/>
              <a:buSzTx/>
              <a:buNone/>
            </a:pPr>
            <a:r>
              <a:rPr lang="en-US" altLang="en-US" sz="2800" b="1" dirty="0">
                <a:solidFill>
                  <a:schemeClr val="tx1"/>
                </a:solidFill>
                <a:latin typeface="Arial" panose="020B0604020202020204" pitchFamily="34" charset="0"/>
                <a:cs typeface="Times New Roman" panose="02020603050405020304" pitchFamily="18" charset="0"/>
              </a:rPr>
              <a:t>- Vai </a:t>
            </a:r>
            <a:r>
              <a:rPr lang="en-US" altLang="en-US" sz="2800" b="1" dirty="0" err="1">
                <a:solidFill>
                  <a:schemeClr val="tx1"/>
                </a:solidFill>
                <a:latin typeface="Arial" panose="020B0604020202020204" pitchFamily="34" charset="0"/>
                <a:cs typeface="Times New Roman" panose="02020603050405020304" pitchFamily="18" charset="0"/>
              </a:rPr>
              <a:t>trò</a:t>
            </a:r>
            <a:r>
              <a:rPr lang="en-US" altLang="en-US" sz="2800" b="1" dirty="0">
                <a:solidFill>
                  <a:schemeClr val="tx1"/>
                </a:solidFill>
                <a:latin typeface="Arial" panose="020B0604020202020204" pitchFamily="34" charset="0"/>
                <a:cs typeface="Times New Roman" panose="02020603050405020304" pitchFamily="18" charset="0"/>
              </a:rPr>
              <a:t>: </a:t>
            </a:r>
            <a:r>
              <a:rPr lang="en-US" altLang="en-US" sz="2800" dirty="0" err="1">
                <a:solidFill>
                  <a:schemeClr val="tx1"/>
                </a:solidFill>
                <a:latin typeface="Arial" panose="020B0604020202020204" pitchFamily="34" charset="0"/>
                <a:cs typeface="Times New Roman" panose="02020603050405020304" pitchFamily="18" charset="0"/>
              </a:rPr>
              <a:t>xử</a:t>
            </a:r>
            <a:r>
              <a:rPr lang="en-US" altLang="en-US" sz="2800" dirty="0">
                <a:solidFill>
                  <a:schemeClr val="tx1"/>
                </a:solidFill>
                <a:latin typeface="Arial" panose="020B0604020202020204" pitchFamily="34" charset="0"/>
                <a:cs typeface="Times New Roman" panose="02020603050405020304" pitchFamily="18" charset="0"/>
              </a:rPr>
              <a:t> </a:t>
            </a:r>
            <a:r>
              <a:rPr lang="en-US" altLang="en-US" sz="2800" dirty="0" err="1">
                <a:solidFill>
                  <a:schemeClr val="tx1"/>
                </a:solidFill>
                <a:latin typeface="Arial" panose="020B0604020202020204" pitchFamily="34" charset="0"/>
                <a:cs typeface="Times New Roman" panose="02020603050405020304" pitchFamily="18" charset="0"/>
              </a:rPr>
              <a:t>lí</a:t>
            </a:r>
            <a:r>
              <a:rPr lang="en-US" altLang="en-US" sz="2800" dirty="0">
                <a:solidFill>
                  <a:schemeClr val="tx1"/>
                </a:solidFill>
                <a:latin typeface="Arial" panose="020B0604020202020204" pitchFamily="34" charset="0"/>
                <a:cs typeface="Times New Roman" panose="02020603050405020304" pitchFamily="18" charset="0"/>
              </a:rPr>
              <a:t> </a:t>
            </a:r>
            <a:r>
              <a:rPr lang="en-US" altLang="en-US" sz="2800" dirty="0" err="1">
                <a:solidFill>
                  <a:schemeClr val="tx1"/>
                </a:solidFill>
                <a:latin typeface="Arial" panose="020B0604020202020204" pitchFamily="34" charset="0"/>
                <a:cs typeface="Times New Roman" panose="02020603050405020304" pitchFamily="18" charset="0"/>
              </a:rPr>
              <a:t>và</a:t>
            </a:r>
            <a:r>
              <a:rPr lang="en-US" altLang="en-US" sz="2800" dirty="0">
                <a:solidFill>
                  <a:schemeClr val="tx1"/>
                </a:solidFill>
                <a:latin typeface="Arial" panose="020B0604020202020204" pitchFamily="34" charset="0"/>
                <a:cs typeface="Times New Roman" panose="02020603050405020304" pitchFamily="18" charset="0"/>
              </a:rPr>
              <a:t> </a:t>
            </a:r>
            <a:r>
              <a:rPr lang="en-US" altLang="en-US" sz="2800" dirty="0" err="1">
                <a:solidFill>
                  <a:schemeClr val="tx1"/>
                </a:solidFill>
                <a:latin typeface="Arial" panose="020B0604020202020204" pitchFamily="34" charset="0"/>
                <a:cs typeface="Times New Roman" panose="02020603050405020304" pitchFamily="18" charset="0"/>
              </a:rPr>
              <a:t>biến</a:t>
            </a:r>
            <a:r>
              <a:rPr lang="en-US" altLang="en-US" sz="2800" dirty="0">
                <a:solidFill>
                  <a:schemeClr val="tx1"/>
                </a:solidFill>
                <a:latin typeface="Arial" panose="020B0604020202020204" pitchFamily="34" charset="0"/>
                <a:cs typeface="Times New Roman" panose="02020603050405020304" pitchFamily="18" charset="0"/>
              </a:rPr>
              <a:t> </a:t>
            </a:r>
            <a:r>
              <a:rPr lang="en-US" altLang="en-US" sz="2800" dirty="0" err="1">
                <a:solidFill>
                  <a:schemeClr val="tx1"/>
                </a:solidFill>
                <a:latin typeface="Arial" panose="020B0604020202020204" pitchFamily="34" charset="0"/>
                <a:cs typeface="Times New Roman" panose="02020603050405020304" pitchFamily="18" charset="0"/>
              </a:rPr>
              <a:t>đổi</a:t>
            </a:r>
            <a:r>
              <a:rPr lang="en-US" altLang="en-US" sz="2800" dirty="0">
                <a:solidFill>
                  <a:schemeClr val="tx1"/>
                </a:solidFill>
                <a:latin typeface="Arial" panose="020B0604020202020204" pitchFamily="34" charset="0"/>
                <a:cs typeface="Times New Roman" panose="02020603050405020304" pitchFamily="18" charset="0"/>
              </a:rPr>
              <a:t> </a:t>
            </a:r>
            <a:r>
              <a:rPr lang="en-US" altLang="en-US" sz="2800" dirty="0" err="1">
                <a:solidFill>
                  <a:schemeClr val="tx1"/>
                </a:solidFill>
                <a:latin typeface="Arial" panose="020B0604020202020204" pitchFamily="34" charset="0"/>
                <a:cs typeface="Times New Roman" panose="02020603050405020304" pitchFamily="18" charset="0"/>
              </a:rPr>
              <a:t>các</a:t>
            </a:r>
            <a:r>
              <a:rPr lang="en-US" altLang="en-US" sz="2800" dirty="0">
                <a:solidFill>
                  <a:schemeClr val="tx1"/>
                </a:solidFill>
                <a:latin typeface="Arial" panose="020B0604020202020204" pitchFamily="34" charset="0"/>
                <a:cs typeface="Times New Roman" panose="02020603050405020304" pitchFamily="18" charset="0"/>
              </a:rPr>
              <a:t> </a:t>
            </a:r>
            <a:r>
              <a:rPr lang="en-US" altLang="en-US" sz="2800" dirty="0" err="1">
                <a:solidFill>
                  <a:schemeClr val="tx1"/>
                </a:solidFill>
                <a:latin typeface="Arial" panose="020B0604020202020204" pitchFamily="34" charset="0"/>
                <a:cs typeface="Times New Roman" panose="02020603050405020304" pitchFamily="18" charset="0"/>
              </a:rPr>
              <a:t>tín</a:t>
            </a:r>
            <a:r>
              <a:rPr lang="en-US" altLang="en-US" sz="2800" dirty="0">
                <a:solidFill>
                  <a:schemeClr val="tx1"/>
                </a:solidFill>
                <a:latin typeface="Arial" panose="020B0604020202020204" pitchFamily="34" charset="0"/>
                <a:cs typeface="Times New Roman" panose="02020603050405020304" pitchFamily="18" charset="0"/>
              </a:rPr>
              <a:t> </a:t>
            </a:r>
            <a:r>
              <a:rPr lang="en-US" altLang="en-US" sz="2800" dirty="0" err="1">
                <a:solidFill>
                  <a:schemeClr val="tx1"/>
                </a:solidFill>
                <a:latin typeface="Arial" panose="020B0604020202020204" pitchFamily="34" charset="0"/>
                <a:cs typeface="Times New Roman" panose="02020603050405020304" pitchFamily="18" charset="0"/>
              </a:rPr>
              <a:t>hiệu</a:t>
            </a:r>
            <a:r>
              <a:rPr lang="en-US" altLang="en-US" sz="2800" dirty="0">
                <a:solidFill>
                  <a:schemeClr val="tx1"/>
                </a:solidFill>
                <a:latin typeface="Arial" panose="020B0604020202020204" pitchFamily="34" charset="0"/>
                <a:cs typeface="Times New Roman" panose="02020603050405020304" pitchFamily="18" charset="0"/>
              </a:rPr>
              <a:t>, </a:t>
            </a:r>
            <a:r>
              <a:rPr lang="en-US" altLang="en-US" sz="2800" dirty="0" err="1">
                <a:solidFill>
                  <a:schemeClr val="tx1"/>
                </a:solidFill>
                <a:latin typeface="Arial" panose="020B0604020202020204" pitchFamily="34" charset="0"/>
                <a:cs typeface="Times New Roman" panose="02020603050405020304" pitchFamily="18" charset="0"/>
              </a:rPr>
              <a:t>để</a:t>
            </a:r>
            <a:r>
              <a:rPr lang="en-US" altLang="en-US" sz="2800" dirty="0">
                <a:solidFill>
                  <a:schemeClr val="tx1"/>
                </a:solidFill>
                <a:latin typeface="Arial" panose="020B0604020202020204" pitchFamily="34" charset="0"/>
                <a:cs typeface="Times New Roman" panose="02020603050405020304" pitchFamily="18" charset="0"/>
              </a:rPr>
              <a:t> </a:t>
            </a:r>
            <a:r>
              <a:rPr lang="en-US" altLang="en-US" sz="2800" dirty="0" err="1">
                <a:solidFill>
                  <a:schemeClr val="tx1"/>
                </a:solidFill>
                <a:latin typeface="Arial" panose="020B0604020202020204" pitchFamily="34" charset="0"/>
                <a:cs typeface="Times New Roman" panose="02020603050405020304" pitchFamily="18" charset="0"/>
              </a:rPr>
              <a:t>đảm</a:t>
            </a:r>
            <a:r>
              <a:rPr lang="en-US" altLang="en-US" sz="2800" dirty="0">
                <a:solidFill>
                  <a:schemeClr val="tx1"/>
                </a:solidFill>
                <a:latin typeface="Arial" panose="020B0604020202020204" pitchFamily="34" charset="0"/>
                <a:cs typeface="Times New Roman" panose="02020603050405020304" pitchFamily="18" charset="0"/>
              </a:rPr>
              <a:t> </a:t>
            </a:r>
            <a:r>
              <a:rPr lang="en-US" altLang="en-US" sz="2800" dirty="0" err="1">
                <a:solidFill>
                  <a:schemeClr val="tx1"/>
                </a:solidFill>
                <a:latin typeface="Arial" panose="020B0604020202020204" pitchFamily="34" charset="0"/>
                <a:cs typeface="Times New Roman" panose="02020603050405020304" pitchFamily="18" charset="0"/>
              </a:rPr>
              <a:t>bảo</a:t>
            </a:r>
            <a:r>
              <a:rPr lang="en-US" altLang="en-US" sz="2800" dirty="0">
                <a:solidFill>
                  <a:schemeClr val="tx1"/>
                </a:solidFill>
                <a:latin typeface="Arial" panose="020B0604020202020204" pitchFamily="34" charset="0"/>
                <a:cs typeface="Times New Roman" panose="02020603050405020304" pitchFamily="18" charset="0"/>
              </a:rPr>
              <a:t> </a:t>
            </a:r>
            <a:r>
              <a:rPr lang="en-US" altLang="en-US" sz="2800" dirty="0" err="1">
                <a:solidFill>
                  <a:schemeClr val="tx1"/>
                </a:solidFill>
                <a:latin typeface="Arial" panose="020B0604020202020204" pitchFamily="34" charset="0"/>
                <a:cs typeface="Times New Roman" panose="02020603050405020304" pitchFamily="18" charset="0"/>
              </a:rPr>
              <a:t>chúng</a:t>
            </a:r>
            <a:r>
              <a:rPr lang="en-US" altLang="en-US" sz="2800" dirty="0">
                <a:solidFill>
                  <a:schemeClr val="tx1"/>
                </a:solidFill>
                <a:latin typeface="Arial" panose="020B0604020202020204" pitchFamily="34" charset="0"/>
                <a:cs typeface="Times New Roman" panose="02020603050405020304" pitchFamily="18" charset="0"/>
              </a:rPr>
              <a:t> </a:t>
            </a:r>
            <a:r>
              <a:rPr lang="en-US" altLang="en-US" sz="2800" dirty="0" err="1">
                <a:solidFill>
                  <a:schemeClr val="tx1"/>
                </a:solidFill>
                <a:latin typeface="Arial" panose="020B0604020202020204" pitchFamily="34" charset="0"/>
                <a:cs typeface="Times New Roman" panose="02020603050405020304" pitchFamily="18" charset="0"/>
              </a:rPr>
              <a:t>có</a:t>
            </a:r>
            <a:r>
              <a:rPr lang="en-US" altLang="en-US" sz="2800" dirty="0">
                <a:solidFill>
                  <a:schemeClr val="tx1"/>
                </a:solidFill>
                <a:latin typeface="Arial" panose="020B0604020202020204" pitchFamily="34" charset="0"/>
                <a:cs typeface="Times New Roman" panose="02020603050405020304" pitchFamily="18" charset="0"/>
              </a:rPr>
              <a:t> </a:t>
            </a:r>
            <a:r>
              <a:rPr lang="en-US" altLang="en-US" sz="2800" dirty="0" err="1">
                <a:solidFill>
                  <a:schemeClr val="tx1"/>
                </a:solidFill>
                <a:latin typeface="Arial" panose="020B0604020202020204" pitchFamily="34" charset="0"/>
                <a:cs typeface="Times New Roman" panose="02020603050405020304" pitchFamily="18" charset="0"/>
              </a:rPr>
              <a:t>thể</a:t>
            </a:r>
            <a:r>
              <a:rPr lang="en-US" altLang="en-US" sz="2800" dirty="0">
                <a:solidFill>
                  <a:schemeClr val="tx1"/>
                </a:solidFill>
                <a:latin typeface="Arial" panose="020B0604020202020204" pitchFamily="34" charset="0"/>
                <a:cs typeface="Times New Roman" panose="02020603050405020304" pitchFamily="18" charset="0"/>
              </a:rPr>
              <a:t> </a:t>
            </a:r>
            <a:r>
              <a:rPr lang="en-US" altLang="en-US" sz="2800" dirty="0" err="1">
                <a:solidFill>
                  <a:schemeClr val="tx1"/>
                </a:solidFill>
                <a:latin typeface="Arial" panose="020B0604020202020204" pitchFamily="34" charset="0"/>
                <a:cs typeface="Times New Roman" panose="02020603050405020304" pitchFamily="18" charset="0"/>
              </a:rPr>
              <a:t>được</a:t>
            </a:r>
            <a:r>
              <a:rPr lang="en-US" altLang="en-US" sz="2800" dirty="0">
                <a:solidFill>
                  <a:schemeClr val="tx1"/>
                </a:solidFill>
                <a:latin typeface="Arial" panose="020B0604020202020204" pitchFamily="34" charset="0"/>
                <a:cs typeface="Times New Roman" panose="02020603050405020304" pitchFamily="18" charset="0"/>
              </a:rPr>
              <a:t> </a:t>
            </a:r>
            <a:r>
              <a:rPr lang="en-US" altLang="en-US" sz="2800" dirty="0" err="1">
                <a:solidFill>
                  <a:schemeClr val="tx1"/>
                </a:solidFill>
                <a:latin typeface="Arial" panose="020B0604020202020204" pitchFamily="34" charset="0"/>
                <a:cs typeface="Times New Roman" panose="02020603050405020304" pitchFamily="18" charset="0"/>
              </a:rPr>
              <a:t>xử</a:t>
            </a:r>
            <a:r>
              <a:rPr lang="en-US" altLang="en-US" sz="2800" dirty="0">
                <a:solidFill>
                  <a:schemeClr val="tx1"/>
                </a:solidFill>
                <a:latin typeface="Arial" panose="020B0604020202020204" pitchFamily="34" charset="0"/>
                <a:cs typeface="Times New Roman" panose="02020603050405020304" pitchFamily="18" charset="0"/>
              </a:rPr>
              <a:t> </a:t>
            </a:r>
            <a:r>
              <a:rPr lang="en-US" altLang="en-US" sz="2800" dirty="0" err="1">
                <a:solidFill>
                  <a:schemeClr val="tx1"/>
                </a:solidFill>
                <a:latin typeface="Arial" panose="020B0604020202020204" pitchFamily="34" charset="0"/>
                <a:cs typeface="Times New Roman" panose="02020603050405020304" pitchFamily="18" charset="0"/>
              </a:rPr>
              <a:t>lí</a:t>
            </a:r>
            <a:r>
              <a:rPr lang="en-US" altLang="en-US" sz="2800" dirty="0">
                <a:solidFill>
                  <a:schemeClr val="tx1"/>
                </a:solidFill>
                <a:latin typeface="Arial" panose="020B0604020202020204" pitchFamily="34" charset="0"/>
                <a:cs typeface="Times New Roman" panose="02020603050405020304" pitchFamily="18" charset="0"/>
              </a:rPr>
              <a:t>, </a:t>
            </a:r>
            <a:r>
              <a:rPr lang="en-US" altLang="en-US" sz="2800" dirty="0" err="1">
                <a:solidFill>
                  <a:schemeClr val="tx1"/>
                </a:solidFill>
                <a:latin typeface="Arial" panose="020B0604020202020204" pitchFamily="34" charset="0"/>
                <a:cs typeface="Times New Roman" panose="02020603050405020304" pitchFamily="18" charset="0"/>
              </a:rPr>
              <a:t>lưu</a:t>
            </a:r>
            <a:r>
              <a:rPr lang="en-US" altLang="en-US" sz="2800" dirty="0">
                <a:solidFill>
                  <a:schemeClr val="tx1"/>
                </a:solidFill>
                <a:latin typeface="Arial" panose="020B0604020202020204" pitchFamily="34" charset="0"/>
                <a:cs typeface="Times New Roman" panose="02020603050405020304" pitchFamily="18" charset="0"/>
              </a:rPr>
              <a:t> </a:t>
            </a:r>
            <a:r>
              <a:rPr lang="en-US" altLang="en-US" sz="2800" dirty="0" err="1">
                <a:solidFill>
                  <a:schemeClr val="tx1"/>
                </a:solidFill>
                <a:latin typeface="Arial" panose="020B0604020202020204" pitchFamily="34" charset="0"/>
                <a:cs typeface="Times New Roman" panose="02020603050405020304" pitchFamily="18" charset="0"/>
              </a:rPr>
              <a:t>trữ</a:t>
            </a:r>
            <a:r>
              <a:rPr lang="en-US" altLang="en-US" sz="2800" dirty="0">
                <a:solidFill>
                  <a:schemeClr val="tx1"/>
                </a:solidFill>
                <a:latin typeface="Arial" panose="020B0604020202020204" pitchFamily="34" charset="0"/>
                <a:cs typeface="Times New Roman" panose="02020603050405020304" pitchFamily="18" charset="0"/>
              </a:rPr>
              <a:t>, </a:t>
            </a:r>
            <a:r>
              <a:rPr lang="en-US" altLang="en-US" sz="2800" dirty="0" err="1">
                <a:solidFill>
                  <a:schemeClr val="tx1"/>
                </a:solidFill>
                <a:latin typeface="Arial" panose="020B0604020202020204" pitchFamily="34" charset="0"/>
                <a:cs typeface="Times New Roman" panose="02020603050405020304" pitchFamily="18" charset="0"/>
              </a:rPr>
              <a:t>truyền</a:t>
            </a:r>
            <a:r>
              <a:rPr lang="en-US" altLang="en-US" sz="2800" dirty="0">
                <a:solidFill>
                  <a:schemeClr val="tx1"/>
                </a:solidFill>
                <a:latin typeface="Arial" panose="020B0604020202020204" pitchFamily="34" charset="0"/>
                <a:cs typeface="Times New Roman" panose="02020603050405020304" pitchFamily="18" charset="0"/>
              </a:rPr>
              <a:t> </a:t>
            </a:r>
            <a:r>
              <a:rPr lang="en-US" altLang="en-US" sz="2800" dirty="0" err="1">
                <a:solidFill>
                  <a:schemeClr val="tx1"/>
                </a:solidFill>
                <a:latin typeface="Arial" panose="020B0604020202020204" pitchFamily="34" charset="0"/>
                <a:cs typeface="Times New Roman" panose="02020603050405020304" pitchFamily="18" charset="0"/>
              </a:rPr>
              <a:t>tải</a:t>
            </a:r>
            <a:r>
              <a:rPr lang="en-US" altLang="en-US" sz="2800" dirty="0">
                <a:solidFill>
                  <a:schemeClr val="tx1"/>
                </a:solidFill>
                <a:latin typeface="Arial" panose="020B0604020202020204" pitchFamily="34" charset="0"/>
                <a:cs typeface="Times New Roman" panose="02020603050405020304" pitchFamily="18" charset="0"/>
              </a:rPr>
              <a:t> </a:t>
            </a:r>
            <a:r>
              <a:rPr lang="en-US" altLang="en-US" sz="2800" dirty="0" err="1">
                <a:solidFill>
                  <a:schemeClr val="tx1"/>
                </a:solidFill>
                <a:latin typeface="Arial" panose="020B0604020202020204" pitchFamily="34" charset="0"/>
                <a:cs typeface="Times New Roman" panose="02020603050405020304" pitchFamily="18" charset="0"/>
              </a:rPr>
              <a:t>và</a:t>
            </a:r>
            <a:r>
              <a:rPr lang="en-US" altLang="en-US" sz="2800" dirty="0">
                <a:solidFill>
                  <a:schemeClr val="tx1"/>
                </a:solidFill>
                <a:latin typeface="Arial" panose="020B0604020202020204" pitchFamily="34" charset="0"/>
                <a:cs typeface="Times New Roman" panose="02020603050405020304" pitchFamily="18" charset="0"/>
              </a:rPr>
              <a:t> </a:t>
            </a:r>
            <a:r>
              <a:rPr lang="en-US" altLang="en-US" sz="2800" dirty="0" err="1">
                <a:solidFill>
                  <a:schemeClr val="tx1"/>
                </a:solidFill>
                <a:latin typeface="Arial" panose="020B0604020202020204" pitchFamily="34" charset="0"/>
                <a:cs typeface="Times New Roman" panose="02020603050405020304" pitchFamily="18" charset="0"/>
              </a:rPr>
              <a:t>tái</a:t>
            </a:r>
            <a:r>
              <a:rPr lang="en-US" altLang="en-US" sz="2800" dirty="0">
                <a:solidFill>
                  <a:schemeClr val="tx1"/>
                </a:solidFill>
                <a:latin typeface="Arial" panose="020B0604020202020204" pitchFamily="34" charset="0"/>
                <a:cs typeface="Times New Roman" panose="02020603050405020304" pitchFamily="18" charset="0"/>
              </a:rPr>
              <a:t> </a:t>
            </a:r>
            <a:r>
              <a:rPr lang="en-US" altLang="en-US" sz="2800" dirty="0" err="1">
                <a:solidFill>
                  <a:schemeClr val="tx1"/>
                </a:solidFill>
                <a:latin typeface="Arial" panose="020B0604020202020204" pitchFamily="34" charset="0"/>
                <a:cs typeface="Times New Roman" panose="02020603050405020304" pitchFamily="18" charset="0"/>
              </a:rPr>
              <a:t>tạo</a:t>
            </a:r>
            <a:r>
              <a:rPr lang="en-US" altLang="en-US" sz="2800" dirty="0">
                <a:solidFill>
                  <a:schemeClr val="tx1"/>
                </a:solidFill>
                <a:latin typeface="Arial" panose="020B0604020202020204" pitchFamily="34" charset="0"/>
                <a:cs typeface="Times New Roman" panose="02020603050405020304" pitchFamily="18" charset="0"/>
              </a:rPr>
              <a:t> </a:t>
            </a:r>
            <a:r>
              <a:rPr lang="en-US" altLang="en-US" sz="2800" dirty="0" err="1">
                <a:solidFill>
                  <a:schemeClr val="tx1"/>
                </a:solidFill>
                <a:latin typeface="Arial" panose="020B0604020202020204" pitchFamily="34" charset="0"/>
                <a:cs typeface="Times New Roman" panose="02020603050405020304" pitchFamily="18" charset="0"/>
              </a:rPr>
              <a:t>một</a:t>
            </a:r>
            <a:r>
              <a:rPr lang="en-US" altLang="en-US" sz="2800" dirty="0">
                <a:solidFill>
                  <a:schemeClr val="tx1"/>
                </a:solidFill>
                <a:latin typeface="Arial" panose="020B0604020202020204" pitchFamily="34" charset="0"/>
                <a:cs typeface="Times New Roman" panose="02020603050405020304" pitchFamily="18" charset="0"/>
              </a:rPr>
              <a:t> </a:t>
            </a:r>
            <a:r>
              <a:rPr lang="en-US" altLang="en-US" sz="2800" dirty="0" err="1">
                <a:solidFill>
                  <a:schemeClr val="tx1"/>
                </a:solidFill>
                <a:latin typeface="Arial" panose="020B0604020202020204" pitchFamily="34" charset="0"/>
                <a:cs typeface="Times New Roman" panose="02020603050405020304" pitchFamily="18" charset="0"/>
              </a:rPr>
              <a:t>cách</a:t>
            </a:r>
            <a:r>
              <a:rPr lang="en-US" altLang="en-US" sz="2800" dirty="0">
                <a:solidFill>
                  <a:schemeClr val="tx1"/>
                </a:solidFill>
                <a:latin typeface="Arial" panose="020B0604020202020204" pitchFamily="34" charset="0"/>
                <a:cs typeface="Times New Roman" panose="02020603050405020304" pitchFamily="18" charset="0"/>
              </a:rPr>
              <a:t> </a:t>
            </a:r>
            <a:r>
              <a:rPr lang="en-US" altLang="en-US" sz="2800" dirty="0" err="1">
                <a:solidFill>
                  <a:schemeClr val="tx1"/>
                </a:solidFill>
                <a:latin typeface="Arial" panose="020B0604020202020204" pitchFamily="34" charset="0"/>
                <a:cs typeface="Times New Roman" panose="02020603050405020304" pitchFamily="18" charset="0"/>
              </a:rPr>
              <a:t>hiệu</a:t>
            </a:r>
            <a:r>
              <a:rPr lang="en-US" altLang="en-US" sz="2800" dirty="0">
                <a:solidFill>
                  <a:schemeClr val="tx1"/>
                </a:solidFill>
                <a:latin typeface="Arial" panose="020B0604020202020204" pitchFamily="34" charset="0"/>
                <a:cs typeface="Times New Roman" panose="02020603050405020304" pitchFamily="18" charset="0"/>
              </a:rPr>
              <a:t> </a:t>
            </a:r>
            <a:r>
              <a:rPr lang="en-US" altLang="en-US" sz="2800" dirty="0" err="1">
                <a:solidFill>
                  <a:schemeClr val="tx1"/>
                </a:solidFill>
                <a:latin typeface="Arial" panose="020B0604020202020204" pitchFamily="34" charset="0"/>
                <a:cs typeface="Times New Roman" panose="02020603050405020304" pitchFamily="18" charset="0"/>
              </a:rPr>
              <a:t>quả</a:t>
            </a:r>
            <a:r>
              <a:rPr lang="en-US" altLang="en-US" sz="2800" dirty="0">
                <a:solidFill>
                  <a:schemeClr val="tx1"/>
                </a:solidFill>
                <a:latin typeface="Arial" panose="020B0604020202020204" pitchFamily="34" charset="0"/>
                <a:cs typeface="Times New Roman" panose="02020603050405020304" pitchFamily="18" charset="0"/>
              </a:rPr>
              <a:t>, </a:t>
            </a:r>
            <a:r>
              <a:rPr lang="en-US" altLang="en-US" sz="2800" dirty="0" err="1">
                <a:solidFill>
                  <a:schemeClr val="tx1"/>
                </a:solidFill>
                <a:latin typeface="Arial" panose="020B0604020202020204" pitchFamily="34" charset="0"/>
                <a:cs typeface="Times New Roman" panose="02020603050405020304" pitchFamily="18" charset="0"/>
              </a:rPr>
              <a:t>làm</a:t>
            </a:r>
            <a:r>
              <a:rPr lang="en-US" altLang="en-US" sz="2800" dirty="0">
                <a:solidFill>
                  <a:schemeClr val="tx1"/>
                </a:solidFill>
                <a:latin typeface="Arial" panose="020B0604020202020204" pitchFamily="34" charset="0"/>
                <a:cs typeface="Times New Roman" panose="02020603050405020304" pitchFamily="18" charset="0"/>
              </a:rPr>
              <a:t> </a:t>
            </a:r>
            <a:r>
              <a:rPr lang="en-US" altLang="en-US" sz="2800" dirty="0" err="1">
                <a:solidFill>
                  <a:schemeClr val="tx1"/>
                </a:solidFill>
                <a:latin typeface="Arial" panose="020B0604020202020204" pitchFamily="34" charset="0"/>
                <a:cs typeface="Times New Roman" panose="02020603050405020304" pitchFamily="18" charset="0"/>
              </a:rPr>
              <a:t>giảm</a:t>
            </a:r>
            <a:r>
              <a:rPr lang="en-US" altLang="en-US" sz="2800" dirty="0">
                <a:solidFill>
                  <a:schemeClr val="tx1"/>
                </a:solidFill>
                <a:latin typeface="Arial" panose="020B0604020202020204" pitchFamily="34" charset="0"/>
                <a:cs typeface="Times New Roman" panose="02020603050405020304" pitchFamily="18" charset="0"/>
              </a:rPr>
              <a:t> </a:t>
            </a:r>
            <a:r>
              <a:rPr lang="en-US" altLang="en-US" sz="2800" dirty="0" err="1">
                <a:solidFill>
                  <a:schemeClr val="tx1"/>
                </a:solidFill>
                <a:latin typeface="Arial" panose="020B0604020202020204" pitchFamily="34" charset="0"/>
                <a:cs typeface="Times New Roman" panose="02020603050405020304" pitchFamily="18" charset="0"/>
              </a:rPr>
              <a:t>nhiễu</a:t>
            </a:r>
            <a:r>
              <a:rPr lang="en-US" altLang="en-US" sz="2800" dirty="0">
                <a:solidFill>
                  <a:schemeClr val="tx1"/>
                </a:solidFill>
                <a:latin typeface="Arial" panose="020B0604020202020204" pitchFamily="34" charset="0"/>
                <a:cs typeface="Times New Roman" panose="02020603050405020304" pitchFamily="18" charset="0"/>
              </a:rPr>
              <a:t> </a:t>
            </a:r>
            <a:r>
              <a:rPr lang="en-US" altLang="en-US" sz="2800" dirty="0" err="1">
                <a:solidFill>
                  <a:schemeClr val="tx1"/>
                </a:solidFill>
                <a:latin typeface="Arial" panose="020B0604020202020204" pitchFamily="34" charset="0"/>
                <a:cs typeface="Times New Roman" panose="02020603050405020304" pitchFamily="18" charset="0"/>
              </a:rPr>
              <a:t>và</a:t>
            </a:r>
            <a:r>
              <a:rPr lang="en-US" altLang="en-US" sz="2800" dirty="0">
                <a:solidFill>
                  <a:schemeClr val="tx1"/>
                </a:solidFill>
                <a:latin typeface="Arial" panose="020B0604020202020204" pitchFamily="34" charset="0"/>
                <a:cs typeface="Times New Roman" panose="02020603050405020304" pitchFamily="18" charset="0"/>
              </a:rPr>
              <a:t> </a:t>
            </a:r>
            <a:r>
              <a:rPr lang="en-US" altLang="en-US" sz="2800" dirty="0" err="1">
                <a:solidFill>
                  <a:schemeClr val="tx1"/>
                </a:solidFill>
                <a:latin typeface="Arial" panose="020B0604020202020204" pitchFamily="34" charset="0"/>
                <a:cs typeface="Times New Roman" panose="02020603050405020304" pitchFamily="18" charset="0"/>
              </a:rPr>
              <a:t>cải</a:t>
            </a:r>
            <a:r>
              <a:rPr lang="en-US" altLang="en-US" sz="2800" dirty="0">
                <a:solidFill>
                  <a:schemeClr val="tx1"/>
                </a:solidFill>
                <a:latin typeface="Arial" panose="020B0604020202020204" pitchFamily="34" charset="0"/>
                <a:cs typeface="Times New Roman" panose="02020603050405020304" pitchFamily="18" charset="0"/>
              </a:rPr>
              <a:t> </a:t>
            </a:r>
            <a:r>
              <a:rPr lang="en-US" altLang="en-US" sz="2800" dirty="0" err="1">
                <a:solidFill>
                  <a:schemeClr val="tx1"/>
                </a:solidFill>
                <a:latin typeface="Arial" panose="020B0604020202020204" pitchFamily="34" charset="0"/>
                <a:cs typeface="Times New Roman" panose="02020603050405020304" pitchFamily="18" charset="0"/>
              </a:rPr>
              <a:t>thiện</a:t>
            </a:r>
            <a:r>
              <a:rPr lang="en-US" altLang="en-US" sz="2800" dirty="0">
                <a:solidFill>
                  <a:schemeClr val="tx1"/>
                </a:solidFill>
                <a:latin typeface="Arial" panose="020B0604020202020204" pitchFamily="34" charset="0"/>
                <a:cs typeface="Times New Roman" panose="02020603050405020304" pitchFamily="18" charset="0"/>
              </a:rPr>
              <a:t> </a:t>
            </a:r>
            <a:r>
              <a:rPr lang="en-US" altLang="en-US" sz="2800" dirty="0" err="1">
                <a:solidFill>
                  <a:schemeClr val="tx1"/>
                </a:solidFill>
                <a:latin typeface="Arial" panose="020B0604020202020204" pitchFamily="34" charset="0"/>
                <a:cs typeface="Times New Roman" panose="02020603050405020304" pitchFamily="18" charset="0"/>
              </a:rPr>
              <a:t>chất</a:t>
            </a:r>
            <a:r>
              <a:rPr lang="en-US" altLang="en-US" sz="2800" dirty="0">
                <a:solidFill>
                  <a:schemeClr val="tx1"/>
                </a:solidFill>
                <a:latin typeface="Arial" panose="020B0604020202020204" pitchFamily="34" charset="0"/>
                <a:cs typeface="Times New Roman" panose="02020603050405020304" pitchFamily="18" charset="0"/>
              </a:rPr>
              <a:t> </a:t>
            </a:r>
            <a:r>
              <a:rPr lang="en-US" altLang="en-US" sz="2800" dirty="0" err="1">
                <a:solidFill>
                  <a:schemeClr val="tx1"/>
                </a:solidFill>
                <a:latin typeface="Arial" panose="020B0604020202020204" pitchFamily="34" charset="0"/>
                <a:cs typeface="Times New Roman" panose="02020603050405020304" pitchFamily="18" charset="0"/>
              </a:rPr>
              <a:t>lượng</a:t>
            </a:r>
            <a:r>
              <a:rPr lang="en-US" altLang="en-US" sz="2800" dirty="0">
                <a:solidFill>
                  <a:schemeClr val="tx1"/>
                </a:solidFill>
                <a:latin typeface="Arial" panose="020B0604020202020204" pitchFamily="34" charset="0"/>
                <a:cs typeface="Times New Roman" panose="02020603050405020304" pitchFamily="18" charset="0"/>
              </a:rPr>
              <a:t> </a:t>
            </a:r>
            <a:r>
              <a:rPr lang="en-US" altLang="en-US" sz="2800" dirty="0" err="1">
                <a:solidFill>
                  <a:schemeClr val="tx1"/>
                </a:solidFill>
                <a:latin typeface="Arial" panose="020B0604020202020204" pitchFamily="34" charset="0"/>
                <a:cs typeface="Times New Roman" panose="02020603050405020304" pitchFamily="18" charset="0"/>
              </a:rPr>
              <a:t>của</a:t>
            </a:r>
            <a:r>
              <a:rPr lang="en-US" altLang="en-US" sz="2800" dirty="0">
                <a:solidFill>
                  <a:schemeClr val="tx1"/>
                </a:solidFill>
                <a:latin typeface="Arial" panose="020B0604020202020204" pitchFamily="34" charset="0"/>
                <a:cs typeface="Times New Roman" panose="02020603050405020304" pitchFamily="18" charset="0"/>
              </a:rPr>
              <a:t> </a:t>
            </a:r>
            <a:r>
              <a:rPr lang="en-US" altLang="en-US" sz="2800" dirty="0" err="1">
                <a:solidFill>
                  <a:schemeClr val="tx1"/>
                </a:solidFill>
                <a:latin typeface="Arial" panose="020B0604020202020204" pitchFamily="34" charset="0"/>
                <a:cs typeface="Times New Roman" panose="02020603050405020304" pitchFamily="18" charset="0"/>
              </a:rPr>
              <a:t>tín</a:t>
            </a:r>
            <a:r>
              <a:rPr lang="en-US" altLang="en-US" sz="2800" dirty="0">
                <a:solidFill>
                  <a:schemeClr val="tx1"/>
                </a:solidFill>
                <a:latin typeface="Arial" panose="020B0604020202020204" pitchFamily="34" charset="0"/>
                <a:cs typeface="Times New Roman" panose="02020603050405020304" pitchFamily="18" charset="0"/>
              </a:rPr>
              <a:t> </a:t>
            </a:r>
            <a:r>
              <a:rPr lang="en-US" altLang="en-US" sz="2800" dirty="0" err="1">
                <a:solidFill>
                  <a:schemeClr val="tx1"/>
                </a:solidFill>
                <a:latin typeface="Arial" panose="020B0604020202020204" pitchFamily="34" charset="0"/>
                <a:cs typeface="Times New Roman" panose="02020603050405020304" pitchFamily="18" charset="0"/>
              </a:rPr>
              <a:t>hiệu</a:t>
            </a:r>
            <a:r>
              <a:rPr lang="en-US" altLang="en-US" sz="2800" dirty="0">
                <a:solidFill>
                  <a:schemeClr val="tx1"/>
                </a:solidFill>
                <a:latin typeface="Arial" panose="020B0604020202020204" pitchFamily="34" charset="0"/>
                <a:cs typeface="Times New Roman" panose="02020603050405020304" pitchFamily="18" charset="0"/>
              </a:rPr>
              <a:t>, </a:t>
            </a:r>
            <a:r>
              <a:rPr lang="en-US" altLang="en-US" sz="2800" dirty="0" err="1">
                <a:solidFill>
                  <a:schemeClr val="tx1"/>
                </a:solidFill>
                <a:latin typeface="Arial" panose="020B0604020202020204" pitchFamily="34" charset="0"/>
                <a:cs typeface="Times New Roman" panose="02020603050405020304" pitchFamily="18" charset="0"/>
              </a:rPr>
              <a:t>cho</a:t>
            </a:r>
            <a:r>
              <a:rPr lang="en-US" altLang="en-US" sz="2800" dirty="0">
                <a:solidFill>
                  <a:schemeClr val="tx1"/>
                </a:solidFill>
                <a:latin typeface="Arial" panose="020B0604020202020204" pitchFamily="34" charset="0"/>
                <a:cs typeface="Times New Roman" panose="02020603050405020304" pitchFamily="18" charset="0"/>
              </a:rPr>
              <a:t> </a:t>
            </a:r>
            <a:r>
              <a:rPr lang="en-US" altLang="en-US" sz="2800" dirty="0" err="1">
                <a:solidFill>
                  <a:schemeClr val="tx1"/>
                </a:solidFill>
                <a:latin typeface="Arial" panose="020B0604020202020204" pitchFamily="34" charset="0"/>
                <a:cs typeface="Times New Roman" panose="02020603050405020304" pitchFamily="18" charset="0"/>
              </a:rPr>
              <a:t>âm</a:t>
            </a:r>
            <a:r>
              <a:rPr lang="en-US" altLang="en-US" sz="2800" dirty="0">
                <a:solidFill>
                  <a:schemeClr val="tx1"/>
                </a:solidFill>
                <a:latin typeface="Arial" panose="020B0604020202020204" pitchFamily="34" charset="0"/>
                <a:cs typeface="Times New Roman" panose="02020603050405020304" pitchFamily="18" charset="0"/>
              </a:rPr>
              <a:t> </a:t>
            </a:r>
            <a:r>
              <a:rPr lang="en-US" altLang="en-US" sz="2800" dirty="0" err="1">
                <a:solidFill>
                  <a:schemeClr val="tx1"/>
                </a:solidFill>
                <a:latin typeface="Arial" panose="020B0604020202020204" pitchFamily="34" charset="0"/>
                <a:cs typeface="Times New Roman" panose="02020603050405020304" pitchFamily="18" charset="0"/>
              </a:rPr>
              <a:t>thanh</a:t>
            </a:r>
            <a:r>
              <a:rPr lang="en-US" altLang="en-US" sz="2800" dirty="0">
                <a:solidFill>
                  <a:schemeClr val="tx1"/>
                </a:solidFill>
                <a:latin typeface="Arial" panose="020B0604020202020204" pitchFamily="34" charset="0"/>
                <a:cs typeface="Times New Roman" panose="02020603050405020304" pitchFamily="18" charset="0"/>
              </a:rPr>
              <a:t>, </a:t>
            </a:r>
            <a:r>
              <a:rPr lang="en-US" altLang="en-US" sz="2800" dirty="0" err="1">
                <a:solidFill>
                  <a:schemeClr val="tx1"/>
                </a:solidFill>
                <a:latin typeface="Arial" panose="020B0604020202020204" pitchFamily="34" charset="0"/>
                <a:cs typeface="Times New Roman" panose="02020603050405020304" pitchFamily="18" charset="0"/>
              </a:rPr>
              <a:t>hình</a:t>
            </a:r>
            <a:r>
              <a:rPr lang="en-US" altLang="en-US" sz="2800" dirty="0">
                <a:solidFill>
                  <a:schemeClr val="tx1"/>
                </a:solidFill>
                <a:latin typeface="Arial" panose="020B0604020202020204" pitchFamily="34" charset="0"/>
                <a:cs typeface="Times New Roman" panose="02020603050405020304" pitchFamily="18" charset="0"/>
              </a:rPr>
              <a:t> </a:t>
            </a:r>
            <a:r>
              <a:rPr lang="en-US" altLang="en-US" sz="2800" dirty="0" err="1">
                <a:solidFill>
                  <a:schemeClr val="tx1"/>
                </a:solidFill>
                <a:latin typeface="Arial" panose="020B0604020202020204" pitchFamily="34" charset="0"/>
                <a:cs typeface="Times New Roman" panose="02020603050405020304" pitchFamily="18" charset="0"/>
              </a:rPr>
              <a:t>ảnh</a:t>
            </a:r>
            <a:r>
              <a:rPr lang="en-US" altLang="en-US" sz="2800" dirty="0">
                <a:solidFill>
                  <a:schemeClr val="tx1"/>
                </a:solidFill>
                <a:latin typeface="Arial" panose="020B0604020202020204" pitchFamily="34" charset="0"/>
                <a:cs typeface="Times New Roman" panose="02020603050405020304" pitchFamily="18" charset="0"/>
              </a:rPr>
              <a:t> </a:t>
            </a:r>
            <a:r>
              <a:rPr lang="en-US" altLang="en-US" sz="2800" dirty="0" err="1">
                <a:solidFill>
                  <a:schemeClr val="tx1"/>
                </a:solidFill>
                <a:latin typeface="Arial" panose="020B0604020202020204" pitchFamily="34" charset="0"/>
                <a:cs typeface="Times New Roman" panose="02020603050405020304" pitchFamily="18" charset="0"/>
              </a:rPr>
              <a:t>và</a:t>
            </a:r>
            <a:r>
              <a:rPr lang="en-US" altLang="en-US" sz="2800" dirty="0">
                <a:solidFill>
                  <a:schemeClr val="tx1"/>
                </a:solidFill>
                <a:latin typeface="Arial" panose="020B0604020202020204" pitchFamily="34" charset="0"/>
                <a:cs typeface="Times New Roman" panose="02020603050405020304" pitchFamily="18" charset="0"/>
              </a:rPr>
              <a:t> video </a:t>
            </a:r>
            <a:r>
              <a:rPr lang="en-US" altLang="en-US" sz="2800" dirty="0" err="1">
                <a:solidFill>
                  <a:schemeClr val="tx1"/>
                </a:solidFill>
                <a:latin typeface="Arial" panose="020B0604020202020204" pitchFamily="34" charset="0"/>
                <a:cs typeface="Times New Roman" panose="02020603050405020304" pitchFamily="18" charset="0"/>
              </a:rPr>
              <a:t>tốt</a:t>
            </a:r>
            <a:r>
              <a:rPr lang="en-US" altLang="en-US" sz="2800" dirty="0">
                <a:solidFill>
                  <a:schemeClr val="tx1"/>
                </a:solidFill>
                <a:latin typeface="Arial" panose="020B0604020202020204" pitchFamily="34" charset="0"/>
                <a:cs typeface="Times New Roman" panose="02020603050405020304" pitchFamily="18" charset="0"/>
              </a:rPr>
              <a:t> </a:t>
            </a:r>
            <a:r>
              <a:rPr lang="en-US" altLang="en-US" sz="2800" dirty="0" err="1">
                <a:solidFill>
                  <a:schemeClr val="tx1"/>
                </a:solidFill>
                <a:latin typeface="Arial" panose="020B0604020202020204" pitchFamily="34" charset="0"/>
                <a:cs typeface="Times New Roman" panose="02020603050405020304" pitchFamily="18" charset="0"/>
              </a:rPr>
              <a:t>hơn</a:t>
            </a:r>
            <a:r>
              <a:rPr lang="en-US" altLang="en-US" sz="2800" dirty="0">
                <a:solidFill>
                  <a:schemeClr val="tx1"/>
                </a:solidFill>
                <a:latin typeface="Arial" panose="020B0604020202020204" pitchFamily="34" charset="0"/>
                <a:cs typeface="Times New Roman" panose="02020603050405020304" pitchFamily="18" charset="0"/>
              </a:rPr>
              <a:t>.</a:t>
            </a:r>
            <a:endParaRPr lang="en-US" altLang="en-US" sz="2400" dirty="0">
              <a:solidFill>
                <a:schemeClr val="tx1"/>
              </a:solidFill>
              <a:latin typeface="Arial" panose="020B0604020202020204" pitchFamily="34" charset="0"/>
              <a:cs typeface="Calibri" panose="020F0502020204030204"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1" presetClass="exit" presetSubtype="1" fill="hold" nodeType="clickEffect">
                                  <p:stCondLst>
                                    <p:cond delay="0"/>
                                  </p:stCondLst>
                                  <p:childTnLst>
                                    <p:animEffect transition="out" filter="wheel(1)">
                                      <p:cBhvr>
                                        <p:cTn id="12" dur="2000"/>
                                        <p:tgtEl>
                                          <p:spTgt spid="6"/>
                                        </p:tgtEl>
                                      </p:cBhvr>
                                    </p:animEffect>
                                    <p:set>
                                      <p:cBhvr>
                                        <p:cTn id="13" dur="1" fill="hold">
                                          <p:stCondLst>
                                            <p:cond delay="1999"/>
                                          </p:stCondLst>
                                        </p:cTn>
                                        <p:tgtEl>
                                          <p:spTgt spid="6"/>
                                        </p:tgtEl>
                                        <p:attrNameLst>
                                          <p:attrName>style.visibility</p:attrName>
                                        </p:attrNameLst>
                                      </p:cBhvr>
                                      <p:to>
                                        <p:strVal val="hidden"/>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nodeType="clickEffect">
                                  <p:stCondLst>
                                    <p:cond delay="0"/>
                                  </p:stCondLst>
                                  <p:childTnLst>
                                    <p:set>
                                      <p:cBhvr>
                                        <p:cTn id="17" dur="1" fill="hold">
                                          <p:stCondLst>
                                            <p:cond delay="499"/>
                                          </p:stCondLst>
                                        </p:cTn>
                                        <p:tgtEl>
                                          <p:spTgt spid="2"/>
                                        </p:tgtEl>
                                        <p:attrNameLst>
                                          <p:attrName>style.visibility</p:attrName>
                                        </p:attrNameLst>
                                      </p:cBhvr>
                                      <p:to>
                                        <p:strVal val="visible"/>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ntr" presetSubtype="0" fill="hold" nodeType="clickEffect">
                                  <p:stCondLst>
                                    <p:cond delay="0"/>
                                  </p:stCondLst>
                                  <p:childTnLst>
                                    <p:set>
                                      <p:cBhvr>
                                        <p:cTn id="21" dur="1" fill="hold">
                                          <p:stCondLst>
                                            <p:cond delay="499"/>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autoUpdateAnimBg="0"/>
      <p:bldP spid="6" grpId="1" animBg="1"/>
      <p:bldP spid="2" grpId="0" autoUpdateAnimBg="0"/>
      <p:bldP spid="3" grpId="0" autoUpdateAnimBg="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69C01B56-DA3A-41A9-AE57-D9F13F2E198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535517" y="2963308"/>
            <a:ext cx="11107220" cy="178067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889456" y="3134372"/>
            <a:ext cx="6499632" cy="1692771"/>
          </a:xfrm>
          <a:prstGeom prst="rect">
            <a:avLst/>
          </a:prstGeom>
          <a:noFill/>
        </p:spPr>
        <p:txBody>
          <a:bodyPr wrap="square" rtlCol="0">
            <a:spAutoFit/>
          </a:bodyPr>
          <a:lstStyle/>
          <a:p>
            <a:pPr algn="ctr"/>
            <a:r>
              <a:rPr lang="en-US" sz="2600" b="1" dirty="0" err="1">
                <a:solidFill>
                  <a:schemeClr val="bg1"/>
                </a:solidFill>
              </a:rPr>
              <a:t>Câu</a:t>
            </a:r>
            <a:r>
              <a:rPr lang="en-US" sz="2600" b="1" dirty="0">
                <a:solidFill>
                  <a:schemeClr val="bg1"/>
                </a:solidFill>
              </a:rPr>
              <a:t> 8: </a:t>
            </a:r>
            <a:r>
              <a:rPr lang="vi-VN" sz="2600" b="1" dirty="0">
                <a:solidFill>
                  <a:schemeClr val="bg1"/>
                </a:solidFill>
              </a:rPr>
              <a:t>Cho</a:t>
            </a:r>
            <a:r>
              <a:rPr lang="en-US" sz="2600" b="1" dirty="0">
                <a:solidFill>
                  <a:schemeClr val="bg1"/>
                </a:solidFill>
              </a:rPr>
              <a:t> </a:t>
            </a:r>
            <a:r>
              <a:rPr lang="en-US" sz="2600" b="1" dirty="0" err="1">
                <a:solidFill>
                  <a:schemeClr val="bg1"/>
                </a:solidFill>
              </a:rPr>
              <a:t>mạch</a:t>
            </a:r>
            <a:r>
              <a:rPr lang="en-US" sz="2600" b="1" dirty="0">
                <a:solidFill>
                  <a:schemeClr val="bg1"/>
                </a:solidFill>
              </a:rPr>
              <a:t> so </a:t>
            </a:r>
            <a:r>
              <a:rPr lang="en-US" sz="2600" b="1" dirty="0" err="1">
                <a:solidFill>
                  <a:schemeClr val="bg1"/>
                </a:solidFill>
              </a:rPr>
              <a:t>sánh</a:t>
            </a:r>
            <a:r>
              <a:rPr lang="en-US" sz="2600" b="1" dirty="0">
                <a:solidFill>
                  <a:schemeClr val="bg1"/>
                </a:solidFill>
              </a:rPr>
              <a:t> 2 </a:t>
            </a:r>
            <a:r>
              <a:rPr lang="en-US" sz="2600" b="1" dirty="0" err="1">
                <a:solidFill>
                  <a:schemeClr val="bg1"/>
                </a:solidFill>
              </a:rPr>
              <a:t>số</a:t>
            </a:r>
            <a:r>
              <a:rPr lang="en-US" sz="2600" b="1" dirty="0">
                <a:solidFill>
                  <a:schemeClr val="bg1"/>
                </a:solidFill>
              </a:rPr>
              <a:t> </a:t>
            </a:r>
            <a:r>
              <a:rPr lang="en-US" sz="2600" b="1" dirty="0" err="1">
                <a:solidFill>
                  <a:schemeClr val="bg1"/>
                </a:solidFill>
              </a:rPr>
              <a:t>bằng</a:t>
            </a:r>
            <a:r>
              <a:rPr lang="en-US" sz="2600" b="1" dirty="0">
                <a:solidFill>
                  <a:schemeClr val="bg1"/>
                </a:solidFill>
              </a:rPr>
              <a:t> </a:t>
            </a:r>
            <a:r>
              <a:rPr lang="en-US" sz="2600" b="1" dirty="0" err="1">
                <a:solidFill>
                  <a:schemeClr val="bg1"/>
                </a:solidFill>
              </a:rPr>
              <a:t>nhau</a:t>
            </a:r>
            <a:r>
              <a:rPr lang="en-US" sz="2600" b="1" dirty="0">
                <a:solidFill>
                  <a:schemeClr val="bg1"/>
                </a:solidFill>
              </a:rPr>
              <a:t> </a:t>
            </a:r>
            <a:r>
              <a:rPr lang="vi-VN" sz="2600" b="1" dirty="0">
                <a:solidFill>
                  <a:schemeClr val="bg1"/>
                </a:solidFill>
              </a:rPr>
              <a:t>như hình bên. V</a:t>
            </a:r>
            <a:r>
              <a:rPr lang="en-US" sz="2600" b="1" dirty="0" err="1">
                <a:solidFill>
                  <a:schemeClr val="bg1"/>
                </a:solidFill>
              </a:rPr>
              <a:t>ới</a:t>
            </a:r>
            <a:r>
              <a:rPr lang="vi-VN" sz="2600" b="1" dirty="0">
                <a:solidFill>
                  <a:schemeClr val="bg1"/>
                </a:solidFill>
              </a:rPr>
              <a:t> </a:t>
            </a:r>
            <a:r>
              <a:rPr lang="en-US" sz="2600" b="1" dirty="0" err="1">
                <a:solidFill>
                  <a:schemeClr val="bg1"/>
                </a:solidFill>
              </a:rPr>
              <a:t>đầu</a:t>
            </a:r>
            <a:r>
              <a:rPr lang="en-US" sz="2600" b="1" dirty="0">
                <a:solidFill>
                  <a:schemeClr val="bg1"/>
                </a:solidFill>
              </a:rPr>
              <a:t> </a:t>
            </a:r>
            <a:r>
              <a:rPr lang="en-US" sz="2600" b="1" dirty="0" err="1">
                <a:solidFill>
                  <a:schemeClr val="bg1"/>
                </a:solidFill>
              </a:rPr>
              <a:t>ra</a:t>
            </a:r>
            <a:r>
              <a:rPr lang="en-US" sz="2600" b="1" dirty="0">
                <a:solidFill>
                  <a:schemeClr val="bg1"/>
                </a:solidFill>
              </a:rPr>
              <a:t> </a:t>
            </a:r>
            <a:r>
              <a:rPr lang="vi-VN" sz="2600" b="1" dirty="0">
                <a:solidFill>
                  <a:schemeClr val="bg1"/>
                </a:solidFill>
              </a:rPr>
              <a:t>của mạch có giá trị </a:t>
            </a:r>
            <a:r>
              <a:rPr lang="en-US" sz="2600" b="1" dirty="0">
                <a:solidFill>
                  <a:schemeClr val="bg1"/>
                </a:solidFill>
              </a:rPr>
              <a:t>C</a:t>
            </a:r>
            <a:r>
              <a:rPr lang="vi-VN" sz="2600" b="1" dirty="0">
                <a:solidFill>
                  <a:schemeClr val="bg1"/>
                </a:solidFill>
              </a:rPr>
              <a:t>=0</a:t>
            </a:r>
            <a:r>
              <a:rPr lang="en-US" sz="2600" b="1" dirty="0">
                <a:solidFill>
                  <a:schemeClr val="bg1"/>
                </a:solidFill>
              </a:rPr>
              <a:t> </a:t>
            </a:r>
            <a:r>
              <a:rPr lang="en-US" sz="2600" b="1" dirty="0" err="1">
                <a:solidFill>
                  <a:schemeClr val="bg1"/>
                </a:solidFill>
              </a:rPr>
              <a:t>thì</a:t>
            </a:r>
            <a:r>
              <a:rPr lang="en-US" sz="2600" b="1" dirty="0">
                <a:solidFill>
                  <a:schemeClr val="bg1"/>
                </a:solidFill>
              </a:rPr>
              <a:t> </a:t>
            </a:r>
            <a:r>
              <a:rPr lang="en-US" sz="2600" b="1" dirty="0" err="1">
                <a:solidFill>
                  <a:schemeClr val="bg1"/>
                </a:solidFill>
              </a:rPr>
              <a:t>mối</a:t>
            </a:r>
            <a:r>
              <a:rPr lang="en-US" sz="2600" b="1" dirty="0">
                <a:solidFill>
                  <a:schemeClr val="bg1"/>
                </a:solidFill>
              </a:rPr>
              <a:t> </a:t>
            </a:r>
            <a:r>
              <a:rPr lang="en-US" sz="2600" b="1" dirty="0" err="1">
                <a:solidFill>
                  <a:schemeClr val="bg1"/>
                </a:solidFill>
              </a:rPr>
              <a:t>quan</a:t>
            </a:r>
            <a:r>
              <a:rPr lang="en-US" sz="2600" b="1" dirty="0">
                <a:solidFill>
                  <a:schemeClr val="bg1"/>
                </a:solidFill>
              </a:rPr>
              <a:t> </a:t>
            </a:r>
            <a:r>
              <a:rPr lang="en-US" sz="2600" b="1" dirty="0" err="1">
                <a:solidFill>
                  <a:schemeClr val="bg1"/>
                </a:solidFill>
              </a:rPr>
              <a:t>hệ</a:t>
            </a:r>
            <a:r>
              <a:rPr lang="en-US" sz="2600" b="1" dirty="0">
                <a:solidFill>
                  <a:schemeClr val="bg1"/>
                </a:solidFill>
              </a:rPr>
              <a:t> </a:t>
            </a:r>
            <a:r>
              <a:rPr lang="en-US" sz="2600" b="1" dirty="0" err="1">
                <a:solidFill>
                  <a:schemeClr val="bg1"/>
                </a:solidFill>
              </a:rPr>
              <a:t>giữa</a:t>
            </a:r>
            <a:r>
              <a:rPr lang="en-US" sz="2600" b="1" dirty="0">
                <a:solidFill>
                  <a:schemeClr val="bg1"/>
                </a:solidFill>
              </a:rPr>
              <a:t> A </a:t>
            </a:r>
            <a:r>
              <a:rPr lang="en-US" sz="2600" b="1" dirty="0" err="1">
                <a:solidFill>
                  <a:schemeClr val="bg1"/>
                </a:solidFill>
              </a:rPr>
              <a:t>và</a:t>
            </a:r>
            <a:r>
              <a:rPr lang="en-US" sz="2600" b="1" dirty="0">
                <a:solidFill>
                  <a:schemeClr val="bg1"/>
                </a:solidFill>
              </a:rPr>
              <a:t> B </a:t>
            </a:r>
            <a:r>
              <a:rPr lang="en-US" sz="2600" b="1" dirty="0" err="1">
                <a:solidFill>
                  <a:schemeClr val="bg1"/>
                </a:solidFill>
              </a:rPr>
              <a:t>là</a:t>
            </a:r>
            <a:r>
              <a:rPr lang="vi-VN" sz="2600" b="1" dirty="0">
                <a:solidFill>
                  <a:schemeClr val="bg1"/>
                </a:solidFill>
              </a:rPr>
              <a:t> </a:t>
            </a:r>
            <a:endParaRPr lang="en-US" sz="2600" b="1" dirty="0">
              <a:solidFill>
                <a:schemeClr val="bg1"/>
              </a:solidFill>
            </a:endParaRPr>
          </a:p>
        </p:txBody>
      </p:sp>
      <p:sp>
        <p:nvSpPr>
          <p:cNvPr id="15" name="bang d">
            <a:extLst>
              <a:ext uri="{FF2B5EF4-FFF2-40B4-BE49-F238E27FC236}">
                <a16:creationId xmlns:a16="http://schemas.microsoft.com/office/drawing/2014/main" id="{D0E6AFB4-275F-4728-9A13-27E00F9EA3A2}"/>
              </a:ext>
            </a:extLst>
          </p:cNvPr>
          <p:cNvSpPr/>
          <p:nvPr/>
        </p:nvSpPr>
        <p:spPr>
          <a:xfrm flipH="1">
            <a:off x="6135895" y="5958223"/>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6135895" y="5094960"/>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cau hoi d">
            <a:extLst>
              <a:ext uri="{FF2B5EF4-FFF2-40B4-BE49-F238E27FC236}">
                <a16:creationId xmlns:a16="http://schemas.microsoft.com/office/drawing/2014/main" id="{9897B1B9-EB78-41AF-AC33-1E8F7714B11F}"/>
              </a:ext>
            </a:extLst>
          </p:cNvPr>
          <p:cNvSpPr txBox="1"/>
          <p:nvPr/>
        </p:nvSpPr>
        <p:spPr>
          <a:xfrm>
            <a:off x="6435571" y="6060424"/>
            <a:ext cx="4650419" cy="400110"/>
          </a:xfrm>
          <a:prstGeom prst="rect">
            <a:avLst/>
          </a:prstGeom>
          <a:noFill/>
        </p:spPr>
        <p:txBody>
          <a:bodyPr wrap="square" rtlCol="0">
            <a:spAutoFit/>
          </a:bodyPr>
          <a:lstStyle/>
          <a:p>
            <a:r>
              <a:rPr kumimoji="0" lang="en-US" sz="2000" b="1" i="0" u="none" strike="noStrike" kern="1200" cap="none" spc="0" normalizeH="0" baseline="0" noProof="0" dirty="0">
                <a:ln>
                  <a:noFill/>
                </a:ln>
                <a:solidFill>
                  <a:srgbClr val="FFC000"/>
                </a:solidFill>
                <a:effectLst/>
                <a:uLnTx/>
                <a:uFillTx/>
                <a:latin typeface="Calibri" panose="020F0502020204030204"/>
                <a:ea typeface="Tahoma" panose="020B0604030504040204" pitchFamily="34" charset="0"/>
                <a:cs typeface="Tahoma" panose="020B0604030504040204" pitchFamily="34" charset="0"/>
              </a:rPr>
              <a:t>D. </a:t>
            </a:r>
            <a:r>
              <a:rPr lang="en-US" sz="2000" b="1" dirty="0">
                <a:solidFill>
                  <a:schemeClr val="bg1"/>
                </a:solidFill>
              </a:rPr>
              <a:t>A≠B.</a:t>
            </a:r>
          </a:p>
        </p:txBody>
      </p:sp>
      <p:sp>
        <p:nvSpPr>
          <p:cNvPr id="27" name="cau hoi b">
            <a:extLst>
              <a:ext uri="{FF2B5EF4-FFF2-40B4-BE49-F238E27FC236}">
                <a16:creationId xmlns:a16="http://schemas.microsoft.com/office/drawing/2014/main" id="{D96707EC-5A82-4050-B897-6DBAB63AC957}"/>
              </a:ext>
            </a:extLst>
          </p:cNvPr>
          <p:cNvSpPr txBox="1"/>
          <p:nvPr/>
        </p:nvSpPr>
        <p:spPr>
          <a:xfrm>
            <a:off x="6435571" y="5197161"/>
            <a:ext cx="4650419" cy="400110"/>
          </a:xfrm>
          <a:prstGeom prst="rect">
            <a:avLst/>
          </a:prstGeom>
          <a:noFill/>
        </p:spPr>
        <p:txBody>
          <a:bodyPr wrap="square" rtlCol="0">
            <a:spAutoFit/>
          </a:bodyPr>
          <a:lstStyle/>
          <a:p>
            <a:r>
              <a:rPr kumimoji="0" lang="en-US" sz="2000" b="1" i="0" u="none" strike="noStrike" kern="1200" cap="none" spc="0" normalizeH="0" baseline="0" noProof="0" dirty="0">
                <a:ln>
                  <a:noFill/>
                </a:ln>
                <a:solidFill>
                  <a:srgbClr val="FFC000"/>
                </a:solidFill>
                <a:effectLst/>
                <a:uLnTx/>
                <a:uFillTx/>
                <a:latin typeface="Calibri" panose="020F0502020204030204"/>
                <a:ea typeface="Tahoma" panose="020B0604030504040204" pitchFamily="34" charset="0"/>
                <a:cs typeface="Tahoma" panose="020B0604030504040204" pitchFamily="34" charset="0"/>
              </a:rPr>
              <a:t>B. </a:t>
            </a:r>
            <a:r>
              <a:rPr lang="en-US" sz="2000" b="1" dirty="0">
                <a:solidFill>
                  <a:schemeClr val="bg1"/>
                </a:solidFill>
              </a:rPr>
              <a:t>A=1; B=0.</a:t>
            </a:r>
          </a:p>
        </p:txBody>
      </p:sp>
      <p:sp>
        <p:nvSpPr>
          <p:cNvPr id="31" name="bang a">
            <a:extLst>
              <a:ext uri="{FF2B5EF4-FFF2-40B4-BE49-F238E27FC236}">
                <a16:creationId xmlns:a16="http://schemas.microsoft.com/office/drawing/2014/main" id="{8DD63B39-09F3-4F04-83CD-408FC7619A90}"/>
              </a:ext>
            </a:extLst>
          </p:cNvPr>
          <p:cNvSpPr/>
          <p:nvPr/>
        </p:nvSpPr>
        <p:spPr>
          <a:xfrm flipH="1">
            <a:off x="806332" y="5094961"/>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bang c">
            <a:extLst>
              <a:ext uri="{FF2B5EF4-FFF2-40B4-BE49-F238E27FC236}">
                <a16:creationId xmlns:a16="http://schemas.microsoft.com/office/drawing/2014/main" id="{A6F11D1C-4D08-4BAF-9A3D-4AC673B9036B}"/>
              </a:ext>
            </a:extLst>
          </p:cNvPr>
          <p:cNvSpPr/>
          <p:nvPr/>
        </p:nvSpPr>
        <p:spPr>
          <a:xfrm flipH="1">
            <a:off x="806332" y="5958223"/>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1106008" y="5197162"/>
            <a:ext cx="4650419" cy="400110"/>
          </a:xfrm>
          <a:prstGeom prst="rect">
            <a:avLst/>
          </a:prstGeom>
          <a:noFill/>
        </p:spPr>
        <p:txBody>
          <a:bodyPr wrap="square" rtlCol="0">
            <a:spAutoFit/>
          </a:bodyPr>
          <a:lstStyle/>
          <a:p>
            <a:r>
              <a:rPr kumimoji="0" lang="en-US" sz="2000" b="1" i="0" u="none" strike="noStrike" kern="1200" cap="none" spc="0" normalizeH="0" baseline="0" noProof="0" dirty="0">
                <a:ln>
                  <a:noFill/>
                </a:ln>
                <a:solidFill>
                  <a:srgbClr val="FFC000"/>
                </a:solidFill>
                <a:effectLst/>
                <a:uLnTx/>
                <a:uFillTx/>
                <a:latin typeface="Calibri" panose="020F0502020204030204"/>
                <a:ea typeface="Tahoma" panose="020B0604030504040204" pitchFamily="34" charset="0"/>
                <a:cs typeface="Tahoma" panose="020B0604030504040204" pitchFamily="34" charset="0"/>
              </a:rPr>
              <a:t>A. </a:t>
            </a:r>
            <a:r>
              <a:rPr lang="en-US" sz="2000" b="1" dirty="0">
                <a:solidFill>
                  <a:schemeClr val="bg1"/>
                </a:solidFill>
              </a:rPr>
              <a:t>A=0; B=1.</a:t>
            </a:r>
          </a:p>
        </p:txBody>
      </p:sp>
      <p:sp>
        <p:nvSpPr>
          <p:cNvPr id="34" name="cau hoi c">
            <a:extLst>
              <a:ext uri="{FF2B5EF4-FFF2-40B4-BE49-F238E27FC236}">
                <a16:creationId xmlns:a16="http://schemas.microsoft.com/office/drawing/2014/main" id="{42A746A3-96B8-42A5-8EFA-A104DB6B2F69}"/>
              </a:ext>
            </a:extLst>
          </p:cNvPr>
          <p:cNvSpPr txBox="1"/>
          <p:nvPr/>
        </p:nvSpPr>
        <p:spPr>
          <a:xfrm>
            <a:off x="1106008" y="6060424"/>
            <a:ext cx="4650419" cy="400110"/>
          </a:xfrm>
          <a:prstGeom prst="rect">
            <a:avLst/>
          </a:prstGeom>
          <a:noFill/>
        </p:spPr>
        <p:txBody>
          <a:bodyPr wrap="square" rtlCol="0">
            <a:spAutoFit/>
          </a:bodyPr>
          <a:lstStyle/>
          <a:p>
            <a:r>
              <a:rPr kumimoji="0" lang="en-US" sz="2000" b="1" i="0" u="none" strike="noStrike" kern="1200" cap="none" spc="0" normalizeH="0" baseline="0" noProof="0" dirty="0">
                <a:ln>
                  <a:noFill/>
                </a:ln>
                <a:solidFill>
                  <a:srgbClr val="FFC000"/>
                </a:solidFill>
                <a:effectLst/>
                <a:uLnTx/>
                <a:uFillTx/>
                <a:latin typeface="Calibri" panose="020F0502020204030204"/>
                <a:ea typeface="Tahoma" panose="020B0604030504040204" pitchFamily="34" charset="0"/>
                <a:cs typeface="Tahoma" panose="020B0604030504040204" pitchFamily="34" charset="0"/>
              </a:rPr>
              <a:t>C. </a:t>
            </a:r>
            <a:r>
              <a:rPr lang="en-US" sz="2000" b="1" dirty="0">
                <a:solidFill>
                  <a:schemeClr val="bg1"/>
                </a:solidFill>
              </a:rPr>
              <a:t>A=B.</a:t>
            </a: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pic>
        <p:nvPicPr>
          <p:cNvPr id="1027"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389088" y="3038088"/>
            <a:ext cx="3432628" cy="16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28159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id="{2AB8A841-494C-4C05-B559-B83B93E2701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659905" y="358427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4605F6AC-8356-4661-B6A4-309609CF4CCF}"/>
              </a:ext>
            </a:extLst>
          </p:cNvPr>
          <p:cNvSpPr txBox="1"/>
          <p:nvPr/>
        </p:nvSpPr>
        <p:spPr>
          <a:xfrm>
            <a:off x="1384917" y="3616546"/>
            <a:ext cx="9805053" cy="830997"/>
          </a:xfrm>
          <a:prstGeom prst="rect">
            <a:avLst/>
          </a:prstGeom>
          <a:noFill/>
        </p:spPr>
        <p:txBody>
          <a:bodyPr wrap="square" rtlCol="0">
            <a:spAutoFit/>
          </a:bodyPr>
          <a:lstStyle/>
          <a:p>
            <a:pPr algn="ctr"/>
            <a:r>
              <a:rPr lang="en-US" sz="2400" b="1" dirty="0" err="1">
                <a:solidFill>
                  <a:schemeClr val="bg1"/>
                </a:solidFill>
              </a:rPr>
              <a:t>Câu</a:t>
            </a:r>
            <a:r>
              <a:rPr lang="en-US" sz="2400" b="1" dirty="0">
                <a:solidFill>
                  <a:schemeClr val="bg1"/>
                </a:solidFill>
              </a:rPr>
              <a:t> 9: </a:t>
            </a:r>
            <a:r>
              <a:rPr lang="en-US" sz="2400" b="1" dirty="0" err="1">
                <a:solidFill>
                  <a:schemeClr val="bg1"/>
                </a:solidFill>
              </a:rPr>
              <a:t>Khi</a:t>
            </a:r>
            <a:r>
              <a:rPr lang="en-US" sz="2400" b="1" dirty="0">
                <a:solidFill>
                  <a:schemeClr val="bg1"/>
                </a:solidFill>
              </a:rPr>
              <a:t> </a:t>
            </a:r>
            <a:r>
              <a:rPr lang="en-US" sz="2400" b="1" dirty="0" err="1">
                <a:solidFill>
                  <a:schemeClr val="bg1"/>
                </a:solidFill>
              </a:rPr>
              <a:t>tín</a:t>
            </a:r>
            <a:r>
              <a:rPr lang="en-US" sz="2400" b="1" dirty="0">
                <a:solidFill>
                  <a:schemeClr val="bg1"/>
                </a:solidFill>
              </a:rPr>
              <a:t> </a:t>
            </a:r>
            <a:r>
              <a:rPr lang="en-US" sz="2400" b="1" dirty="0" err="1">
                <a:solidFill>
                  <a:schemeClr val="bg1"/>
                </a:solidFill>
              </a:rPr>
              <a:t>hiệu</a:t>
            </a:r>
            <a:r>
              <a:rPr lang="en-US" sz="2400" b="1" dirty="0">
                <a:solidFill>
                  <a:schemeClr val="bg1"/>
                </a:solidFill>
              </a:rPr>
              <a:t> </a:t>
            </a:r>
            <a:r>
              <a:rPr lang="en-US" sz="2400" b="1" dirty="0" err="1">
                <a:solidFill>
                  <a:schemeClr val="bg1"/>
                </a:solidFill>
              </a:rPr>
              <a:t>đầu</a:t>
            </a:r>
            <a:r>
              <a:rPr lang="en-US" sz="2400" b="1" dirty="0">
                <a:solidFill>
                  <a:schemeClr val="bg1"/>
                </a:solidFill>
              </a:rPr>
              <a:t> </a:t>
            </a:r>
            <a:r>
              <a:rPr lang="en-US" sz="2400" b="1" dirty="0" err="1">
                <a:solidFill>
                  <a:schemeClr val="bg1"/>
                </a:solidFill>
              </a:rPr>
              <a:t>vào</a:t>
            </a:r>
            <a:r>
              <a:rPr lang="en-US" sz="2400" b="1" dirty="0">
                <a:solidFill>
                  <a:schemeClr val="bg1"/>
                </a:solidFill>
              </a:rPr>
              <a:t> </a:t>
            </a:r>
            <a:r>
              <a:rPr lang="en-US" sz="2400" b="1" dirty="0" err="1">
                <a:solidFill>
                  <a:schemeClr val="bg1"/>
                </a:solidFill>
              </a:rPr>
              <a:t>của</a:t>
            </a:r>
            <a:r>
              <a:rPr lang="en-US" sz="2400" b="1" dirty="0">
                <a:solidFill>
                  <a:schemeClr val="bg1"/>
                </a:solidFill>
              </a:rPr>
              <a:t> flip-flop D </a:t>
            </a:r>
            <a:r>
              <a:rPr lang="en-US" sz="2400" b="1" dirty="0" err="1">
                <a:solidFill>
                  <a:schemeClr val="bg1"/>
                </a:solidFill>
              </a:rPr>
              <a:t>là</a:t>
            </a:r>
            <a:r>
              <a:rPr lang="vi-VN" sz="2400" b="1" dirty="0">
                <a:solidFill>
                  <a:schemeClr val="bg1"/>
                </a:solidFill>
              </a:rPr>
              <a:t> </a:t>
            </a:r>
            <a:r>
              <a:rPr lang="en-US" sz="2400" b="1" dirty="0">
                <a:solidFill>
                  <a:schemeClr val="bg1"/>
                </a:solidFill>
              </a:rPr>
              <a:t>1 </a:t>
            </a:r>
            <a:r>
              <a:rPr lang="en-US" sz="2400" b="1" dirty="0" err="1">
                <a:solidFill>
                  <a:schemeClr val="bg1"/>
                </a:solidFill>
              </a:rPr>
              <a:t>và</a:t>
            </a:r>
            <a:r>
              <a:rPr lang="en-US" sz="2400" b="1" dirty="0">
                <a:solidFill>
                  <a:schemeClr val="bg1"/>
                </a:solidFill>
              </a:rPr>
              <a:t> </a:t>
            </a:r>
            <a:r>
              <a:rPr lang="en-US" sz="2400" b="1" dirty="0" err="1">
                <a:solidFill>
                  <a:schemeClr val="bg1"/>
                </a:solidFill>
              </a:rPr>
              <a:t>tín</a:t>
            </a:r>
            <a:r>
              <a:rPr lang="en-US" sz="2400" b="1" dirty="0">
                <a:solidFill>
                  <a:schemeClr val="bg1"/>
                </a:solidFill>
              </a:rPr>
              <a:t> </a:t>
            </a:r>
            <a:r>
              <a:rPr lang="en-US" sz="2400" b="1" dirty="0" err="1">
                <a:solidFill>
                  <a:schemeClr val="bg1"/>
                </a:solidFill>
              </a:rPr>
              <a:t>hiệu</a:t>
            </a:r>
            <a:r>
              <a:rPr lang="en-US" sz="2400" b="1" dirty="0">
                <a:solidFill>
                  <a:schemeClr val="bg1"/>
                </a:solidFill>
              </a:rPr>
              <a:t> </a:t>
            </a:r>
            <a:r>
              <a:rPr lang="en-US" sz="2400" b="1" dirty="0" err="1">
                <a:solidFill>
                  <a:schemeClr val="bg1"/>
                </a:solidFill>
              </a:rPr>
              <a:t>xung</a:t>
            </a:r>
            <a:r>
              <a:rPr lang="en-US" sz="2400" b="1" dirty="0">
                <a:solidFill>
                  <a:schemeClr val="bg1"/>
                </a:solidFill>
              </a:rPr>
              <a:t> CLK </a:t>
            </a:r>
            <a:r>
              <a:rPr lang="en-US" sz="2400" b="1" dirty="0" err="1">
                <a:solidFill>
                  <a:schemeClr val="bg1"/>
                </a:solidFill>
              </a:rPr>
              <a:t>chuyển</a:t>
            </a:r>
            <a:r>
              <a:rPr lang="en-US" sz="2400" b="1" dirty="0">
                <a:solidFill>
                  <a:schemeClr val="bg1"/>
                </a:solidFill>
              </a:rPr>
              <a:t> </a:t>
            </a:r>
            <a:r>
              <a:rPr lang="en-US" sz="2400" b="1" dirty="0" err="1">
                <a:solidFill>
                  <a:schemeClr val="bg1"/>
                </a:solidFill>
              </a:rPr>
              <a:t>từ</a:t>
            </a:r>
            <a:r>
              <a:rPr lang="en-US" sz="2400" b="1" dirty="0">
                <a:solidFill>
                  <a:schemeClr val="bg1"/>
                </a:solidFill>
              </a:rPr>
              <a:t> </a:t>
            </a:r>
            <a:r>
              <a:rPr lang="en-US" sz="2400" b="1" dirty="0" err="1">
                <a:solidFill>
                  <a:schemeClr val="bg1"/>
                </a:solidFill>
              </a:rPr>
              <a:t>trạng</a:t>
            </a:r>
            <a:r>
              <a:rPr lang="en-US" sz="2400" b="1" dirty="0">
                <a:solidFill>
                  <a:schemeClr val="bg1"/>
                </a:solidFill>
              </a:rPr>
              <a:t> </a:t>
            </a:r>
            <a:r>
              <a:rPr lang="en-US" sz="2400" b="1" dirty="0" err="1">
                <a:solidFill>
                  <a:schemeClr val="bg1"/>
                </a:solidFill>
              </a:rPr>
              <a:t>thái</a:t>
            </a:r>
            <a:r>
              <a:rPr lang="en-US" sz="2400" b="1" dirty="0">
                <a:solidFill>
                  <a:schemeClr val="bg1"/>
                </a:solidFill>
              </a:rPr>
              <a:t> 1 sang 0</a:t>
            </a:r>
            <a:r>
              <a:rPr lang="vi-VN" sz="2400" b="1" dirty="0">
                <a:solidFill>
                  <a:schemeClr val="bg1"/>
                </a:solidFill>
              </a:rPr>
              <a:t> thì</a:t>
            </a:r>
            <a:r>
              <a:rPr lang="en-US" sz="2400" b="1" dirty="0">
                <a:solidFill>
                  <a:schemeClr val="bg1"/>
                </a:solidFill>
              </a:rPr>
              <a:t> </a:t>
            </a:r>
            <a:r>
              <a:rPr lang="en-US" sz="2400" b="1" dirty="0" err="1">
                <a:solidFill>
                  <a:schemeClr val="bg1"/>
                </a:solidFill>
              </a:rPr>
              <a:t>trạng</a:t>
            </a:r>
            <a:r>
              <a:rPr lang="en-US" sz="2400" b="1" dirty="0">
                <a:solidFill>
                  <a:schemeClr val="bg1"/>
                </a:solidFill>
              </a:rPr>
              <a:t> </a:t>
            </a:r>
            <a:r>
              <a:rPr lang="en-US" sz="2400" b="1" dirty="0" err="1">
                <a:solidFill>
                  <a:schemeClr val="bg1"/>
                </a:solidFill>
              </a:rPr>
              <a:t>thái</a:t>
            </a:r>
            <a:r>
              <a:rPr lang="en-US" sz="2400" b="1" dirty="0">
                <a:solidFill>
                  <a:schemeClr val="bg1"/>
                </a:solidFill>
              </a:rPr>
              <a:t> </a:t>
            </a:r>
            <a:r>
              <a:rPr lang="en-US" sz="2400" b="1" dirty="0" err="1">
                <a:solidFill>
                  <a:schemeClr val="bg1"/>
                </a:solidFill>
              </a:rPr>
              <a:t>đầu</a:t>
            </a:r>
            <a:r>
              <a:rPr lang="en-US" sz="2400" b="1" dirty="0">
                <a:solidFill>
                  <a:schemeClr val="bg1"/>
                </a:solidFill>
              </a:rPr>
              <a:t> </a:t>
            </a:r>
            <a:r>
              <a:rPr lang="en-US" sz="2400" b="1" dirty="0" err="1">
                <a:solidFill>
                  <a:schemeClr val="bg1"/>
                </a:solidFill>
              </a:rPr>
              <a:t>ra</a:t>
            </a:r>
            <a:r>
              <a:rPr lang="en-US" sz="2400" b="1" dirty="0">
                <a:solidFill>
                  <a:schemeClr val="bg1"/>
                </a:solidFill>
              </a:rPr>
              <a:t> Q </a:t>
            </a:r>
            <a:r>
              <a:rPr lang="en-US" sz="2400" b="1" dirty="0" err="1">
                <a:solidFill>
                  <a:schemeClr val="bg1"/>
                </a:solidFill>
              </a:rPr>
              <a:t>sẽ</a:t>
            </a:r>
            <a:r>
              <a:rPr lang="en-US" sz="2400" b="1" dirty="0">
                <a:solidFill>
                  <a:schemeClr val="bg1"/>
                </a:solidFill>
              </a:rPr>
              <a:t> </a:t>
            </a:r>
            <a:r>
              <a:rPr lang="en-US" sz="2400" b="1" dirty="0" err="1">
                <a:solidFill>
                  <a:schemeClr val="bg1"/>
                </a:solidFill>
              </a:rPr>
              <a:t>là</a:t>
            </a:r>
            <a:r>
              <a:rPr lang="vi-VN" sz="2400" b="1" dirty="0">
                <a:solidFill>
                  <a:schemeClr val="bg1"/>
                </a:solidFill>
              </a:rPr>
              <a:t> gì?</a:t>
            </a:r>
            <a:endParaRPr lang="en-US" sz="2400" b="1" dirty="0">
              <a:solidFill>
                <a:schemeClr val="bg1"/>
              </a:solidFill>
            </a:endParaRPr>
          </a:p>
        </p:txBody>
      </p:sp>
      <p:sp>
        <p:nvSpPr>
          <p:cNvPr id="15" name="bang a">
            <a:extLst>
              <a:ext uri="{FF2B5EF4-FFF2-40B4-BE49-F238E27FC236}">
                <a16:creationId xmlns:a16="http://schemas.microsoft.com/office/drawing/2014/main" id="{D0E6AFB4-275F-4728-9A13-27E00F9EA3A2}"/>
              </a:ext>
            </a:extLst>
          </p:cNvPr>
          <p:cNvSpPr/>
          <p:nvPr/>
        </p:nvSpPr>
        <p:spPr>
          <a:xfrm flipH="1">
            <a:off x="806332" y="5094962"/>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bang c">
            <a:extLst>
              <a:ext uri="{FF2B5EF4-FFF2-40B4-BE49-F238E27FC236}">
                <a16:creationId xmlns:a16="http://schemas.microsoft.com/office/drawing/2014/main" id="{CA2E0476-BE10-4768-BE1B-A9C0072703C2}"/>
              </a:ext>
            </a:extLst>
          </p:cNvPr>
          <p:cNvSpPr/>
          <p:nvPr/>
        </p:nvSpPr>
        <p:spPr>
          <a:xfrm flipH="1">
            <a:off x="806332"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dap an a">
            <a:extLst>
              <a:ext uri="{FF2B5EF4-FFF2-40B4-BE49-F238E27FC236}">
                <a16:creationId xmlns:a16="http://schemas.microsoft.com/office/drawing/2014/main" id="{9897B1B9-EB78-41AF-AC33-1E8F7714B11F}"/>
              </a:ext>
            </a:extLst>
          </p:cNvPr>
          <p:cNvSpPr txBox="1"/>
          <p:nvPr/>
        </p:nvSpPr>
        <p:spPr>
          <a:xfrm>
            <a:off x="1106008" y="5197163"/>
            <a:ext cx="5169062" cy="400110"/>
          </a:xfrm>
          <a:prstGeom prst="rect">
            <a:avLst/>
          </a:prstGeom>
          <a:noFill/>
        </p:spPr>
        <p:txBody>
          <a:bodyPr wrap="square" rtlCol="0">
            <a:spAutoFit/>
          </a:bodyPr>
          <a:lstStyle/>
          <a:p>
            <a:r>
              <a:rPr lang="en-US" sz="2000" b="1" dirty="0">
                <a:solidFill>
                  <a:srgbClr val="FFC000"/>
                </a:solidFill>
                <a:ea typeface="Tahoma" panose="020B0604030504040204" pitchFamily="34" charset="0"/>
                <a:cs typeface="Tahoma" panose="020B0604030504040204" pitchFamily="34" charset="0"/>
              </a:rPr>
              <a:t>A. </a:t>
            </a:r>
            <a:r>
              <a:rPr lang="en-US" sz="2000" b="1" dirty="0" err="1">
                <a:solidFill>
                  <a:schemeClr val="bg1"/>
                </a:solidFill>
              </a:rPr>
              <a:t>Không</a:t>
            </a:r>
            <a:r>
              <a:rPr lang="en-US" sz="2000" b="1" dirty="0">
                <a:solidFill>
                  <a:schemeClr val="bg1"/>
                </a:solidFill>
              </a:rPr>
              <a:t> </a:t>
            </a:r>
            <a:r>
              <a:rPr lang="en-US" sz="2000" b="1" dirty="0" err="1">
                <a:solidFill>
                  <a:schemeClr val="bg1"/>
                </a:solidFill>
              </a:rPr>
              <a:t>đổi</a:t>
            </a:r>
            <a:r>
              <a:rPr lang="en-US" sz="2000" b="1" dirty="0">
                <a:solidFill>
                  <a:schemeClr val="bg1"/>
                </a:solidFill>
              </a:rPr>
              <a:t> so </a:t>
            </a:r>
            <a:r>
              <a:rPr lang="en-US" sz="2000" b="1" dirty="0" err="1">
                <a:solidFill>
                  <a:schemeClr val="bg1"/>
                </a:solidFill>
              </a:rPr>
              <a:t>với</a:t>
            </a:r>
            <a:r>
              <a:rPr lang="en-US" sz="2000" b="1" dirty="0">
                <a:solidFill>
                  <a:schemeClr val="bg1"/>
                </a:solidFill>
              </a:rPr>
              <a:t> </a:t>
            </a:r>
            <a:r>
              <a:rPr lang="en-US" sz="2000" b="1" dirty="0" err="1">
                <a:solidFill>
                  <a:schemeClr val="bg1"/>
                </a:solidFill>
              </a:rPr>
              <a:t>trạng</a:t>
            </a:r>
            <a:r>
              <a:rPr lang="en-US" sz="2000" b="1" dirty="0">
                <a:solidFill>
                  <a:schemeClr val="bg1"/>
                </a:solidFill>
              </a:rPr>
              <a:t> </a:t>
            </a:r>
            <a:r>
              <a:rPr lang="en-US" sz="2000" b="1" dirty="0" err="1">
                <a:solidFill>
                  <a:schemeClr val="bg1"/>
                </a:solidFill>
              </a:rPr>
              <a:t>thái</a:t>
            </a:r>
            <a:r>
              <a:rPr lang="en-US" sz="2000" b="1" dirty="0">
                <a:solidFill>
                  <a:schemeClr val="bg1"/>
                </a:solidFill>
              </a:rPr>
              <a:t> </a:t>
            </a:r>
            <a:r>
              <a:rPr lang="en-US" sz="2000" b="1" dirty="0" err="1">
                <a:solidFill>
                  <a:schemeClr val="bg1"/>
                </a:solidFill>
              </a:rPr>
              <a:t>trước</a:t>
            </a:r>
            <a:r>
              <a:rPr lang="en-US" sz="2000" b="1" dirty="0">
                <a:solidFill>
                  <a:schemeClr val="bg1"/>
                </a:solidFill>
              </a:rPr>
              <a:t> </a:t>
            </a:r>
            <a:r>
              <a:rPr lang="en-US" sz="2000" b="1" dirty="0" err="1">
                <a:solidFill>
                  <a:schemeClr val="bg1"/>
                </a:solidFill>
              </a:rPr>
              <a:t>đó</a:t>
            </a:r>
            <a:r>
              <a:rPr lang="en-US" sz="2000" b="1" dirty="0">
                <a:solidFill>
                  <a:schemeClr val="bg1"/>
                </a:solidFill>
              </a:rPr>
              <a:t>.</a:t>
            </a:r>
          </a:p>
        </p:txBody>
      </p:sp>
      <p:sp>
        <p:nvSpPr>
          <p:cNvPr id="27" name="dap an c">
            <a:extLst>
              <a:ext uri="{FF2B5EF4-FFF2-40B4-BE49-F238E27FC236}">
                <a16:creationId xmlns:a16="http://schemas.microsoft.com/office/drawing/2014/main" id="{D96707EC-5A82-4050-B897-6DBAB63AC957}"/>
              </a:ext>
            </a:extLst>
          </p:cNvPr>
          <p:cNvSpPr txBox="1"/>
          <p:nvPr/>
        </p:nvSpPr>
        <p:spPr>
          <a:xfrm>
            <a:off x="1106008" y="6060425"/>
            <a:ext cx="4650419" cy="400110"/>
          </a:xfrm>
          <a:prstGeom prst="rect">
            <a:avLst/>
          </a:prstGeom>
          <a:noFill/>
        </p:spPr>
        <p:txBody>
          <a:bodyPr wrap="square" rtlCol="0">
            <a:spAutoFit/>
          </a:bodyPr>
          <a:lstStyle/>
          <a:p>
            <a:pPr>
              <a:buClr>
                <a:schemeClr val="bg1"/>
              </a:buClr>
            </a:pPr>
            <a:r>
              <a:rPr lang="en-US" sz="2000" b="1" dirty="0">
                <a:solidFill>
                  <a:srgbClr val="FFC000"/>
                </a:solidFill>
                <a:ea typeface="Tahoma" panose="020B0604030504040204" pitchFamily="34" charset="0"/>
                <a:cs typeface="Tahoma" panose="020B0604030504040204" pitchFamily="34" charset="0"/>
              </a:rPr>
              <a:t>C. </a:t>
            </a:r>
            <a:r>
              <a:rPr lang="vi-VN" sz="2000" b="1" dirty="0">
                <a:solidFill>
                  <a:schemeClr val="bg1"/>
                </a:solidFill>
                <a:ea typeface="Tahoma" panose="020B0604030504040204" pitchFamily="34" charset="0"/>
                <a:cs typeface="Tahoma" panose="020B0604030504040204" pitchFamily="34" charset="0"/>
              </a:rPr>
              <a:t>0</a:t>
            </a:r>
            <a:r>
              <a:rPr lang="en-US" sz="2000" b="1" dirty="0">
                <a:solidFill>
                  <a:schemeClr val="bg1"/>
                </a:solidFill>
                <a:ea typeface="Tahoma" panose="020B0604030504040204" pitchFamily="34" charset="0"/>
                <a:cs typeface="Tahoma" panose="020B0604030504040204" pitchFamily="34" charset="0"/>
              </a:rPr>
              <a:t>.</a:t>
            </a:r>
          </a:p>
        </p:txBody>
      </p:sp>
      <p:sp>
        <p:nvSpPr>
          <p:cNvPr id="31" name="bang b">
            <a:extLst>
              <a:ext uri="{FF2B5EF4-FFF2-40B4-BE49-F238E27FC236}">
                <a16:creationId xmlns:a16="http://schemas.microsoft.com/office/drawing/2014/main" id="{8DD63B39-09F3-4F04-83CD-408FC7619A90}"/>
              </a:ext>
            </a:extLst>
          </p:cNvPr>
          <p:cNvSpPr/>
          <p:nvPr/>
        </p:nvSpPr>
        <p:spPr>
          <a:xfrm flipH="1">
            <a:off x="6135895" y="5094962"/>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bang d">
            <a:extLst>
              <a:ext uri="{FF2B5EF4-FFF2-40B4-BE49-F238E27FC236}">
                <a16:creationId xmlns:a16="http://schemas.microsoft.com/office/drawing/2014/main" id="{A6F11D1C-4D08-4BAF-9A3D-4AC673B9036B}"/>
              </a:ext>
            </a:extLst>
          </p:cNvPr>
          <p:cNvSpPr/>
          <p:nvPr/>
        </p:nvSpPr>
        <p:spPr>
          <a:xfrm flipH="1">
            <a:off x="6135895"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dap an b">
            <a:extLst>
              <a:ext uri="{FF2B5EF4-FFF2-40B4-BE49-F238E27FC236}">
                <a16:creationId xmlns:a16="http://schemas.microsoft.com/office/drawing/2014/main" id="{9B5DABB8-849A-4D2D-930C-9CA07BFC5BDE}"/>
              </a:ext>
            </a:extLst>
          </p:cNvPr>
          <p:cNvSpPr txBox="1"/>
          <p:nvPr/>
        </p:nvSpPr>
        <p:spPr>
          <a:xfrm>
            <a:off x="6435571" y="5197163"/>
            <a:ext cx="4650419" cy="400110"/>
          </a:xfrm>
          <a:prstGeom prst="rect">
            <a:avLst/>
          </a:prstGeom>
          <a:noFill/>
        </p:spPr>
        <p:txBody>
          <a:bodyPr wrap="square" rtlCol="0">
            <a:spAutoFit/>
          </a:bodyPr>
          <a:lstStyle/>
          <a:p>
            <a:r>
              <a:rPr lang="en-US" sz="2000" b="1" dirty="0">
                <a:solidFill>
                  <a:srgbClr val="FFC000"/>
                </a:solidFill>
                <a:ea typeface="Tahoma" panose="020B0604030504040204" pitchFamily="34" charset="0"/>
                <a:cs typeface="Tahoma" panose="020B0604030504040204" pitchFamily="34" charset="0"/>
              </a:rPr>
              <a:t>B. </a:t>
            </a:r>
            <a:r>
              <a:rPr lang="vi-VN" sz="2000" b="1" dirty="0">
                <a:solidFill>
                  <a:schemeClr val="bg1"/>
                </a:solidFill>
              </a:rPr>
              <a:t>1</a:t>
            </a:r>
            <a:r>
              <a:rPr lang="en-US" sz="2000" b="1" dirty="0">
                <a:solidFill>
                  <a:schemeClr val="bg1"/>
                </a:solidFill>
              </a:rPr>
              <a:t>.</a:t>
            </a:r>
          </a:p>
        </p:txBody>
      </p:sp>
      <p:sp>
        <p:nvSpPr>
          <p:cNvPr id="34" name="dap an d">
            <a:extLst>
              <a:ext uri="{FF2B5EF4-FFF2-40B4-BE49-F238E27FC236}">
                <a16:creationId xmlns:a16="http://schemas.microsoft.com/office/drawing/2014/main" id="{42A746A3-96B8-42A5-8EFA-A104DB6B2F69}"/>
              </a:ext>
            </a:extLst>
          </p:cNvPr>
          <p:cNvSpPr txBox="1"/>
          <p:nvPr/>
        </p:nvSpPr>
        <p:spPr>
          <a:xfrm>
            <a:off x="6435571" y="6060425"/>
            <a:ext cx="4650419" cy="707886"/>
          </a:xfrm>
          <a:prstGeom prst="rect">
            <a:avLst/>
          </a:prstGeom>
          <a:noFill/>
        </p:spPr>
        <p:txBody>
          <a:bodyPr wrap="square" rtlCol="0">
            <a:spAutoFit/>
          </a:bodyPr>
          <a:lstStyle/>
          <a:p>
            <a:pPr>
              <a:buClr>
                <a:schemeClr val="bg1"/>
              </a:buClr>
            </a:pPr>
            <a:r>
              <a:rPr lang="en-US" sz="2000" b="1" dirty="0">
                <a:solidFill>
                  <a:srgbClr val="FFC000"/>
                </a:solidFill>
                <a:ea typeface="Tahoma" panose="020B0604030504040204" pitchFamily="34" charset="0"/>
                <a:cs typeface="Tahoma" panose="020B0604030504040204" pitchFamily="34" charset="0"/>
              </a:rPr>
              <a:t>D.</a:t>
            </a:r>
            <a:r>
              <a:rPr lang="vi-VN" sz="2000" b="1" dirty="0">
                <a:solidFill>
                  <a:srgbClr val="FFC000"/>
                </a:solidFill>
                <a:ea typeface="Tahoma" panose="020B0604030504040204" pitchFamily="34" charset="0"/>
                <a:cs typeface="Tahoma" panose="020B0604030504040204" pitchFamily="34" charset="0"/>
              </a:rPr>
              <a:t> </a:t>
            </a:r>
            <a:r>
              <a:rPr lang="en-US" sz="2000" b="1" dirty="0" err="1">
                <a:solidFill>
                  <a:schemeClr val="bg1"/>
                </a:solidFill>
              </a:rPr>
              <a:t>Không</a:t>
            </a:r>
            <a:r>
              <a:rPr lang="en-US" sz="2000" b="1" dirty="0">
                <a:solidFill>
                  <a:schemeClr val="bg1"/>
                </a:solidFill>
              </a:rPr>
              <a:t> </a:t>
            </a:r>
            <a:r>
              <a:rPr lang="en-US" sz="2000" b="1" dirty="0" err="1">
                <a:solidFill>
                  <a:schemeClr val="bg1"/>
                </a:solidFill>
              </a:rPr>
              <a:t>thể</a:t>
            </a:r>
            <a:r>
              <a:rPr lang="en-US" sz="2000" b="1" dirty="0">
                <a:solidFill>
                  <a:schemeClr val="bg1"/>
                </a:solidFill>
              </a:rPr>
              <a:t> </a:t>
            </a:r>
            <a:r>
              <a:rPr lang="en-US" sz="2000" b="1" dirty="0" err="1">
                <a:solidFill>
                  <a:schemeClr val="bg1"/>
                </a:solidFill>
              </a:rPr>
              <a:t>dự</a:t>
            </a:r>
            <a:r>
              <a:rPr lang="en-US" sz="2000" b="1" dirty="0">
                <a:solidFill>
                  <a:schemeClr val="bg1"/>
                </a:solidFill>
              </a:rPr>
              <a:t> </a:t>
            </a:r>
            <a:r>
              <a:rPr lang="en-US" sz="2000" b="1" dirty="0" err="1">
                <a:solidFill>
                  <a:schemeClr val="bg1"/>
                </a:solidFill>
              </a:rPr>
              <a:t>đoán</a:t>
            </a:r>
            <a:r>
              <a:rPr lang="en-US" sz="2000" b="1" dirty="0">
                <a:solidFill>
                  <a:schemeClr val="bg1"/>
                </a:solidFill>
              </a:rPr>
              <a:t>.</a:t>
            </a:r>
          </a:p>
          <a:p>
            <a:pPr>
              <a:buClr>
                <a:schemeClr val="bg1"/>
              </a:buClr>
            </a:pPr>
            <a:endParaRPr lang="en-US" sz="2000" b="1" dirty="0">
              <a:solidFill>
                <a:schemeClr val="bg1"/>
              </a:solidFill>
              <a:ea typeface="Tahoma" panose="020B0604030504040204" pitchFamily="34" charset="0"/>
              <a:cs typeface="Tahoma" panose="020B0604030504040204" pitchFamily="34"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1640334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34294F01-75A2-47C6-8975-F699C21E23C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2084" y="-49893"/>
            <a:ext cx="3468041" cy="3107834"/>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3947076"/>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700247" y="3088789"/>
            <a:ext cx="10872190" cy="177827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702294" y="3143209"/>
            <a:ext cx="5439652"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Câu</a:t>
            </a:r>
            <a:r>
              <a:rPr kumimoji="0" lang="en-US" sz="2400" b="1" i="0" u="none" strike="noStrike" kern="1200" cap="none" spc="0" normalizeH="0" noProof="0" dirty="0">
                <a:ln>
                  <a:noFill/>
                </a:ln>
                <a:solidFill>
                  <a:prstClr val="white"/>
                </a:solidFill>
                <a:effectLst/>
                <a:uLnTx/>
                <a:uFillTx/>
                <a:latin typeface="Calibri" panose="020F0502020204030204"/>
                <a:ea typeface="+mn-ea"/>
                <a:cs typeface="+mn-cs"/>
              </a:rPr>
              <a:t> 10: Cho </a:t>
            </a:r>
            <a:r>
              <a:rPr kumimoji="0" lang="en-US" sz="2400" b="1" i="0" u="none" strike="noStrike" kern="1200" cap="none" spc="0" normalizeH="0" noProof="0" dirty="0" err="1">
                <a:ln>
                  <a:noFill/>
                </a:ln>
                <a:solidFill>
                  <a:prstClr val="white"/>
                </a:solidFill>
                <a:effectLst/>
                <a:uLnTx/>
                <a:uFillTx/>
                <a:latin typeface="Calibri" panose="020F0502020204030204"/>
                <a:ea typeface="+mn-ea"/>
                <a:cs typeface="+mn-cs"/>
              </a:rPr>
              <a:t>mạch</a:t>
            </a:r>
            <a:r>
              <a:rPr kumimoji="0" lang="en-US" sz="2400" b="1" i="0" u="none" strike="noStrike" kern="1200" cap="none" spc="0" normalizeH="0" noProof="0" dirty="0">
                <a:ln>
                  <a:noFill/>
                </a:ln>
                <a:solidFill>
                  <a:prstClr val="white"/>
                </a:solidFill>
                <a:effectLst/>
                <a:uLnTx/>
                <a:uFillTx/>
                <a:latin typeface="Calibri" panose="020F0502020204030204"/>
                <a:ea typeface="+mn-ea"/>
                <a:cs typeface="+mn-cs"/>
              </a:rPr>
              <a:t> so </a:t>
            </a:r>
            <a:r>
              <a:rPr kumimoji="0" lang="en-US" sz="2400" b="1" i="0" u="none" strike="noStrike" kern="1200" cap="none" spc="0" normalizeH="0" noProof="0" dirty="0" err="1">
                <a:ln>
                  <a:noFill/>
                </a:ln>
                <a:solidFill>
                  <a:prstClr val="white"/>
                </a:solidFill>
                <a:effectLst/>
                <a:uLnTx/>
                <a:uFillTx/>
                <a:latin typeface="Calibri" panose="020F0502020204030204"/>
                <a:ea typeface="+mn-ea"/>
                <a:cs typeface="+mn-cs"/>
              </a:rPr>
              <a:t>sánh</a:t>
            </a:r>
            <a:r>
              <a:rPr kumimoji="0" lang="en-US" sz="24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400" b="1" i="0" u="none" strike="noStrike" kern="1200" cap="none" spc="0" normalizeH="0" noProof="0" dirty="0" err="1">
                <a:ln>
                  <a:noFill/>
                </a:ln>
                <a:solidFill>
                  <a:prstClr val="white"/>
                </a:solidFill>
                <a:effectLst/>
                <a:uLnTx/>
                <a:uFillTx/>
                <a:latin typeface="Calibri" panose="020F0502020204030204"/>
                <a:ea typeface="+mn-ea"/>
                <a:cs typeface="+mn-cs"/>
              </a:rPr>
              <a:t>như</a:t>
            </a:r>
            <a:r>
              <a:rPr kumimoji="0" lang="en-US" sz="24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400" b="1" i="0" u="none" strike="noStrike" kern="1200" cap="none" spc="0" normalizeH="0" noProof="0" dirty="0" err="1">
                <a:ln>
                  <a:noFill/>
                </a:ln>
                <a:solidFill>
                  <a:prstClr val="white"/>
                </a:solidFill>
                <a:effectLst/>
                <a:uLnTx/>
                <a:uFillTx/>
                <a:latin typeface="Calibri" panose="020F0502020204030204"/>
                <a:ea typeface="+mn-ea"/>
                <a:cs typeface="+mn-cs"/>
              </a:rPr>
              <a:t>hình</a:t>
            </a:r>
            <a:r>
              <a:rPr kumimoji="0" lang="en-US" sz="2400" b="1" i="0" u="none" strike="noStrike" kern="1200" cap="none" spc="0" normalizeH="0" noProof="0" dirty="0">
                <a:ln>
                  <a:noFill/>
                </a:ln>
                <a:solidFill>
                  <a:prstClr val="white"/>
                </a:solidFill>
                <a:effectLst/>
                <a:uLnTx/>
                <a:uFillTx/>
                <a:latin typeface="Calibri" panose="020F0502020204030204"/>
                <a:ea typeface="+mn-ea"/>
                <a:cs typeface="+mn-cs"/>
              </a:rPr>
              <a:t> </a:t>
            </a:r>
            <a:r>
              <a:rPr lang="vi-VN" sz="2400" b="1" dirty="0">
                <a:solidFill>
                  <a:prstClr val="white"/>
                </a:solidFill>
                <a:latin typeface="Calibri" panose="020F0502020204030204"/>
              </a:rPr>
              <a:t>bên</a:t>
            </a:r>
            <a:r>
              <a:rPr kumimoji="0" lang="en-US" sz="2400" b="1" i="0" u="none" strike="noStrike" kern="1200" cap="none" spc="0" normalizeH="0" noProof="0" dirty="0">
                <a:ln>
                  <a:noFill/>
                </a:ln>
                <a:solidFill>
                  <a:prstClr val="white"/>
                </a:solidFill>
                <a:effectLst/>
                <a:uLnTx/>
                <a:uFillTx/>
                <a:latin typeface="Calibri" panose="020F0502020204030204"/>
                <a:ea typeface="+mn-ea"/>
                <a:cs typeface="+mn-cs"/>
              </a:rPr>
              <a:t>. </a:t>
            </a:r>
            <a:r>
              <a:rPr lang="vi-VN" sz="2400" b="1" dirty="0">
                <a:solidFill>
                  <a:prstClr val="white"/>
                </a:solidFill>
                <a:latin typeface="Calibri" panose="020F0502020204030204"/>
              </a:rPr>
              <a:t>Ta viết được p</a:t>
            </a:r>
            <a:r>
              <a:rPr kumimoji="0" lang="en-US" sz="2400" b="1" i="0" u="none" strike="noStrike" kern="1200" cap="none" spc="0" normalizeH="0" noProof="0" dirty="0" err="1">
                <a:ln>
                  <a:noFill/>
                </a:ln>
                <a:solidFill>
                  <a:prstClr val="white"/>
                </a:solidFill>
                <a:effectLst/>
                <a:uLnTx/>
                <a:uFillTx/>
                <a:latin typeface="Calibri" panose="020F0502020204030204"/>
                <a:ea typeface="+mn-ea"/>
                <a:cs typeface="+mn-cs"/>
              </a:rPr>
              <a:t>hương</a:t>
            </a:r>
            <a:r>
              <a:rPr kumimoji="0" lang="en-US" sz="24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400" b="1" i="0" u="none" strike="noStrike" kern="1200" cap="none" spc="0" normalizeH="0" noProof="0" dirty="0" err="1">
                <a:ln>
                  <a:noFill/>
                </a:ln>
                <a:solidFill>
                  <a:prstClr val="white"/>
                </a:solidFill>
                <a:effectLst/>
                <a:uLnTx/>
                <a:uFillTx/>
                <a:latin typeface="Calibri" panose="020F0502020204030204"/>
                <a:ea typeface="+mn-ea"/>
                <a:cs typeface="+mn-cs"/>
              </a:rPr>
              <a:t>trình</a:t>
            </a:r>
            <a:r>
              <a:rPr kumimoji="0" lang="en-US" sz="2400" b="1" i="0" u="none" strike="noStrike" kern="1200" cap="none" spc="0" normalizeH="0" noProof="0" dirty="0">
                <a:ln>
                  <a:noFill/>
                </a:ln>
                <a:solidFill>
                  <a:prstClr val="white"/>
                </a:solidFill>
                <a:effectLst/>
                <a:uLnTx/>
                <a:uFillTx/>
                <a:latin typeface="Calibri" panose="020F0502020204030204"/>
                <a:ea typeface="+mn-ea"/>
                <a:cs typeface="+mn-cs"/>
              </a:rPr>
              <a:t> logic </a:t>
            </a:r>
            <a:r>
              <a:rPr kumimoji="0" lang="en-US" sz="2400" b="1" i="0" u="none" strike="noStrike" kern="1200" cap="none" spc="0" normalizeH="0" noProof="0" dirty="0" err="1">
                <a:ln>
                  <a:noFill/>
                </a:ln>
                <a:solidFill>
                  <a:prstClr val="white"/>
                </a:solidFill>
                <a:effectLst/>
                <a:uLnTx/>
                <a:uFillTx/>
                <a:latin typeface="Calibri" panose="020F0502020204030204"/>
                <a:ea typeface="+mn-ea"/>
                <a:cs typeface="+mn-cs"/>
              </a:rPr>
              <a:t>của</a:t>
            </a:r>
            <a:r>
              <a:rPr kumimoji="0" lang="en-US" sz="2400" b="1" i="0" u="none" strike="noStrike" kern="1200" cap="none" spc="0" normalizeH="0" noProof="0" dirty="0">
                <a:ln>
                  <a:noFill/>
                </a:ln>
                <a:solidFill>
                  <a:prstClr val="white"/>
                </a:solidFill>
                <a:effectLst/>
                <a:uLnTx/>
                <a:uFillTx/>
                <a:latin typeface="Calibri" panose="020F0502020204030204"/>
                <a:ea typeface="+mn-ea"/>
                <a:cs typeface="+mn-cs"/>
              </a:rPr>
              <a:t> Y </a:t>
            </a:r>
            <a:r>
              <a:rPr kumimoji="0" lang="en-US" sz="2400" b="1" i="0" u="none" strike="noStrike" kern="1200" cap="none" spc="0" normalizeH="0" noProof="0" dirty="0" err="1">
                <a:ln>
                  <a:noFill/>
                </a:ln>
                <a:solidFill>
                  <a:prstClr val="white"/>
                </a:solidFill>
                <a:effectLst/>
                <a:uLnTx/>
                <a:uFillTx/>
                <a:latin typeface="Calibri" panose="020F0502020204030204"/>
                <a:ea typeface="+mn-ea"/>
                <a:cs typeface="+mn-cs"/>
              </a:rPr>
              <a:t>là</a:t>
            </a:r>
            <a:r>
              <a:rPr kumimoji="0" lang="en-US" sz="2400" b="1" i="0" u="none" strike="noStrike" kern="1200" cap="none" spc="0" normalizeH="0" noProof="0" dirty="0">
                <a:ln>
                  <a:noFill/>
                </a:ln>
                <a:solidFill>
                  <a:prstClr val="white"/>
                </a:solidFill>
                <a:effectLst/>
                <a:uLnTx/>
                <a:uFillTx/>
                <a:latin typeface="Calibri" panose="020F0502020204030204"/>
                <a:ea typeface="+mn-ea"/>
                <a:cs typeface="+mn-cs"/>
              </a:rPr>
              <a:t>: </a:t>
            </a:r>
            <a:endPar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bang b">
            <a:extLst>
              <a:ext uri="{FF2B5EF4-FFF2-40B4-BE49-F238E27FC236}">
                <a16:creationId xmlns:a16="http://schemas.microsoft.com/office/drawing/2014/main" id="{D0E6AFB4-275F-4728-9A13-27E00F9EA3A2}"/>
              </a:ext>
            </a:extLst>
          </p:cNvPr>
          <p:cNvSpPr/>
          <p:nvPr/>
        </p:nvSpPr>
        <p:spPr>
          <a:xfrm flipH="1">
            <a:off x="6135895" y="5100583"/>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806332"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25" name="cau hoi b">
                <a:extLst>
                  <a:ext uri="{FF2B5EF4-FFF2-40B4-BE49-F238E27FC236}">
                    <a16:creationId xmlns:a16="http://schemas.microsoft.com/office/drawing/2014/main" id="{9897B1B9-EB78-41AF-AC33-1E8F7714B11F}"/>
                  </a:ext>
                </a:extLst>
              </p:cNvPr>
              <p:cNvSpPr txBox="1"/>
              <p:nvPr/>
            </p:nvSpPr>
            <p:spPr>
              <a:xfrm>
                <a:off x="6435571" y="5202784"/>
                <a:ext cx="4650419" cy="400110"/>
              </a:xfrm>
              <a:prstGeom prst="rect">
                <a:avLst/>
              </a:prstGeom>
              <a:noFill/>
            </p:spPr>
            <p:txBody>
              <a:bodyPr wrap="square" rtlCol="0">
                <a:spAutoFit/>
              </a:bodyPr>
              <a:lstStyle/>
              <a:p>
                <a:pPr lvl="0">
                  <a:buClr>
                    <a:schemeClr val="bg1"/>
                  </a:buClr>
                  <a:defRPr/>
                </a:pPr>
                <a:r>
                  <a:rPr kumimoji="0" lang="en-US" sz="2000" b="1" i="0" u="none" strike="noStrike" kern="1200" cap="none" spc="0" normalizeH="0" baseline="0" noProof="0" dirty="0">
                    <a:ln>
                      <a:noFill/>
                    </a:ln>
                    <a:solidFill>
                      <a:srgbClr val="FFC000"/>
                    </a:solidFill>
                    <a:effectLst/>
                    <a:uLnTx/>
                    <a:uFillTx/>
                    <a:latin typeface="Calibri" panose="020F0502020204030204"/>
                    <a:ea typeface="Tahoma" panose="020B0604030504040204" pitchFamily="34" charset="0"/>
                    <a:cs typeface="Tahoma" panose="020B0604030504040204" pitchFamily="34" charset="0"/>
                  </a:rPr>
                  <a:t>B. </a:t>
                </a:r>
                <a14:m>
                  <m:oMath xmlns:m="http://schemas.openxmlformats.org/officeDocument/2006/math">
                    <m:r>
                      <a:rPr lang="en-US" sz="2000" b="1" i="1" smtClean="0">
                        <a:solidFill>
                          <a:schemeClr val="bg1"/>
                        </a:solidFill>
                        <a:latin typeface="Cambria Math" panose="02040503050406030204" pitchFamily="18" charset="0"/>
                      </a:rPr>
                      <m:t>𝒀</m:t>
                    </m:r>
                    <m:r>
                      <a:rPr lang="en-US" sz="2000" b="1" i="1" smtClean="0">
                        <a:solidFill>
                          <a:schemeClr val="bg1"/>
                        </a:solidFill>
                        <a:latin typeface="Cambria Math" panose="02040503050406030204" pitchFamily="18" charset="0"/>
                      </a:rPr>
                      <m:t>=</m:t>
                    </m:r>
                    <m:acc>
                      <m:accPr>
                        <m:chr m:val="̅"/>
                        <m:ctrlPr>
                          <a:rPr lang="en-US" sz="2000" b="1" i="1">
                            <a:solidFill>
                              <a:schemeClr val="bg1"/>
                            </a:solidFill>
                            <a:latin typeface="Cambria Math" panose="02040503050406030204" pitchFamily="18" charset="0"/>
                          </a:rPr>
                        </m:ctrlPr>
                      </m:accPr>
                      <m:e>
                        <m:r>
                          <a:rPr lang="en-US" sz="2000" b="1" i="1">
                            <a:solidFill>
                              <a:schemeClr val="bg1"/>
                            </a:solidFill>
                            <a:latin typeface="Cambria Math" panose="02040503050406030204" pitchFamily="18" charset="0"/>
                          </a:rPr>
                          <m:t>𝑨</m:t>
                        </m:r>
                      </m:e>
                    </m:acc>
                    <m:acc>
                      <m:accPr>
                        <m:chr m:val="̅"/>
                        <m:ctrlPr>
                          <a:rPr lang="en-US" sz="2000" b="1" i="1">
                            <a:solidFill>
                              <a:schemeClr val="bg1"/>
                            </a:solidFill>
                            <a:latin typeface="Cambria Math" panose="02040503050406030204" pitchFamily="18" charset="0"/>
                          </a:rPr>
                        </m:ctrlPr>
                      </m:accPr>
                      <m:e>
                        <m:r>
                          <a:rPr lang="en-US" sz="2000" b="1" i="1">
                            <a:solidFill>
                              <a:schemeClr val="bg1"/>
                            </a:solidFill>
                            <a:latin typeface="Cambria Math" panose="02040503050406030204" pitchFamily="18" charset="0"/>
                          </a:rPr>
                          <m:t>𝑩</m:t>
                        </m:r>
                      </m:e>
                    </m:acc>
                  </m:oMath>
                </a14:m>
                <a:r>
                  <a:rPr kumimoji="0" lang="en-US" sz="2000" b="1" i="0" u="none" strike="noStrike" kern="1200" cap="none" spc="0" normalizeH="0" baseline="0" noProof="0" dirty="0">
                    <a:ln>
                      <a:noFill/>
                    </a:ln>
                    <a:solidFill>
                      <a:schemeClr val="bg1"/>
                    </a:solidFill>
                    <a:effectLst/>
                    <a:uLnTx/>
                    <a:uFillTx/>
                    <a:latin typeface="Calibri" panose="020F0502020204030204"/>
                    <a:ea typeface="Tahoma" panose="020B0604030504040204" pitchFamily="34" charset="0"/>
                    <a:cs typeface="Tahoma" panose="020B0604030504040204" pitchFamily="34" charset="0"/>
                  </a:rPr>
                  <a:t>.</a:t>
                </a:r>
              </a:p>
            </p:txBody>
          </p:sp>
        </mc:Choice>
        <mc:Fallback xmlns="">
          <p:sp>
            <p:nvSpPr>
              <p:cNvPr id="25" name="cau hoi b">
                <a:extLst>
                  <a:ext uri="{FF2B5EF4-FFF2-40B4-BE49-F238E27FC236}">
                    <a16:creationId xmlns:a16="http://schemas.microsoft.com/office/drawing/2014/main" id="{9897B1B9-EB78-41AF-AC33-1E8F7714B11F}"/>
                  </a:ext>
                </a:extLst>
              </p:cNvPr>
              <p:cNvSpPr txBox="1">
                <a:spLocks noRot="1" noChangeAspect="1" noMove="1" noResize="1" noEditPoints="1" noAdjustHandles="1" noChangeArrowheads="1" noChangeShapeType="1" noTextEdit="1"/>
              </p:cNvSpPr>
              <p:nvPr/>
            </p:nvSpPr>
            <p:spPr>
              <a:xfrm>
                <a:off x="6435571" y="5202784"/>
                <a:ext cx="4650419" cy="400110"/>
              </a:xfrm>
              <a:prstGeom prst="rect">
                <a:avLst/>
              </a:prstGeom>
              <a:blipFill>
                <a:blip r:embed="rId11"/>
                <a:stretch>
                  <a:fillRect l="-1442" t="-7576" b="-2575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cau hoi c">
                <a:extLst>
                  <a:ext uri="{FF2B5EF4-FFF2-40B4-BE49-F238E27FC236}">
                    <a16:creationId xmlns:a16="http://schemas.microsoft.com/office/drawing/2014/main" id="{D96707EC-5A82-4050-B897-6DBAB63AC957}"/>
                  </a:ext>
                </a:extLst>
              </p:cNvPr>
              <p:cNvSpPr txBox="1"/>
              <p:nvPr/>
            </p:nvSpPr>
            <p:spPr>
              <a:xfrm>
                <a:off x="1106007" y="6061185"/>
                <a:ext cx="4650419" cy="400110"/>
              </a:xfrm>
              <a:prstGeom prst="rect">
                <a:avLst/>
              </a:prstGeom>
              <a:noFill/>
            </p:spPr>
            <p:txBody>
              <a:bodyPr wrap="square" rtlCol="0">
                <a:spAutoFit/>
              </a:bodyPr>
              <a:lstStyle/>
              <a:p>
                <a:pPr lvl="0">
                  <a:buClr>
                    <a:schemeClr val="bg1"/>
                  </a:buClr>
                  <a:defRPr/>
                </a:pPr>
                <a:r>
                  <a:rPr kumimoji="0" lang="en-US" sz="2000" b="1" i="0" u="none" strike="noStrike" kern="1200" cap="none" spc="0" normalizeH="0" baseline="0" noProof="0" dirty="0">
                    <a:ln>
                      <a:noFill/>
                    </a:ln>
                    <a:solidFill>
                      <a:srgbClr val="FFC000"/>
                    </a:solidFill>
                    <a:effectLst/>
                    <a:uLnTx/>
                    <a:uFillTx/>
                    <a:latin typeface="Calibri" panose="020F0502020204030204"/>
                    <a:ea typeface="Tahoma" panose="020B0604030504040204" pitchFamily="34" charset="0"/>
                    <a:cs typeface="Tahoma" panose="020B0604030504040204" pitchFamily="34" charset="0"/>
                  </a:rPr>
                  <a:t>C. </a:t>
                </a:r>
                <a14:m>
                  <m:oMath xmlns:m="http://schemas.openxmlformats.org/officeDocument/2006/math">
                    <m:r>
                      <a:rPr lang="en-US" sz="2000" b="1" i="1" smtClean="0">
                        <a:solidFill>
                          <a:schemeClr val="bg1"/>
                        </a:solidFill>
                        <a:latin typeface="Cambria Math" panose="02040503050406030204" pitchFamily="18" charset="0"/>
                      </a:rPr>
                      <m:t>𝒀</m:t>
                    </m:r>
                    <m:r>
                      <a:rPr lang="en-US" sz="2000" b="1" i="1" smtClean="0">
                        <a:solidFill>
                          <a:schemeClr val="bg1"/>
                        </a:solidFill>
                        <a:latin typeface="Cambria Math" panose="02040503050406030204" pitchFamily="18" charset="0"/>
                      </a:rPr>
                      <m:t>=</m:t>
                    </m:r>
                    <m:r>
                      <a:rPr lang="en-US" sz="2000" b="1" i="1" smtClean="0">
                        <a:solidFill>
                          <a:schemeClr val="bg1"/>
                        </a:solidFill>
                        <a:latin typeface="Cambria Math" panose="02040503050406030204" pitchFamily="18" charset="0"/>
                      </a:rPr>
                      <m:t>𝑨</m:t>
                    </m:r>
                    <m:r>
                      <a:rPr lang="en-US" sz="2000" b="1" i="1" smtClean="0">
                        <a:solidFill>
                          <a:schemeClr val="bg1"/>
                        </a:solidFill>
                        <a:latin typeface="Cambria Math" panose="02040503050406030204" pitchFamily="18" charset="0"/>
                      </a:rPr>
                      <m:t>+</m:t>
                    </m:r>
                    <m:r>
                      <a:rPr lang="en-US" sz="2000" b="1" i="1" smtClean="0">
                        <a:solidFill>
                          <a:schemeClr val="bg1"/>
                        </a:solidFill>
                        <a:latin typeface="Cambria Math" panose="02040503050406030204" pitchFamily="18" charset="0"/>
                      </a:rPr>
                      <m:t>𝑩</m:t>
                    </m:r>
                  </m:oMath>
                </a14:m>
                <a:r>
                  <a:rPr kumimoji="0" lang="en-US" sz="2000" b="1" i="0" u="none" strike="noStrike" kern="1200" cap="none" spc="0" normalizeH="0" baseline="0" noProof="0" dirty="0">
                    <a:ln>
                      <a:noFill/>
                    </a:ln>
                    <a:solidFill>
                      <a:schemeClr val="bg1"/>
                    </a:solidFill>
                    <a:effectLst/>
                    <a:uLnTx/>
                    <a:uFillTx/>
                    <a:latin typeface="Calibri" panose="020F0502020204030204"/>
                    <a:ea typeface="Tahoma" panose="020B0604030504040204" pitchFamily="34" charset="0"/>
                    <a:cs typeface="Tahoma" panose="020B0604030504040204" pitchFamily="34" charset="0"/>
                  </a:rPr>
                  <a:t>.</a:t>
                </a:r>
              </a:p>
            </p:txBody>
          </p:sp>
        </mc:Choice>
        <mc:Fallback xmlns="">
          <p:sp>
            <p:nvSpPr>
              <p:cNvPr id="27" name="cau hoi c">
                <a:extLst>
                  <a:ext uri="{FF2B5EF4-FFF2-40B4-BE49-F238E27FC236}">
                    <a16:creationId xmlns:a16="http://schemas.microsoft.com/office/drawing/2014/main" id="{D96707EC-5A82-4050-B897-6DBAB63AC957}"/>
                  </a:ext>
                </a:extLst>
              </p:cNvPr>
              <p:cNvSpPr txBox="1">
                <a:spLocks noRot="1" noChangeAspect="1" noMove="1" noResize="1" noEditPoints="1" noAdjustHandles="1" noChangeArrowheads="1" noChangeShapeType="1" noTextEdit="1"/>
              </p:cNvSpPr>
              <p:nvPr/>
            </p:nvSpPr>
            <p:spPr>
              <a:xfrm>
                <a:off x="1106007" y="6061185"/>
                <a:ext cx="4650419" cy="400110"/>
              </a:xfrm>
              <a:prstGeom prst="rect">
                <a:avLst/>
              </a:prstGeom>
              <a:blipFill>
                <a:blip r:embed="rId12"/>
                <a:stretch>
                  <a:fillRect l="-1311" t="-7576" b="-25758"/>
                </a:stretch>
              </a:blipFill>
            </p:spPr>
            <p:txBody>
              <a:bodyPr/>
              <a:lstStyle/>
              <a:p>
                <a:r>
                  <a:rPr lang="en-US">
                    <a:noFill/>
                  </a:rPr>
                  <a:t> </a:t>
                </a:r>
              </a:p>
            </p:txBody>
          </p:sp>
        </mc:Fallback>
      </mc:AlternateContent>
      <p:sp>
        <p:nvSpPr>
          <p:cNvPr id="31" name="bang a">
            <a:extLst>
              <a:ext uri="{FF2B5EF4-FFF2-40B4-BE49-F238E27FC236}">
                <a16:creationId xmlns:a16="http://schemas.microsoft.com/office/drawing/2014/main" id="{8DD63B39-09F3-4F04-83CD-408FC7619A90}"/>
              </a:ext>
            </a:extLst>
          </p:cNvPr>
          <p:cNvSpPr/>
          <p:nvPr/>
        </p:nvSpPr>
        <p:spPr>
          <a:xfrm flipH="1">
            <a:off x="806332" y="5094961"/>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6135895"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33" name="cau hoi a">
                <a:extLst>
                  <a:ext uri="{FF2B5EF4-FFF2-40B4-BE49-F238E27FC236}">
                    <a16:creationId xmlns:a16="http://schemas.microsoft.com/office/drawing/2014/main" id="{9B5DABB8-849A-4D2D-930C-9CA07BFC5BDE}"/>
                  </a:ext>
                </a:extLst>
              </p:cNvPr>
              <p:cNvSpPr txBox="1"/>
              <p:nvPr/>
            </p:nvSpPr>
            <p:spPr>
              <a:xfrm>
                <a:off x="1106008" y="5197162"/>
                <a:ext cx="4650419" cy="400110"/>
              </a:xfrm>
              <a:prstGeom prst="rect">
                <a:avLst/>
              </a:prstGeom>
              <a:noFill/>
            </p:spPr>
            <p:txBody>
              <a:bodyPr wrap="square" rtlCol="0">
                <a:spAutoFit/>
              </a:bodyPr>
              <a:lstStyle/>
              <a:p>
                <a:pPr lvl="0">
                  <a:buClr>
                    <a:schemeClr val="bg1"/>
                  </a:buClr>
                  <a:defRPr/>
                </a:pPr>
                <a:r>
                  <a:rPr kumimoji="0" lang="en-US" sz="2000" b="1" i="0" u="none" strike="noStrike" kern="1200" cap="none" spc="0" normalizeH="0" baseline="0" noProof="0" dirty="0">
                    <a:ln>
                      <a:noFill/>
                    </a:ln>
                    <a:solidFill>
                      <a:srgbClr val="FFC000"/>
                    </a:solidFill>
                    <a:effectLst/>
                    <a:uLnTx/>
                    <a:uFillTx/>
                    <a:latin typeface="Calibri" panose="020F0502020204030204"/>
                    <a:ea typeface="Tahoma" panose="020B0604030504040204" pitchFamily="34" charset="0"/>
                    <a:cs typeface="Tahoma" panose="020B0604030504040204" pitchFamily="34" charset="0"/>
                  </a:rPr>
                  <a:t>A. </a:t>
                </a:r>
                <a14:m>
                  <m:oMath xmlns:m="http://schemas.openxmlformats.org/officeDocument/2006/math">
                    <m:r>
                      <a:rPr lang="en-US" sz="2000" b="1" i="1" smtClean="0">
                        <a:solidFill>
                          <a:schemeClr val="bg1"/>
                        </a:solidFill>
                        <a:latin typeface="Cambria Math" panose="02040503050406030204" pitchFamily="18" charset="0"/>
                      </a:rPr>
                      <m:t>𝒀</m:t>
                    </m:r>
                    <m:r>
                      <a:rPr lang="en-US" sz="2000" b="1" i="1" smtClean="0">
                        <a:solidFill>
                          <a:schemeClr val="bg1"/>
                        </a:solidFill>
                        <a:latin typeface="Cambria Math" panose="02040503050406030204" pitchFamily="18" charset="0"/>
                      </a:rPr>
                      <m:t>=</m:t>
                    </m:r>
                    <m:r>
                      <a:rPr lang="en-US" sz="2000" b="1" i="1" smtClean="0">
                        <a:solidFill>
                          <a:schemeClr val="bg1"/>
                        </a:solidFill>
                        <a:latin typeface="Cambria Math" panose="02040503050406030204" pitchFamily="18" charset="0"/>
                      </a:rPr>
                      <m:t>𝑨𝑩</m:t>
                    </m:r>
                    <m:r>
                      <a:rPr lang="en-US" sz="2000" b="1" i="1" smtClean="0">
                        <a:solidFill>
                          <a:schemeClr val="bg1"/>
                        </a:solidFill>
                        <a:latin typeface="Cambria Math" panose="02040503050406030204" pitchFamily="18" charset="0"/>
                      </a:rPr>
                      <m:t>.</m:t>
                    </m:r>
                  </m:oMath>
                </a14:m>
                <a:endParaRPr kumimoji="0" lang="en-US" sz="2000" b="1" i="0" u="none" strike="noStrike" kern="1200" cap="none" spc="0" normalizeH="0" baseline="0" noProof="0" dirty="0">
                  <a:ln>
                    <a:noFill/>
                  </a:ln>
                  <a:solidFill>
                    <a:schemeClr val="bg1"/>
                  </a:solidFill>
                  <a:effectLst/>
                  <a:uLnTx/>
                  <a:uFillTx/>
                  <a:latin typeface="Calibri" panose="020F0502020204030204"/>
                  <a:ea typeface="Tahoma" panose="020B0604030504040204" pitchFamily="34" charset="0"/>
                  <a:cs typeface="Tahoma" panose="020B0604030504040204" pitchFamily="34" charset="0"/>
                </a:endParaRPr>
              </a:p>
            </p:txBody>
          </p:sp>
        </mc:Choice>
        <mc:Fallback xmlns="">
          <p:sp>
            <p:nvSpPr>
              <p:cNvPr id="33" name="cau hoi a">
                <a:extLst>
                  <a:ext uri="{FF2B5EF4-FFF2-40B4-BE49-F238E27FC236}">
                    <a16:creationId xmlns:a16="http://schemas.microsoft.com/office/drawing/2014/main" id="{9B5DABB8-849A-4D2D-930C-9CA07BFC5BDE}"/>
                  </a:ext>
                </a:extLst>
              </p:cNvPr>
              <p:cNvSpPr txBox="1">
                <a:spLocks noRot="1" noChangeAspect="1" noMove="1" noResize="1" noEditPoints="1" noAdjustHandles="1" noChangeArrowheads="1" noChangeShapeType="1" noTextEdit="1"/>
              </p:cNvSpPr>
              <p:nvPr/>
            </p:nvSpPr>
            <p:spPr>
              <a:xfrm>
                <a:off x="1106008" y="5197162"/>
                <a:ext cx="4650419" cy="400110"/>
              </a:xfrm>
              <a:prstGeom prst="rect">
                <a:avLst/>
              </a:prstGeom>
              <a:blipFill>
                <a:blip r:embed="rId13"/>
                <a:stretch>
                  <a:fillRect l="-1311" t="-9231" b="-2769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cau hoi d">
                <a:extLst>
                  <a:ext uri="{FF2B5EF4-FFF2-40B4-BE49-F238E27FC236}">
                    <a16:creationId xmlns:a16="http://schemas.microsoft.com/office/drawing/2014/main" id="{42A746A3-96B8-42A5-8EFA-A104DB6B2F69}"/>
                  </a:ext>
                </a:extLst>
              </p:cNvPr>
              <p:cNvSpPr txBox="1"/>
              <p:nvPr/>
            </p:nvSpPr>
            <p:spPr>
              <a:xfrm>
                <a:off x="6435571" y="6060425"/>
                <a:ext cx="4650419" cy="400110"/>
              </a:xfrm>
              <a:prstGeom prst="rect">
                <a:avLst/>
              </a:prstGeom>
              <a:noFill/>
            </p:spPr>
            <p:txBody>
              <a:bodyPr wrap="square" rtlCol="0">
                <a:spAutoFit/>
              </a:bodyPr>
              <a:lstStyle/>
              <a:p>
                <a:pPr lvl="0">
                  <a:buClr>
                    <a:schemeClr val="bg1"/>
                  </a:buClr>
                  <a:defRPr/>
                </a:pPr>
                <a:r>
                  <a:rPr kumimoji="0" lang="en-US" sz="2000" b="1" i="0" u="none" strike="noStrike" kern="1200" cap="none" spc="0" normalizeH="0" baseline="0" noProof="0" dirty="0">
                    <a:ln>
                      <a:noFill/>
                    </a:ln>
                    <a:solidFill>
                      <a:srgbClr val="FFC000"/>
                    </a:solidFill>
                    <a:effectLst/>
                    <a:uLnTx/>
                    <a:uFillTx/>
                    <a:latin typeface="Calibri" panose="020F0502020204030204"/>
                    <a:ea typeface="Tahoma" panose="020B0604030504040204" pitchFamily="34" charset="0"/>
                    <a:cs typeface="Tahoma" panose="020B0604030504040204" pitchFamily="34" charset="0"/>
                  </a:rPr>
                  <a:t>D. </a:t>
                </a:r>
                <a14:m>
                  <m:oMath xmlns:m="http://schemas.openxmlformats.org/officeDocument/2006/math">
                    <m:r>
                      <a:rPr lang="en-US" sz="2000" b="1" i="1" smtClean="0">
                        <a:solidFill>
                          <a:schemeClr val="bg1"/>
                        </a:solidFill>
                        <a:latin typeface="Cambria Math" panose="02040503050406030204" pitchFamily="18" charset="0"/>
                      </a:rPr>
                      <m:t>𝒀</m:t>
                    </m:r>
                    <m:r>
                      <a:rPr lang="en-US" sz="2000" b="1" i="1" smtClean="0">
                        <a:solidFill>
                          <a:schemeClr val="bg1"/>
                        </a:solidFill>
                        <a:latin typeface="Cambria Math" panose="02040503050406030204" pitchFamily="18" charset="0"/>
                      </a:rPr>
                      <m:t>=</m:t>
                    </m:r>
                    <m:acc>
                      <m:accPr>
                        <m:chr m:val="̅"/>
                        <m:ctrlPr>
                          <a:rPr lang="en-US" sz="2000" b="1" i="1">
                            <a:solidFill>
                              <a:schemeClr val="bg1"/>
                            </a:solidFill>
                            <a:latin typeface="Cambria Math" panose="02040503050406030204" pitchFamily="18" charset="0"/>
                          </a:rPr>
                        </m:ctrlPr>
                      </m:accPr>
                      <m:e>
                        <m:r>
                          <a:rPr lang="en-US" sz="2000" b="1" i="1">
                            <a:solidFill>
                              <a:schemeClr val="bg1"/>
                            </a:solidFill>
                            <a:latin typeface="Cambria Math" panose="02040503050406030204" pitchFamily="18" charset="0"/>
                          </a:rPr>
                          <m:t>𝑨</m:t>
                        </m:r>
                      </m:e>
                    </m:acc>
                    <m:acc>
                      <m:accPr>
                        <m:chr m:val="̅"/>
                        <m:ctrlPr>
                          <a:rPr lang="en-US" sz="2000" b="1" i="1">
                            <a:solidFill>
                              <a:schemeClr val="bg1"/>
                            </a:solidFill>
                            <a:latin typeface="Cambria Math" panose="02040503050406030204" pitchFamily="18" charset="0"/>
                          </a:rPr>
                        </m:ctrlPr>
                      </m:accPr>
                      <m:e>
                        <m:r>
                          <a:rPr lang="en-US" sz="2000" b="1" i="1">
                            <a:solidFill>
                              <a:schemeClr val="bg1"/>
                            </a:solidFill>
                            <a:latin typeface="Cambria Math" panose="02040503050406030204" pitchFamily="18" charset="0"/>
                          </a:rPr>
                          <m:t>𝑩</m:t>
                        </m:r>
                      </m:e>
                    </m:acc>
                    <m:r>
                      <a:rPr lang="en-US" sz="2000" b="1" i="1">
                        <a:solidFill>
                          <a:schemeClr val="bg1"/>
                        </a:solidFill>
                        <a:latin typeface="Cambria Math" panose="02040503050406030204" pitchFamily="18" charset="0"/>
                      </a:rPr>
                      <m:t>+</m:t>
                    </m:r>
                    <m:r>
                      <a:rPr lang="en-US" sz="2000" b="1" i="1">
                        <a:solidFill>
                          <a:schemeClr val="bg1"/>
                        </a:solidFill>
                        <a:latin typeface="Cambria Math" panose="02040503050406030204" pitchFamily="18" charset="0"/>
                      </a:rPr>
                      <m:t>𝑿</m:t>
                    </m:r>
                  </m:oMath>
                </a14:m>
                <a:r>
                  <a:rPr kumimoji="0" lang="en-US" sz="2000" b="1" i="0" u="none" strike="noStrike" kern="1200" cap="none" spc="0" normalizeH="0" baseline="0" noProof="0" dirty="0">
                    <a:ln>
                      <a:noFill/>
                    </a:ln>
                    <a:solidFill>
                      <a:schemeClr val="bg1"/>
                    </a:solidFill>
                    <a:effectLst/>
                    <a:uLnTx/>
                    <a:uFillTx/>
                    <a:latin typeface="Calibri" panose="020F0502020204030204"/>
                    <a:ea typeface="Tahoma" panose="020B0604030504040204" pitchFamily="34" charset="0"/>
                    <a:cs typeface="Tahoma" panose="020B0604030504040204" pitchFamily="34" charset="0"/>
                  </a:rPr>
                  <a:t>.</a:t>
                </a:r>
              </a:p>
            </p:txBody>
          </p:sp>
        </mc:Choice>
        <mc:Fallback xmlns="">
          <p:sp>
            <p:nvSpPr>
              <p:cNvPr id="34" name="cau hoi d">
                <a:extLst>
                  <a:ext uri="{FF2B5EF4-FFF2-40B4-BE49-F238E27FC236}">
                    <a16:creationId xmlns:a16="http://schemas.microsoft.com/office/drawing/2014/main" id="{42A746A3-96B8-42A5-8EFA-A104DB6B2F69}"/>
                  </a:ext>
                </a:extLst>
              </p:cNvPr>
              <p:cNvSpPr txBox="1">
                <a:spLocks noRot="1" noChangeAspect="1" noMove="1" noResize="1" noEditPoints="1" noAdjustHandles="1" noChangeArrowheads="1" noChangeShapeType="1" noTextEdit="1"/>
              </p:cNvSpPr>
              <p:nvPr/>
            </p:nvSpPr>
            <p:spPr>
              <a:xfrm>
                <a:off x="6435571" y="6060425"/>
                <a:ext cx="4650419" cy="400110"/>
              </a:xfrm>
              <a:prstGeom prst="rect">
                <a:avLst/>
              </a:prstGeom>
              <a:blipFill>
                <a:blip r:embed="rId14"/>
                <a:stretch>
                  <a:fillRect l="-1442" t="-7576" b="-25758"/>
                </a:stretch>
              </a:blipFill>
            </p:spPr>
            <p:txBody>
              <a:bodyPr/>
              <a:lstStyle/>
              <a:p>
                <a:r>
                  <a:rPr lang="en-US">
                    <a:noFill/>
                  </a:rPr>
                  <a:t> </a:t>
                </a:r>
              </a:p>
            </p:txBody>
          </p:sp>
        </mc:Fallback>
      </mc:AlternateContent>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5"/>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5"/>
          <a:stretch>
            <a:fillRect/>
          </a:stretch>
        </p:blipFill>
        <p:spPr>
          <a:xfrm>
            <a:off x="12202905" y="2630411"/>
            <a:ext cx="487363" cy="487363"/>
          </a:xfrm>
          <a:prstGeom prst="rect">
            <a:avLst/>
          </a:prstGeom>
        </p:spPr>
      </p:pic>
      <p:pic>
        <p:nvPicPr>
          <p:cNvPr id="43" name="Picture 42"/>
          <p:cNvPicPr/>
          <p:nvPr/>
        </p:nvPicPr>
        <p:blipFill>
          <a:blip r:embed="rId16"/>
          <a:stretch>
            <a:fillRect/>
          </a:stretch>
        </p:blipFill>
        <p:spPr>
          <a:xfrm>
            <a:off x="7106729" y="3231005"/>
            <a:ext cx="3354691" cy="1561702"/>
          </a:xfrm>
          <a:prstGeom prst="rect">
            <a:avLst/>
          </a:prstGeom>
        </p:spPr>
      </p:pic>
    </p:spTree>
    <p:extLst>
      <p:ext uri="{BB962C8B-B14F-4D97-AF65-F5344CB8AC3E}">
        <p14:creationId xmlns:p14="http://schemas.microsoft.com/office/powerpoint/2010/main" val="2474639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6C975AF1-8BB4-444D-993E-F98C38C51C8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659905" y="3474720"/>
            <a:ext cx="10872190" cy="149865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105147" y="3705033"/>
            <a:ext cx="9981705" cy="892552"/>
          </a:xfrm>
          <a:prstGeom prst="rect">
            <a:avLst/>
          </a:prstGeom>
          <a:noFill/>
        </p:spPr>
        <p:txBody>
          <a:bodyPr wrap="square" rtlCol="0">
            <a:spAutoFit/>
          </a:bodyPr>
          <a:lstStyle/>
          <a:p>
            <a:pPr algn="ctr"/>
            <a:r>
              <a:rPr lang="en-US" sz="2600" b="1" dirty="0" err="1">
                <a:solidFill>
                  <a:schemeClr val="bg1"/>
                </a:solidFill>
              </a:rPr>
              <a:t>Câu</a:t>
            </a:r>
            <a:r>
              <a:rPr lang="en-US" sz="2600" b="1" dirty="0">
                <a:solidFill>
                  <a:schemeClr val="bg1"/>
                </a:solidFill>
              </a:rPr>
              <a:t> 11: </a:t>
            </a:r>
            <a:r>
              <a:rPr lang="en-US" sz="2600" b="1" dirty="0" err="1">
                <a:solidFill>
                  <a:schemeClr val="bg1"/>
                </a:solidFill>
              </a:rPr>
              <a:t>Để</a:t>
            </a:r>
            <a:r>
              <a:rPr lang="en-US" sz="2600" b="1" dirty="0">
                <a:solidFill>
                  <a:schemeClr val="bg1"/>
                </a:solidFill>
              </a:rPr>
              <a:t> </a:t>
            </a:r>
            <a:r>
              <a:rPr lang="en-US" sz="2600" b="1" dirty="0" err="1">
                <a:solidFill>
                  <a:schemeClr val="bg1"/>
                </a:solidFill>
              </a:rPr>
              <a:t>tạo</a:t>
            </a:r>
            <a:r>
              <a:rPr lang="en-US" sz="2600" b="1" dirty="0">
                <a:solidFill>
                  <a:schemeClr val="bg1"/>
                </a:solidFill>
              </a:rPr>
              <a:t> </a:t>
            </a:r>
            <a:r>
              <a:rPr lang="en-US" sz="2600" b="1" dirty="0" err="1">
                <a:solidFill>
                  <a:schemeClr val="bg1"/>
                </a:solidFill>
              </a:rPr>
              <a:t>thành</a:t>
            </a:r>
            <a:r>
              <a:rPr lang="en-US" sz="2600" b="1" dirty="0">
                <a:solidFill>
                  <a:schemeClr val="bg1"/>
                </a:solidFill>
              </a:rPr>
              <a:t> </a:t>
            </a:r>
            <a:r>
              <a:rPr lang="en-US" sz="2600" b="1" dirty="0" err="1">
                <a:solidFill>
                  <a:schemeClr val="bg1"/>
                </a:solidFill>
              </a:rPr>
              <a:t>một</a:t>
            </a:r>
            <a:r>
              <a:rPr lang="en-US" sz="2600" b="1" dirty="0">
                <a:solidFill>
                  <a:schemeClr val="bg1"/>
                </a:solidFill>
              </a:rPr>
              <a:t> </a:t>
            </a:r>
            <a:r>
              <a:rPr lang="en-US" sz="2600" b="1" dirty="0" err="1">
                <a:solidFill>
                  <a:schemeClr val="bg1"/>
                </a:solidFill>
              </a:rPr>
              <a:t>mạch</a:t>
            </a:r>
            <a:r>
              <a:rPr lang="en-US" sz="2600" b="1" dirty="0">
                <a:solidFill>
                  <a:schemeClr val="bg1"/>
                </a:solidFill>
              </a:rPr>
              <a:t> </a:t>
            </a:r>
            <a:r>
              <a:rPr lang="en-US" sz="2600" b="1" dirty="0" err="1">
                <a:solidFill>
                  <a:schemeClr val="bg1"/>
                </a:solidFill>
              </a:rPr>
              <a:t>đếm</a:t>
            </a:r>
            <a:r>
              <a:rPr lang="en-US" sz="2600" b="1" dirty="0">
                <a:solidFill>
                  <a:schemeClr val="bg1"/>
                </a:solidFill>
              </a:rPr>
              <a:t> </a:t>
            </a:r>
            <a:r>
              <a:rPr lang="en-US" sz="2600" b="1" dirty="0" err="1">
                <a:solidFill>
                  <a:schemeClr val="bg1"/>
                </a:solidFill>
              </a:rPr>
              <a:t>có</a:t>
            </a:r>
            <a:r>
              <a:rPr lang="en-US" sz="2600" b="1" dirty="0">
                <a:solidFill>
                  <a:schemeClr val="bg1"/>
                </a:solidFill>
              </a:rPr>
              <a:t> </a:t>
            </a:r>
            <a:r>
              <a:rPr lang="en-US" sz="2600" b="1" dirty="0" err="1">
                <a:solidFill>
                  <a:schemeClr val="bg1"/>
                </a:solidFill>
              </a:rPr>
              <a:t>khả</a:t>
            </a:r>
            <a:r>
              <a:rPr lang="en-US" sz="2600" b="1" dirty="0">
                <a:solidFill>
                  <a:schemeClr val="bg1"/>
                </a:solidFill>
              </a:rPr>
              <a:t> </a:t>
            </a:r>
            <a:r>
              <a:rPr lang="en-US" sz="2600" b="1" dirty="0" err="1">
                <a:solidFill>
                  <a:schemeClr val="bg1"/>
                </a:solidFill>
              </a:rPr>
              <a:t>năng</a:t>
            </a:r>
            <a:r>
              <a:rPr lang="en-US" sz="2600" b="1" dirty="0">
                <a:solidFill>
                  <a:schemeClr val="bg1"/>
                </a:solidFill>
              </a:rPr>
              <a:t> </a:t>
            </a:r>
            <a:r>
              <a:rPr lang="en-US" sz="2600" b="1" dirty="0" err="1">
                <a:solidFill>
                  <a:schemeClr val="bg1"/>
                </a:solidFill>
              </a:rPr>
              <a:t>đếm</a:t>
            </a:r>
            <a:r>
              <a:rPr lang="en-US" sz="2600" b="1" dirty="0">
                <a:solidFill>
                  <a:schemeClr val="bg1"/>
                </a:solidFill>
              </a:rPr>
              <a:t> </a:t>
            </a:r>
            <a:r>
              <a:rPr lang="en-US" sz="2600" b="1" dirty="0" err="1">
                <a:solidFill>
                  <a:schemeClr val="bg1"/>
                </a:solidFill>
              </a:rPr>
              <a:t>được</a:t>
            </a:r>
            <a:r>
              <a:rPr lang="en-US" sz="2600" b="1" dirty="0">
                <a:solidFill>
                  <a:schemeClr val="bg1"/>
                </a:solidFill>
              </a:rPr>
              <a:t> </a:t>
            </a:r>
            <a:r>
              <a:rPr lang="en-US" sz="2600" b="1" dirty="0" err="1">
                <a:solidFill>
                  <a:schemeClr val="bg1"/>
                </a:solidFill>
              </a:rPr>
              <a:t>từ</a:t>
            </a:r>
            <a:r>
              <a:rPr lang="en-US" sz="2600" b="1" dirty="0">
                <a:solidFill>
                  <a:schemeClr val="bg1"/>
                </a:solidFill>
              </a:rPr>
              <a:t> 0 </a:t>
            </a:r>
            <a:r>
              <a:rPr lang="en-US" sz="2600" b="1" dirty="0" err="1">
                <a:solidFill>
                  <a:schemeClr val="bg1"/>
                </a:solidFill>
              </a:rPr>
              <a:t>đến</a:t>
            </a:r>
            <a:r>
              <a:rPr lang="en-US" sz="2600" b="1" dirty="0">
                <a:solidFill>
                  <a:schemeClr val="bg1"/>
                </a:solidFill>
              </a:rPr>
              <a:t> 31 (</a:t>
            </a:r>
            <a:r>
              <a:rPr lang="en-US" sz="2600" b="1" dirty="0" err="1">
                <a:solidFill>
                  <a:schemeClr val="bg1"/>
                </a:solidFill>
              </a:rPr>
              <a:t>hệ</a:t>
            </a:r>
            <a:r>
              <a:rPr lang="en-US" sz="2600" b="1" dirty="0">
                <a:solidFill>
                  <a:schemeClr val="bg1"/>
                </a:solidFill>
              </a:rPr>
              <a:t> </a:t>
            </a:r>
            <a:r>
              <a:rPr lang="en-US" sz="2600" b="1" dirty="0" err="1">
                <a:solidFill>
                  <a:schemeClr val="bg1"/>
                </a:solidFill>
              </a:rPr>
              <a:t>thập</a:t>
            </a:r>
            <a:r>
              <a:rPr lang="en-US" sz="2600" b="1" dirty="0">
                <a:solidFill>
                  <a:schemeClr val="bg1"/>
                </a:solidFill>
              </a:rPr>
              <a:t> </a:t>
            </a:r>
            <a:r>
              <a:rPr lang="en-US" sz="2600" b="1" dirty="0" err="1">
                <a:solidFill>
                  <a:schemeClr val="bg1"/>
                </a:solidFill>
              </a:rPr>
              <a:t>phân</a:t>
            </a:r>
            <a:r>
              <a:rPr lang="en-US" sz="2600" b="1" dirty="0">
                <a:solidFill>
                  <a:schemeClr val="bg1"/>
                </a:solidFill>
              </a:rPr>
              <a:t>) ta </a:t>
            </a:r>
            <a:r>
              <a:rPr lang="en-US" sz="2600" b="1" dirty="0" err="1">
                <a:solidFill>
                  <a:schemeClr val="bg1"/>
                </a:solidFill>
              </a:rPr>
              <a:t>cần</a:t>
            </a:r>
            <a:r>
              <a:rPr lang="en-US" sz="2600" b="1" dirty="0">
                <a:solidFill>
                  <a:schemeClr val="bg1"/>
                </a:solidFill>
              </a:rPr>
              <a:t> </a:t>
            </a:r>
            <a:r>
              <a:rPr lang="en-US" sz="2600" b="1" dirty="0" err="1">
                <a:solidFill>
                  <a:schemeClr val="bg1"/>
                </a:solidFill>
              </a:rPr>
              <a:t>sử</a:t>
            </a:r>
            <a:r>
              <a:rPr lang="en-US" sz="2600" b="1" dirty="0">
                <a:solidFill>
                  <a:schemeClr val="bg1"/>
                </a:solidFill>
              </a:rPr>
              <a:t> </a:t>
            </a:r>
            <a:r>
              <a:rPr lang="en-US" sz="2600" b="1" dirty="0" err="1">
                <a:solidFill>
                  <a:schemeClr val="bg1"/>
                </a:solidFill>
              </a:rPr>
              <a:t>dụng</a:t>
            </a:r>
            <a:r>
              <a:rPr lang="en-US" sz="2600" b="1" dirty="0">
                <a:solidFill>
                  <a:schemeClr val="bg1"/>
                </a:solidFill>
              </a:rPr>
              <a:t> </a:t>
            </a:r>
            <a:r>
              <a:rPr lang="en-US" sz="2600" b="1" dirty="0" err="1">
                <a:solidFill>
                  <a:schemeClr val="bg1"/>
                </a:solidFill>
              </a:rPr>
              <a:t>tối</a:t>
            </a:r>
            <a:r>
              <a:rPr lang="en-US" sz="2600" b="1" dirty="0">
                <a:solidFill>
                  <a:schemeClr val="bg1"/>
                </a:solidFill>
              </a:rPr>
              <a:t> </a:t>
            </a:r>
            <a:r>
              <a:rPr lang="en-US" sz="2600" b="1" dirty="0" err="1">
                <a:solidFill>
                  <a:schemeClr val="bg1"/>
                </a:solidFill>
              </a:rPr>
              <a:t>thiểu</a:t>
            </a:r>
            <a:r>
              <a:rPr lang="en-US" sz="2600" b="1" dirty="0">
                <a:solidFill>
                  <a:schemeClr val="bg1"/>
                </a:solidFill>
              </a:rPr>
              <a:t> </a:t>
            </a:r>
            <a:r>
              <a:rPr lang="en-US" sz="2600" b="1" dirty="0" err="1">
                <a:solidFill>
                  <a:schemeClr val="bg1"/>
                </a:solidFill>
              </a:rPr>
              <a:t>bao</a:t>
            </a:r>
            <a:r>
              <a:rPr lang="en-US" sz="2600" b="1" dirty="0">
                <a:solidFill>
                  <a:schemeClr val="bg1"/>
                </a:solidFill>
              </a:rPr>
              <a:t> </a:t>
            </a:r>
            <a:r>
              <a:rPr lang="en-US" sz="2600" b="1" dirty="0" err="1">
                <a:solidFill>
                  <a:schemeClr val="bg1"/>
                </a:solidFill>
              </a:rPr>
              <a:t>nhiêu</a:t>
            </a:r>
            <a:r>
              <a:rPr lang="en-US" sz="2600" b="1" dirty="0">
                <a:solidFill>
                  <a:schemeClr val="bg1"/>
                </a:solidFill>
              </a:rPr>
              <a:t> flip-flop D?</a:t>
            </a:r>
          </a:p>
        </p:txBody>
      </p:sp>
      <p:sp>
        <p:nvSpPr>
          <p:cNvPr id="15" name="bang c">
            <a:extLst>
              <a:ext uri="{FF2B5EF4-FFF2-40B4-BE49-F238E27FC236}">
                <a16:creationId xmlns:a16="http://schemas.microsoft.com/office/drawing/2014/main" id="{D0E6AFB4-275F-4728-9A13-27E00F9EA3A2}"/>
              </a:ext>
            </a:extLst>
          </p:cNvPr>
          <p:cNvSpPr/>
          <p:nvPr/>
        </p:nvSpPr>
        <p:spPr>
          <a:xfrm flipH="1">
            <a:off x="804609" y="5961292"/>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6135895" y="5094961"/>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cau hoi c">
            <a:extLst>
              <a:ext uri="{FF2B5EF4-FFF2-40B4-BE49-F238E27FC236}">
                <a16:creationId xmlns:a16="http://schemas.microsoft.com/office/drawing/2014/main" id="{9897B1B9-EB78-41AF-AC33-1E8F7714B11F}"/>
              </a:ext>
            </a:extLst>
          </p:cNvPr>
          <p:cNvSpPr txBox="1"/>
          <p:nvPr/>
        </p:nvSpPr>
        <p:spPr>
          <a:xfrm>
            <a:off x="1104285" y="6026321"/>
            <a:ext cx="4650419" cy="40011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tabLst/>
              <a:defRPr/>
            </a:pPr>
            <a:r>
              <a:rPr kumimoji="0" lang="en-US" sz="2000" b="1" i="0" u="none" strike="noStrike" kern="1200" cap="none" spc="0" normalizeH="0" baseline="0" noProof="0" dirty="0">
                <a:ln>
                  <a:noFill/>
                </a:ln>
                <a:solidFill>
                  <a:srgbClr val="FFC000"/>
                </a:solidFill>
                <a:effectLst/>
                <a:uLnTx/>
                <a:uFillTx/>
                <a:latin typeface="Calibri" panose="020F0502020204030204"/>
                <a:ea typeface="Tahoma" panose="020B0604030504040204" pitchFamily="34" charset="0"/>
                <a:cs typeface="Tahoma" panose="020B0604030504040204" pitchFamily="34" charset="0"/>
              </a:rPr>
              <a:t>C. </a:t>
            </a:r>
            <a:r>
              <a:rPr kumimoji="0" lang="en-US" sz="2000" b="1" i="0" u="none" strike="noStrike" kern="1200" cap="none" spc="0" normalizeH="0" baseline="0" noProof="0" dirty="0">
                <a:ln>
                  <a:noFill/>
                </a:ln>
                <a:solidFill>
                  <a:prstClr val="white"/>
                </a:solidFill>
                <a:effectLst/>
                <a:uLnTx/>
                <a:uFillTx/>
                <a:latin typeface="Calibri" panose="020F0502020204030204"/>
                <a:ea typeface="Tahoma" panose="020B0604030504040204" pitchFamily="34" charset="0"/>
                <a:cs typeface="Tahoma" panose="020B0604030504040204" pitchFamily="34" charset="0"/>
              </a:rPr>
              <a:t>5.</a:t>
            </a:r>
          </a:p>
        </p:txBody>
      </p:sp>
      <p:sp>
        <p:nvSpPr>
          <p:cNvPr id="27" name="cau hoi b">
            <a:extLst>
              <a:ext uri="{FF2B5EF4-FFF2-40B4-BE49-F238E27FC236}">
                <a16:creationId xmlns:a16="http://schemas.microsoft.com/office/drawing/2014/main" id="{D96707EC-5A82-4050-B897-6DBAB63AC957}"/>
              </a:ext>
            </a:extLst>
          </p:cNvPr>
          <p:cNvSpPr txBox="1"/>
          <p:nvPr/>
        </p:nvSpPr>
        <p:spPr>
          <a:xfrm>
            <a:off x="6435571" y="5159990"/>
            <a:ext cx="4650419" cy="40011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tabLst/>
              <a:defRPr/>
            </a:pPr>
            <a:r>
              <a:rPr kumimoji="0" lang="en-US" sz="2000" b="1" i="0" u="none" strike="noStrike" kern="1200" cap="none" spc="0" normalizeH="0" baseline="0" noProof="0" dirty="0">
                <a:ln>
                  <a:noFill/>
                </a:ln>
                <a:solidFill>
                  <a:srgbClr val="FFC000"/>
                </a:solidFill>
                <a:effectLst/>
                <a:uLnTx/>
                <a:uFillTx/>
                <a:latin typeface="Calibri" panose="020F0502020204030204"/>
                <a:ea typeface="Tahoma" panose="020B0604030504040204" pitchFamily="34" charset="0"/>
                <a:cs typeface="Tahoma" panose="020B0604030504040204" pitchFamily="34" charset="0"/>
              </a:rPr>
              <a:t>B. </a:t>
            </a:r>
            <a:r>
              <a:rPr kumimoji="0" lang="en-US" sz="2000" b="1" i="0" u="none" strike="noStrike" kern="1200" cap="none" spc="0" normalizeH="0" baseline="0" noProof="0" dirty="0">
                <a:ln>
                  <a:noFill/>
                </a:ln>
                <a:solidFill>
                  <a:prstClr val="white"/>
                </a:solidFill>
                <a:effectLst/>
                <a:uLnTx/>
                <a:uFillTx/>
                <a:latin typeface="Calibri" panose="020F0502020204030204"/>
                <a:ea typeface="Tahoma" panose="020B0604030504040204" pitchFamily="34" charset="0"/>
                <a:cs typeface="Tahoma" panose="020B0604030504040204" pitchFamily="34" charset="0"/>
              </a:rPr>
              <a:t>4.</a:t>
            </a:r>
          </a:p>
        </p:txBody>
      </p:sp>
      <p:sp>
        <p:nvSpPr>
          <p:cNvPr id="31" name="bang a">
            <a:extLst>
              <a:ext uri="{FF2B5EF4-FFF2-40B4-BE49-F238E27FC236}">
                <a16:creationId xmlns:a16="http://schemas.microsoft.com/office/drawing/2014/main" id="{8DD63B39-09F3-4F04-83CD-408FC7619A90}"/>
              </a:ext>
            </a:extLst>
          </p:cNvPr>
          <p:cNvSpPr/>
          <p:nvPr/>
        </p:nvSpPr>
        <p:spPr>
          <a:xfrm flipH="1">
            <a:off x="806332" y="5094961"/>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6135895"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1106008" y="5159990"/>
            <a:ext cx="4650419" cy="40011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tabLst/>
              <a:defRPr/>
            </a:pPr>
            <a:r>
              <a:rPr kumimoji="0" lang="en-US" sz="2000" b="1" i="0" u="none" strike="noStrike" kern="1200" cap="none" spc="0" normalizeH="0" baseline="0" noProof="0" dirty="0">
                <a:ln>
                  <a:noFill/>
                </a:ln>
                <a:solidFill>
                  <a:srgbClr val="FFC000"/>
                </a:solidFill>
                <a:effectLst/>
                <a:uLnTx/>
                <a:uFillTx/>
                <a:latin typeface="Calibri" panose="020F0502020204030204"/>
                <a:ea typeface="Tahoma" panose="020B0604030504040204" pitchFamily="34" charset="0"/>
                <a:cs typeface="Tahoma" panose="020B0604030504040204" pitchFamily="34" charset="0"/>
              </a:rPr>
              <a:t>A. </a:t>
            </a:r>
            <a:r>
              <a:rPr kumimoji="0" lang="en-US" sz="2000" b="1" i="0" u="none" strike="noStrike" kern="1200" cap="none" spc="0" normalizeH="0" baseline="0" noProof="0" dirty="0">
                <a:ln>
                  <a:noFill/>
                </a:ln>
                <a:solidFill>
                  <a:prstClr val="white"/>
                </a:solidFill>
                <a:effectLst/>
                <a:uLnTx/>
                <a:uFillTx/>
                <a:latin typeface="Calibri" panose="020F0502020204030204"/>
                <a:ea typeface="Tahoma" panose="020B0604030504040204" pitchFamily="34" charset="0"/>
                <a:cs typeface="Tahoma" panose="020B0604030504040204" pitchFamily="34" charset="0"/>
              </a:rPr>
              <a:t>3.</a:t>
            </a:r>
          </a:p>
        </p:txBody>
      </p:sp>
      <p:sp>
        <p:nvSpPr>
          <p:cNvPr id="34" name="cau hoi d">
            <a:extLst>
              <a:ext uri="{FF2B5EF4-FFF2-40B4-BE49-F238E27FC236}">
                <a16:creationId xmlns:a16="http://schemas.microsoft.com/office/drawing/2014/main" id="{42A746A3-96B8-42A5-8EFA-A104DB6B2F69}"/>
              </a:ext>
            </a:extLst>
          </p:cNvPr>
          <p:cNvSpPr txBox="1"/>
          <p:nvPr/>
        </p:nvSpPr>
        <p:spPr>
          <a:xfrm>
            <a:off x="6435571" y="6023253"/>
            <a:ext cx="4650419" cy="40011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tabLst/>
              <a:defRPr/>
            </a:pPr>
            <a:r>
              <a:rPr kumimoji="0" lang="en-US" sz="2000" b="1" i="0" u="none" strike="noStrike" kern="1200" cap="none" spc="0" normalizeH="0" baseline="0" noProof="0" dirty="0">
                <a:ln>
                  <a:noFill/>
                </a:ln>
                <a:solidFill>
                  <a:srgbClr val="FFC000"/>
                </a:solidFill>
                <a:effectLst/>
                <a:uLnTx/>
                <a:uFillTx/>
                <a:latin typeface="Calibri" panose="020F0502020204030204"/>
                <a:ea typeface="Tahoma" panose="020B0604030504040204" pitchFamily="34" charset="0"/>
                <a:cs typeface="Tahoma" panose="020B0604030504040204" pitchFamily="34" charset="0"/>
              </a:rPr>
              <a:t>D. </a:t>
            </a:r>
            <a:r>
              <a:rPr kumimoji="0" lang="en-US" sz="2000" b="1" i="0" u="none" strike="noStrike" kern="1200" cap="none" spc="0" normalizeH="0" baseline="0" noProof="0" dirty="0">
                <a:ln>
                  <a:noFill/>
                </a:ln>
                <a:solidFill>
                  <a:prstClr val="white"/>
                </a:solidFill>
                <a:effectLst/>
                <a:uLnTx/>
                <a:uFillTx/>
                <a:latin typeface="Calibri" panose="020F0502020204030204"/>
                <a:ea typeface="Tahoma" panose="020B0604030504040204" pitchFamily="34" charset="0"/>
                <a:cs typeface="Tahoma" panose="020B0604030504040204" pitchFamily="34" charset="0"/>
              </a:rPr>
              <a:t>6.</a:t>
            </a: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1049987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6C975AF1-8BB4-444D-993E-F98C38C51C8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496586" y="-49894"/>
            <a:ext cx="3293539" cy="3035237"/>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39895" y="3761166"/>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920112" y="3030504"/>
            <a:ext cx="10872190" cy="150038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268704" y="2931432"/>
            <a:ext cx="5780272" cy="1508105"/>
          </a:xfrm>
          <a:prstGeom prst="rect">
            <a:avLst/>
          </a:prstGeom>
          <a:noFill/>
        </p:spPr>
        <p:txBody>
          <a:bodyPr wrap="square" rtlCol="0">
            <a:spAutoFit/>
          </a:bodyPr>
          <a:lstStyle/>
          <a:p>
            <a:pPr algn="ctr"/>
            <a:endParaRPr lang="vi-VN" sz="2300" b="1" dirty="0">
              <a:solidFill>
                <a:schemeClr val="bg1"/>
              </a:solidFill>
            </a:endParaRPr>
          </a:p>
          <a:p>
            <a:pPr algn="ctr"/>
            <a:r>
              <a:rPr lang="en-US" sz="2300" b="1" dirty="0" err="1">
                <a:solidFill>
                  <a:schemeClr val="bg1"/>
                </a:solidFill>
              </a:rPr>
              <a:t>Câu</a:t>
            </a:r>
            <a:r>
              <a:rPr lang="en-US" sz="2300" b="1" dirty="0">
                <a:solidFill>
                  <a:schemeClr val="bg1"/>
                </a:solidFill>
              </a:rPr>
              <a:t> 12: Cho </a:t>
            </a:r>
            <a:r>
              <a:rPr lang="en-US" sz="2300" b="1" dirty="0" err="1">
                <a:solidFill>
                  <a:schemeClr val="bg1"/>
                </a:solidFill>
              </a:rPr>
              <a:t>mạch</a:t>
            </a:r>
            <a:r>
              <a:rPr lang="en-US" sz="2300" b="1" dirty="0">
                <a:solidFill>
                  <a:schemeClr val="bg1"/>
                </a:solidFill>
              </a:rPr>
              <a:t> </a:t>
            </a:r>
            <a:r>
              <a:rPr lang="en-US" sz="2300" b="1" dirty="0" err="1">
                <a:solidFill>
                  <a:schemeClr val="bg1"/>
                </a:solidFill>
              </a:rPr>
              <a:t>tổ</a:t>
            </a:r>
            <a:r>
              <a:rPr lang="en-US" sz="2300" b="1" dirty="0">
                <a:solidFill>
                  <a:schemeClr val="bg1"/>
                </a:solidFill>
              </a:rPr>
              <a:t> </a:t>
            </a:r>
            <a:r>
              <a:rPr lang="en-US" sz="2300" b="1" dirty="0" err="1">
                <a:solidFill>
                  <a:schemeClr val="bg1"/>
                </a:solidFill>
              </a:rPr>
              <a:t>hợp</a:t>
            </a:r>
            <a:r>
              <a:rPr lang="en-US" sz="2300" b="1" dirty="0">
                <a:solidFill>
                  <a:schemeClr val="bg1"/>
                </a:solidFill>
              </a:rPr>
              <a:t> </a:t>
            </a:r>
            <a:r>
              <a:rPr lang="en-US" sz="2300" b="1" dirty="0" err="1">
                <a:solidFill>
                  <a:schemeClr val="bg1"/>
                </a:solidFill>
              </a:rPr>
              <a:t>như</a:t>
            </a:r>
            <a:r>
              <a:rPr lang="en-US" sz="2300" b="1" dirty="0">
                <a:solidFill>
                  <a:schemeClr val="bg1"/>
                </a:solidFill>
              </a:rPr>
              <a:t> </a:t>
            </a:r>
            <a:r>
              <a:rPr lang="en-US" sz="2300" b="1" dirty="0" err="1">
                <a:solidFill>
                  <a:schemeClr val="bg1"/>
                </a:solidFill>
              </a:rPr>
              <a:t>hình</a:t>
            </a:r>
            <a:r>
              <a:rPr lang="en-US" sz="2300" b="1" dirty="0">
                <a:solidFill>
                  <a:schemeClr val="bg1"/>
                </a:solidFill>
              </a:rPr>
              <a:t> </a:t>
            </a:r>
            <a:r>
              <a:rPr lang="en-US" sz="2300" b="1" dirty="0" err="1">
                <a:solidFill>
                  <a:schemeClr val="bg1"/>
                </a:solidFill>
              </a:rPr>
              <a:t>bên</a:t>
            </a:r>
            <a:r>
              <a:rPr lang="en-US" sz="2300" b="1" dirty="0">
                <a:solidFill>
                  <a:schemeClr val="bg1"/>
                </a:solidFill>
              </a:rPr>
              <a:t>. </a:t>
            </a:r>
            <a:r>
              <a:rPr lang="en-US" sz="2300" b="1" dirty="0" err="1">
                <a:solidFill>
                  <a:schemeClr val="bg1"/>
                </a:solidFill>
              </a:rPr>
              <a:t>Hãy</a:t>
            </a:r>
            <a:r>
              <a:rPr lang="en-US" sz="2300" b="1" dirty="0">
                <a:solidFill>
                  <a:schemeClr val="bg1"/>
                </a:solidFill>
              </a:rPr>
              <a:t> </a:t>
            </a:r>
            <a:r>
              <a:rPr lang="en-US" sz="2300" b="1" dirty="0" err="1">
                <a:solidFill>
                  <a:schemeClr val="bg1"/>
                </a:solidFill>
              </a:rPr>
              <a:t>xác</a:t>
            </a:r>
            <a:r>
              <a:rPr lang="en-US" sz="2300" b="1" dirty="0">
                <a:solidFill>
                  <a:schemeClr val="bg1"/>
                </a:solidFill>
              </a:rPr>
              <a:t> </a:t>
            </a:r>
            <a:r>
              <a:rPr lang="en-US" sz="2300" b="1" dirty="0" err="1">
                <a:solidFill>
                  <a:schemeClr val="bg1"/>
                </a:solidFill>
              </a:rPr>
              <a:t>định</a:t>
            </a:r>
            <a:r>
              <a:rPr lang="en-US" sz="2300" b="1" dirty="0">
                <a:solidFill>
                  <a:schemeClr val="bg1"/>
                </a:solidFill>
              </a:rPr>
              <a:t> </a:t>
            </a:r>
            <a:r>
              <a:rPr lang="en-US" sz="2300" b="1" dirty="0" err="1">
                <a:solidFill>
                  <a:schemeClr val="bg1"/>
                </a:solidFill>
              </a:rPr>
              <a:t>trạng</a:t>
            </a:r>
            <a:r>
              <a:rPr lang="en-US" sz="2300" b="1" dirty="0">
                <a:solidFill>
                  <a:schemeClr val="bg1"/>
                </a:solidFill>
              </a:rPr>
              <a:t> </a:t>
            </a:r>
            <a:r>
              <a:rPr lang="en-US" sz="2300" b="1" dirty="0" err="1">
                <a:solidFill>
                  <a:schemeClr val="bg1"/>
                </a:solidFill>
              </a:rPr>
              <a:t>thái</a:t>
            </a:r>
            <a:r>
              <a:rPr lang="en-US" sz="2300" b="1" dirty="0">
                <a:solidFill>
                  <a:schemeClr val="bg1"/>
                </a:solidFill>
              </a:rPr>
              <a:t> </a:t>
            </a:r>
            <a:r>
              <a:rPr lang="en-US" sz="2300" b="1" dirty="0" err="1">
                <a:solidFill>
                  <a:schemeClr val="bg1"/>
                </a:solidFill>
              </a:rPr>
              <a:t>của</a:t>
            </a:r>
            <a:r>
              <a:rPr lang="en-US" sz="2300" b="1" dirty="0">
                <a:solidFill>
                  <a:schemeClr val="bg1"/>
                </a:solidFill>
              </a:rPr>
              <a:t> F </a:t>
            </a:r>
            <a:r>
              <a:rPr lang="en-US" sz="2300" b="1" dirty="0" err="1">
                <a:solidFill>
                  <a:schemeClr val="bg1"/>
                </a:solidFill>
              </a:rPr>
              <a:t>và</a:t>
            </a:r>
            <a:r>
              <a:rPr lang="en-US" sz="2300" b="1" dirty="0">
                <a:solidFill>
                  <a:schemeClr val="bg1"/>
                </a:solidFill>
              </a:rPr>
              <a:t> Q </a:t>
            </a:r>
            <a:r>
              <a:rPr lang="en-US" sz="2300" b="1" dirty="0" err="1">
                <a:solidFill>
                  <a:schemeClr val="bg1"/>
                </a:solidFill>
              </a:rPr>
              <a:t>nếu</a:t>
            </a:r>
            <a:r>
              <a:rPr lang="en-US" sz="2300" b="1" dirty="0">
                <a:solidFill>
                  <a:schemeClr val="bg1"/>
                </a:solidFill>
              </a:rPr>
              <a:t> A = 0, B = 0, C = 1.</a:t>
            </a:r>
          </a:p>
        </p:txBody>
      </p:sp>
      <p:sp>
        <p:nvSpPr>
          <p:cNvPr id="15" name="bang c">
            <a:extLst>
              <a:ext uri="{FF2B5EF4-FFF2-40B4-BE49-F238E27FC236}">
                <a16:creationId xmlns:a16="http://schemas.microsoft.com/office/drawing/2014/main" id="{D0E6AFB4-275F-4728-9A13-27E00F9EA3A2}"/>
              </a:ext>
            </a:extLst>
          </p:cNvPr>
          <p:cNvSpPr/>
          <p:nvPr/>
        </p:nvSpPr>
        <p:spPr>
          <a:xfrm flipH="1">
            <a:off x="804609" y="5961292"/>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6135895" y="5094961"/>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cau hoi c">
            <a:extLst>
              <a:ext uri="{FF2B5EF4-FFF2-40B4-BE49-F238E27FC236}">
                <a16:creationId xmlns:a16="http://schemas.microsoft.com/office/drawing/2014/main" id="{9897B1B9-EB78-41AF-AC33-1E8F7714B11F}"/>
              </a:ext>
            </a:extLst>
          </p:cNvPr>
          <p:cNvSpPr txBox="1"/>
          <p:nvPr/>
        </p:nvSpPr>
        <p:spPr>
          <a:xfrm>
            <a:off x="1104285" y="6026321"/>
            <a:ext cx="4650419" cy="461665"/>
          </a:xfrm>
          <a:prstGeom prst="rect">
            <a:avLst/>
          </a:prstGeom>
          <a:noFill/>
        </p:spPr>
        <p:txBody>
          <a:bodyPr wrap="square" rtlCol="0">
            <a:spAutoFit/>
          </a:bodyPr>
          <a:lstStyle/>
          <a:p>
            <a:pPr>
              <a:buClr>
                <a:schemeClr val="bg1"/>
              </a:buClr>
              <a:defRPr/>
            </a:pPr>
            <a:r>
              <a:rPr kumimoji="0" lang="en-US" sz="2400" b="1" i="0" u="none" strike="noStrike" kern="1200" cap="none" spc="0" normalizeH="0" baseline="0" noProof="0" dirty="0">
                <a:ln>
                  <a:noFill/>
                </a:ln>
                <a:solidFill>
                  <a:srgbClr val="FFC000"/>
                </a:solidFill>
                <a:effectLst/>
                <a:uLnTx/>
                <a:uFillTx/>
                <a:latin typeface="Calibri" panose="020F0502020204030204"/>
                <a:ea typeface="Tahoma" panose="020B0604030504040204" pitchFamily="34" charset="0"/>
                <a:cs typeface="Tahoma" panose="020B0604030504040204" pitchFamily="34" charset="0"/>
              </a:rPr>
              <a:t>C. </a:t>
            </a:r>
            <a:r>
              <a:rPr lang="en-US" sz="2400" b="1" dirty="0">
                <a:solidFill>
                  <a:schemeClr val="bg1"/>
                </a:solidFill>
              </a:rPr>
              <a:t>F = 0, Q = 0.</a:t>
            </a:r>
          </a:p>
        </p:txBody>
      </p:sp>
      <p:sp>
        <p:nvSpPr>
          <p:cNvPr id="27" name="cau hoi b">
            <a:extLst>
              <a:ext uri="{FF2B5EF4-FFF2-40B4-BE49-F238E27FC236}">
                <a16:creationId xmlns:a16="http://schemas.microsoft.com/office/drawing/2014/main" id="{D96707EC-5A82-4050-B897-6DBAB63AC957}"/>
              </a:ext>
            </a:extLst>
          </p:cNvPr>
          <p:cNvSpPr txBox="1"/>
          <p:nvPr/>
        </p:nvSpPr>
        <p:spPr>
          <a:xfrm>
            <a:off x="6435571" y="5159990"/>
            <a:ext cx="4650419" cy="461665"/>
          </a:xfrm>
          <a:prstGeom prst="rect">
            <a:avLst/>
          </a:prstGeom>
          <a:noFill/>
        </p:spPr>
        <p:txBody>
          <a:bodyPr wrap="square" rtlCol="0">
            <a:spAutoFit/>
          </a:bodyPr>
          <a:lstStyle/>
          <a:p>
            <a:pPr lvl="0">
              <a:buClr>
                <a:schemeClr val="bg1"/>
              </a:buClr>
              <a:defRPr/>
            </a:pPr>
            <a:r>
              <a:rPr kumimoji="0" lang="en-US" sz="2400" b="1" i="0" u="none" strike="noStrike" kern="1200" cap="none" spc="0" normalizeH="0" baseline="0" noProof="0" dirty="0">
                <a:ln>
                  <a:noFill/>
                </a:ln>
                <a:solidFill>
                  <a:srgbClr val="FFC000"/>
                </a:solidFill>
                <a:effectLst/>
                <a:uLnTx/>
                <a:uFillTx/>
                <a:latin typeface="Calibri" panose="020F0502020204030204"/>
                <a:ea typeface="Tahoma" panose="020B0604030504040204" pitchFamily="34" charset="0"/>
                <a:cs typeface="Tahoma" panose="020B0604030504040204" pitchFamily="34" charset="0"/>
              </a:rPr>
              <a:t>B. </a:t>
            </a:r>
            <a:r>
              <a:rPr lang="en-US" sz="2400" b="1" dirty="0">
                <a:solidFill>
                  <a:schemeClr val="bg1"/>
                </a:solidFill>
              </a:rPr>
              <a:t>F = 0, Q = 1.</a:t>
            </a:r>
            <a:endParaRPr kumimoji="0" lang="en-US" sz="2400" b="1" i="0" u="none" strike="noStrike" kern="1200" cap="none" spc="0" normalizeH="0" baseline="0" noProof="0" dirty="0">
              <a:ln>
                <a:noFill/>
              </a:ln>
              <a:solidFill>
                <a:schemeClr val="bg1"/>
              </a:solidFill>
              <a:effectLst/>
              <a:uLnTx/>
              <a:uFillTx/>
              <a:latin typeface="Calibri" panose="020F0502020204030204"/>
              <a:ea typeface="Tahoma" panose="020B0604030504040204" pitchFamily="34" charset="0"/>
              <a:cs typeface="Tahoma" panose="020B0604030504040204" pitchFamily="34"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806332" y="5094961"/>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6135895"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1106008" y="5159990"/>
            <a:ext cx="4650419" cy="461665"/>
          </a:xfrm>
          <a:prstGeom prst="rect">
            <a:avLst/>
          </a:prstGeom>
          <a:noFill/>
        </p:spPr>
        <p:txBody>
          <a:bodyPr wrap="square" rtlCol="0">
            <a:spAutoFit/>
          </a:bodyPr>
          <a:lstStyle/>
          <a:p>
            <a:pPr>
              <a:buClr>
                <a:schemeClr val="bg1"/>
              </a:buClr>
              <a:defRPr/>
            </a:pPr>
            <a:r>
              <a:rPr kumimoji="0" lang="en-US" sz="2400" b="1" i="0" u="none" strike="noStrike" kern="1200" cap="none" spc="0" normalizeH="0" baseline="0" noProof="0" dirty="0">
                <a:ln>
                  <a:noFill/>
                </a:ln>
                <a:solidFill>
                  <a:srgbClr val="FFC000"/>
                </a:solidFill>
                <a:effectLst/>
                <a:uLnTx/>
                <a:uFillTx/>
                <a:latin typeface="Calibri" panose="020F0502020204030204"/>
                <a:ea typeface="Tahoma" panose="020B0604030504040204" pitchFamily="34" charset="0"/>
                <a:cs typeface="Tahoma" panose="020B0604030504040204" pitchFamily="34" charset="0"/>
              </a:rPr>
              <a:t>A. </a:t>
            </a:r>
            <a:r>
              <a:rPr lang="en-US" sz="2400" b="1" dirty="0">
                <a:solidFill>
                  <a:schemeClr val="bg1"/>
                </a:solidFill>
              </a:rPr>
              <a:t>F = 1, Q = 1.</a:t>
            </a:r>
          </a:p>
        </p:txBody>
      </p:sp>
      <p:sp>
        <p:nvSpPr>
          <p:cNvPr id="34" name="cau hoi d">
            <a:extLst>
              <a:ext uri="{FF2B5EF4-FFF2-40B4-BE49-F238E27FC236}">
                <a16:creationId xmlns:a16="http://schemas.microsoft.com/office/drawing/2014/main" id="{42A746A3-96B8-42A5-8EFA-A104DB6B2F69}"/>
              </a:ext>
            </a:extLst>
          </p:cNvPr>
          <p:cNvSpPr txBox="1"/>
          <p:nvPr/>
        </p:nvSpPr>
        <p:spPr>
          <a:xfrm>
            <a:off x="6435571" y="6023253"/>
            <a:ext cx="4650419" cy="461665"/>
          </a:xfrm>
          <a:prstGeom prst="rect">
            <a:avLst/>
          </a:prstGeom>
          <a:noFill/>
        </p:spPr>
        <p:txBody>
          <a:bodyPr wrap="square" rtlCol="0">
            <a:spAutoFit/>
          </a:bodyPr>
          <a:lstStyle/>
          <a:p>
            <a:r>
              <a:rPr kumimoji="0" lang="en-US" sz="2400" b="1" i="0" u="none" strike="noStrike" kern="1200" cap="none" spc="0" normalizeH="0" baseline="0" noProof="0" dirty="0">
                <a:ln>
                  <a:noFill/>
                </a:ln>
                <a:solidFill>
                  <a:srgbClr val="FFC000"/>
                </a:solidFill>
                <a:effectLst/>
                <a:uLnTx/>
                <a:uFillTx/>
                <a:latin typeface="Calibri" panose="020F0502020204030204"/>
                <a:ea typeface="Tahoma" panose="020B0604030504040204" pitchFamily="34" charset="0"/>
                <a:cs typeface="Tahoma" panose="020B0604030504040204" pitchFamily="34" charset="0"/>
              </a:rPr>
              <a:t>D. </a:t>
            </a:r>
            <a:r>
              <a:rPr lang="en-US" sz="2400" b="1" dirty="0">
                <a:solidFill>
                  <a:schemeClr val="bg1"/>
                </a:solidFill>
              </a:rPr>
              <a:t>F = 1, Q = 0.</a:t>
            </a: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pic>
        <p:nvPicPr>
          <p:cNvPr id="20" name="Picture 19"/>
          <p:cNvPicPr/>
          <p:nvPr/>
        </p:nvPicPr>
        <p:blipFill>
          <a:blip r:embed="rId12"/>
          <a:stretch>
            <a:fillRect/>
          </a:stretch>
        </p:blipFill>
        <p:spPr>
          <a:xfrm>
            <a:off x="7459578" y="3084415"/>
            <a:ext cx="3551723" cy="1370776"/>
          </a:xfrm>
          <a:prstGeom prst="rect">
            <a:avLst/>
          </a:prstGeom>
        </p:spPr>
      </p:pic>
    </p:spTree>
    <p:extLst>
      <p:ext uri="{BB962C8B-B14F-4D97-AF65-F5344CB8AC3E}">
        <p14:creationId xmlns:p14="http://schemas.microsoft.com/office/powerpoint/2010/main" val="2460198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QuestionBGM" hidden="1">
            <a:hlinkClick r:id="" action="ppaction://noaction">
              <a:snd r:embed="rId8" name="11 $100-$1000 Questions.wav"/>
            </a:hlinkClick>
          </p:cNvPr>
          <p:cNvSpPr/>
          <p:nvPr/>
        </p:nvSpPr>
        <p:spPr>
          <a:xfrm>
            <a:off x="8311479" y="107714"/>
            <a:ext cx="1853887" cy="475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rPr>
              <a:t>Question BGM</a:t>
            </a:r>
          </a:p>
        </p:txBody>
      </p:sp>
      <p:sp>
        <p:nvSpPr>
          <p:cNvPr id="77916" name="ViewCorrect" hidden="1">
            <a:hlinkClick r:id="" action="ppaction://macro?name=ViewCorrectAnswer"/>
          </p:cNvPr>
          <p:cNvSpPr>
            <a:spLocks noChangeArrowheads="1"/>
          </p:cNvSpPr>
          <p:nvPr/>
        </p:nvSpPr>
        <p:spPr bwMode="auto">
          <a:xfrm>
            <a:off x="3960612" y="6462995"/>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r>
              <a:rPr lang="en-US" altLang="en-US" b="1" dirty="0">
                <a:solidFill>
                  <a:srgbClr val="FFFFFF"/>
                </a:solidFill>
              </a:rPr>
              <a:t>CORRECT ANSWER</a:t>
            </a:r>
          </a:p>
        </p:txBody>
      </p:sp>
      <p:sp>
        <p:nvSpPr>
          <p:cNvPr id="77918" name="GameEnd" hidden="1">
            <a:hlinkClick r:id="" action="ppaction://macro?name=ViewEnd"/>
          </p:cNvPr>
          <p:cNvSpPr>
            <a:spLocks noChangeArrowheads="1"/>
          </p:cNvSpPr>
          <p:nvPr/>
        </p:nvSpPr>
        <p:spPr bwMode="auto">
          <a:xfrm>
            <a:off x="3960612" y="6462995"/>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r>
              <a:rPr lang="en-US" altLang="en-US" b="1" dirty="0">
                <a:solidFill>
                  <a:srgbClr val="FFFFFF"/>
                </a:solidFill>
              </a:rPr>
              <a:t>END</a:t>
            </a:r>
          </a:p>
        </p:txBody>
      </p:sp>
      <p:sp>
        <p:nvSpPr>
          <p:cNvPr id="183" name="TimerText" hidden="1"/>
          <p:cNvSpPr txBox="1"/>
          <p:nvPr/>
        </p:nvSpPr>
        <p:spPr>
          <a:xfrm>
            <a:off x="4451058" y="2383105"/>
            <a:ext cx="1476686" cy="1323439"/>
          </a:xfrm>
          <a:prstGeom prst="rect">
            <a:avLst/>
          </a:prstGeom>
          <a:noFill/>
        </p:spPr>
        <p:txBody>
          <a:bodyPr wrap="none" rtlCol="0">
            <a:spAutoFit/>
          </a:bodyPr>
          <a:lstStyle>
            <a:defPPr>
              <a:defRPr lang="en-US"/>
            </a:defPPr>
            <a:lvl1pPr marL="0" algn="ctr" defTabSz="914400" eaLnBrk="1" latinLnBrk="0" hangingPunct="1">
              <a:defRPr sz="16600" b="1">
                <a:ln>
                  <a:solidFill>
                    <a:schemeClr val="tx1"/>
                  </a:solidFill>
                </a:ln>
                <a:gradFill>
                  <a:gsLst>
                    <a:gs pos="31000">
                      <a:schemeClr val="accent1">
                        <a:lumMod val="5000"/>
                        <a:lumOff val="95000"/>
                      </a:schemeClr>
                    </a:gs>
                    <a:gs pos="73000">
                      <a:srgbClr val="FFC000"/>
                    </a:gs>
                    <a:gs pos="100000">
                      <a:srgbClr val="FFFF00"/>
                    </a:gs>
                  </a:gsLst>
                  <a:lin ang="5400000" scaled="1"/>
                </a:gradFill>
                <a:effectLst>
                  <a:outerShdw blurRad="50800" dist="38100" dir="2700000" algn="tl" rotWithShape="0">
                    <a:prstClr val="black">
                      <a:alpha val="40000"/>
                    </a:prstClr>
                  </a:outerShdw>
                </a:effectLst>
                <a:latin typeface="+mn-lt"/>
              </a:defRPr>
            </a:lvl1pPr>
            <a:lvl2pPr defTabSz="914400" eaLnBrk="1" latinLnBrk="0" hangingPunct="1">
              <a:defRPr sz="1800">
                <a:latin typeface="+mn-lt"/>
              </a:defRPr>
            </a:lvl2pPr>
            <a:lvl3pPr defTabSz="914400" eaLnBrk="1" latinLnBrk="0" hangingPunct="1">
              <a:defRPr sz="1800">
                <a:latin typeface="+mn-lt"/>
              </a:defRPr>
            </a:lvl3pPr>
            <a:lvl4pPr defTabSz="914400" eaLnBrk="1" latinLnBrk="0" hangingPunct="1">
              <a:defRPr sz="1800">
                <a:latin typeface="+mn-lt"/>
              </a:defRPr>
            </a:lvl4pPr>
            <a:lvl5pPr defTabSz="914400" eaLnBrk="1" latinLnBrk="0" hangingPunct="1">
              <a:defRPr sz="1800">
                <a:latin typeface="+mn-lt"/>
              </a:defRPr>
            </a:lvl5pPr>
            <a:lvl6pPr>
              <a:defRPr sz="1800">
                <a:latin typeface="+mn-lt"/>
              </a:defRPr>
            </a:lvl6pPr>
            <a:lvl7pPr>
              <a:defRPr sz="1800">
                <a:latin typeface="+mn-lt"/>
              </a:defRPr>
            </a:lvl7pPr>
            <a:lvl8pPr>
              <a:defRPr sz="1800">
                <a:latin typeface="+mn-lt"/>
              </a:defRPr>
            </a:lvl8pPr>
            <a:lvl9pPr>
              <a:defRPr sz="1800">
                <a:latin typeface="+mn-lt"/>
              </a:defRPr>
            </a:lvl9pPr>
          </a:lstStyle>
          <a:p>
            <a:r>
              <a:rPr lang="en-US" sz="8000" spc="-300">
                <a:ln w="12700">
                  <a:solidFill>
                    <a:srgbClr val="000000"/>
                  </a:solidFill>
                </a:ln>
                <a:gradFill>
                  <a:gsLst>
                    <a:gs pos="29000">
                      <a:srgbClr val="BBE0E3">
                        <a:lumMod val="5000"/>
                        <a:lumOff val="95000"/>
                      </a:srgbClr>
                    </a:gs>
                    <a:gs pos="82000">
                      <a:srgbClr val="FFC000"/>
                    </a:gs>
                    <a:gs pos="67000">
                      <a:srgbClr val="FFFF00"/>
                    </a:gs>
                  </a:gsLst>
                  <a:lin ang="5400000" scaled="1"/>
                </a:gradFill>
                <a:latin typeface="Arial Black" panose="020B0A04020102020204" pitchFamily="34" charset="0"/>
              </a:rPr>
              <a:t>00</a:t>
            </a:r>
            <a:endParaRPr lang="en-US" sz="8000" spc="-300" dirty="0">
              <a:ln w="12700">
                <a:solidFill>
                  <a:srgbClr val="000000"/>
                </a:solidFill>
              </a:ln>
              <a:gradFill>
                <a:gsLst>
                  <a:gs pos="29000">
                    <a:srgbClr val="BBE0E3">
                      <a:lumMod val="5000"/>
                      <a:lumOff val="95000"/>
                    </a:srgbClr>
                  </a:gs>
                  <a:gs pos="82000">
                    <a:srgbClr val="FFC000"/>
                  </a:gs>
                  <a:gs pos="67000">
                    <a:srgbClr val="FFFF00"/>
                  </a:gs>
                </a:gsLst>
                <a:lin ang="5400000" scaled="1"/>
              </a:gradFill>
              <a:latin typeface="Arial Black" panose="020B0A04020102020204" pitchFamily="34" charset="0"/>
            </a:endParaRPr>
          </a:p>
        </p:txBody>
      </p:sp>
      <p:sp>
        <p:nvSpPr>
          <p:cNvPr id="105" name="Continue" hidden="1">
            <a:hlinkClick r:id="" action="ppaction://macro?name=NextQuestion"/>
          </p:cNvPr>
          <p:cNvSpPr>
            <a:spLocks noChangeArrowheads="1"/>
          </p:cNvSpPr>
          <p:nvPr/>
        </p:nvSpPr>
        <p:spPr bwMode="auto">
          <a:xfrm>
            <a:off x="3960612" y="6462995"/>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r>
              <a:rPr lang="en-US" altLang="en-US" b="1" dirty="0">
                <a:solidFill>
                  <a:srgbClr val="FFFFFF"/>
                </a:solidFill>
              </a:rPr>
              <a:t>CONTINUE</a:t>
            </a:r>
          </a:p>
        </p:txBody>
      </p:sp>
      <p:graphicFrame>
        <p:nvGraphicFramePr>
          <p:cNvPr id="16" name="AskAudienceChart" hidden="1"/>
          <p:cNvGraphicFramePr/>
          <p:nvPr/>
        </p:nvGraphicFramePr>
        <p:xfrm>
          <a:off x="2346325" y="1756601"/>
          <a:ext cx="6096000" cy="2488694"/>
        </p:xfrm>
        <a:graphic>
          <a:graphicData uri="http://schemas.openxmlformats.org/drawingml/2006/chart">
            <c:chart xmlns:c="http://schemas.openxmlformats.org/drawingml/2006/chart" xmlns:r="http://schemas.openxmlformats.org/officeDocument/2006/relationships" r:id="rId9"/>
          </a:graphicData>
        </a:graphic>
      </p:graphicFrame>
      <p:sp>
        <p:nvSpPr>
          <p:cNvPr id="77902" name="QuestionText">
            <a:hlinkClick r:id="" action="ppaction://macro?name=ShowAnswers"/>
          </p:cNvPr>
          <p:cNvSpPr>
            <a:spLocks noChangeArrowheads="1"/>
          </p:cNvSpPr>
          <p:nvPr/>
        </p:nvSpPr>
        <p:spPr bwMode="auto">
          <a:xfrm>
            <a:off x="685708" y="2499243"/>
            <a:ext cx="10762580" cy="1416050"/>
          </a:xfrm>
          <a:prstGeom prst="hexagon">
            <a:avLst>
              <a:gd name="adj" fmla="val 34128"/>
              <a:gd name="vf" fmla="val 115470"/>
            </a:avLst>
          </a:prstGeom>
          <a:solidFill>
            <a:srgbClr val="3399FF"/>
          </a:solidFill>
          <a:ln w="25400">
            <a:solidFill>
              <a:schemeClr val="bg1"/>
            </a:solidFill>
          </a:ln>
          <a:effectLst/>
        </p:spPr>
        <p:txBody>
          <a:bodyPr wrap="none" anchor="ctr"/>
          <a:lstStyle/>
          <a:p>
            <a:r>
              <a:rPr lang="en-US" sz="2400" b="1" dirty="0" err="1">
                <a:solidFill>
                  <a:schemeClr val="bg1"/>
                </a:solidFill>
                <a:latin typeface="Calibri" panose="020F0502020204030204" pitchFamily="34" charset="0"/>
              </a:rPr>
              <a:t>Câu</a:t>
            </a:r>
            <a:r>
              <a:rPr lang="en-US" sz="2400" b="1" dirty="0">
                <a:solidFill>
                  <a:schemeClr val="bg1"/>
                </a:solidFill>
                <a:latin typeface="Calibri" panose="020F0502020204030204" pitchFamily="34" charset="0"/>
              </a:rPr>
              <a:t> </a:t>
            </a:r>
            <a:r>
              <a:rPr lang="en-US" sz="2400" b="1" dirty="0" err="1">
                <a:solidFill>
                  <a:schemeClr val="bg1"/>
                </a:solidFill>
                <a:latin typeface="Calibri" panose="020F0502020204030204" pitchFamily="34" charset="0"/>
              </a:rPr>
              <a:t>hỏi</a:t>
            </a:r>
            <a:r>
              <a:rPr lang="en-US" sz="2400" b="1" dirty="0">
                <a:solidFill>
                  <a:schemeClr val="bg1"/>
                </a:solidFill>
                <a:latin typeface="Calibri" panose="020F0502020204030204" pitchFamily="34" charset="0"/>
              </a:rPr>
              <a:t> 13: </a:t>
            </a:r>
            <a:r>
              <a:rPr lang="en-US" sz="2400" b="1" dirty="0">
                <a:solidFill>
                  <a:schemeClr val="bg1"/>
                </a:solidFill>
              </a:rPr>
              <a:t>Cho </a:t>
            </a:r>
            <a:r>
              <a:rPr lang="en-US" sz="2400" b="1" dirty="0" err="1">
                <a:solidFill>
                  <a:schemeClr val="bg1"/>
                </a:solidFill>
              </a:rPr>
              <a:t>mạch</a:t>
            </a:r>
            <a:r>
              <a:rPr lang="en-US" sz="2400" b="1" dirty="0">
                <a:solidFill>
                  <a:schemeClr val="bg1"/>
                </a:solidFill>
              </a:rPr>
              <a:t> </a:t>
            </a:r>
            <a:r>
              <a:rPr lang="en-US" sz="2400" b="1" dirty="0" err="1">
                <a:solidFill>
                  <a:schemeClr val="bg1"/>
                </a:solidFill>
              </a:rPr>
              <a:t>tổ</a:t>
            </a:r>
            <a:r>
              <a:rPr lang="en-US" sz="2400" b="1" dirty="0">
                <a:solidFill>
                  <a:schemeClr val="bg1"/>
                </a:solidFill>
              </a:rPr>
              <a:t> </a:t>
            </a:r>
            <a:r>
              <a:rPr lang="en-US" sz="2400" b="1" dirty="0" err="1">
                <a:solidFill>
                  <a:schemeClr val="bg1"/>
                </a:solidFill>
              </a:rPr>
              <a:t>hợp</a:t>
            </a:r>
            <a:r>
              <a:rPr lang="en-US" sz="2400" b="1" dirty="0">
                <a:solidFill>
                  <a:schemeClr val="bg1"/>
                </a:solidFill>
              </a:rPr>
              <a:t> </a:t>
            </a:r>
            <a:r>
              <a:rPr lang="en-US" sz="2400" b="1" dirty="0" err="1">
                <a:solidFill>
                  <a:schemeClr val="bg1"/>
                </a:solidFill>
              </a:rPr>
              <a:t>như</a:t>
            </a:r>
            <a:r>
              <a:rPr lang="en-US" sz="2400" b="1" dirty="0">
                <a:solidFill>
                  <a:schemeClr val="bg1"/>
                </a:solidFill>
              </a:rPr>
              <a:t> </a:t>
            </a:r>
            <a:r>
              <a:rPr lang="en-US" sz="2400" b="1" dirty="0" err="1">
                <a:solidFill>
                  <a:schemeClr val="bg1"/>
                </a:solidFill>
              </a:rPr>
              <a:t>hình</a:t>
            </a:r>
            <a:r>
              <a:rPr lang="en-US" sz="2400" b="1" dirty="0">
                <a:solidFill>
                  <a:schemeClr val="bg1"/>
                </a:solidFill>
              </a:rPr>
              <a:t> </a:t>
            </a:r>
            <a:r>
              <a:rPr lang="en-US" sz="2400" b="1" dirty="0" err="1">
                <a:solidFill>
                  <a:schemeClr val="bg1"/>
                </a:solidFill>
              </a:rPr>
              <a:t>bên</a:t>
            </a:r>
            <a:r>
              <a:rPr lang="en-US" sz="2400" b="1" dirty="0">
                <a:solidFill>
                  <a:schemeClr val="bg1"/>
                </a:solidFill>
              </a:rPr>
              <a:t>. </a:t>
            </a:r>
          </a:p>
          <a:p>
            <a:r>
              <a:rPr lang="en-US" sz="2400" b="1" dirty="0" err="1">
                <a:solidFill>
                  <a:schemeClr val="bg1"/>
                </a:solidFill>
              </a:rPr>
              <a:t>Hãy</a:t>
            </a:r>
            <a:r>
              <a:rPr lang="en-US" sz="2400" b="1" dirty="0">
                <a:solidFill>
                  <a:schemeClr val="bg1"/>
                </a:solidFill>
              </a:rPr>
              <a:t> </a:t>
            </a:r>
            <a:r>
              <a:rPr lang="en-US" sz="2400" b="1" dirty="0" err="1">
                <a:solidFill>
                  <a:schemeClr val="bg1"/>
                </a:solidFill>
              </a:rPr>
              <a:t>chọn</a:t>
            </a:r>
            <a:r>
              <a:rPr lang="en-US" sz="2400" b="1" dirty="0">
                <a:solidFill>
                  <a:schemeClr val="bg1"/>
                </a:solidFill>
              </a:rPr>
              <a:t> </a:t>
            </a:r>
            <a:r>
              <a:rPr lang="en-US" sz="2400" b="1" dirty="0" err="1">
                <a:solidFill>
                  <a:schemeClr val="bg1"/>
                </a:solidFill>
              </a:rPr>
              <a:t>các</a:t>
            </a:r>
            <a:r>
              <a:rPr lang="en-US" sz="2400" b="1" dirty="0">
                <a:solidFill>
                  <a:schemeClr val="bg1"/>
                </a:solidFill>
              </a:rPr>
              <a:t> </a:t>
            </a:r>
            <a:r>
              <a:rPr lang="en-US" sz="2400" b="1" dirty="0" err="1">
                <a:solidFill>
                  <a:schemeClr val="bg1"/>
                </a:solidFill>
              </a:rPr>
              <a:t>phương</a:t>
            </a:r>
            <a:r>
              <a:rPr lang="en-US" sz="2400" b="1" dirty="0">
                <a:solidFill>
                  <a:schemeClr val="bg1"/>
                </a:solidFill>
              </a:rPr>
              <a:t> </a:t>
            </a:r>
            <a:r>
              <a:rPr lang="en-US" sz="2400" b="1" dirty="0" err="1">
                <a:solidFill>
                  <a:schemeClr val="bg1"/>
                </a:solidFill>
              </a:rPr>
              <a:t>trình</a:t>
            </a:r>
            <a:r>
              <a:rPr lang="en-US" sz="2400" b="1" dirty="0">
                <a:solidFill>
                  <a:schemeClr val="bg1"/>
                </a:solidFill>
              </a:rPr>
              <a:t> logic </a:t>
            </a:r>
            <a:r>
              <a:rPr lang="en-US" sz="2400" b="1" i="1" dirty="0" err="1">
                <a:solidFill>
                  <a:srgbClr val="FFC000"/>
                </a:solidFill>
              </a:rPr>
              <a:t>đúng</a:t>
            </a:r>
            <a:r>
              <a:rPr lang="en-US" sz="2400" b="1" dirty="0">
                <a:solidFill>
                  <a:schemeClr val="bg1"/>
                </a:solidFill>
              </a:rPr>
              <a:t>?</a:t>
            </a:r>
            <a:endParaRPr lang="en-US" sz="2400" b="1" dirty="0">
              <a:solidFill>
                <a:schemeClr val="bg1"/>
              </a:solidFill>
              <a:latin typeface="Calibri" panose="020F0502020204030204" pitchFamily="34" charset="0"/>
            </a:endParaRPr>
          </a:p>
        </p:txBody>
      </p:sp>
      <mc:AlternateContent xmlns:mc="http://schemas.openxmlformats.org/markup-compatibility/2006" xmlns:a14="http://schemas.microsoft.com/office/drawing/2010/main">
        <mc:Choice Requires="a14">
          <p:sp>
            <p:nvSpPr>
              <p:cNvPr id="77862" name="AnswerD"/>
              <p:cNvSpPr>
                <a:spLocks noChangeArrowheads="1"/>
              </p:cNvSpPr>
              <p:nvPr/>
            </p:nvSpPr>
            <p:spPr bwMode="auto">
              <a:xfrm>
                <a:off x="6338596" y="4422154"/>
                <a:ext cx="5346623" cy="717114"/>
              </a:xfrm>
              <a:prstGeom prst="hexagon">
                <a:avLst>
                  <a:gd name="adj" fmla="val 34150"/>
                  <a:gd name="vf" fmla="val 115470"/>
                </a:avLst>
              </a:prstGeom>
              <a:solidFill>
                <a:schemeClr val="accent1">
                  <a:lumMod val="75000"/>
                </a:schemeClr>
              </a:solidFill>
              <a:ln w="25400">
                <a:solidFill>
                  <a:schemeClr val="bg1"/>
                </a:solidFill>
              </a:ln>
              <a:effectLst/>
            </p:spPr>
            <p:txBody>
              <a:bodyPr wrap="none" anchor="ctr"/>
              <a:lstStyle/>
              <a:p>
                <a:pPr algn="just"/>
                <a:r>
                  <a:rPr lang="en-US" sz="2400" b="1" dirty="0">
                    <a:solidFill>
                      <a:srgbClr val="FFC000"/>
                    </a:solidFill>
                  </a:rPr>
                  <a:t>       B.</a:t>
                </a:r>
                <a:r>
                  <a:rPr lang="vi-VN" sz="2400" b="1" i="1" dirty="0">
                    <a:solidFill>
                      <a:srgbClr val="FFC000"/>
                    </a:solidFill>
                  </a:rPr>
                  <a:t> </a:t>
                </a:r>
                <a:r>
                  <a:rPr lang="vi-VN" sz="2000" b="1" i="1" dirty="0">
                    <a:solidFill>
                      <a:schemeClr val="bg1"/>
                    </a:solidFill>
                  </a:rPr>
                  <a:t>Q=</a:t>
                </a:r>
                <a:r>
                  <a:rPr lang="vi-VN" sz="2400" b="1" i="1" dirty="0">
                    <a:solidFill>
                      <a:srgbClr val="FFC000"/>
                    </a:solidFill>
                  </a:rPr>
                  <a:t> </a:t>
                </a:r>
                <a:r>
                  <a:rPr lang="en-US" sz="2000" b="1" dirty="0">
                    <a:solidFill>
                      <a:srgbClr val="FFC000"/>
                    </a:solidFill>
                  </a:rPr>
                  <a:t> </a:t>
                </a:r>
                <a14:m>
                  <m:oMath xmlns:m="http://schemas.openxmlformats.org/officeDocument/2006/math">
                    <m:bar>
                      <m:barPr>
                        <m:pos m:val="top"/>
                        <m:ctrlPr>
                          <a:rPr lang="en-US" sz="2000" b="1" i="1" smtClean="0">
                            <a:solidFill>
                              <a:schemeClr val="bg1"/>
                            </a:solidFill>
                            <a:latin typeface="Cambria Math" panose="02040503050406030204" pitchFamily="18" charset="0"/>
                          </a:rPr>
                        </m:ctrlPr>
                      </m:barPr>
                      <m:e>
                        <m:r>
                          <a:rPr lang="vi-VN" sz="2000" b="1" i="1" smtClean="0">
                            <a:solidFill>
                              <a:schemeClr val="bg1"/>
                            </a:solidFill>
                            <a:latin typeface="Cambria Math" panose="02040503050406030204" pitchFamily="18" charset="0"/>
                          </a:rPr>
                          <m:t>𝑨𝑩</m:t>
                        </m:r>
                        <m:r>
                          <a:rPr lang="vi-VN" sz="2000" b="1" i="1" smtClean="0">
                            <a:solidFill>
                              <a:schemeClr val="bg1"/>
                            </a:solidFill>
                            <a:latin typeface="Cambria Math" panose="02040503050406030204" pitchFamily="18" charset="0"/>
                          </a:rPr>
                          <m:t>+</m:t>
                        </m:r>
                        <m:bar>
                          <m:barPr>
                            <m:pos m:val="top"/>
                            <m:ctrlPr>
                              <a:rPr lang="vi-VN" sz="2000" b="1" i="1" smtClean="0">
                                <a:solidFill>
                                  <a:schemeClr val="bg1"/>
                                </a:solidFill>
                                <a:latin typeface="Cambria Math" panose="02040503050406030204" pitchFamily="18" charset="0"/>
                              </a:rPr>
                            </m:ctrlPr>
                          </m:barPr>
                          <m:e>
                            <m:r>
                              <a:rPr lang="vi-VN" sz="2000" b="1" i="1" smtClean="0">
                                <a:solidFill>
                                  <a:schemeClr val="bg1"/>
                                </a:solidFill>
                                <a:latin typeface="Cambria Math" panose="02040503050406030204" pitchFamily="18" charset="0"/>
                              </a:rPr>
                              <m:t>𝑨</m:t>
                            </m:r>
                          </m:e>
                        </m:bar>
                        <m:r>
                          <a:rPr lang="vi-VN" sz="2000" b="1" i="1" smtClean="0">
                            <a:solidFill>
                              <a:schemeClr val="bg1"/>
                            </a:solidFill>
                            <a:latin typeface="Cambria Math" panose="02040503050406030204" pitchFamily="18" charset="0"/>
                          </a:rPr>
                          <m:t>𝑩</m:t>
                        </m:r>
                      </m:e>
                    </m:bar>
                    <m:r>
                      <a:rPr lang="en-US" sz="2000" b="1" i="1" smtClean="0">
                        <a:solidFill>
                          <a:schemeClr val="bg1"/>
                        </a:solidFill>
                        <a:latin typeface="Cambria Math" panose="02040503050406030204" pitchFamily="18" charset="0"/>
                      </a:rPr>
                      <m:t>.</m:t>
                    </m:r>
                  </m:oMath>
                </a14:m>
                <a:endParaRPr lang="en-US" sz="2000" b="1" dirty="0">
                  <a:solidFill>
                    <a:schemeClr val="bg1"/>
                  </a:solidFill>
                  <a:latin typeface="Calibri" panose="020F0502020204030204" pitchFamily="34" charset="0"/>
                </a:endParaRPr>
              </a:p>
            </p:txBody>
          </p:sp>
        </mc:Choice>
        <mc:Fallback xmlns="">
          <p:sp>
            <p:nvSpPr>
              <p:cNvPr id="77862" name="AnswerD"/>
              <p:cNvSpPr>
                <a:spLocks noRot="1" noChangeAspect="1" noMove="1" noResize="1" noEditPoints="1" noAdjustHandles="1" noChangeArrowheads="1" noChangeShapeType="1" noTextEdit="1"/>
              </p:cNvSpPr>
              <p:nvPr/>
            </p:nvSpPr>
            <p:spPr bwMode="auto">
              <a:xfrm>
                <a:off x="6338596" y="4422154"/>
                <a:ext cx="5346623" cy="717114"/>
              </a:xfrm>
              <a:prstGeom prst="hexagon">
                <a:avLst>
                  <a:gd name="adj" fmla="val 34150"/>
                  <a:gd name="vf" fmla="val 115470"/>
                </a:avLst>
              </a:prstGeom>
              <a:blipFill>
                <a:blip r:embed="rId10"/>
                <a:stretch>
                  <a:fillRect b="-3279"/>
                </a:stretch>
              </a:blipFill>
              <a:ln w="25400">
                <a:solidFill>
                  <a:schemeClr val="bg1"/>
                </a:solid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7861" name="AnswerC"/>
              <p:cNvSpPr>
                <a:spLocks noChangeArrowheads="1"/>
              </p:cNvSpPr>
              <p:nvPr/>
            </p:nvSpPr>
            <p:spPr bwMode="auto">
              <a:xfrm>
                <a:off x="6357879" y="5259597"/>
                <a:ext cx="5349725" cy="717114"/>
              </a:xfrm>
              <a:prstGeom prst="hexagon">
                <a:avLst>
                  <a:gd name="adj" fmla="val 34150"/>
                  <a:gd name="vf" fmla="val 115470"/>
                </a:avLst>
              </a:prstGeom>
              <a:solidFill>
                <a:schemeClr val="accent1">
                  <a:lumMod val="75000"/>
                </a:schemeClr>
              </a:solidFill>
              <a:ln w="25400">
                <a:solidFill>
                  <a:schemeClr val="bg1"/>
                </a:solidFill>
              </a:ln>
              <a:effectLst/>
            </p:spPr>
            <p:txBody>
              <a:bodyPr wrap="none" anchor="ctr"/>
              <a:lstStyle/>
              <a:p>
                <a:pPr algn="ctr"/>
                <a:r>
                  <a:rPr lang="vi-VN" sz="2400" dirty="0">
                    <a:solidFill>
                      <a:schemeClr val="bg1"/>
                    </a:solidFill>
                  </a:rPr>
                  <a:t> </a:t>
                </a:r>
                <a14:m>
                  <m:oMath xmlns:m="http://schemas.openxmlformats.org/officeDocument/2006/math">
                    <m:bar>
                      <m:barPr>
                        <m:pos m:val="top"/>
                        <m:ctrlPr>
                          <a:rPr lang="en-US" sz="2400" i="1" smtClean="0">
                            <a:solidFill>
                              <a:schemeClr val="bg1"/>
                            </a:solidFill>
                            <a:latin typeface="Cambria Math" panose="02040503050406030204" pitchFamily="18" charset="0"/>
                          </a:rPr>
                        </m:ctrlPr>
                      </m:barPr>
                      <m:e>
                        <m:bar>
                          <m:barPr>
                            <m:pos m:val="top"/>
                            <m:ctrlPr>
                              <a:rPr lang="en-US" sz="2400" i="1" smtClean="0">
                                <a:solidFill>
                                  <a:schemeClr val="bg1"/>
                                </a:solidFill>
                                <a:latin typeface="Cambria Math" panose="02040503050406030204" pitchFamily="18" charset="0"/>
                              </a:rPr>
                            </m:ctrlPr>
                          </m:barPr>
                          <m:e>
                            <m:r>
                              <a:rPr lang="vi-VN" sz="2400" b="0" i="1" smtClean="0">
                                <a:solidFill>
                                  <a:schemeClr val="bg1"/>
                                </a:solidFill>
                                <a:latin typeface="Cambria Math" panose="02040503050406030204" pitchFamily="18" charset="0"/>
                              </a:rPr>
                              <m:t>𝐴</m:t>
                            </m:r>
                          </m:e>
                        </m:bar>
                        <m:r>
                          <a:rPr lang="vi-VN" sz="2400" b="0" i="1" smtClean="0">
                            <a:solidFill>
                              <a:schemeClr val="bg1"/>
                            </a:solidFill>
                            <a:latin typeface="Cambria Math" panose="02040503050406030204" pitchFamily="18" charset="0"/>
                          </a:rPr>
                          <m:t>𝐵</m:t>
                        </m:r>
                        <m:r>
                          <a:rPr lang="vi-VN" sz="2400" b="0" i="1" smtClean="0">
                            <a:solidFill>
                              <a:schemeClr val="bg1"/>
                            </a:solidFill>
                            <a:latin typeface="Cambria Math" panose="02040503050406030204" pitchFamily="18" charset="0"/>
                          </a:rPr>
                          <m:t>+</m:t>
                        </m:r>
                        <m:r>
                          <a:rPr lang="vi-VN" sz="2400" b="0" i="1" smtClean="0">
                            <a:solidFill>
                              <a:schemeClr val="bg1"/>
                            </a:solidFill>
                            <a:latin typeface="Cambria Math" panose="02040503050406030204" pitchFamily="18" charset="0"/>
                          </a:rPr>
                          <m:t>𝐴</m:t>
                        </m:r>
                        <m:bar>
                          <m:barPr>
                            <m:pos m:val="top"/>
                            <m:ctrlPr>
                              <a:rPr lang="vi-VN" sz="2400" b="0" i="1" smtClean="0">
                                <a:solidFill>
                                  <a:schemeClr val="bg1"/>
                                </a:solidFill>
                                <a:latin typeface="Cambria Math" panose="02040503050406030204" pitchFamily="18" charset="0"/>
                              </a:rPr>
                            </m:ctrlPr>
                          </m:barPr>
                          <m:e>
                            <m:r>
                              <a:rPr lang="vi-VN" sz="2400" b="0" i="1" smtClean="0">
                                <a:solidFill>
                                  <a:schemeClr val="bg1"/>
                                </a:solidFill>
                                <a:latin typeface="Cambria Math" panose="02040503050406030204" pitchFamily="18" charset="0"/>
                              </a:rPr>
                              <m:t>𝐵</m:t>
                            </m:r>
                          </m:e>
                        </m:bar>
                      </m:e>
                    </m:bar>
                    <m:r>
                      <a:rPr lang="en-US" sz="2400" b="0" i="1" smtClean="0">
                        <a:solidFill>
                          <a:schemeClr val="bg1"/>
                        </a:solidFill>
                        <a:latin typeface="Cambria Math" panose="02040503050406030204" pitchFamily="18" charset="0"/>
                      </a:rPr>
                      <m:t>.</m:t>
                    </m:r>
                  </m:oMath>
                </a14:m>
                <a:endParaRPr lang="en-US" sz="2400" i="1" dirty="0">
                  <a:solidFill>
                    <a:schemeClr val="bg1"/>
                  </a:solidFill>
                  <a:latin typeface="Calibri" panose="020F0502020204030204" pitchFamily="34" charset="0"/>
                </a:endParaRPr>
              </a:p>
            </p:txBody>
          </p:sp>
        </mc:Choice>
        <mc:Fallback xmlns="">
          <p:sp>
            <p:nvSpPr>
              <p:cNvPr id="77861" name="AnswerC"/>
              <p:cNvSpPr>
                <a:spLocks noRot="1" noChangeAspect="1" noMove="1" noResize="1" noEditPoints="1" noAdjustHandles="1" noChangeArrowheads="1" noChangeShapeType="1" noTextEdit="1"/>
              </p:cNvSpPr>
              <p:nvPr/>
            </p:nvSpPr>
            <p:spPr bwMode="auto">
              <a:xfrm>
                <a:off x="6357879" y="5259597"/>
                <a:ext cx="5349725" cy="717114"/>
              </a:xfrm>
              <a:prstGeom prst="hexagon">
                <a:avLst>
                  <a:gd name="adj" fmla="val 34150"/>
                  <a:gd name="vf" fmla="val 115470"/>
                </a:avLst>
              </a:prstGeom>
              <a:blipFill>
                <a:blip r:embed="rId11"/>
                <a:stretch>
                  <a:fillRect/>
                </a:stretch>
              </a:blipFill>
              <a:ln w="25400">
                <a:solidFill>
                  <a:schemeClr val="bg1"/>
                </a:solid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7864" name="AnswerB"/>
              <p:cNvSpPr>
                <a:spLocks noChangeArrowheads="1"/>
              </p:cNvSpPr>
              <p:nvPr/>
            </p:nvSpPr>
            <p:spPr bwMode="auto">
              <a:xfrm>
                <a:off x="685708" y="5215970"/>
                <a:ext cx="5349726" cy="717114"/>
              </a:xfrm>
              <a:prstGeom prst="hexagon">
                <a:avLst>
                  <a:gd name="adj" fmla="val 34150"/>
                  <a:gd name="vf" fmla="val 115470"/>
                </a:avLst>
              </a:prstGeom>
              <a:solidFill>
                <a:schemeClr val="accent1">
                  <a:lumMod val="75000"/>
                </a:schemeClr>
              </a:solidFill>
              <a:ln w="25400">
                <a:solidFill>
                  <a:schemeClr val="bg1"/>
                </a:solidFill>
              </a:ln>
              <a:effectLst/>
            </p:spPr>
            <p:txBody>
              <a:bodyPr wrap="none" anchor="ctr"/>
              <a:lstStyle/>
              <a:p>
                <a:pPr algn="just"/>
                <a:r>
                  <a:rPr lang="en-US" sz="2400" b="1" dirty="0">
                    <a:solidFill>
                      <a:srgbClr val="FFC000"/>
                    </a:solidFill>
                  </a:rPr>
                  <a:t>C.</a:t>
                </a:r>
                <a:r>
                  <a:rPr lang="en-US" sz="2000" b="1" dirty="0">
                    <a:solidFill>
                      <a:schemeClr val="bg1"/>
                    </a:solidFill>
                  </a:rPr>
                  <a:t> </a:t>
                </a:r>
                <a14:m>
                  <m:oMath xmlns:m="http://schemas.openxmlformats.org/officeDocument/2006/math">
                    <m:r>
                      <a:rPr lang="vi-VN" sz="2000" b="1" i="1" smtClean="0">
                        <a:solidFill>
                          <a:schemeClr val="bg1"/>
                        </a:solidFill>
                        <a:latin typeface="Cambria Math" panose="02040503050406030204" pitchFamily="18" charset="0"/>
                      </a:rPr>
                      <m:t>𝑭</m:t>
                    </m:r>
                    <m:r>
                      <a:rPr lang="vi-VN" sz="2000" b="1" i="1" smtClean="0">
                        <a:solidFill>
                          <a:schemeClr val="bg1"/>
                        </a:solidFill>
                        <a:latin typeface="Cambria Math" panose="02040503050406030204" pitchFamily="18" charset="0"/>
                      </a:rPr>
                      <m:t>=</m:t>
                    </m:r>
                    <m:r>
                      <a:rPr lang="vi-VN" sz="2000" b="1" i="1" smtClean="0">
                        <a:solidFill>
                          <a:schemeClr val="bg1"/>
                        </a:solidFill>
                        <a:latin typeface="Cambria Math" panose="02040503050406030204" pitchFamily="18" charset="0"/>
                      </a:rPr>
                      <m:t>𝑨</m:t>
                    </m:r>
                    <m:bar>
                      <m:barPr>
                        <m:pos m:val="top"/>
                        <m:ctrlPr>
                          <a:rPr lang="vi-VN" sz="2000" b="1" i="1" smtClean="0">
                            <a:solidFill>
                              <a:schemeClr val="bg1"/>
                            </a:solidFill>
                            <a:latin typeface="Cambria Math" panose="02040503050406030204" pitchFamily="18" charset="0"/>
                          </a:rPr>
                        </m:ctrlPr>
                      </m:barPr>
                      <m:e>
                        <m:r>
                          <a:rPr lang="vi-VN" sz="2000" b="1" i="1" smtClean="0">
                            <a:solidFill>
                              <a:schemeClr val="bg1"/>
                            </a:solidFill>
                            <a:latin typeface="Cambria Math" panose="02040503050406030204" pitchFamily="18" charset="0"/>
                          </a:rPr>
                          <m:t>𝑩</m:t>
                        </m:r>
                        <m:r>
                          <a:rPr lang="en-US" sz="2000" b="1" i="1" smtClean="0">
                            <a:solidFill>
                              <a:schemeClr val="bg1"/>
                            </a:solidFill>
                            <a:latin typeface="Cambria Math" panose="02040503050406030204" pitchFamily="18" charset="0"/>
                          </a:rPr>
                          <m:t>.</m:t>
                        </m:r>
                      </m:e>
                    </m:bar>
                  </m:oMath>
                </a14:m>
                <a:endParaRPr lang="en-US" sz="2000" b="1" dirty="0">
                  <a:solidFill>
                    <a:schemeClr val="bg1"/>
                  </a:solidFill>
                  <a:latin typeface="Calibri" panose="020F0502020204030204" pitchFamily="34" charset="0"/>
                </a:endParaRPr>
              </a:p>
            </p:txBody>
          </p:sp>
        </mc:Choice>
        <mc:Fallback xmlns="">
          <p:sp>
            <p:nvSpPr>
              <p:cNvPr id="77864" name="AnswerB"/>
              <p:cNvSpPr>
                <a:spLocks noRot="1" noChangeAspect="1" noMove="1" noResize="1" noEditPoints="1" noAdjustHandles="1" noChangeArrowheads="1" noChangeShapeType="1" noTextEdit="1"/>
              </p:cNvSpPr>
              <p:nvPr/>
            </p:nvSpPr>
            <p:spPr bwMode="auto">
              <a:xfrm>
                <a:off x="685708" y="5215970"/>
                <a:ext cx="5349726" cy="717114"/>
              </a:xfrm>
              <a:prstGeom prst="hexagon">
                <a:avLst>
                  <a:gd name="adj" fmla="val 34150"/>
                  <a:gd name="vf" fmla="val 115470"/>
                </a:avLst>
              </a:prstGeom>
              <a:blipFill>
                <a:blip r:embed="rId12"/>
                <a:stretch>
                  <a:fillRect/>
                </a:stretch>
              </a:blipFill>
              <a:ln w="25400">
                <a:solidFill>
                  <a:schemeClr val="bg1"/>
                </a:solid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7863" name="AnswerA"/>
              <p:cNvSpPr>
                <a:spLocks noChangeArrowheads="1"/>
              </p:cNvSpPr>
              <p:nvPr/>
            </p:nvSpPr>
            <p:spPr bwMode="auto">
              <a:xfrm>
                <a:off x="722461" y="4343404"/>
                <a:ext cx="5349725" cy="717114"/>
              </a:xfrm>
              <a:prstGeom prst="hexagon">
                <a:avLst>
                  <a:gd name="adj" fmla="val 34150"/>
                  <a:gd name="vf" fmla="val 115470"/>
                </a:avLst>
              </a:prstGeom>
              <a:solidFill>
                <a:schemeClr val="accent1">
                  <a:lumMod val="75000"/>
                </a:schemeClr>
              </a:solidFill>
              <a:ln w="25400">
                <a:solidFill>
                  <a:schemeClr val="bg1"/>
                </a:solidFill>
              </a:ln>
              <a:effectLst/>
            </p:spPr>
            <p:txBody>
              <a:bodyPr wrap="none" anchor="ctr"/>
              <a:lstStyle/>
              <a:p>
                <a:pPr algn="just"/>
                <a:r>
                  <a:rPr lang="en-US" sz="2400" b="1" dirty="0">
                    <a:solidFill>
                      <a:srgbClr val="FFC000"/>
                    </a:solidFill>
                  </a:rPr>
                  <a:t>A. </a:t>
                </a:r>
                <a14:m>
                  <m:oMath xmlns:m="http://schemas.openxmlformats.org/officeDocument/2006/math">
                    <m:r>
                      <a:rPr lang="en-US" sz="2000" b="1" i="1" smtClean="0">
                        <a:solidFill>
                          <a:schemeClr val="bg1"/>
                        </a:solidFill>
                        <a:latin typeface="Cambria Math" panose="02040503050406030204" pitchFamily="18" charset="0"/>
                      </a:rPr>
                      <m:t>𝑲</m:t>
                    </m:r>
                    <m:r>
                      <a:rPr lang="en-US" sz="2000" b="1" i="1" smtClean="0">
                        <a:solidFill>
                          <a:schemeClr val="bg1"/>
                        </a:solidFill>
                        <a:latin typeface="Cambria Math" panose="02040503050406030204" pitchFamily="18" charset="0"/>
                      </a:rPr>
                      <m:t>=</m:t>
                    </m:r>
                    <m:acc>
                      <m:accPr>
                        <m:chr m:val="̅"/>
                        <m:ctrlPr>
                          <a:rPr lang="en-US" sz="2000" b="1" i="1">
                            <a:solidFill>
                              <a:schemeClr val="bg1"/>
                            </a:solidFill>
                            <a:latin typeface="Cambria Math" panose="02040503050406030204" pitchFamily="18" charset="0"/>
                          </a:rPr>
                        </m:ctrlPr>
                      </m:accPr>
                      <m:e>
                        <m:r>
                          <a:rPr lang="en-US" sz="2000" b="1" i="1">
                            <a:solidFill>
                              <a:schemeClr val="bg1"/>
                            </a:solidFill>
                            <a:latin typeface="Cambria Math" panose="02040503050406030204" pitchFamily="18" charset="0"/>
                          </a:rPr>
                          <m:t>𝑨</m:t>
                        </m:r>
                      </m:e>
                    </m:acc>
                    <m:acc>
                      <m:accPr>
                        <m:chr m:val="̅"/>
                        <m:ctrlPr>
                          <a:rPr lang="en-US" sz="2000" b="1" i="1">
                            <a:solidFill>
                              <a:schemeClr val="bg1"/>
                            </a:solidFill>
                            <a:latin typeface="Cambria Math" panose="02040503050406030204" pitchFamily="18" charset="0"/>
                          </a:rPr>
                        </m:ctrlPr>
                      </m:accPr>
                      <m:e>
                        <m:r>
                          <a:rPr lang="en-US" sz="2000" b="1" i="1">
                            <a:solidFill>
                              <a:schemeClr val="bg1"/>
                            </a:solidFill>
                            <a:latin typeface="Cambria Math" panose="02040503050406030204" pitchFamily="18" charset="0"/>
                          </a:rPr>
                          <m:t>𝑩</m:t>
                        </m:r>
                      </m:e>
                    </m:acc>
                    <m:r>
                      <a:rPr lang="en-US" sz="2000" b="1" i="1" smtClean="0">
                        <a:solidFill>
                          <a:schemeClr val="bg1"/>
                        </a:solidFill>
                        <a:latin typeface="Cambria Math" panose="02040503050406030204" pitchFamily="18" charset="0"/>
                      </a:rPr>
                      <m:t>.</m:t>
                    </m:r>
                  </m:oMath>
                </a14:m>
                <a:endParaRPr lang="en-US" sz="2000" b="1" dirty="0">
                  <a:solidFill>
                    <a:schemeClr val="bg1"/>
                  </a:solidFill>
                  <a:latin typeface="Calibri" panose="020F0502020204030204" pitchFamily="34" charset="0"/>
                </a:endParaRPr>
              </a:p>
            </p:txBody>
          </p:sp>
        </mc:Choice>
        <mc:Fallback xmlns="">
          <p:sp>
            <p:nvSpPr>
              <p:cNvPr id="77863" name="AnswerA"/>
              <p:cNvSpPr>
                <a:spLocks noRot="1" noChangeAspect="1" noMove="1" noResize="1" noEditPoints="1" noAdjustHandles="1" noChangeArrowheads="1" noChangeShapeType="1" noTextEdit="1"/>
              </p:cNvSpPr>
              <p:nvPr/>
            </p:nvSpPr>
            <p:spPr bwMode="auto">
              <a:xfrm>
                <a:off x="722461" y="4343404"/>
                <a:ext cx="5349725" cy="717114"/>
              </a:xfrm>
              <a:prstGeom prst="hexagon">
                <a:avLst>
                  <a:gd name="adj" fmla="val 34150"/>
                  <a:gd name="vf" fmla="val 115470"/>
                </a:avLst>
              </a:prstGeom>
              <a:blipFill>
                <a:blip r:embed="rId13"/>
                <a:stretch>
                  <a:fillRect/>
                </a:stretch>
              </a:blipFill>
              <a:ln w="25400">
                <a:solidFill>
                  <a:schemeClr val="bg1"/>
                </a:solidFill>
              </a:ln>
              <a:effectLst/>
            </p:spPr>
            <p:txBody>
              <a:bodyPr/>
              <a:lstStyle/>
              <a:p>
                <a:r>
                  <a:rPr lang="en-US">
                    <a:noFill/>
                  </a:rPr>
                  <a:t> </a:t>
                </a:r>
              </a:p>
            </p:txBody>
          </p:sp>
        </mc:Fallback>
      </mc:AlternateContent>
      <p:sp>
        <p:nvSpPr>
          <p:cNvPr id="5" name="StartTimerButton" hidden="1">
            <a:hlinkClick r:id="" action="ppaction://macro?name=StartPhoneTimer">
              <a:snd r:embed="rId14" name="66 Phone-A-Friend-pt2.wav"/>
            </a:hlinkClick>
          </p:cNvPr>
          <p:cNvSpPr/>
          <p:nvPr/>
        </p:nvSpPr>
        <p:spPr>
          <a:xfrm>
            <a:off x="4751825" y="2556852"/>
            <a:ext cx="914400" cy="914400"/>
          </a:xfrm>
          <a:prstGeom prst="ellipse">
            <a:avLst/>
          </a:prstGeom>
          <a:solidFill>
            <a:schemeClr val="accent6"/>
          </a:solidFill>
          <a:ln w="38100">
            <a:solidFill>
              <a:srgbClr val="FFFF00"/>
            </a:solidFill>
          </a:ln>
          <a:effectLst>
            <a:outerShdw blurRad="762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lnSpc>
                <a:spcPts val="1400"/>
              </a:lnSpc>
            </a:pPr>
            <a:r>
              <a:rPr lang="en-US" sz="1600" b="1" dirty="0">
                <a:solidFill>
                  <a:srgbClr val="BBE0E3">
                    <a:lumMod val="60000"/>
                    <a:lumOff val="40000"/>
                  </a:srgbClr>
                </a:solidFill>
                <a:effectLst>
                  <a:outerShdw blurRad="38100" dist="38100" dir="2700000" algn="tl">
                    <a:srgbClr val="000000">
                      <a:alpha val="43137"/>
                    </a:srgbClr>
                  </a:outerShdw>
                </a:effectLst>
                <a:latin typeface="Arial Black" panose="020B0A04020102020204" pitchFamily="34" charset="0"/>
              </a:rPr>
              <a:t>START</a:t>
            </a:r>
          </a:p>
          <a:p>
            <a:pPr algn="ctr">
              <a:lnSpc>
                <a:spcPts val="1400"/>
              </a:lnSpc>
            </a:pPr>
            <a:r>
              <a:rPr lang="en-US" sz="1600" b="1" dirty="0">
                <a:solidFill>
                  <a:srgbClr val="BBE0E3">
                    <a:lumMod val="60000"/>
                    <a:lumOff val="40000"/>
                  </a:srgbClr>
                </a:solidFill>
                <a:effectLst>
                  <a:outerShdw blurRad="38100" dist="38100" dir="2700000" algn="tl">
                    <a:srgbClr val="000000">
                      <a:alpha val="43137"/>
                    </a:srgbClr>
                  </a:outerShdw>
                </a:effectLst>
                <a:latin typeface="Arial Black" panose="020B0A04020102020204" pitchFamily="34" charset="0"/>
              </a:rPr>
              <a:t>TIMER</a:t>
            </a:r>
          </a:p>
        </p:txBody>
      </p:sp>
      <p:sp>
        <p:nvSpPr>
          <p:cNvPr id="123" name="CloseAskPoll" hidden="1">
            <a:hlinkClick r:id="" action="ppaction://macro?name=EndLifeline"/>
          </p:cNvPr>
          <p:cNvSpPr/>
          <p:nvPr/>
        </p:nvSpPr>
        <p:spPr>
          <a:xfrm>
            <a:off x="7747415" y="1687446"/>
            <a:ext cx="822960" cy="243759"/>
          </a:xfrm>
          <a:prstGeom prst="rect">
            <a:avLst/>
          </a:prstGeom>
          <a:ln w="19050">
            <a:solidFill>
              <a:schemeClr val="accent6">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lIns="0" rIns="0" rtlCol="0" anchor="ctr"/>
          <a:lstStyle/>
          <a:p>
            <a:pPr algn="ctr"/>
            <a:r>
              <a:rPr lang="en-US" sz="1600" b="1" dirty="0">
                <a:solidFill>
                  <a:srgbClr val="FFFFFF"/>
                </a:solidFill>
                <a:latin typeface="Arial Black" panose="020B0A04020102020204" pitchFamily="34" charset="0"/>
              </a:rPr>
              <a:t>CLOSE</a:t>
            </a:r>
          </a:p>
        </p:txBody>
      </p:sp>
      <p:sp>
        <p:nvSpPr>
          <p:cNvPr id="124" name="StopPhoneTimer" hidden="1">
            <a:hlinkClick r:id="" action="ppaction://macro?name=EndLifeline"/>
          </p:cNvPr>
          <p:cNvSpPr/>
          <p:nvPr/>
        </p:nvSpPr>
        <p:spPr>
          <a:xfrm>
            <a:off x="4848172" y="3429000"/>
            <a:ext cx="731520" cy="243759"/>
          </a:xfrm>
          <a:prstGeom prst="hexagon">
            <a:avLst/>
          </a:prstGeom>
          <a:ln w="19050">
            <a:solidFill>
              <a:schemeClr val="accent6">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lIns="0" rIns="0" rtlCol="0" anchor="ctr"/>
          <a:lstStyle/>
          <a:p>
            <a:pPr algn="ctr"/>
            <a:r>
              <a:rPr lang="en-US" sz="1600" b="1" dirty="0">
                <a:solidFill>
                  <a:srgbClr val="FFFFFF"/>
                </a:solidFill>
                <a:latin typeface="Arial Black" panose="020B0A04020102020204" pitchFamily="34" charset="0"/>
              </a:rPr>
              <a:t>END</a:t>
            </a:r>
          </a:p>
        </p:txBody>
      </p:sp>
      <p:grpSp>
        <p:nvGrpSpPr>
          <p:cNvPr id="128" name="FiftyFifty" hidden="1"/>
          <p:cNvGrpSpPr/>
          <p:nvPr/>
        </p:nvGrpSpPr>
        <p:grpSpPr>
          <a:xfrm>
            <a:off x="3903533" y="5958887"/>
            <a:ext cx="832002" cy="415673"/>
            <a:chOff x="-1855955" y="3274526"/>
            <a:chExt cx="1575210" cy="786985"/>
          </a:xfrm>
        </p:grpSpPr>
        <p:sp>
          <p:nvSpPr>
            <p:cNvPr id="129" name="Lifeline" hidden="1">
              <a:hlinkClick r:id="" action="ppaction://macro?name=FiftyFifty"/>
            </p:cNvPr>
            <p:cNvSpPr/>
            <p:nvPr/>
          </p:nvSpPr>
          <p:spPr>
            <a:xfrm>
              <a:off x="-1855955" y="3274526"/>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endParaRPr lang="en-US" sz="4000" b="1" spc="-300" dirty="0">
                <a:solidFill>
                  <a:prstClr val="white"/>
                </a:solidFill>
              </a:endParaRPr>
            </a:p>
          </p:txBody>
        </p:sp>
        <p:pic>
          <p:nvPicPr>
            <p:cNvPr id="132" name="Picture 131" hidden="1">
              <a:hlinkClick r:id="" action="ppaction://macro?name=FiftyFifty"/>
            </p:cNvPr>
            <p:cNvPicPr>
              <a:picLocks noChangeAspect="1"/>
            </p:cNvPicPr>
            <p:nvPr/>
          </p:nvPicPr>
          <p:blipFill rotWithShape="1">
            <a:blip r:embed="rId15" cstate="print">
              <a:extLst>
                <a:ext uri="{28A0092B-C50C-407E-A947-70E740481C1C}">
                  <a14:useLocalDpi xmlns:a14="http://schemas.microsoft.com/office/drawing/2010/main" val="0"/>
                </a:ext>
              </a:extLst>
            </a:blip>
            <a:srcRect l="18104" t="24368" r="16082" b="32681"/>
            <a:stretch/>
          </p:blipFill>
          <p:spPr>
            <a:xfrm>
              <a:off x="-1670217" y="3446042"/>
              <a:ext cx="1203735" cy="460860"/>
            </a:xfrm>
            <a:prstGeom prst="rect">
              <a:avLst/>
            </a:prstGeom>
          </p:spPr>
        </p:pic>
      </p:grpSp>
      <p:grpSp>
        <p:nvGrpSpPr>
          <p:cNvPr id="133" name="AskAudience" hidden="1"/>
          <p:cNvGrpSpPr/>
          <p:nvPr/>
        </p:nvGrpSpPr>
        <p:grpSpPr>
          <a:xfrm>
            <a:off x="4805497" y="5958887"/>
            <a:ext cx="832002" cy="415673"/>
            <a:chOff x="-1855955" y="260905"/>
            <a:chExt cx="1575210" cy="786985"/>
          </a:xfrm>
        </p:grpSpPr>
        <p:sp>
          <p:nvSpPr>
            <p:cNvPr id="134" name="Lifeline" hidden="1">
              <a:hlinkClick r:id="" action="ppaction://macro?name=AskAudience"/>
            </p:cNvPr>
            <p:cNvSpPr/>
            <p:nvPr/>
          </p:nvSpPr>
          <p:spPr>
            <a:xfrm>
              <a:off x="-1855955" y="260905"/>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endParaRPr lang="en-US" sz="4000" b="1" spc="-300" dirty="0">
                <a:solidFill>
                  <a:prstClr val="white"/>
                </a:solidFill>
              </a:endParaRPr>
            </a:p>
          </p:txBody>
        </p:sp>
        <p:pic>
          <p:nvPicPr>
            <p:cNvPr id="135" name="Picture 134" hidden="1">
              <a:hlinkClick r:id="" action="ppaction://macro?name=AskAudience"/>
            </p:cNvPr>
            <p:cNvPicPr>
              <a:picLocks noChangeAspect="1"/>
            </p:cNvPicPr>
            <p:nvPr/>
          </p:nvPicPr>
          <p:blipFill rotWithShape="1">
            <a:blip r:embed="rId16" cstate="print">
              <a:extLst>
                <a:ext uri="{28A0092B-C50C-407E-A947-70E740481C1C}">
                  <a14:useLocalDpi xmlns:a14="http://schemas.microsoft.com/office/drawing/2010/main" val="0"/>
                </a:ext>
              </a:extLst>
            </a:blip>
            <a:srcRect l="17092" t="15136" r="19425" b="32640"/>
            <a:stretch/>
          </p:blipFill>
          <p:spPr>
            <a:xfrm>
              <a:off x="-1567615" y="347158"/>
              <a:ext cx="998530" cy="614479"/>
            </a:xfrm>
            <a:prstGeom prst="rect">
              <a:avLst/>
            </a:prstGeom>
          </p:spPr>
        </p:pic>
      </p:grpSp>
      <p:grpSp>
        <p:nvGrpSpPr>
          <p:cNvPr id="147" name="PlusOne" hidden="1"/>
          <p:cNvGrpSpPr/>
          <p:nvPr/>
        </p:nvGrpSpPr>
        <p:grpSpPr>
          <a:xfrm>
            <a:off x="5704435" y="5958887"/>
            <a:ext cx="832002" cy="415673"/>
            <a:chOff x="-1855955" y="4257568"/>
            <a:chExt cx="1575210" cy="786985"/>
          </a:xfrm>
        </p:grpSpPr>
        <p:sp>
          <p:nvSpPr>
            <p:cNvPr id="148" name="Lifeline" hidden="1">
              <a:hlinkClick r:id="" action="ppaction://macro?name=PlusOne"/>
            </p:cNvPr>
            <p:cNvSpPr/>
            <p:nvPr/>
          </p:nvSpPr>
          <p:spPr>
            <a:xfrm>
              <a:off x="-1855955" y="4257568"/>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endParaRPr lang="en-US" sz="4000" b="1" spc="-300" dirty="0">
                <a:solidFill>
                  <a:prstClr val="white"/>
                </a:solidFill>
              </a:endParaRPr>
            </a:p>
          </p:txBody>
        </p:sp>
        <p:pic>
          <p:nvPicPr>
            <p:cNvPr id="149" name="Picture 148" hidden="1">
              <a:hlinkClick r:id="" action="ppaction://macro?name=PlusOne"/>
            </p:cNvPr>
            <p:cNvPicPr>
              <a:picLocks noChangeAspect="1"/>
            </p:cNvPicPr>
            <p:nvPr/>
          </p:nvPicPr>
          <p:blipFill rotWithShape="1">
            <a:blip r:embed="rId17" cstate="print">
              <a:extLst>
                <a:ext uri="{28A0092B-C50C-407E-A947-70E740481C1C}">
                  <a14:useLocalDpi xmlns:a14="http://schemas.microsoft.com/office/drawing/2010/main" val="0"/>
                </a:ext>
              </a:extLst>
            </a:blip>
            <a:srcRect l="24933" t="28170" r="25335" b="40810"/>
            <a:stretch/>
          </p:blipFill>
          <p:spPr>
            <a:xfrm>
              <a:off x="-1471602" y="4401428"/>
              <a:ext cx="806505" cy="499265"/>
            </a:xfrm>
            <a:prstGeom prst="rect">
              <a:avLst/>
            </a:prstGeom>
          </p:spPr>
        </p:pic>
      </p:grpSp>
      <p:grpSp>
        <p:nvGrpSpPr>
          <p:cNvPr id="150" name="LL1X" hidden="1"/>
          <p:cNvGrpSpPr/>
          <p:nvPr/>
        </p:nvGrpSpPr>
        <p:grpSpPr>
          <a:xfrm>
            <a:off x="3862334" y="5805934"/>
            <a:ext cx="914400" cy="721578"/>
            <a:chOff x="3862334" y="5805934"/>
            <a:chExt cx="914400" cy="721578"/>
          </a:xfrm>
        </p:grpSpPr>
        <p:sp>
          <p:nvSpPr>
            <p:cNvPr id="151" name="shape" hidden="1"/>
            <p:cNvSpPr/>
            <p:nvPr/>
          </p:nvSpPr>
          <p:spPr>
            <a:xfrm>
              <a:off x="3862334" y="593659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endParaRPr lang="en-US" b="1" dirty="0">
                <a:solidFill>
                  <a:srgbClr val="FFFFFF"/>
                </a:solidFill>
              </a:endParaRPr>
            </a:p>
          </p:txBody>
        </p:sp>
        <p:sp>
          <p:nvSpPr>
            <p:cNvPr id="152" name="Fifty" hidden="1"/>
            <p:cNvSpPr/>
            <p:nvPr/>
          </p:nvSpPr>
          <p:spPr>
            <a:xfrm rot="18900000">
              <a:off x="3967135"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grpSp>
        <p:nvGrpSpPr>
          <p:cNvPr id="153" name="LL2X" hidden="1"/>
          <p:cNvGrpSpPr/>
          <p:nvPr/>
        </p:nvGrpSpPr>
        <p:grpSpPr>
          <a:xfrm>
            <a:off x="4764298" y="5805934"/>
            <a:ext cx="914400" cy="721578"/>
            <a:chOff x="4764298" y="5805934"/>
            <a:chExt cx="914400" cy="721578"/>
          </a:xfrm>
        </p:grpSpPr>
        <p:sp>
          <p:nvSpPr>
            <p:cNvPr id="154" name="shape" hidden="1"/>
            <p:cNvSpPr/>
            <p:nvPr/>
          </p:nvSpPr>
          <p:spPr>
            <a:xfrm>
              <a:off x="4764298" y="593659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endParaRPr lang="en-US" b="1" dirty="0">
                <a:solidFill>
                  <a:srgbClr val="FFFFFF"/>
                </a:solidFill>
              </a:endParaRPr>
            </a:p>
          </p:txBody>
        </p:sp>
        <p:sp>
          <p:nvSpPr>
            <p:cNvPr id="155" name="Audience" hidden="1"/>
            <p:cNvSpPr/>
            <p:nvPr/>
          </p:nvSpPr>
          <p:spPr>
            <a:xfrm rot="18900000">
              <a:off x="4871242"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grpSp>
        <p:nvGrpSpPr>
          <p:cNvPr id="156" name="LL3X" hidden="1"/>
          <p:cNvGrpSpPr/>
          <p:nvPr/>
        </p:nvGrpSpPr>
        <p:grpSpPr>
          <a:xfrm>
            <a:off x="5663236" y="5805934"/>
            <a:ext cx="914400" cy="721578"/>
            <a:chOff x="5663236" y="5805934"/>
            <a:chExt cx="914400" cy="721578"/>
          </a:xfrm>
        </p:grpSpPr>
        <p:sp>
          <p:nvSpPr>
            <p:cNvPr id="157" name="shape" hidden="1"/>
            <p:cNvSpPr/>
            <p:nvPr/>
          </p:nvSpPr>
          <p:spPr>
            <a:xfrm>
              <a:off x="5663236" y="591540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endParaRPr lang="en-US" sz="3200" dirty="0">
                <a:solidFill>
                  <a:srgbClr val="FFFFFF"/>
                </a:solidFill>
              </a:endParaRPr>
            </a:p>
          </p:txBody>
        </p:sp>
        <p:sp>
          <p:nvSpPr>
            <p:cNvPr id="158" name="Phone" hidden="1"/>
            <p:cNvSpPr/>
            <p:nvPr/>
          </p:nvSpPr>
          <p:spPr>
            <a:xfrm rot="18900000">
              <a:off x="5762648"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sp>
        <p:nvSpPr>
          <p:cNvPr id="160" name="PlusOneText" hidden="1"/>
          <p:cNvSpPr txBox="1"/>
          <p:nvPr/>
        </p:nvSpPr>
        <p:spPr>
          <a:xfrm>
            <a:off x="4683789" y="4795876"/>
            <a:ext cx="1049419" cy="594185"/>
          </a:xfrm>
          <a:prstGeom prst="ellipse">
            <a:avLst/>
          </a:prstGeom>
          <a:solidFill>
            <a:schemeClr val="tx1"/>
          </a:solidFill>
          <a:ln w="4445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defPPr>
              <a:defRPr lang="en-US"/>
            </a:defPPr>
            <a:lvl1pPr algn="ctr">
              <a:defRPr sz="4000" b="1" spc="-300">
                <a:solidFill>
                  <a:prstClr val="white"/>
                </a:solidFill>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r>
              <a:rPr lang="en-US" sz="2800" dirty="0">
                <a:sym typeface="Wingdings 2" panose="05020102010507070707" pitchFamily="18" charset="2"/>
              </a:rPr>
              <a:t></a:t>
            </a:r>
            <a:r>
              <a:rPr lang="en-US" dirty="0"/>
              <a:t>1</a:t>
            </a:r>
          </a:p>
        </p:txBody>
      </p:sp>
      <p:sp>
        <p:nvSpPr>
          <p:cNvPr id="161" name="DoubleDipText" hidden="1"/>
          <p:cNvSpPr txBox="1"/>
          <p:nvPr/>
        </p:nvSpPr>
        <p:spPr>
          <a:xfrm>
            <a:off x="4683789" y="4795876"/>
            <a:ext cx="1049419" cy="594185"/>
          </a:xfrm>
          <a:prstGeom prst="ellipse">
            <a:avLst/>
          </a:prstGeom>
          <a:solidFill>
            <a:schemeClr val="tx1"/>
          </a:solidFill>
          <a:ln w="4445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defPPr>
              <a:defRPr lang="en-US"/>
            </a:defPPr>
            <a:lvl1pPr algn="ctr">
              <a:defRPr sz="4000" b="1" spc="-300">
                <a:solidFill>
                  <a:prstClr val="white"/>
                </a:solidFill>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r>
              <a:rPr lang="en-US" sz="2800" dirty="0">
                <a:sym typeface="Wingdings 2" panose="05020102010507070707" pitchFamily="18" charset="2"/>
              </a:rPr>
              <a:t></a:t>
            </a:r>
            <a:r>
              <a:rPr lang="en-US" dirty="0"/>
              <a:t>2</a:t>
            </a:r>
          </a:p>
        </p:txBody>
      </p:sp>
      <p:grpSp>
        <p:nvGrpSpPr>
          <p:cNvPr id="138" name="ContinueWon" hidden="1"/>
          <p:cNvGrpSpPr/>
          <p:nvPr/>
        </p:nvGrpSpPr>
        <p:grpSpPr>
          <a:xfrm>
            <a:off x="3263583" y="3588431"/>
            <a:ext cx="3907757" cy="615965"/>
            <a:chOff x="920627" y="206375"/>
            <a:chExt cx="8983609" cy="1416050"/>
          </a:xfrm>
        </p:grpSpPr>
        <p:sp>
          <p:nvSpPr>
            <p:cNvPr id="139" name="WonValue" hidden="1">
              <a:hlinkClick r:id="" action="ppaction://macro?name=NextQuestion"/>
            </p:cNvPr>
            <p:cNvSpPr>
              <a:spLocks noChangeArrowheads="1"/>
            </p:cNvSpPr>
            <p:nvPr/>
          </p:nvSpPr>
          <p:spPr bwMode="auto">
            <a:xfrm>
              <a:off x="920627" y="206375"/>
              <a:ext cx="8983609" cy="1416050"/>
            </a:xfrm>
            <a:prstGeom prst="hexagon">
              <a:avLst>
                <a:gd name="adj" fmla="val 34128"/>
                <a:gd name="vf" fmla="val 115470"/>
              </a:avLst>
            </a:prstGeom>
            <a:gradFill flip="none" rotWithShape="1">
              <a:gsLst>
                <a:gs pos="35000">
                  <a:srgbClr val="0D0D0D"/>
                </a:gs>
                <a:gs pos="100000">
                  <a:srgbClr val="161645"/>
                </a:gs>
              </a:gsLst>
              <a:lin ang="5400000" scaled="1"/>
              <a:tileRect/>
            </a:gradFill>
            <a:ln w="50800" cap="sq">
              <a:gradFill>
                <a:gsLst>
                  <a:gs pos="50000">
                    <a:schemeClr val="accent5">
                      <a:lumMod val="50000"/>
                    </a:schemeClr>
                  </a:gs>
                  <a:gs pos="100000">
                    <a:schemeClr val="accent2"/>
                  </a:gs>
                  <a:gs pos="0">
                    <a:schemeClr val="accent2"/>
                  </a:gs>
                </a:gsLst>
                <a:lin ang="10800000" scaled="0"/>
              </a:gradFill>
              <a:miter lim="800000"/>
            </a:ln>
            <a:effectLst/>
          </p:spPr>
          <p:txBody>
            <a:bodyPr wrap="none" tIns="0" anchor="ctr"/>
            <a:lstStyle/>
            <a:p>
              <a:pPr algn="ctr"/>
              <a:r>
                <a:rPr lang="en-US" sz="4400" b="1">
                  <a:solidFill>
                    <a:srgbClr val="FFFFFF"/>
                  </a:solidFill>
                  <a:latin typeface="Calibri" panose="020F0502020204030204" pitchFamily="34" charset="0"/>
                </a:rPr>
                <a:t>$200</a:t>
              </a:r>
              <a:endParaRPr lang="en-US" sz="4400" b="1" dirty="0">
                <a:solidFill>
                  <a:srgbClr val="FFFFFF"/>
                </a:solidFill>
                <a:latin typeface="Calibri" panose="020F0502020204030204" pitchFamily="34" charset="0"/>
              </a:endParaRPr>
            </a:p>
          </p:txBody>
        </p:sp>
        <p:sp>
          <p:nvSpPr>
            <p:cNvPr id="140" name="AutoShape 80" hidden="1"/>
            <p:cNvSpPr>
              <a:spLocks noChangeAspect="1" noChangeArrowheads="1"/>
            </p:cNvSpPr>
            <p:nvPr/>
          </p:nvSpPr>
          <p:spPr bwMode="auto">
            <a:xfrm>
              <a:off x="1096655" y="811067"/>
              <a:ext cx="243460" cy="235912"/>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100">
                <a:solidFill>
                  <a:srgbClr val="000000"/>
                </a:solidFill>
              </a:endParaRPr>
            </a:p>
          </p:txBody>
        </p:sp>
        <p:sp>
          <p:nvSpPr>
            <p:cNvPr id="141" name="AutoShape 81" hidden="1"/>
            <p:cNvSpPr>
              <a:spLocks noChangeAspect="1" noChangeArrowheads="1"/>
            </p:cNvSpPr>
            <p:nvPr/>
          </p:nvSpPr>
          <p:spPr bwMode="auto">
            <a:xfrm>
              <a:off x="9462786" y="811067"/>
              <a:ext cx="243460" cy="235912"/>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100">
                <a:solidFill>
                  <a:srgbClr val="000000"/>
                </a:solidFill>
              </a:endParaRPr>
            </a:p>
          </p:txBody>
        </p:sp>
      </p:grpSp>
      <p:grpSp>
        <p:nvGrpSpPr>
          <p:cNvPr id="118" name="FinalAnswer" hidden="1"/>
          <p:cNvGrpSpPr/>
          <p:nvPr/>
        </p:nvGrpSpPr>
        <p:grpSpPr>
          <a:xfrm>
            <a:off x="2448982" y="3199770"/>
            <a:ext cx="5567268" cy="1060523"/>
            <a:chOff x="2448982" y="3199770"/>
            <a:chExt cx="5567268" cy="1060523"/>
          </a:xfrm>
        </p:grpSpPr>
        <p:sp>
          <p:nvSpPr>
            <p:cNvPr id="119" name="Hexagon 118" hidden="1"/>
            <p:cNvSpPr/>
            <p:nvPr/>
          </p:nvSpPr>
          <p:spPr>
            <a:xfrm>
              <a:off x="2448982" y="3199770"/>
              <a:ext cx="5567268" cy="1060523"/>
            </a:xfrm>
            <a:prstGeom prst="hexagon">
              <a:avLst/>
            </a:prstGeom>
            <a:gradFill flip="none" rotWithShape="1">
              <a:gsLst>
                <a:gs pos="35000">
                  <a:srgbClr val="002060"/>
                </a:gs>
                <a:gs pos="100000">
                  <a:schemeClr val="accent2"/>
                </a:gs>
              </a:gsLst>
              <a:lin ang="5400000" scaled="1"/>
              <a:tileRect/>
            </a:gradFill>
            <a:ln w="50800">
              <a:solidFill>
                <a:schemeClr val="tx1"/>
              </a:solidFill>
            </a:ln>
            <a:effectLst/>
          </p:spPr>
          <p:txBody>
            <a:bodyPr wrap="none" anchor="ctr"/>
            <a:lstStyle/>
            <a:p>
              <a:pPr algn="ctr"/>
              <a:endParaRPr lang="en-US" dirty="0">
                <a:solidFill>
                  <a:srgbClr val="FFFFFF"/>
                </a:solidFill>
                <a:latin typeface="Calibri" panose="020F0502020204030204" pitchFamily="34" charset="0"/>
              </a:endParaRPr>
            </a:p>
          </p:txBody>
        </p:sp>
        <p:sp>
          <p:nvSpPr>
            <p:cNvPr id="120" name="Freeform 119" hidden="1"/>
            <p:cNvSpPr/>
            <p:nvPr/>
          </p:nvSpPr>
          <p:spPr>
            <a:xfrm>
              <a:off x="2513697" y="3199770"/>
              <a:ext cx="5437838" cy="400832"/>
            </a:xfrm>
            <a:custGeom>
              <a:avLst/>
              <a:gdLst>
                <a:gd name="connsiteX0" fmla="*/ 200416 w 5437838"/>
                <a:gd name="connsiteY0" fmla="*/ 0 h 400832"/>
                <a:gd name="connsiteX1" fmla="*/ 5237422 w 5437838"/>
                <a:gd name="connsiteY1" fmla="*/ 0 h 400832"/>
                <a:gd name="connsiteX2" fmla="*/ 5437838 w 5437838"/>
                <a:gd name="connsiteY2" fmla="*/ 400832 h 400832"/>
                <a:gd name="connsiteX3" fmla="*/ 0 w 5437838"/>
                <a:gd name="connsiteY3" fmla="*/ 400832 h 400832"/>
              </a:gdLst>
              <a:ahLst/>
              <a:cxnLst>
                <a:cxn ang="0">
                  <a:pos x="connsiteX0" y="connsiteY0"/>
                </a:cxn>
                <a:cxn ang="0">
                  <a:pos x="connsiteX1" y="connsiteY1"/>
                </a:cxn>
                <a:cxn ang="0">
                  <a:pos x="connsiteX2" y="connsiteY2"/>
                </a:cxn>
                <a:cxn ang="0">
                  <a:pos x="connsiteX3" y="connsiteY3"/>
                </a:cxn>
              </a:cxnLst>
              <a:rect l="l" t="t" r="r" b="b"/>
              <a:pathLst>
                <a:path w="5437838" h="400832">
                  <a:moveTo>
                    <a:pt x="200416" y="0"/>
                  </a:moveTo>
                  <a:lnTo>
                    <a:pt x="5237422" y="0"/>
                  </a:lnTo>
                  <a:lnTo>
                    <a:pt x="5437838" y="400832"/>
                  </a:lnTo>
                  <a:lnTo>
                    <a:pt x="0" y="400832"/>
                  </a:lnTo>
                  <a:close/>
                </a:path>
              </a:pathLst>
            </a:custGeom>
            <a:solidFill>
              <a:schemeClr val="tx1"/>
            </a:solidFill>
            <a:ln w="76200">
              <a:noFill/>
            </a:ln>
            <a:effectLst/>
          </p:spPr>
          <p:txBody>
            <a:bodyPr wrap="none" anchor="ctr"/>
            <a:lstStyle/>
            <a:p>
              <a:pPr algn="ctr"/>
              <a:r>
                <a:rPr lang="en-US" sz="2400" b="1" dirty="0">
                  <a:solidFill>
                    <a:srgbClr val="FFFFFF"/>
                  </a:solidFill>
                  <a:effectLst>
                    <a:outerShdw blurRad="38100" dist="38100" dir="2700000" algn="tl">
                      <a:srgbClr val="000000">
                        <a:alpha val="43137"/>
                      </a:srgbClr>
                    </a:outerShdw>
                  </a:effectLst>
                  <a:latin typeface="Arial"/>
                </a:rPr>
                <a:t>IS THAT YOUR FINAL ANSWER?</a:t>
              </a:r>
            </a:p>
          </p:txBody>
        </p:sp>
        <p:sp>
          <p:nvSpPr>
            <p:cNvPr id="121" name="FinalNo" hidden="1">
              <a:hlinkClick r:id="" action="ppaction://macro?name=FinalAnswer"/>
            </p:cNvPr>
            <p:cNvSpPr>
              <a:spLocks noChangeArrowheads="1"/>
            </p:cNvSpPr>
            <p:nvPr/>
          </p:nvSpPr>
          <p:spPr bwMode="auto">
            <a:xfrm>
              <a:off x="5384605" y="3701495"/>
              <a:ext cx="2286000" cy="457200"/>
            </a:xfrm>
            <a:prstGeom prst="hexagon">
              <a:avLst/>
            </a:prstGeom>
            <a:noFill/>
            <a:ln w="19050">
              <a:solidFill>
                <a:srgbClr val="3366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r>
                <a:rPr lang="en-US" altLang="en-US" sz="2800" b="1" dirty="0">
                  <a:solidFill>
                    <a:srgbClr val="FFFFFF"/>
                  </a:solidFill>
                </a:rPr>
                <a:t>NO</a:t>
              </a:r>
            </a:p>
          </p:txBody>
        </p:sp>
        <p:sp>
          <p:nvSpPr>
            <p:cNvPr id="122" name="FinalYes" hidden="1">
              <a:hlinkClick r:id="" action="ppaction://macro?name=FinalAnswer"/>
            </p:cNvPr>
            <p:cNvSpPr>
              <a:spLocks noChangeArrowheads="1"/>
            </p:cNvSpPr>
            <p:nvPr/>
          </p:nvSpPr>
          <p:spPr bwMode="auto">
            <a:xfrm>
              <a:off x="2793170" y="3701495"/>
              <a:ext cx="2286000" cy="457200"/>
            </a:xfrm>
            <a:prstGeom prst="hexagon">
              <a:avLst/>
            </a:prstGeom>
            <a:noFill/>
            <a:ln w="19050">
              <a:solidFill>
                <a:srgbClr val="3366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r>
                <a:rPr lang="en-US" altLang="en-US" sz="2800" b="1" dirty="0">
                  <a:solidFill>
                    <a:srgbClr val="FFFFFF"/>
                  </a:solidFill>
                </a:rPr>
                <a:t>YES</a:t>
              </a:r>
            </a:p>
          </p:txBody>
        </p:sp>
      </p:grpSp>
      <p:pic>
        <p:nvPicPr>
          <p:cNvPr id="162" name="Kbc (1)">
            <a:hlinkClick r:id="" action="ppaction://media"/>
            <a:extLst>
              <a:ext uri="{FF2B5EF4-FFF2-40B4-BE49-F238E27FC236}">
                <a16:creationId xmlns:a16="http://schemas.microsoft.com/office/drawing/2014/main" id="{17A62169-2105-4848-8BB4-D7F7BF9BF5D9}"/>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11729227" y="7167868"/>
            <a:ext cx="372410" cy="372410"/>
          </a:xfrm>
          <a:prstGeom prst="rect">
            <a:avLst/>
          </a:prstGeom>
          <a:effectLst>
            <a:outerShdw blurRad="50800" dist="50800" dir="5400000" algn="ctr" rotWithShape="0">
              <a:schemeClr val="tx1"/>
            </a:outerShdw>
          </a:effectLst>
        </p:spPr>
      </p:pic>
      <p:pic>
        <p:nvPicPr>
          <p:cNvPr id="110" name="Picture 109"/>
          <p:cNvPicPr/>
          <p:nvPr/>
        </p:nvPicPr>
        <p:blipFill>
          <a:blip r:embed="rId19"/>
          <a:stretch>
            <a:fillRect/>
          </a:stretch>
        </p:blipFill>
        <p:spPr>
          <a:xfrm>
            <a:off x="7978140" y="2591628"/>
            <a:ext cx="2967228" cy="1231280"/>
          </a:xfrm>
          <a:prstGeom prst="rect">
            <a:avLst/>
          </a:prstGeom>
        </p:spPr>
      </p:pic>
      <p:pic>
        <p:nvPicPr>
          <p:cNvPr id="111" name="Picture 110">
            <a:extLst>
              <a:ext uri="{FF2B5EF4-FFF2-40B4-BE49-F238E27FC236}">
                <a16:creationId xmlns:a16="http://schemas.microsoft.com/office/drawing/2014/main" id="{6C975AF1-8BB4-444D-993E-F98C38C51C84}"/>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754849" y="-109728"/>
            <a:ext cx="2970965" cy="2672940"/>
          </a:xfrm>
          <a:prstGeom prst="rect">
            <a:avLst/>
          </a:prstGeom>
        </p:spPr>
      </p:pic>
      <p:sp>
        <p:nvSpPr>
          <p:cNvPr id="2" name="Rectangle 2"/>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 name="Rectangle 3"/>
          <p:cNvSpPr>
            <a:spLocks noChangeArrowheads="1"/>
          </p:cNvSpPr>
          <p:nvPr/>
        </p:nvSpPr>
        <p:spPr bwMode="auto">
          <a:xfrm>
            <a:off x="0" y="2540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dirty="0">
                <a:ln>
                  <a:noFill/>
                </a:ln>
                <a:solidFill>
                  <a:schemeClr val="tx1"/>
                </a:solidFill>
                <a:effectLst/>
                <a:latin typeface="Cambria" panose="02040503050406030204" pitchFamily="18" charset="0"/>
                <a:ea typeface="Calibri" panose="020F0502020204030204" pitchFamily="34" charset="0"/>
                <a:cs typeface="Times New Roman" panose="02020603050405020304" pitchFamily="18" charset="0"/>
              </a:rPr>
              <a:t>.</a:t>
            </a:r>
            <a:r>
              <a:rPr kumimoji="0" lang="en-US" altLang="en-US" sz="800" b="0" i="0" u="none" strike="noStrike" cap="none" normalizeH="0" baseline="0" dirty="0">
                <a:ln>
                  <a:noFill/>
                </a:ln>
                <a:solidFill>
                  <a:schemeClr val="tx1"/>
                </a:solidFill>
                <a:effectLst/>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6" name="Rectangle 5"/>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Rectangle 6"/>
          <p:cNvSpPr>
            <a:spLocks noChangeArrowheads="1"/>
          </p:cNvSpPr>
          <p:nvPr/>
        </p:nvSpPr>
        <p:spPr bwMode="auto">
          <a:xfrm>
            <a:off x="152400" y="406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dirty="0">
                <a:ln>
                  <a:noFill/>
                </a:ln>
                <a:solidFill>
                  <a:schemeClr val="tx1"/>
                </a:solidFill>
                <a:effectLst/>
                <a:latin typeface="Cambria" panose="02040503050406030204" pitchFamily="18" charset="0"/>
                <a:ea typeface="Calibri" panose="020F0502020204030204" pitchFamily="34" charset="0"/>
                <a:cs typeface="Times New Roman" panose="02020603050405020304" pitchFamily="18" charset="0"/>
              </a:rPr>
              <a:t>.</a:t>
            </a:r>
            <a:r>
              <a:rPr kumimoji="0" lang="en-US" altLang="en-US" sz="800" b="0" i="0" u="none" strike="noStrike" cap="none" normalizeH="0" baseline="0" dirty="0">
                <a:ln>
                  <a:noFill/>
                </a:ln>
                <a:solidFill>
                  <a:schemeClr val="tx1"/>
                </a:solidFill>
                <a:effectLst/>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9" name="Rectangle 8"/>
          <p:cNvSpPr>
            <a:spLocks noChangeArrowheads="1"/>
          </p:cNvSpPr>
          <p:nvPr/>
        </p:nvSpPr>
        <p:spPr bwMode="auto">
          <a:xfrm>
            <a:off x="242596" y="327526"/>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1" name="Rectangle 9"/>
          <p:cNvSpPr>
            <a:spLocks noChangeArrowheads="1"/>
          </p:cNvSpPr>
          <p:nvPr/>
        </p:nvSpPr>
        <p:spPr bwMode="auto">
          <a:xfrm>
            <a:off x="242596" y="581526"/>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a:ln>
                  <a:noFill/>
                </a:ln>
                <a:solidFill>
                  <a:schemeClr val="tx1"/>
                </a:solidFill>
                <a:effectLst/>
                <a:latin typeface="Cambria" panose="02040503050406030204" pitchFamily="18" charset="0"/>
                <a:ea typeface="Calibri" panose="020F0502020204030204" pitchFamily="34" charset="0"/>
                <a:cs typeface="Times New Roman" panose="02020603050405020304" pitchFamily="18" charset="0"/>
              </a:rPr>
              <a:t>.</a:t>
            </a:r>
            <a:r>
              <a:rPr kumimoji="0" lang="en-US" altLang="en-US" sz="800" b="0" i="0" u="none" strike="noStrike" cap="none" normalizeH="0" baseline="0">
                <a:ln>
                  <a:noFill/>
                </a:ln>
                <a:solidFill>
                  <a:schemeClr val="tx1"/>
                </a:solidFill>
                <a:effectLst/>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 name="Rectangle 11"/>
          <p:cNvSpPr>
            <a:spLocks noChangeArrowheads="1"/>
          </p:cNvSpPr>
          <p:nvPr/>
        </p:nvSpPr>
        <p:spPr bwMode="auto">
          <a:xfrm>
            <a:off x="425450" y="3275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mc:AlternateContent xmlns:mc="http://schemas.openxmlformats.org/markup-compatibility/2006" xmlns:a14="http://schemas.microsoft.com/office/drawing/2010/main">
        <mc:Choice Requires="a14">
          <p:sp>
            <p:nvSpPr>
              <p:cNvPr id="17" name="Rectangle 16"/>
              <p:cNvSpPr/>
              <p:nvPr/>
            </p:nvSpPr>
            <p:spPr>
              <a:xfrm>
                <a:off x="7485179" y="5456272"/>
                <a:ext cx="1060611" cy="400110"/>
              </a:xfrm>
              <a:prstGeom prst="rect">
                <a:avLst/>
              </a:prstGeom>
            </p:spPr>
            <p:txBody>
              <a:bodyPr wrap="square">
                <a:spAutoFit/>
              </a:bodyPr>
              <a:lstStyle/>
              <a:p>
                <a:r>
                  <a:rPr lang="vi-VN" sz="2000" b="1" dirty="0">
                    <a:solidFill>
                      <a:schemeClr val="accent4">
                        <a:lumMod val="60000"/>
                        <a:lumOff val="40000"/>
                      </a:schemeClr>
                    </a:solidFill>
                  </a:rPr>
                  <a:t>D.</a:t>
                </a:r>
                <a14:m>
                  <m:oMath xmlns:m="http://schemas.openxmlformats.org/officeDocument/2006/math">
                    <m:r>
                      <a:rPr lang="vi-VN" sz="2000" b="1" i="0" smtClean="0">
                        <a:solidFill>
                          <a:prstClr val="white"/>
                        </a:solidFill>
                        <a:latin typeface="Cambria Math" panose="02040503050406030204" pitchFamily="18" charset="0"/>
                      </a:rPr>
                      <m:t>    </m:t>
                    </m:r>
                    <m:r>
                      <a:rPr lang="en-US" sz="2000" b="1" i="1">
                        <a:solidFill>
                          <a:prstClr val="white"/>
                        </a:solidFill>
                        <a:latin typeface="Cambria Math" panose="02040503050406030204" pitchFamily="18" charset="0"/>
                      </a:rPr>
                      <m:t>𝑸</m:t>
                    </m:r>
                    <m:r>
                      <a:rPr lang="en-US" sz="2000" b="1" i="1">
                        <a:solidFill>
                          <a:prstClr val="white"/>
                        </a:solidFill>
                        <a:latin typeface="Cambria Math" panose="02040503050406030204" pitchFamily="18" charset="0"/>
                      </a:rPr>
                      <m:t>=</m:t>
                    </m:r>
                  </m:oMath>
                </a14:m>
                <a:endParaRPr lang="en-US" dirty="0"/>
              </a:p>
            </p:txBody>
          </p:sp>
        </mc:Choice>
        <mc:Fallback xmlns="">
          <p:sp>
            <p:nvSpPr>
              <p:cNvPr id="17" name="Rectangle 16"/>
              <p:cNvSpPr>
                <a:spLocks noRot="1" noChangeAspect="1" noMove="1" noResize="1" noEditPoints="1" noAdjustHandles="1" noChangeArrowheads="1" noChangeShapeType="1" noTextEdit="1"/>
              </p:cNvSpPr>
              <p:nvPr/>
            </p:nvSpPr>
            <p:spPr>
              <a:xfrm>
                <a:off x="7485179" y="5456272"/>
                <a:ext cx="1060611" cy="400110"/>
              </a:xfrm>
              <a:prstGeom prst="rect">
                <a:avLst/>
              </a:prstGeom>
              <a:blipFill>
                <a:blip r:embed="rId21"/>
                <a:stretch>
                  <a:fillRect l="-6322" t="-6061" b="-27273"/>
                </a:stretch>
              </a:blipFill>
            </p:spPr>
            <p:txBody>
              <a:bodyPr/>
              <a:lstStyle/>
              <a:p>
                <a:r>
                  <a:rPr lang="en-US">
                    <a:noFill/>
                  </a:rPr>
                  <a:t> </a:t>
                </a:r>
              </a:p>
            </p:txBody>
          </p:sp>
        </mc:Fallback>
      </mc:AlternateContent>
    </p:spTree>
    <p:extLst>
      <p:ext uri="{BB962C8B-B14F-4D97-AF65-F5344CB8AC3E}">
        <p14:creationId xmlns:p14="http://schemas.microsoft.com/office/powerpoint/2010/main" val="441541253"/>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162"/>
                                        </p:tgtEl>
                                      </p:cBhvr>
                                    </p:cmd>
                                  </p:childTnLst>
                                </p:cTn>
                              </p:par>
                            </p:childTnLst>
                          </p:cTn>
                        </p:par>
                      </p:childTnLst>
                    </p:cTn>
                  </p:par>
                  <p:par>
                    <p:cTn id="7" fill="hold">
                      <p:stCondLst>
                        <p:cond delay="indefinite"/>
                      </p:stCondLst>
                      <p:childTnLst>
                        <p:par>
                          <p:cTn id="8" fill="hold">
                            <p:stCondLst>
                              <p:cond delay="0"/>
                            </p:stCondLst>
                            <p:childTnLst>
                              <p:par>
                                <p:cTn id="9" presetID="16" presetClass="exit" presetSubtype="21" fill="hold" grpId="1" nodeType="clickEffect">
                                  <p:stCondLst>
                                    <p:cond delay="0"/>
                                  </p:stCondLst>
                                  <p:childTnLst>
                                    <p:animEffect transition="out" filter="barn(inVertical)">
                                      <p:cBhvr>
                                        <p:cTn id="10" dur="500"/>
                                        <p:tgtEl>
                                          <p:spTgt spid="77863"/>
                                        </p:tgtEl>
                                      </p:cBhvr>
                                    </p:animEffect>
                                    <p:set>
                                      <p:cBhvr>
                                        <p:cTn id="11" dur="1" fill="hold">
                                          <p:stCondLst>
                                            <p:cond delay="499"/>
                                          </p:stCondLst>
                                        </p:cTn>
                                        <p:tgtEl>
                                          <p:spTgt spid="77863"/>
                                        </p:tgtEl>
                                        <p:attrNameLst>
                                          <p:attrName>style.visibility</p:attrName>
                                        </p:attrNameLst>
                                      </p:cBhvr>
                                      <p:to>
                                        <p:strVal val="hidden"/>
                                      </p:to>
                                    </p:set>
                                  </p:childTnLst>
                                  <p:subTnLst>
                                    <p:audio>
                                      <p:cMediaNode>
                                        <p:cTn display="0" masterRel="sameClick">
                                          <p:stCondLst>
                                            <p:cond evt="begin" delay="0">
                                              <p:tn val="9"/>
                                            </p:cond>
                                          </p:stCondLst>
                                          <p:endCondLst>
                                            <p:cond evt="onStopAudio" delay="0">
                                              <p:tgtEl>
                                                <p:sldTgt/>
                                              </p:tgtEl>
                                            </p:cond>
                                          </p:endCondLst>
                                        </p:cTn>
                                        <p:tgtEl>
                                          <p:sndTgt r:embed="rId5" name="bomb.wav"/>
                                        </p:tgtEl>
                                      </p:cMediaNode>
                                    </p:audio>
                                  </p:subTnLst>
                                </p:cTn>
                              </p:par>
                              <p:par>
                                <p:cTn id="12" presetID="16" presetClass="exit" presetSubtype="21" fill="hold" grpId="1" nodeType="withEffect">
                                  <p:stCondLst>
                                    <p:cond delay="0"/>
                                  </p:stCondLst>
                                  <p:childTnLst>
                                    <p:animEffect transition="out" filter="barn(inVertical)">
                                      <p:cBhvr>
                                        <p:cTn id="13" dur="500"/>
                                        <p:tgtEl>
                                          <p:spTgt spid="77862"/>
                                        </p:tgtEl>
                                      </p:cBhvr>
                                    </p:animEffect>
                                    <p:set>
                                      <p:cBhvr>
                                        <p:cTn id="14" dur="1" fill="hold">
                                          <p:stCondLst>
                                            <p:cond delay="499"/>
                                          </p:stCondLst>
                                        </p:cTn>
                                        <p:tgtEl>
                                          <p:spTgt spid="77862"/>
                                        </p:tgtEl>
                                        <p:attrNameLst>
                                          <p:attrName>style.visibility</p:attrName>
                                        </p:attrNameLst>
                                      </p:cBhvr>
                                      <p:to>
                                        <p:strVal val="hidden"/>
                                      </p:to>
                                    </p:set>
                                  </p:childTnLst>
                                  <p:subTnLst>
                                    <p:audio>
                                      <p:cMediaNode>
                                        <p:cTn display="0" masterRel="sameClick">
                                          <p:stCondLst>
                                            <p:cond evt="begin" delay="0">
                                              <p:tn val="12"/>
                                            </p:cond>
                                          </p:stCondLst>
                                          <p:endCondLst>
                                            <p:cond evt="onStopAudio" delay="0">
                                              <p:tgtEl>
                                                <p:sldTgt/>
                                              </p:tgtEl>
                                            </p:cond>
                                          </p:endCondLst>
                                        </p:cTn>
                                        <p:tgtEl>
                                          <p:sndTgt r:embed="rId5"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57576" numSld="999" showWhenStopped="0">
                <p:cTn id="15" fill="hold" display="0">
                  <p:stCondLst>
                    <p:cond delay="indefinite"/>
                  </p:stCondLst>
                  <p:endCondLst>
                    <p:cond evt="onStopAudio" delay="0">
                      <p:tgtEl>
                        <p:sldTgt/>
                      </p:tgtEl>
                    </p:cond>
                  </p:endCondLst>
                </p:cTn>
                <p:tgtEl>
                  <p:spTgt spid="162"/>
                </p:tgtEl>
              </p:cMediaNode>
            </p:audio>
            <p:seq concurrent="1" nextAc="seek">
              <p:cTn id="16" restart="whenNotActive" fill="hold" evtFilter="cancelBubble" nodeType="interactiveSeq">
                <p:stCondLst>
                  <p:cond evt="onClick" delay="0">
                    <p:tgtEl>
                      <p:spTgt spid="77864"/>
                    </p:tgtEl>
                  </p:cond>
                </p:stCondLst>
                <p:endSync evt="end" delay="0">
                  <p:rtn val="all"/>
                </p:endSync>
                <p:childTnLst>
                  <p:par>
                    <p:cTn id="17" fill="hold">
                      <p:stCondLst>
                        <p:cond delay="0"/>
                      </p:stCondLst>
                      <p:childTnLst>
                        <p:par>
                          <p:cTn id="18" fill="hold">
                            <p:stCondLst>
                              <p:cond delay="0"/>
                            </p:stCondLst>
                            <p:childTnLst>
                              <p:par>
                                <p:cTn id="19" presetID="19" presetClass="emph" presetSubtype="0" repeatCount="indefinite" fill="hold" grpId="0" nodeType="clickEffect">
                                  <p:stCondLst>
                                    <p:cond delay="0"/>
                                  </p:stCondLst>
                                  <p:childTnLst>
                                    <p:animClr clrSpc="rgb" dir="cw">
                                      <p:cBhvr override="childStyle">
                                        <p:cTn id="20" dur="500" fill="hold"/>
                                        <p:tgtEl>
                                          <p:spTgt spid="77864"/>
                                        </p:tgtEl>
                                        <p:attrNameLst>
                                          <p:attrName>style.color</p:attrName>
                                        </p:attrNameLst>
                                      </p:cBhvr>
                                      <p:to>
                                        <a:srgbClr val="00B050"/>
                                      </p:to>
                                    </p:animClr>
                                    <p:animClr clrSpc="rgb" dir="cw">
                                      <p:cBhvr>
                                        <p:cTn id="21" dur="500" fill="hold"/>
                                        <p:tgtEl>
                                          <p:spTgt spid="77864"/>
                                        </p:tgtEl>
                                        <p:attrNameLst>
                                          <p:attrName>fillcolor</p:attrName>
                                        </p:attrNameLst>
                                      </p:cBhvr>
                                      <p:to>
                                        <a:srgbClr val="00B050"/>
                                      </p:to>
                                    </p:animClr>
                                    <p:set>
                                      <p:cBhvr>
                                        <p:cTn id="22" dur="500" fill="hold"/>
                                        <p:tgtEl>
                                          <p:spTgt spid="77864"/>
                                        </p:tgtEl>
                                        <p:attrNameLst>
                                          <p:attrName>fill.type</p:attrName>
                                        </p:attrNameLst>
                                      </p:cBhvr>
                                      <p:to>
                                        <p:strVal val="solid"/>
                                      </p:to>
                                    </p:set>
                                    <p:set>
                                      <p:cBhvr>
                                        <p:cTn id="23" dur="500" fill="hold"/>
                                        <p:tgtEl>
                                          <p:spTgt spid="77864"/>
                                        </p:tgtEl>
                                        <p:attrNameLst>
                                          <p:attrName>fill.on</p:attrName>
                                        </p:attrNameLst>
                                      </p:cBhvr>
                                      <p:to>
                                        <p:strVal val="true"/>
                                      </p:to>
                                    </p:set>
                                  </p:childTnLst>
                                  <p:subTnLst>
                                    <p:audio>
                                      <p:cMediaNode>
                                        <p:cTn display="0" masterRel="sameClick">
                                          <p:stCondLst>
                                            <p:cond evt="begin" delay="0">
                                              <p:tn val="19"/>
                                            </p:cond>
                                          </p:stCondLst>
                                          <p:endCondLst>
                                            <p:cond evt="onStopAudio" delay="0">
                                              <p:tgtEl>
                                                <p:sldTgt/>
                                              </p:tgtEl>
                                            </p:cond>
                                          </p:endCondLst>
                                        </p:cTn>
                                        <p:tgtEl>
                                          <p:sndTgt r:embed="rId6" name="09 Who's Was Correct_.wav"/>
                                        </p:tgtEl>
                                      </p:cMediaNode>
                                    </p:audio>
                                  </p:subTnLst>
                                </p:cTn>
                              </p:par>
                            </p:childTnLst>
                          </p:cTn>
                        </p:par>
                      </p:childTnLst>
                    </p:cTn>
                  </p:par>
                </p:childTnLst>
              </p:cTn>
              <p:nextCondLst>
                <p:cond evt="onClick" delay="0">
                  <p:tgtEl>
                    <p:spTgt spid="77864"/>
                  </p:tgtEl>
                </p:cond>
              </p:nextCondLst>
            </p:seq>
            <p:seq concurrent="1" nextAc="seek">
              <p:cTn id="24" restart="whenNotActive" fill="hold" evtFilter="cancelBubble" nodeType="interactiveSeq">
                <p:stCondLst>
                  <p:cond evt="onClick" delay="0">
                    <p:tgtEl>
                      <p:spTgt spid="77863"/>
                    </p:tgtEl>
                  </p:cond>
                </p:stCondLst>
                <p:endSync evt="end" delay="0">
                  <p:rtn val="all"/>
                </p:endSync>
                <p:childTnLst>
                  <p:par>
                    <p:cTn id="25" fill="hold">
                      <p:stCondLst>
                        <p:cond delay="0"/>
                      </p:stCondLst>
                      <p:childTnLst>
                        <p:par>
                          <p:cTn id="26" fill="hold">
                            <p:stCondLst>
                              <p:cond delay="0"/>
                            </p:stCondLst>
                            <p:childTnLst>
                              <p:par>
                                <p:cTn id="27" presetID="19" presetClass="emph" presetSubtype="0" fill="hold" grpId="0" nodeType="clickEffect">
                                  <p:stCondLst>
                                    <p:cond delay="0"/>
                                  </p:stCondLst>
                                  <p:childTnLst>
                                    <p:animClr clrSpc="rgb" dir="cw">
                                      <p:cBhvr override="childStyle">
                                        <p:cTn id="28" dur="500" fill="hold"/>
                                        <p:tgtEl>
                                          <p:spTgt spid="77863"/>
                                        </p:tgtEl>
                                        <p:attrNameLst>
                                          <p:attrName>style.color</p:attrName>
                                        </p:attrNameLst>
                                      </p:cBhvr>
                                      <p:to>
                                        <a:srgbClr val="C00000"/>
                                      </p:to>
                                    </p:animClr>
                                    <p:animClr clrSpc="rgb" dir="cw">
                                      <p:cBhvr>
                                        <p:cTn id="29" dur="500" fill="hold"/>
                                        <p:tgtEl>
                                          <p:spTgt spid="77863"/>
                                        </p:tgtEl>
                                        <p:attrNameLst>
                                          <p:attrName>fillcolor</p:attrName>
                                        </p:attrNameLst>
                                      </p:cBhvr>
                                      <p:to>
                                        <a:srgbClr val="C00000"/>
                                      </p:to>
                                    </p:animClr>
                                    <p:set>
                                      <p:cBhvr>
                                        <p:cTn id="30" dur="500" fill="hold"/>
                                        <p:tgtEl>
                                          <p:spTgt spid="77863"/>
                                        </p:tgtEl>
                                        <p:attrNameLst>
                                          <p:attrName>fill.type</p:attrName>
                                        </p:attrNameLst>
                                      </p:cBhvr>
                                      <p:to>
                                        <p:strVal val="solid"/>
                                      </p:to>
                                    </p:set>
                                    <p:set>
                                      <p:cBhvr>
                                        <p:cTn id="31" dur="500" fill="hold"/>
                                        <p:tgtEl>
                                          <p:spTgt spid="77863"/>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7" name="61 $1,000,000 Lose.wav"/>
                                        </p:tgtEl>
                                      </p:cMediaNode>
                                    </p:audio>
                                  </p:subTnLst>
                                </p:cTn>
                              </p:par>
                            </p:childTnLst>
                          </p:cTn>
                        </p:par>
                      </p:childTnLst>
                    </p:cTn>
                  </p:par>
                </p:childTnLst>
              </p:cTn>
              <p:nextCondLst>
                <p:cond evt="onClick" delay="0">
                  <p:tgtEl>
                    <p:spTgt spid="77863"/>
                  </p:tgtEl>
                </p:cond>
              </p:nextCondLst>
            </p:seq>
            <p:seq concurrent="1" nextAc="seek">
              <p:cTn id="32" restart="whenNotActive" fill="hold" evtFilter="cancelBubble" nodeType="interactiveSeq">
                <p:stCondLst>
                  <p:cond evt="onClick" delay="0">
                    <p:tgtEl>
                      <p:spTgt spid="77861"/>
                    </p:tgtEl>
                  </p:cond>
                </p:stCondLst>
                <p:endSync evt="end" delay="0">
                  <p:rtn val="all"/>
                </p:endSync>
                <p:childTnLst>
                  <p:par>
                    <p:cTn id="33" fill="hold">
                      <p:stCondLst>
                        <p:cond delay="0"/>
                      </p:stCondLst>
                      <p:childTnLst>
                        <p:par>
                          <p:cTn id="34" fill="hold">
                            <p:stCondLst>
                              <p:cond delay="0"/>
                            </p:stCondLst>
                            <p:childTnLst>
                              <p:par>
                                <p:cTn id="35" presetID="19" presetClass="emph" presetSubtype="0" repeatCount="indefinite" fill="hold" grpId="0" nodeType="clickEffect">
                                  <p:stCondLst>
                                    <p:cond delay="0"/>
                                  </p:stCondLst>
                                  <p:childTnLst>
                                    <p:animClr clrSpc="rgb" dir="cw">
                                      <p:cBhvr override="childStyle">
                                        <p:cTn id="36" dur="500" fill="hold"/>
                                        <p:tgtEl>
                                          <p:spTgt spid="77861"/>
                                        </p:tgtEl>
                                        <p:attrNameLst>
                                          <p:attrName>style.color</p:attrName>
                                        </p:attrNameLst>
                                      </p:cBhvr>
                                      <p:to>
                                        <a:srgbClr val="99CC00"/>
                                      </p:to>
                                    </p:animClr>
                                    <p:animClr clrSpc="rgb" dir="cw">
                                      <p:cBhvr>
                                        <p:cTn id="37" dur="500" fill="hold"/>
                                        <p:tgtEl>
                                          <p:spTgt spid="77861"/>
                                        </p:tgtEl>
                                        <p:attrNameLst>
                                          <p:attrName>fillcolor</p:attrName>
                                        </p:attrNameLst>
                                      </p:cBhvr>
                                      <p:to>
                                        <a:srgbClr val="99CC00"/>
                                      </p:to>
                                    </p:animClr>
                                    <p:set>
                                      <p:cBhvr>
                                        <p:cTn id="38" dur="500" fill="hold"/>
                                        <p:tgtEl>
                                          <p:spTgt spid="77861"/>
                                        </p:tgtEl>
                                        <p:attrNameLst>
                                          <p:attrName>fill.type</p:attrName>
                                        </p:attrNameLst>
                                      </p:cBhvr>
                                      <p:to>
                                        <p:strVal val="solid"/>
                                      </p:to>
                                    </p:set>
                                    <p:set>
                                      <p:cBhvr>
                                        <p:cTn id="39" dur="500" fill="hold"/>
                                        <p:tgtEl>
                                          <p:spTgt spid="77861"/>
                                        </p:tgtEl>
                                        <p:attrNameLst>
                                          <p:attrName>fill.on</p:attrName>
                                        </p:attrNameLst>
                                      </p:cBhvr>
                                      <p:to>
                                        <p:strVal val="true"/>
                                      </p:to>
                                    </p:set>
                                  </p:childTnLst>
                                  <p:subTnLst>
                                    <p:audio>
                                      <p:cMediaNode>
                                        <p:cTn display="0" masterRel="sameClick">
                                          <p:stCondLst>
                                            <p:cond evt="begin" delay="0">
                                              <p:tn val="35"/>
                                            </p:cond>
                                          </p:stCondLst>
                                          <p:endCondLst>
                                            <p:cond evt="onStopAudio" delay="0">
                                              <p:tgtEl>
                                                <p:sldTgt/>
                                              </p:tgtEl>
                                            </p:cond>
                                          </p:endCondLst>
                                        </p:cTn>
                                        <p:tgtEl>
                                          <p:sndTgt r:embed="rId6" name="09 Who's Was Correct_.wav"/>
                                        </p:tgtEl>
                                      </p:cMediaNode>
                                    </p:audio>
                                  </p:subTnLst>
                                </p:cTn>
                              </p:par>
                            </p:childTnLst>
                          </p:cTn>
                        </p:par>
                      </p:childTnLst>
                    </p:cTn>
                  </p:par>
                </p:childTnLst>
              </p:cTn>
              <p:nextCondLst>
                <p:cond evt="onClick" delay="0">
                  <p:tgtEl>
                    <p:spTgt spid="77861"/>
                  </p:tgtEl>
                </p:cond>
              </p:nextCondLst>
            </p:seq>
            <p:seq concurrent="1" nextAc="seek">
              <p:cTn id="40" restart="whenNotActive" fill="hold" evtFilter="cancelBubble" nodeType="interactiveSeq">
                <p:stCondLst>
                  <p:cond evt="onClick" delay="0">
                    <p:tgtEl>
                      <p:spTgt spid="77862"/>
                    </p:tgtEl>
                  </p:cond>
                </p:stCondLst>
                <p:endSync evt="end" delay="0">
                  <p:rtn val="all"/>
                </p:endSync>
                <p:childTnLst>
                  <p:par>
                    <p:cTn id="41" fill="hold">
                      <p:stCondLst>
                        <p:cond delay="0"/>
                      </p:stCondLst>
                      <p:childTnLst>
                        <p:par>
                          <p:cTn id="42" fill="hold">
                            <p:stCondLst>
                              <p:cond delay="0"/>
                            </p:stCondLst>
                            <p:childTnLst>
                              <p:par>
                                <p:cTn id="43" presetID="19" presetClass="emph" presetSubtype="0" fill="hold" grpId="0" nodeType="clickEffect">
                                  <p:stCondLst>
                                    <p:cond delay="0"/>
                                  </p:stCondLst>
                                  <p:childTnLst>
                                    <p:animClr clrSpc="rgb" dir="cw">
                                      <p:cBhvr override="childStyle">
                                        <p:cTn id="44" dur="500" fill="hold"/>
                                        <p:tgtEl>
                                          <p:spTgt spid="77862"/>
                                        </p:tgtEl>
                                        <p:attrNameLst>
                                          <p:attrName>style.color</p:attrName>
                                        </p:attrNameLst>
                                      </p:cBhvr>
                                      <p:to>
                                        <a:srgbClr val="C00000"/>
                                      </p:to>
                                    </p:animClr>
                                    <p:animClr clrSpc="rgb" dir="cw">
                                      <p:cBhvr>
                                        <p:cTn id="45" dur="500" fill="hold"/>
                                        <p:tgtEl>
                                          <p:spTgt spid="77862"/>
                                        </p:tgtEl>
                                        <p:attrNameLst>
                                          <p:attrName>fillcolor</p:attrName>
                                        </p:attrNameLst>
                                      </p:cBhvr>
                                      <p:to>
                                        <a:srgbClr val="C00000"/>
                                      </p:to>
                                    </p:animClr>
                                    <p:set>
                                      <p:cBhvr>
                                        <p:cTn id="46" dur="500" fill="hold"/>
                                        <p:tgtEl>
                                          <p:spTgt spid="77862"/>
                                        </p:tgtEl>
                                        <p:attrNameLst>
                                          <p:attrName>fill.type</p:attrName>
                                        </p:attrNameLst>
                                      </p:cBhvr>
                                      <p:to>
                                        <p:strVal val="solid"/>
                                      </p:to>
                                    </p:set>
                                    <p:set>
                                      <p:cBhvr>
                                        <p:cTn id="47" dur="500" fill="hold"/>
                                        <p:tgtEl>
                                          <p:spTgt spid="77862"/>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7" name="61 $1,000,000 Lose.wav"/>
                                        </p:tgtEl>
                                      </p:cMediaNode>
                                    </p:audio>
                                  </p:subTnLst>
                                </p:cTn>
                              </p:par>
                            </p:childTnLst>
                          </p:cTn>
                        </p:par>
                      </p:childTnLst>
                    </p:cTn>
                  </p:par>
                </p:childTnLst>
              </p:cTn>
              <p:nextCondLst>
                <p:cond evt="onClick" delay="0">
                  <p:tgtEl>
                    <p:spTgt spid="77862"/>
                  </p:tgtEl>
                </p:cond>
              </p:nextCondLst>
            </p:seq>
          </p:childTnLst>
        </p:cTn>
      </p:par>
    </p:tnLst>
    <p:bldLst>
      <p:bldP spid="77862" grpId="0" animBg="1"/>
      <p:bldP spid="77862" grpId="1" animBg="1"/>
      <p:bldP spid="77861" grpId="0" animBg="1"/>
      <p:bldP spid="77864" grpId="0" animBg="1"/>
      <p:bldP spid="77863" grpId="0" animBg="1"/>
      <p:bldP spid="77863" grpId="1"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QuestionBGM" hidden="1">
            <a:hlinkClick r:id="" action="ppaction://noaction">
              <a:snd r:embed="rId8" name="11 $100-$1000 Questions.wav"/>
            </a:hlinkClick>
          </p:cNvPr>
          <p:cNvSpPr/>
          <p:nvPr/>
        </p:nvSpPr>
        <p:spPr>
          <a:xfrm>
            <a:off x="8311479" y="107714"/>
            <a:ext cx="1853887" cy="475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rPr>
              <a:t>Question BGM</a:t>
            </a:r>
          </a:p>
        </p:txBody>
      </p:sp>
      <p:sp>
        <p:nvSpPr>
          <p:cNvPr id="77916" name="ViewCorrect" hidden="1">
            <a:hlinkClick r:id="" action="ppaction://macro?name=ViewCorrectAnswer"/>
          </p:cNvPr>
          <p:cNvSpPr>
            <a:spLocks noChangeArrowheads="1"/>
          </p:cNvSpPr>
          <p:nvPr/>
        </p:nvSpPr>
        <p:spPr bwMode="auto">
          <a:xfrm>
            <a:off x="3960612" y="6462995"/>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r>
              <a:rPr lang="en-US" altLang="en-US" b="1" dirty="0">
                <a:solidFill>
                  <a:srgbClr val="FFFFFF"/>
                </a:solidFill>
              </a:rPr>
              <a:t>CORRECT ANSWER</a:t>
            </a:r>
          </a:p>
        </p:txBody>
      </p:sp>
      <p:sp>
        <p:nvSpPr>
          <p:cNvPr id="77918" name="GameEnd" hidden="1">
            <a:hlinkClick r:id="" action="ppaction://macro?name=ViewEnd"/>
          </p:cNvPr>
          <p:cNvSpPr>
            <a:spLocks noChangeArrowheads="1"/>
          </p:cNvSpPr>
          <p:nvPr/>
        </p:nvSpPr>
        <p:spPr bwMode="auto">
          <a:xfrm>
            <a:off x="3960612" y="6462995"/>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r>
              <a:rPr lang="en-US" altLang="en-US" b="1" dirty="0">
                <a:solidFill>
                  <a:srgbClr val="FFFFFF"/>
                </a:solidFill>
              </a:rPr>
              <a:t>END</a:t>
            </a:r>
          </a:p>
        </p:txBody>
      </p:sp>
      <p:sp>
        <p:nvSpPr>
          <p:cNvPr id="183" name="TimerText" hidden="1"/>
          <p:cNvSpPr txBox="1"/>
          <p:nvPr/>
        </p:nvSpPr>
        <p:spPr>
          <a:xfrm>
            <a:off x="4451058" y="2383105"/>
            <a:ext cx="1476686" cy="1323439"/>
          </a:xfrm>
          <a:prstGeom prst="rect">
            <a:avLst/>
          </a:prstGeom>
          <a:noFill/>
        </p:spPr>
        <p:txBody>
          <a:bodyPr wrap="none" rtlCol="0">
            <a:spAutoFit/>
          </a:bodyPr>
          <a:lstStyle>
            <a:defPPr>
              <a:defRPr lang="en-US"/>
            </a:defPPr>
            <a:lvl1pPr marL="0" algn="ctr" defTabSz="914400" eaLnBrk="1" latinLnBrk="0" hangingPunct="1">
              <a:defRPr sz="16600" b="1">
                <a:ln>
                  <a:solidFill>
                    <a:schemeClr val="tx1"/>
                  </a:solidFill>
                </a:ln>
                <a:gradFill>
                  <a:gsLst>
                    <a:gs pos="31000">
                      <a:schemeClr val="accent1">
                        <a:lumMod val="5000"/>
                        <a:lumOff val="95000"/>
                      </a:schemeClr>
                    </a:gs>
                    <a:gs pos="73000">
                      <a:srgbClr val="FFC000"/>
                    </a:gs>
                    <a:gs pos="100000">
                      <a:srgbClr val="FFFF00"/>
                    </a:gs>
                  </a:gsLst>
                  <a:lin ang="5400000" scaled="1"/>
                </a:gradFill>
                <a:effectLst>
                  <a:outerShdw blurRad="50800" dist="38100" dir="2700000" algn="tl" rotWithShape="0">
                    <a:prstClr val="black">
                      <a:alpha val="40000"/>
                    </a:prstClr>
                  </a:outerShdw>
                </a:effectLst>
                <a:latin typeface="+mn-lt"/>
              </a:defRPr>
            </a:lvl1pPr>
            <a:lvl2pPr defTabSz="914400" eaLnBrk="1" latinLnBrk="0" hangingPunct="1">
              <a:defRPr sz="1800">
                <a:latin typeface="+mn-lt"/>
              </a:defRPr>
            </a:lvl2pPr>
            <a:lvl3pPr defTabSz="914400" eaLnBrk="1" latinLnBrk="0" hangingPunct="1">
              <a:defRPr sz="1800">
                <a:latin typeface="+mn-lt"/>
              </a:defRPr>
            </a:lvl3pPr>
            <a:lvl4pPr defTabSz="914400" eaLnBrk="1" latinLnBrk="0" hangingPunct="1">
              <a:defRPr sz="1800">
                <a:latin typeface="+mn-lt"/>
              </a:defRPr>
            </a:lvl4pPr>
            <a:lvl5pPr defTabSz="914400" eaLnBrk="1" latinLnBrk="0" hangingPunct="1">
              <a:defRPr sz="1800">
                <a:latin typeface="+mn-lt"/>
              </a:defRPr>
            </a:lvl5pPr>
            <a:lvl6pPr>
              <a:defRPr sz="1800">
                <a:latin typeface="+mn-lt"/>
              </a:defRPr>
            </a:lvl6pPr>
            <a:lvl7pPr>
              <a:defRPr sz="1800">
                <a:latin typeface="+mn-lt"/>
              </a:defRPr>
            </a:lvl7pPr>
            <a:lvl8pPr>
              <a:defRPr sz="1800">
                <a:latin typeface="+mn-lt"/>
              </a:defRPr>
            </a:lvl8pPr>
            <a:lvl9pPr>
              <a:defRPr sz="1800">
                <a:latin typeface="+mn-lt"/>
              </a:defRPr>
            </a:lvl9pPr>
          </a:lstStyle>
          <a:p>
            <a:r>
              <a:rPr lang="en-US" sz="8000" spc="-300">
                <a:ln w="12700">
                  <a:solidFill>
                    <a:srgbClr val="000000"/>
                  </a:solidFill>
                </a:ln>
                <a:gradFill>
                  <a:gsLst>
                    <a:gs pos="29000">
                      <a:srgbClr val="BBE0E3">
                        <a:lumMod val="5000"/>
                        <a:lumOff val="95000"/>
                      </a:srgbClr>
                    </a:gs>
                    <a:gs pos="82000">
                      <a:srgbClr val="FFC000"/>
                    </a:gs>
                    <a:gs pos="67000">
                      <a:srgbClr val="FFFF00"/>
                    </a:gs>
                  </a:gsLst>
                  <a:lin ang="5400000" scaled="1"/>
                </a:gradFill>
                <a:latin typeface="Arial Black" panose="020B0A04020102020204" pitchFamily="34" charset="0"/>
              </a:rPr>
              <a:t>00</a:t>
            </a:r>
            <a:endParaRPr lang="en-US" sz="8000" spc="-300" dirty="0">
              <a:ln w="12700">
                <a:solidFill>
                  <a:srgbClr val="000000"/>
                </a:solidFill>
              </a:ln>
              <a:gradFill>
                <a:gsLst>
                  <a:gs pos="29000">
                    <a:srgbClr val="BBE0E3">
                      <a:lumMod val="5000"/>
                      <a:lumOff val="95000"/>
                    </a:srgbClr>
                  </a:gs>
                  <a:gs pos="82000">
                    <a:srgbClr val="FFC000"/>
                  </a:gs>
                  <a:gs pos="67000">
                    <a:srgbClr val="FFFF00"/>
                  </a:gs>
                </a:gsLst>
                <a:lin ang="5400000" scaled="1"/>
              </a:gradFill>
              <a:latin typeface="Arial Black" panose="020B0A04020102020204" pitchFamily="34" charset="0"/>
            </a:endParaRPr>
          </a:p>
        </p:txBody>
      </p:sp>
      <p:sp>
        <p:nvSpPr>
          <p:cNvPr id="105" name="Continue" hidden="1">
            <a:hlinkClick r:id="" action="ppaction://macro?name=NextQuestion"/>
          </p:cNvPr>
          <p:cNvSpPr>
            <a:spLocks noChangeArrowheads="1"/>
          </p:cNvSpPr>
          <p:nvPr/>
        </p:nvSpPr>
        <p:spPr bwMode="auto">
          <a:xfrm>
            <a:off x="3960612" y="6462995"/>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r>
              <a:rPr lang="en-US" altLang="en-US" b="1" dirty="0">
                <a:solidFill>
                  <a:srgbClr val="FFFFFF"/>
                </a:solidFill>
              </a:rPr>
              <a:t>CONTINUE</a:t>
            </a:r>
          </a:p>
        </p:txBody>
      </p:sp>
      <p:graphicFrame>
        <p:nvGraphicFramePr>
          <p:cNvPr id="16" name="AskAudienceChart" hidden="1"/>
          <p:cNvGraphicFramePr/>
          <p:nvPr/>
        </p:nvGraphicFramePr>
        <p:xfrm>
          <a:off x="2346325" y="1756601"/>
          <a:ext cx="6096000" cy="2488694"/>
        </p:xfrm>
        <a:graphic>
          <a:graphicData uri="http://schemas.openxmlformats.org/drawingml/2006/chart">
            <c:chart xmlns:c="http://schemas.openxmlformats.org/drawingml/2006/chart" xmlns:r="http://schemas.openxmlformats.org/officeDocument/2006/relationships" r:id="rId9"/>
          </a:graphicData>
        </a:graphic>
      </p:graphicFrame>
      <p:sp>
        <p:nvSpPr>
          <p:cNvPr id="77902" name="QuestionText">
            <a:hlinkClick r:id="" action="ppaction://macro?name=ShowAnswers"/>
          </p:cNvPr>
          <p:cNvSpPr>
            <a:spLocks noChangeArrowheads="1"/>
          </p:cNvSpPr>
          <p:nvPr/>
        </p:nvSpPr>
        <p:spPr bwMode="auto">
          <a:xfrm>
            <a:off x="336884" y="2563213"/>
            <a:ext cx="11574699" cy="1065512"/>
          </a:xfrm>
          <a:prstGeom prst="hexagon">
            <a:avLst>
              <a:gd name="adj" fmla="val 34128"/>
              <a:gd name="vf" fmla="val 115470"/>
            </a:avLst>
          </a:prstGeom>
          <a:solidFill>
            <a:srgbClr val="3399FF"/>
          </a:solidFill>
          <a:ln w="28575">
            <a:solidFill>
              <a:schemeClr val="bg1">
                <a:lumMod val="95000"/>
              </a:schemeClr>
            </a:solidFill>
          </a:ln>
          <a:effectLst/>
        </p:spPr>
        <p:txBody>
          <a:bodyPr wrap="none" anchor="ctr"/>
          <a:lstStyle/>
          <a:p>
            <a:pPr algn="ctr"/>
            <a:r>
              <a:rPr lang="en-US" sz="2000" b="1" dirty="0" err="1">
                <a:solidFill>
                  <a:schemeClr val="bg1"/>
                </a:solidFill>
              </a:rPr>
              <a:t>Câu</a:t>
            </a:r>
            <a:r>
              <a:rPr lang="en-US" sz="2000" b="1" dirty="0">
                <a:solidFill>
                  <a:schemeClr val="bg1"/>
                </a:solidFill>
              </a:rPr>
              <a:t> </a:t>
            </a:r>
            <a:r>
              <a:rPr lang="en-US" sz="2000" b="1" dirty="0" err="1">
                <a:solidFill>
                  <a:schemeClr val="bg1"/>
                </a:solidFill>
              </a:rPr>
              <a:t>hỏi</a:t>
            </a:r>
            <a:r>
              <a:rPr lang="en-US" sz="2000" b="1" dirty="0">
                <a:solidFill>
                  <a:schemeClr val="bg1"/>
                </a:solidFill>
              </a:rPr>
              <a:t> 14: Cho </a:t>
            </a:r>
            <a:r>
              <a:rPr lang="en-US" sz="2000" b="1" dirty="0" err="1">
                <a:solidFill>
                  <a:schemeClr val="bg1"/>
                </a:solidFill>
              </a:rPr>
              <a:t>mạch</a:t>
            </a:r>
            <a:r>
              <a:rPr lang="en-US" sz="2000" b="1" dirty="0">
                <a:solidFill>
                  <a:schemeClr val="bg1"/>
                </a:solidFill>
              </a:rPr>
              <a:t> </a:t>
            </a:r>
            <a:r>
              <a:rPr lang="en-US" sz="2000" b="1" dirty="0" err="1">
                <a:solidFill>
                  <a:schemeClr val="bg1"/>
                </a:solidFill>
              </a:rPr>
              <a:t>đếm</a:t>
            </a:r>
            <a:r>
              <a:rPr lang="en-US" sz="2000" b="1" dirty="0">
                <a:solidFill>
                  <a:schemeClr val="bg1"/>
                </a:solidFill>
              </a:rPr>
              <a:t> </a:t>
            </a:r>
            <a:r>
              <a:rPr lang="en-US" sz="2000" b="1" dirty="0" err="1">
                <a:solidFill>
                  <a:schemeClr val="bg1"/>
                </a:solidFill>
              </a:rPr>
              <a:t>nhị</a:t>
            </a:r>
            <a:r>
              <a:rPr lang="en-US" sz="2000" b="1" dirty="0">
                <a:solidFill>
                  <a:schemeClr val="bg1"/>
                </a:solidFill>
              </a:rPr>
              <a:t> </a:t>
            </a:r>
            <a:r>
              <a:rPr lang="en-US" sz="2000" b="1" dirty="0" err="1">
                <a:solidFill>
                  <a:schemeClr val="bg1"/>
                </a:solidFill>
              </a:rPr>
              <a:t>phân</a:t>
            </a:r>
            <a:r>
              <a:rPr lang="en-US" sz="2000" b="1" dirty="0">
                <a:solidFill>
                  <a:schemeClr val="bg1"/>
                </a:solidFill>
              </a:rPr>
              <a:t> </a:t>
            </a:r>
            <a:r>
              <a:rPr lang="en-US" sz="2000" b="1" dirty="0" err="1">
                <a:solidFill>
                  <a:schemeClr val="bg1"/>
                </a:solidFill>
              </a:rPr>
              <a:t>gồm</a:t>
            </a:r>
            <a:r>
              <a:rPr lang="en-US" sz="2000" b="1" dirty="0">
                <a:solidFill>
                  <a:schemeClr val="bg1"/>
                </a:solidFill>
              </a:rPr>
              <a:t> 3 flip-flop D</a:t>
            </a:r>
            <a:r>
              <a:rPr lang="vi-VN" sz="2000" b="1" dirty="0">
                <a:solidFill>
                  <a:schemeClr val="bg1"/>
                </a:solidFill>
              </a:rPr>
              <a:t> gắn vào 3 đèn Đ0, Đ1, Đ2 </a:t>
            </a:r>
          </a:p>
          <a:p>
            <a:pPr algn="ctr"/>
            <a:r>
              <a:rPr lang="vi-VN" sz="2000" b="1" dirty="0">
                <a:solidFill>
                  <a:schemeClr val="bg1"/>
                </a:solidFill>
              </a:rPr>
              <a:t>vào đầu ra Q0, Q1, Q2 của 3 </a:t>
            </a:r>
            <a:r>
              <a:rPr lang="en-US" sz="2000" b="1" dirty="0">
                <a:solidFill>
                  <a:schemeClr val="bg1"/>
                </a:solidFill>
              </a:rPr>
              <a:t>flip-flop D</a:t>
            </a:r>
            <a:r>
              <a:rPr lang="vi-VN" sz="2000" b="1" dirty="0">
                <a:solidFill>
                  <a:schemeClr val="bg1"/>
                </a:solidFill>
              </a:rPr>
              <a:t> đó. </a:t>
            </a:r>
            <a:r>
              <a:rPr lang="en-US" sz="2000" b="1" dirty="0" err="1">
                <a:solidFill>
                  <a:schemeClr val="bg1"/>
                </a:solidFill>
              </a:rPr>
              <a:t>Hãy</a:t>
            </a:r>
            <a:r>
              <a:rPr lang="en-US" sz="2000" b="1" dirty="0">
                <a:solidFill>
                  <a:schemeClr val="bg1"/>
                </a:solidFill>
              </a:rPr>
              <a:t> </a:t>
            </a:r>
            <a:r>
              <a:rPr lang="en-US" sz="2000" b="1" dirty="0" err="1">
                <a:solidFill>
                  <a:schemeClr val="bg1"/>
                </a:solidFill>
              </a:rPr>
              <a:t>chọn</a:t>
            </a:r>
            <a:r>
              <a:rPr lang="en-US" sz="2000" b="1" dirty="0">
                <a:solidFill>
                  <a:schemeClr val="bg1"/>
                </a:solidFill>
              </a:rPr>
              <a:t> </a:t>
            </a:r>
            <a:r>
              <a:rPr lang="en-US" sz="2000" b="1" dirty="0" err="1">
                <a:solidFill>
                  <a:schemeClr val="bg1"/>
                </a:solidFill>
              </a:rPr>
              <a:t>các</a:t>
            </a:r>
            <a:r>
              <a:rPr lang="en-US" sz="2000" b="1" dirty="0">
                <a:solidFill>
                  <a:schemeClr val="bg1"/>
                </a:solidFill>
              </a:rPr>
              <a:t> </a:t>
            </a:r>
            <a:r>
              <a:rPr lang="vi-VN" sz="2000" b="1" dirty="0">
                <a:solidFill>
                  <a:schemeClr val="bg1"/>
                </a:solidFill>
              </a:rPr>
              <a:t>nhận định đúng về mạch đếm?</a:t>
            </a:r>
            <a:endParaRPr lang="en-US" sz="2000" b="1" dirty="0">
              <a:solidFill>
                <a:schemeClr val="bg1"/>
              </a:solidFill>
            </a:endParaRPr>
          </a:p>
        </p:txBody>
      </p:sp>
      <p:sp>
        <p:nvSpPr>
          <p:cNvPr id="77862" name="AnswerD"/>
          <p:cNvSpPr>
            <a:spLocks noChangeArrowheads="1"/>
          </p:cNvSpPr>
          <p:nvPr/>
        </p:nvSpPr>
        <p:spPr bwMode="auto">
          <a:xfrm>
            <a:off x="6178218" y="5153371"/>
            <a:ext cx="5733366" cy="1303207"/>
          </a:xfrm>
          <a:prstGeom prst="hexagon">
            <a:avLst>
              <a:gd name="adj" fmla="val 34150"/>
              <a:gd name="vf" fmla="val 115470"/>
            </a:avLst>
          </a:prstGeom>
          <a:solidFill>
            <a:schemeClr val="accent5">
              <a:lumMod val="50000"/>
            </a:schemeClr>
          </a:solidFill>
          <a:ln w="12700">
            <a:solidFill>
              <a:schemeClr val="bg1">
                <a:lumMod val="95000"/>
              </a:schemeClr>
            </a:solidFill>
          </a:ln>
          <a:effectLst/>
        </p:spPr>
        <p:txBody>
          <a:bodyPr wrap="none" anchor="ctr"/>
          <a:lstStyle/>
          <a:p>
            <a:pPr algn="ctr"/>
            <a:r>
              <a:rPr lang="en-US" b="1" dirty="0">
                <a:solidFill>
                  <a:srgbClr val="FFC000"/>
                </a:solidFill>
              </a:rPr>
              <a:t>D.</a:t>
            </a:r>
            <a:r>
              <a:rPr lang="en-US" b="1" dirty="0">
                <a:solidFill>
                  <a:schemeClr val="bg1"/>
                </a:solidFill>
              </a:rPr>
              <a:t> </a:t>
            </a:r>
            <a:r>
              <a:rPr lang="en-US" b="1" dirty="0" err="1">
                <a:solidFill>
                  <a:schemeClr val="bg1"/>
                </a:solidFill>
              </a:rPr>
              <a:t>Nếu</a:t>
            </a:r>
            <a:r>
              <a:rPr lang="en-US" b="1" dirty="0">
                <a:solidFill>
                  <a:schemeClr val="bg1"/>
                </a:solidFill>
              </a:rPr>
              <a:t> </a:t>
            </a:r>
            <a:r>
              <a:rPr lang="en-US" b="1" dirty="0" err="1">
                <a:solidFill>
                  <a:schemeClr val="bg1"/>
                </a:solidFill>
              </a:rPr>
              <a:t>lần</a:t>
            </a:r>
            <a:r>
              <a:rPr lang="en-US" b="1" dirty="0">
                <a:solidFill>
                  <a:schemeClr val="bg1"/>
                </a:solidFill>
              </a:rPr>
              <a:t> </a:t>
            </a:r>
            <a:r>
              <a:rPr lang="en-US" b="1" dirty="0" err="1">
                <a:solidFill>
                  <a:schemeClr val="bg1"/>
                </a:solidFill>
              </a:rPr>
              <a:t>lượt</a:t>
            </a:r>
            <a:r>
              <a:rPr lang="en-US" b="1" dirty="0">
                <a:solidFill>
                  <a:schemeClr val="bg1"/>
                </a:solidFill>
              </a:rPr>
              <a:t> </a:t>
            </a:r>
            <a:r>
              <a:rPr lang="en-US" b="1" dirty="0" err="1">
                <a:solidFill>
                  <a:schemeClr val="bg1"/>
                </a:solidFill>
              </a:rPr>
              <a:t>nối</a:t>
            </a:r>
            <a:r>
              <a:rPr lang="en-US" b="1" dirty="0">
                <a:solidFill>
                  <a:schemeClr val="bg1"/>
                </a:solidFill>
              </a:rPr>
              <a:t> 3 </a:t>
            </a:r>
            <a:r>
              <a:rPr lang="en-US" b="1" dirty="0" err="1">
                <a:solidFill>
                  <a:schemeClr val="bg1"/>
                </a:solidFill>
              </a:rPr>
              <a:t>đèn</a:t>
            </a:r>
            <a:r>
              <a:rPr lang="en-US" b="1" dirty="0">
                <a:solidFill>
                  <a:schemeClr val="bg1"/>
                </a:solidFill>
              </a:rPr>
              <a:t> Đ0, Đ1, Đ2 </a:t>
            </a:r>
            <a:r>
              <a:rPr lang="en-US" b="1" dirty="0" err="1">
                <a:solidFill>
                  <a:schemeClr val="bg1"/>
                </a:solidFill>
              </a:rPr>
              <a:t>vào</a:t>
            </a:r>
            <a:r>
              <a:rPr lang="en-US" b="1" dirty="0">
                <a:solidFill>
                  <a:schemeClr val="bg1"/>
                </a:solidFill>
              </a:rPr>
              <a:t> </a:t>
            </a:r>
            <a:r>
              <a:rPr lang="en-US" b="1" dirty="0" err="1">
                <a:solidFill>
                  <a:schemeClr val="bg1"/>
                </a:solidFill>
              </a:rPr>
              <a:t>đầu</a:t>
            </a:r>
            <a:r>
              <a:rPr lang="en-US" b="1" dirty="0">
                <a:solidFill>
                  <a:schemeClr val="bg1"/>
                </a:solidFill>
              </a:rPr>
              <a:t> </a:t>
            </a:r>
            <a:r>
              <a:rPr lang="en-US" b="1" dirty="0" err="1">
                <a:solidFill>
                  <a:schemeClr val="bg1"/>
                </a:solidFill>
              </a:rPr>
              <a:t>ra</a:t>
            </a:r>
            <a:endParaRPr lang="en-US" b="1" dirty="0">
              <a:solidFill>
                <a:schemeClr val="bg1"/>
              </a:solidFill>
            </a:endParaRPr>
          </a:p>
          <a:p>
            <a:pPr algn="ctr"/>
            <a:r>
              <a:rPr lang="en-US" b="1" dirty="0">
                <a:solidFill>
                  <a:schemeClr val="bg1"/>
                </a:solidFill>
              </a:rPr>
              <a:t> Q0, Q1, Q2 </a:t>
            </a:r>
            <a:r>
              <a:rPr lang="en-US" b="1" dirty="0" err="1">
                <a:solidFill>
                  <a:schemeClr val="bg1"/>
                </a:solidFill>
              </a:rPr>
              <a:t>của</a:t>
            </a:r>
            <a:r>
              <a:rPr lang="en-US" b="1" dirty="0">
                <a:solidFill>
                  <a:schemeClr val="bg1"/>
                </a:solidFill>
              </a:rPr>
              <a:t> 3 flip-flop D FF0, FF1, FF2 </a:t>
            </a:r>
            <a:r>
              <a:rPr lang="en-US" b="1" dirty="0" err="1">
                <a:solidFill>
                  <a:schemeClr val="bg1"/>
                </a:solidFill>
              </a:rPr>
              <a:t>thì</a:t>
            </a:r>
            <a:r>
              <a:rPr lang="en-US" b="1" dirty="0">
                <a:solidFill>
                  <a:schemeClr val="bg1"/>
                </a:solidFill>
              </a:rPr>
              <a:t> </a:t>
            </a:r>
            <a:r>
              <a:rPr lang="en-US" b="1" dirty="0" err="1">
                <a:solidFill>
                  <a:schemeClr val="bg1"/>
                </a:solidFill>
              </a:rPr>
              <a:t>khi</a:t>
            </a:r>
            <a:endParaRPr lang="en-US" b="1" dirty="0">
              <a:solidFill>
                <a:schemeClr val="bg1"/>
              </a:solidFill>
            </a:endParaRPr>
          </a:p>
          <a:p>
            <a:pPr algn="ctr"/>
            <a:r>
              <a:rPr lang="en-US" b="1" dirty="0">
                <a:solidFill>
                  <a:schemeClr val="bg1"/>
                </a:solidFill>
              </a:rPr>
              <a:t> </a:t>
            </a:r>
            <a:r>
              <a:rPr lang="en-US" b="1" dirty="0" err="1">
                <a:solidFill>
                  <a:schemeClr val="bg1"/>
                </a:solidFill>
              </a:rPr>
              <a:t>mạch</a:t>
            </a:r>
            <a:r>
              <a:rPr lang="en-US" b="1" dirty="0">
                <a:solidFill>
                  <a:schemeClr val="bg1"/>
                </a:solidFill>
              </a:rPr>
              <a:t> </a:t>
            </a:r>
            <a:r>
              <a:rPr lang="en-US" b="1" dirty="0" err="1">
                <a:solidFill>
                  <a:schemeClr val="bg1"/>
                </a:solidFill>
              </a:rPr>
              <a:t>đếm</a:t>
            </a:r>
            <a:r>
              <a:rPr lang="en-US" b="1" dirty="0">
                <a:solidFill>
                  <a:schemeClr val="bg1"/>
                </a:solidFill>
              </a:rPr>
              <a:t> </a:t>
            </a:r>
            <a:r>
              <a:rPr lang="en-US" b="1" dirty="0" err="1">
                <a:solidFill>
                  <a:schemeClr val="bg1"/>
                </a:solidFill>
              </a:rPr>
              <a:t>đến</a:t>
            </a:r>
            <a:r>
              <a:rPr lang="en-US" b="1" dirty="0">
                <a:solidFill>
                  <a:schemeClr val="bg1"/>
                </a:solidFill>
              </a:rPr>
              <a:t> 5 (</a:t>
            </a:r>
            <a:r>
              <a:rPr lang="en-US" b="1" dirty="0" err="1">
                <a:solidFill>
                  <a:schemeClr val="bg1"/>
                </a:solidFill>
              </a:rPr>
              <a:t>hệ</a:t>
            </a:r>
            <a:r>
              <a:rPr lang="en-US" b="1" dirty="0">
                <a:solidFill>
                  <a:schemeClr val="bg1"/>
                </a:solidFill>
              </a:rPr>
              <a:t> </a:t>
            </a:r>
            <a:r>
              <a:rPr lang="en-US" b="1" dirty="0" err="1">
                <a:solidFill>
                  <a:schemeClr val="bg1"/>
                </a:solidFill>
              </a:rPr>
              <a:t>thập</a:t>
            </a:r>
            <a:r>
              <a:rPr lang="en-US" b="1" dirty="0">
                <a:solidFill>
                  <a:schemeClr val="bg1"/>
                </a:solidFill>
              </a:rPr>
              <a:t> </a:t>
            </a:r>
            <a:r>
              <a:rPr lang="en-US" b="1" dirty="0" err="1">
                <a:solidFill>
                  <a:schemeClr val="bg1"/>
                </a:solidFill>
              </a:rPr>
              <a:t>phân</a:t>
            </a:r>
            <a:r>
              <a:rPr lang="en-US" b="1" dirty="0">
                <a:solidFill>
                  <a:schemeClr val="bg1"/>
                </a:solidFill>
              </a:rPr>
              <a:t>) </a:t>
            </a:r>
          </a:p>
          <a:p>
            <a:pPr algn="ctr"/>
            <a:r>
              <a:rPr lang="en-US" b="1" dirty="0" err="1">
                <a:solidFill>
                  <a:schemeClr val="bg1"/>
                </a:solidFill>
              </a:rPr>
              <a:t>đèn</a:t>
            </a:r>
            <a:r>
              <a:rPr lang="en-US" b="1" dirty="0">
                <a:solidFill>
                  <a:schemeClr val="bg1"/>
                </a:solidFill>
              </a:rPr>
              <a:t> Đ0 </a:t>
            </a:r>
            <a:r>
              <a:rPr lang="en-US" b="1" dirty="0" err="1">
                <a:solidFill>
                  <a:schemeClr val="bg1"/>
                </a:solidFill>
              </a:rPr>
              <a:t>sáng</a:t>
            </a:r>
            <a:r>
              <a:rPr lang="en-US" b="1" dirty="0">
                <a:solidFill>
                  <a:schemeClr val="bg1"/>
                </a:solidFill>
              </a:rPr>
              <a:t>, Đ1 </a:t>
            </a:r>
            <a:r>
              <a:rPr lang="en-US" b="1" dirty="0" err="1">
                <a:solidFill>
                  <a:schemeClr val="bg1"/>
                </a:solidFill>
              </a:rPr>
              <a:t>sáng</a:t>
            </a:r>
            <a:r>
              <a:rPr lang="en-US" b="1" dirty="0">
                <a:solidFill>
                  <a:schemeClr val="bg1"/>
                </a:solidFill>
              </a:rPr>
              <a:t>, Đ2 </a:t>
            </a:r>
            <a:r>
              <a:rPr lang="en-US" b="1" dirty="0" err="1">
                <a:solidFill>
                  <a:schemeClr val="bg1"/>
                </a:solidFill>
              </a:rPr>
              <a:t>tắt</a:t>
            </a:r>
            <a:r>
              <a:rPr lang="en-US" b="1" dirty="0">
                <a:solidFill>
                  <a:schemeClr val="bg1"/>
                </a:solidFill>
              </a:rPr>
              <a:t>.</a:t>
            </a:r>
            <a:endParaRPr lang="en-US" b="1" dirty="0">
              <a:solidFill>
                <a:schemeClr val="bg1"/>
              </a:solidFill>
              <a:latin typeface="Calibri" panose="020F0502020204030204" pitchFamily="34" charset="0"/>
            </a:endParaRPr>
          </a:p>
        </p:txBody>
      </p:sp>
      <p:sp>
        <p:nvSpPr>
          <p:cNvPr id="77861" name="AnswerC"/>
          <p:cNvSpPr>
            <a:spLocks noChangeArrowheads="1"/>
          </p:cNvSpPr>
          <p:nvPr/>
        </p:nvSpPr>
        <p:spPr bwMode="auto">
          <a:xfrm>
            <a:off x="6294202" y="4114058"/>
            <a:ext cx="5617382" cy="722313"/>
          </a:xfrm>
          <a:prstGeom prst="hexagon">
            <a:avLst>
              <a:gd name="adj" fmla="val 34150"/>
              <a:gd name="vf" fmla="val 115470"/>
            </a:avLst>
          </a:prstGeom>
          <a:solidFill>
            <a:schemeClr val="accent5">
              <a:lumMod val="50000"/>
            </a:schemeClr>
          </a:solidFill>
          <a:ln w="12700">
            <a:solidFill>
              <a:schemeClr val="bg1">
                <a:lumMod val="95000"/>
              </a:schemeClr>
            </a:solidFill>
          </a:ln>
          <a:effectLst/>
        </p:spPr>
        <p:txBody>
          <a:bodyPr wrap="none" anchor="ctr"/>
          <a:lstStyle/>
          <a:p>
            <a:r>
              <a:rPr lang="en-US" b="1" dirty="0">
                <a:solidFill>
                  <a:srgbClr val="FFC000"/>
                </a:solidFill>
              </a:rPr>
              <a:t>B. </a:t>
            </a:r>
            <a:r>
              <a:rPr lang="en-US" b="1" dirty="0" err="1">
                <a:solidFill>
                  <a:schemeClr val="bg1"/>
                </a:solidFill>
              </a:rPr>
              <a:t>Giá</a:t>
            </a:r>
            <a:r>
              <a:rPr lang="en-US" b="1" dirty="0">
                <a:solidFill>
                  <a:schemeClr val="bg1"/>
                </a:solidFill>
              </a:rPr>
              <a:t> </a:t>
            </a:r>
            <a:r>
              <a:rPr lang="en-US" b="1" dirty="0" err="1">
                <a:solidFill>
                  <a:schemeClr val="bg1"/>
                </a:solidFill>
              </a:rPr>
              <a:t>trị</a:t>
            </a:r>
            <a:r>
              <a:rPr lang="en-US" b="1" dirty="0">
                <a:solidFill>
                  <a:schemeClr val="bg1"/>
                </a:solidFill>
              </a:rPr>
              <a:t> </a:t>
            </a:r>
            <a:r>
              <a:rPr lang="en-US" b="1" dirty="0" err="1">
                <a:solidFill>
                  <a:schemeClr val="bg1"/>
                </a:solidFill>
              </a:rPr>
              <a:t>đếm</a:t>
            </a:r>
            <a:r>
              <a:rPr lang="en-US" b="1" dirty="0">
                <a:solidFill>
                  <a:schemeClr val="bg1"/>
                </a:solidFill>
              </a:rPr>
              <a:t> </a:t>
            </a:r>
            <a:r>
              <a:rPr lang="en-US" b="1" dirty="0" err="1">
                <a:solidFill>
                  <a:schemeClr val="bg1"/>
                </a:solidFill>
              </a:rPr>
              <a:t>của</a:t>
            </a:r>
            <a:r>
              <a:rPr lang="en-US" b="1" dirty="0">
                <a:solidFill>
                  <a:schemeClr val="bg1"/>
                </a:solidFill>
              </a:rPr>
              <a:t> </a:t>
            </a:r>
            <a:r>
              <a:rPr lang="en-US" b="1" dirty="0" err="1">
                <a:solidFill>
                  <a:schemeClr val="bg1"/>
                </a:solidFill>
              </a:rPr>
              <a:t>mạch</a:t>
            </a:r>
            <a:r>
              <a:rPr lang="en-US" b="1" dirty="0">
                <a:solidFill>
                  <a:schemeClr val="bg1"/>
                </a:solidFill>
              </a:rPr>
              <a:t> </a:t>
            </a:r>
            <a:r>
              <a:rPr lang="en-US" b="1" dirty="0" err="1">
                <a:solidFill>
                  <a:schemeClr val="bg1"/>
                </a:solidFill>
              </a:rPr>
              <a:t>từ</a:t>
            </a:r>
            <a:r>
              <a:rPr lang="en-US" b="1" dirty="0">
                <a:solidFill>
                  <a:schemeClr val="bg1"/>
                </a:solidFill>
              </a:rPr>
              <a:t> 000 </a:t>
            </a:r>
            <a:r>
              <a:rPr lang="en-US" b="1" dirty="0" err="1">
                <a:solidFill>
                  <a:schemeClr val="bg1"/>
                </a:solidFill>
              </a:rPr>
              <a:t>đến</a:t>
            </a:r>
            <a:r>
              <a:rPr lang="en-US" b="1" dirty="0">
                <a:solidFill>
                  <a:schemeClr val="bg1"/>
                </a:solidFill>
              </a:rPr>
              <a:t> 111. </a:t>
            </a:r>
          </a:p>
        </p:txBody>
      </p:sp>
      <p:sp>
        <p:nvSpPr>
          <p:cNvPr id="77864" name="AnswerB"/>
          <p:cNvSpPr>
            <a:spLocks noChangeArrowheads="1"/>
          </p:cNvSpPr>
          <p:nvPr/>
        </p:nvSpPr>
        <p:spPr bwMode="auto">
          <a:xfrm>
            <a:off x="514350" y="5107405"/>
            <a:ext cx="5499433" cy="1330494"/>
          </a:xfrm>
          <a:prstGeom prst="hexagon">
            <a:avLst>
              <a:gd name="adj" fmla="val 34150"/>
              <a:gd name="vf" fmla="val 115470"/>
            </a:avLst>
          </a:prstGeom>
          <a:solidFill>
            <a:schemeClr val="accent5">
              <a:lumMod val="50000"/>
            </a:schemeClr>
          </a:solidFill>
          <a:ln w="12700">
            <a:solidFill>
              <a:schemeClr val="bg1">
                <a:lumMod val="95000"/>
              </a:schemeClr>
            </a:solidFill>
          </a:ln>
          <a:effectLst/>
        </p:spPr>
        <p:txBody>
          <a:bodyPr wrap="none" anchor="ctr"/>
          <a:lstStyle/>
          <a:p>
            <a:pPr algn="ctr"/>
            <a:r>
              <a:rPr lang="en-US" b="1" dirty="0">
                <a:solidFill>
                  <a:srgbClr val="FFC000"/>
                </a:solidFill>
              </a:rPr>
              <a:t>C. </a:t>
            </a:r>
            <a:r>
              <a:rPr lang="en-US" b="1" dirty="0" err="1">
                <a:solidFill>
                  <a:schemeClr val="bg1"/>
                </a:solidFill>
              </a:rPr>
              <a:t>Mạch</a:t>
            </a:r>
            <a:r>
              <a:rPr lang="en-US" b="1" dirty="0">
                <a:solidFill>
                  <a:schemeClr val="bg1"/>
                </a:solidFill>
              </a:rPr>
              <a:t> </a:t>
            </a:r>
            <a:r>
              <a:rPr lang="en-US" b="1" dirty="0" err="1">
                <a:solidFill>
                  <a:schemeClr val="bg1"/>
                </a:solidFill>
              </a:rPr>
              <a:t>thực</a:t>
            </a:r>
            <a:r>
              <a:rPr lang="en-US" b="1" dirty="0">
                <a:solidFill>
                  <a:schemeClr val="bg1"/>
                </a:solidFill>
              </a:rPr>
              <a:t> </a:t>
            </a:r>
            <a:r>
              <a:rPr lang="en-US" b="1" dirty="0" err="1">
                <a:solidFill>
                  <a:schemeClr val="bg1"/>
                </a:solidFill>
              </a:rPr>
              <a:t>hiện</a:t>
            </a:r>
            <a:r>
              <a:rPr lang="en-US" b="1" dirty="0">
                <a:solidFill>
                  <a:schemeClr val="bg1"/>
                </a:solidFill>
              </a:rPr>
              <a:t> </a:t>
            </a:r>
            <a:r>
              <a:rPr lang="en-US" b="1" dirty="0" err="1">
                <a:solidFill>
                  <a:schemeClr val="bg1"/>
                </a:solidFill>
              </a:rPr>
              <a:t>đếm</a:t>
            </a:r>
            <a:r>
              <a:rPr lang="en-US" b="1" dirty="0">
                <a:solidFill>
                  <a:schemeClr val="bg1"/>
                </a:solidFill>
              </a:rPr>
              <a:t> </a:t>
            </a:r>
            <a:r>
              <a:rPr lang="en-US" b="1" dirty="0" err="1">
                <a:solidFill>
                  <a:schemeClr val="bg1"/>
                </a:solidFill>
              </a:rPr>
              <a:t>từ</a:t>
            </a:r>
            <a:r>
              <a:rPr lang="en-US" b="1" dirty="0">
                <a:solidFill>
                  <a:schemeClr val="bg1"/>
                </a:solidFill>
              </a:rPr>
              <a:t> 0 </a:t>
            </a:r>
            <a:r>
              <a:rPr lang="en-US" b="1" dirty="0" err="1">
                <a:solidFill>
                  <a:schemeClr val="bg1"/>
                </a:solidFill>
              </a:rPr>
              <a:t>đến</a:t>
            </a:r>
            <a:r>
              <a:rPr lang="en-US" b="1" dirty="0">
                <a:solidFill>
                  <a:schemeClr val="bg1"/>
                </a:solidFill>
              </a:rPr>
              <a:t> 7</a:t>
            </a:r>
          </a:p>
          <a:p>
            <a:pPr algn="ctr"/>
            <a:r>
              <a:rPr lang="en-US" b="1" dirty="0">
                <a:solidFill>
                  <a:schemeClr val="bg1"/>
                </a:solidFill>
              </a:rPr>
              <a:t>(</a:t>
            </a:r>
            <a:r>
              <a:rPr lang="en-US" b="1" dirty="0" err="1">
                <a:solidFill>
                  <a:schemeClr val="bg1"/>
                </a:solidFill>
              </a:rPr>
              <a:t>hệ</a:t>
            </a:r>
            <a:r>
              <a:rPr lang="en-US" b="1" dirty="0">
                <a:solidFill>
                  <a:schemeClr val="bg1"/>
                </a:solidFill>
              </a:rPr>
              <a:t> </a:t>
            </a:r>
            <a:r>
              <a:rPr lang="en-US" b="1" dirty="0" err="1">
                <a:solidFill>
                  <a:schemeClr val="bg1"/>
                </a:solidFill>
              </a:rPr>
              <a:t>thập</a:t>
            </a:r>
            <a:r>
              <a:rPr lang="en-US" b="1" dirty="0">
                <a:solidFill>
                  <a:schemeClr val="bg1"/>
                </a:solidFill>
              </a:rPr>
              <a:t> </a:t>
            </a:r>
            <a:r>
              <a:rPr lang="en-US" b="1" dirty="0" err="1">
                <a:solidFill>
                  <a:schemeClr val="bg1"/>
                </a:solidFill>
              </a:rPr>
              <a:t>phân</a:t>
            </a:r>
            <a:r>
              <a:rPr lang="en-US" b="1" dirty="0">
                <a:solidFill>
                  <a:schemeClr val="bg1"/>
                </a:solidFill>
              </a:rPr>
              <a:t>), </a:t>
            </a:r>
            <a:r>
              <a:rPr lang="en-US" b="1" dirty="0" err="1">
                <a:solidFill>
                  <a:schemeClr val="bg1"/>
                </a:solidFill>
              </a:rPr>
              <a:t>sau</a:t>
            </a:r>
            <a:r>
              <a:rPr lang="en-US" b="1" dirty="0">
                <a:solidFill>
                  <a:schemeClr val="bg1"/>
                </a:solidFill>
              </a:rPr>
              <a:t> </a:t>
            </a:r>
            <a:r>
              <a:rPr lang="en-US" b="1" dirty="0" err="1">
                <a:solidFill>
                  <a:schemeClr val="bg1"/>
                </a:solidFill>
              </a:rPr>
              <a:t>đó</a:t>
            </a:r>
            <a:r>
              <a:rPr lang="en-US" b="1" dirty="0">
                <a:solidFill>
                  <a:schemeClr val="bg1"/>
                </a:solidFill>
              </a:rPr>
              <a:t> </a:t>
            </a:r>
            <a:r>
              <a:rPr lang="en-US" b="1" dirty="0" err="1">
                <a:solidFill>
                  <a:schemeClr val="bg1"/>
                </a:solidFill>
              </a:rPr>
              <a:t>trở</a:t>
            </a:r>
            <a:r>
              <a:rPr lang="en-US" b="1" dirty="0">
                <a:solidFill>
                  <a:schemeClr val="bg1"/>
                </a:solidFill>
              </a:rPr>
              <a:t> </a:t>
            </a:r>
            <a:r>
              <a:rPr lang="en-US" b="1" dirty="0" err="1">
                <a:solidFill>
                  <a:schemeClr val="bg1"/>
                </a:solidFill>
              </a:rPr>
              <a:t>lại</a:t>
            </a:r>
            <a:r>
              <a:rPr lang="en-US" b="1" dirty="0">
                <a:solidFill>
                  <a:schemeClr val="bg1"/>
                </a:solidFill>
              </a:rPr>
              <a:t> </a:t>
            </a:r>
            <a:r>
              <a:rPr lang="en-US" b="1" dirty="0" err="1">
                <a:solidFill>
                  <a:schemeClr val="bg1"/>
                </a:solidFill>
              </a:rPr>
              <a:t>trạng</a:t>
            </a:r>
            <a:r>
              <a:rPr lang="en-US" b="1" dirty="0">
                <a:solidFill>
                  <a:schemeClr val="bg1"/>
                </a:solidFill>
              </a:rPr>
              <a:t> </a:t>
            </a:r>
            <a:r>
              <a:rPr lang="en-US" b="1" dirty="0" err="1">
                <a:solidFill>
                  <a:schemeClr val="bg1"/>
                </a:solidFill>
              </a:rPr>
              <a:t>thái</a:t>
            </a:r>
            <a:r>
              <a:rPr lang="en-US" b="1" dirty="0">
                <a:solidFill>
                  <a:schemeClr val="bg1"/>
                </a:solidFill>
              </a:rPr>
              <a:t> ban </a:t>
            </a:r>
            <a:r>
              <a:rPr lang="en-US" b="1" dirty="0" err="1">
                <a:solidFill>
                  <a:schemeClr val="bg1"/>
                </a:solidFill>
              </a:rPr>
              <a:t>đầu</a:t>
            </a:r>
            <a:endParaRPr lang="en-US" b="1" dirty="0">
              <a:solidFill>
                <a:schemeClr val="bg1"/>
              </a:solidFill>
            </a:endParaRPr>
          </a:p>
          <a:p>
            <a:pPr algn="ctr"/>
            <a:r>
              <a:rPr lang="en-US" b="1" dirty="0">
                <a:solidFill>
                  <a:schemeClr val="bg1"/>
                </a:solidFill>
              </a:rPr>
              <a:t> </a:t>
            </a:r>
            <a:r>
              <a:rPr lang="en-US" b="1" dirty="0" err="1">
                <a:solidFill>
                  <a:schemeClr val="bg1"/>
                </a:solidFill>
              </a:rPr>
              <a:t>tiếp</a:t>
            </a:r>
            <a:r>
              <a:rPr lang="en-US" b="1" dirty="0">
                <a:solidFill>
                  <a:schemeClr val="bg1"/>
                </a:solidFill>
              </a:rPr>
              <a:t> </a:t>
            </a:r>
            <a:r>
              <a:rPr lang="en-US" b="1" dirty="0" err="1">
                <a:solidFill>
                  <a:schemeClr val="bg1"/>
                </a:solidFill>
              </a:rPr>
              <a:t>tục</a:t>
            </a:r>
            <a:r>
              <a:rPr lang="en-US" b="1" dirty="0">
                <a:solidFill>
                  <a:schemeClr val="bg1"/>
                </a:solidFill>
              </a:rPr>
              <a:t> chu </a:t>
            </a:r>
            <a:r>
              <a:rPr lang="en-US" b="1" dirty="0" err="1">
                <a:solidFill>
                  <a:schemeClr val="bg1"/>
                </a:solidFill>
              </a:rPr>
              <a:t>trình</a:t>
            </a:r>
            <a:r>
              <a:rPr lang="en-US" b="1" dirty="0">
                <a:solidFill>
                  <a:schemeClr val="bg1"/>
                </a:solidFill>
              </a:rPr>
              <a:t> </a:t>
            </a:r>
            <a:r>
              <a:rPr lang="en-US" b="1" dirty="0" err="1">
                <a:solidFill>
                  <a:schemeClr val="bg1"/>
                </a:solidFill>
              </a:rPr>
              <a:t>đếm</a:t>
            </a:r>
            <a:r>
              <a:rPr lang="en-US" b="1" dirty="0">
                <a:solidFill>
                  <a:schemeClr val="bg1"/>
                </a:solidFill>
              </a:rPr>
              <a:t> </a:t>
            </a:r>
            <a:r>
              <a:rPr lang="en-US" b="1" dirty="0" err="1">
                <a:solidFill>
                  <a:schemeClr val="bg1"/>
                </a:solidFill>
              </a:rPr>
              <a:t>mới</a:t>
            </a:r>
            <a:r>
              <a:rPr lang="en-US" b="1" dirty="0">
                <a:solidFill>
                  <a:schemeClr val="bg1"/>
                </a:solidFill>
              </a:rPr>
              <a:t> .</a:t>
            </a:r>
            <a:endParaRPr lang="en-US" b="1" dirty="0">
              <a:solidFill>
                <a:schemeClr val="bg1"/>
              </a:solidFill>
              <a:latin typeface="Calibri" panose="020F0502020204030204" pitchFamily="34" charset="0"/>
            </a:endParaRPr>
          </a:p>
        </p:txBody>
      </p:sp>
      <p:sp>
        <p:nvSpPr>
          <p:cNvPr id="77863" name="AnswerA"/>
          <p:cNvSpPr>
            <a:spLocks noChangeArrowheads="1"/>
          </p:cNvSpPr>
          <p:nvPr/>
        </p:nvSpPr>
        <p:spPr bwMode="auto">
          <a:xfrm>
            <a:off x="643531" y="4104730"/>
            <a:ext cx="5141891" cy="722313"/>
          </a:xfrm>
          <a:prstGeom prst="hexagon">
            <a:avLst>
              <a:gd name="adj" fmla="val 34150"/>
              <a:gd name="vf" fmla="val 115470"/>
            </a:avLst>
          </a:prstGeom>
          <a:solidFill>
            <a:schemeClr val="accent5">
              <a:lumMod val="50000"/>
            </a:schemeClr>
          </a:solidFill>
          <a:ln w="12700">
            <a:solidFill>
              <a:schemeClr val="bg1">
                <a:lumMod val="95000"/>
              </a:schemeClr>
            </a:solidFill>
          </a:ln>
          <a:effectLst/>
        </p:spPr>
        <p:txBody>
          <a:bodyPr wrap="none" anchor="ctr"/>
          <a:lstStyle/>
          <a:p>
            <a:pPr algn="ctr"/>
            <a:r>
              <a:rPr lang="en-US" b="1" dirty="0">
                <a:solidFill>
                  <a:srgbClr val="FFC000"/>
                </a:solidFill>
              </a:rPr>
              <a:t>A. </a:t>
            </a:r>
            <a:r>
              <a:rPr lang="en-US" b="1" dirty="0" err="1">
                <a:solidFill>
                  <a:schemeClr val="bg1"/>
                </a:solidFill>
              </a:rPr>
              <a:t>Mạch</a:t>
            </a:r>
            <a:r>
              <a:rPr lang="en-US" b="1" dirty="0">
                <a:solidFill>
                  <a:schemeClr val="bg1"/>
                </a:solidFill>
              </a:rPr>
              <a:t> </a:t>
            </a:r>
            <a:r>
              <a:rPr lang="en-US" b="1" dirty="0" err="1">
                <a:solidFill>
                  <a:schemeClr val="bg1"/>
                </a:solidFill>
              </a:rPr>
              <a:t>đếm</a:t>
            </a:r>
            <a:r>
              <a:rPr lang="en-US" b="1" dirty="0">
                <a:solidFill>
                  <a:schemeClr val="bg1"/>
                </a:solidFill>
              </a:rPr>
              <a:t> </a:t>
            </a:r>
            <a:r>
              <a:rPr lang="en-US" b="1" dirty="0" err="1">
                <a:solidFill>
                  <a:schemeClr val="bg1"/>
                </a:solidFill>
              </a:rPr>
              <a:t>được</a:t>
            </a:r>
            <a:r>
              <a:rPr lang="en-US" b="1" dirty="0">
                <a:solidFill>
                  <a:schemeClr val="bg1"/>
                </a:solidFill>
              </a:rPr>
              <a:t> </a:t>
            </a:r>
            <a:r>
              <a:rPr lang="en-US" b="1" dirty="0" err="1">
                <a:solidFill>
                  <a:schemeClr val="bg1"/>
                </a:solidFill>
              </a:rPr>
              <a:t>tối</a:t>
            </a:r>
            <a:r>
              <a:rPr lang="en-US" b="1" dirty="0">
                <a:solidFill>
                  <a:schemeClr val="bg1"/>
                </a:solidFill>
              </a:rPr>
              <a:t> </a:t>
            </a:r>
            <a:r>
              <a:rPr lang="en-US" b="1" dirty="0" err="1">
                <a:solidFill>
                  <a:schemeClr val="bg1"/>
                </a:solidFill>
              </a:rPr>
              <a:t>đa</a:t>
            </a:r>
            <a:r>
              <a:rPr lang="en-US" b="1" dirty="0">
                <a:solidFill>
                  <a:schemeClr val="bg1"/>
                </a:solidFill>
              </a:rPr>
              <a:t> </a:t>
            </a:r>
            <a:r>
              <a:rPr lang="en-US" b="1" dirty="0" err="1">
                <a:solidFill>
                  <a:schemeClr val="bg1"/>
                </a:solidFill>
              </a:rPr>
              <a:t>đến</a:t>
            </a:r>
            <a:r>
              <a:rPr lang="en-US" b="1" dirty="0">
                <a:solidFill>
                  <a:schemeClr val="bg1"/>
                </a:solidFill>
              </a:rPr>
              <a:t> 110. </a:t>
            </a:r>
            <a:endParaRPr lang="en-US" b="1" dirty="0">
              <a:solidFill>
                <a:schemeClr val="bg1"/>
              </a:solidFill>
              <a:latin typeface="Calibri" panose="020F0502020204030204" pitchFamily="34" charset="0"/>
            </a:endParaRPr>
          </a:p>
        </p:txBody>
      </p:sp>
      <p:sp>
        <p:nvSpPr>
          <p:cNvPr id="5" name="StartTimerButton" hidden="1">
            <a:hlinkClick r:id="" action="ppaction://macro?name=StartPhoneTimer">
              <a:snd r:embed="rId10" name="66 Phone-A-Friend-pt2.wav"/>
            </a:hlinkClick>
          </p:cNvPr>
          <p:cNvSpPr/>
          <p:nvPr/>
        </p:nvSpPr>
        <p:spPr>
          <a:xfrm>
            <a:off x="4751825" y="2556852"/>
            <a:ext cx="914400" cy="914400"/>
          </a:xfrm>
          <a:prstGeom prst="ellipse">
            <a:avLst/>
          </a:prstGeom>
          <a:solidFill>
            <a:schemeClr val="accent6"/>
          </a:solidFill>
          <a:ln w="38100">
            <a:solidFill>
              <a:srgbClr val="FFFF00"/>
            </a:solidFill>
          </a:ln>
          <a:effectLst>
            <a:outerShdw blurRad="762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lnSpc>
                <a:spcPts val="1400"/>
              </a:lnSpc>
            </a:pPr>
            <a:r>
              <a:rPr lang="en-US" sz="1600" b="1" dirty="0">
                <a:solidFill>
                  <a:srgbClr val="BBE0E3">
                    <a:lumMod val="60000"/>
                    <a:lumOff val="40000"/>
                  </a:srgbClr>
                </a:solidFill>
                <a:effectLst>
                  <a:outerShdw blurRad="38100" dist="38100" dir="2700000" algn="tl">
                    <a:srgbClr val="000000">
                      <a:alpha val="43137"/>
                    </a:srgbClr>
                  </a:outerShdw>
                </a:effectLst>
                <a:latin typeface="Arial Black" panose="020B0A04020102020204" pitchFamily="34" charset="0"/>
              </a:rPr>
              <a:t>START</a:t>
            </a:r>
          </a:p>
          <a:p>
            <a:pPr algn="ctr">
              <a:lnSpc>
                <a:spcPts val="1400"/>
              </a:lnSpc>
            </a:pPr>
            <a:r>
              <a:rPr lang="en-US" sz="1600" b="1" dirty="0">
                <a:solidFill>
                  <a:srgbClr val="BBE0E3">
                    <a:lumMod val="60000"/>
                    <a:lumOff val="40000"/>
                  </a:srgbClr>
                </a:solidFill>
                <a:effectLst>
                  <a:outerShdw blurRad="38100" dist="38100" dir="2700000" algn="tl">
                    <a:srgbClr val="000000">
                      <a:alpha val="43137"/>
                    </a:srgbClr>
                  </a:outerShdw>
                </a:effectLst>
                <a:latin typeface="Arial Black" panose="020B0A04020102020204" pitchFamily="34" charset="0"/>
              </a:rPr>
              <a:t>TIMER</a:t>
            </a:r>
          </a:p>
        </p:txBody>
      </p:sp>
      <p:sp>
        <p:nvSpPr>
          <p:cNvPr id="123" name="CloseAskPoll" hidden="1">
            <a:hlinkClick r:id="" action="ppaction://macro?name=EndLifeline"/>
          </p:cNvPr>
          <p:cNvSpPr/>
          <p:nvPr/>
        </p:nvSpPr>
        <p:spPr>
          <a:xfrm>
            <a:off x="7747415" y="1687446"/>
            <a:ext cx="822960" cy="243759"/>
          </a:xfrm>
          <a:prstGeom prst="rect">
            <a:avLst/>
          </a:prstGeom>
          <a:ln w="19050">
            <a:solidFill>
              <a:schemeClr val="accent6">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lIns="0" rIns="0" rtlCol="0" anchor="ctr"/>
          <a:lstStyle/>
          <a:p>
            <a:pPr algn="ctr"/>
            <a:r>
              <a:rPr lang="en-US" sz="1600" b="1" dirty="0">
                <a:solidFill>
                  <a:srgbClr val="FFFFFF"/>
                </a:solidFill>
                <a:latin typeface="Arial Black" panose="020B0A04020102020204" pitchFamily="34" charset="0"/>
              </a:rPr>
              <a:t>CLOSE</a:t>
            </a:r>
          </a:p>
        </p:txBody>
      </p:sp>
      <p:sp>
        <p:nvSpPr>
          <p:cNvPr id="124" name="StopPhoneTimer" hidden="1">
            <a:hlinkClick r:id="" action="ppaction://macro?name=EndLifeline"/>
          </p:cNvPr>
          <p:cNvSpPr/>
          <p:nvPr/>
        </p:nvSpPr>
        <p:spPr>
          <a:xfrm>
            <a:off x="4848172" y="3429000"/>
            <a:ext cx="731520" cy="243759"/>
          </a:xfrm>
          <a:prstGeom prst="hexagon">
            <a:avLst/>
          </a:prstGeom>
          <a:ln w="19050">
            <a:solidFill>
              <a:schemeClr val="accent6">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lIns="0" rIns="0" rtlCol="0" anchor="ctr"/>
          <a:lstStyle/>
          <a:p>
            <a:pPr algn="ctr"/>
            <a:r>
              <a:rPr lang="en-US" sz="1600" b="1" dirty="0">
                <a:solidFill>
                  <a:srgbClr val="FFFFFF"/>
                </a:solidFill>
                <a:latin typeface="Arial Black" panose="020B0A04020102020204" pitchFamily="34" charset="0"/>
              </a:rPr>
              <a:t>END</a:t>
            </a:r>
          </a:p>
        </p:txBody>
      </p:sp>
      <p:grpSp>
        <p:nvGrpSpPr>
          <p:cNvPr id="128" name="FiftyFifty" hidden="1"/>
          <p:cNvGrpSpPr/>
          <p:nvPr/>
        </p:nvGrpSpPr>
        <p:grpSpPr>
          <a:xfrm>
            <a:off x="3903533" y="5958887"/>
            <a:ext cx="832002" cy="415673"/>
            <a:chOff x="-1855955" y="3274526"/>
            <a:chExt cx="1575210" cy="786985"/>
          </a:xfrm>
        </p:grpSpPr>
        <p:sp>
          <p:nvSpPr>
            <p:cNvPr id="129" name="Lifeline" hidden="1">
              <a:hlinkClick r:id="" action="ppaction://macro?name=FiftyFifty"/>
            </p:cNvPr>
            <p:cNvSpPr/>
            <p:nvPr/>
          </p:nvSpPr>
          <p:spPr>
            <a:xfrm>
              <a:off x="-1855955" y="3274526"/>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endParaRPr lang="en-US" sz="4000" b="1" spc="-300" dirty="0">
                <a:solidFill>
                  <a:prstClr val="white"/>
                </a:solidFill>
              </a:endParaRPr>
            </a:p>
          </p:txBody>
        </p:sp>
        <p:pic>
          <p:nvPicPr>
            <p:cNvPr id="132" name="Picture 131" hidden="1">
              <a:hlinkClick r:id="" action="ppaction://macro?name=FiftyFifty"/>
            </p:cNvPr>
            <p:cNvPicPr>
              <a:picLocks noChangeAspect="1"/>
            </p:cNvPicPr>
            <p:nvPr/>
          </p:nvPicPr>
          <p:blipFill rotWithShape="1">
            <a:blip r:embed="rId11" cstate="print">
              <a:extLst>
                <a:ext uri="{28A0092B-C50C-407E-A947-70E740481C1C}">
                  <a14:useLocalDpi xmlns:a14="http://schemas.microsoft.com/office/drawing/2010/main" val="0"/>
                </a:ext>
              </a:extLst>
            </a:blip>
            <a:srcRect l="18104" t="24368" r="16082" b="32681"/>
            <a:stretch/>
          </p:blipFill>
          <p:spPr>
            <a:xfrm>
              <a:off x="-1670217" y="3446042"/>
              <a:ext cx="1203735" cy="460860"/>
            </a:xfrm>
            <a:prstGeom prst="rect">
              <a:avLst/>
            </a:prstGeom>
          </p:spPr>
        </p:pic>
      </p:grpSp>
      <p:grpSp>
        <p:nvGrpSpPr>
          <p:cNvPr id="133" name="AskAudience" hidden="1"/>
          <p:cNvGrpSpPr/>
          <p:nvPr/>
        </p:nvGrpSpPr>
        <p:grpSpPr>
          <a:xfrm>
            <a:off x="4805497" y="5958887"/>
            <a:ext cx="832002" cy="415673"/>
            <a:chOff x="-1855955" y="260905"/>
            <a:chExt cx="1575210" cy="786985"/>
          </a:xfrm>
        </p:grpSpPr>
        <p:sp>
          <p:nvSpPr>
            <p:cNvPr id="134" name="Lifeline" hidden="1">
              <a:hlinkClick r:id="" action="ppaction://macro?name=AskAudience"/>
            </p:cNvPr>
            <p:cNvSpPr/>
            <p:nvPr/>
          </p:nvSpPr>
          <p:spPr>
            <a:xfrm>
              <a:off x="-1855955" y="260905"/>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endParaRPr lang="en-US" sz="4000" b="1" spc="-300" dirty="0">
                <a:solidFill>
                  <a:prstClr val="white"/>
                </a:solidFill>
              </a:endParaRPr>
            </a:p>
          </p:txBody>
        </p:sp>
        <p:pic>
          <p:nvPicPr>
            <p:cNvPr id="135" name="Picture 134" hidden="1">
              <a:hlinkClick r:id="" action="ppaction://macro?name=AskAudience"/>
            </p:cNvPr>
            <p:cNvPicPr>
              <a:picLocks noChangeAspect="1"/>
            </p:cNvPicPr>
            <p:nvPr/>
          </p:nvPicPr>
          <p:blipFill rotWithShape="1">
            <a:blip r:embed="rId12" cstate="print">
              <a:extLst>
                <a:ext uri="{28A0092B-C50C-407E-A947-70E740481C1C}">
                  <a14:useLocalDpi xmlns:a14="http://schemas.microsoft.com/office/drawing/2010/main" val="0"/>
                </a:ext>
              </a:extLst>
            </a:blip>
            <a:srcRect l="17092" t="15136" r="19425" b="32640"/>
            <a:stretch/>
          </p:blipFill>
          <p:spPr>
            <a:xfrm>
              <a:off x="-1567615" y="347158"/>
              <a:ext cx="998530" cy="614479"/>
            </a:xfrm>
            <a:prstGeom prst="rect">
              <a:avLst/>
            </a:prstGeom>
          </p:spPr>
        </p:pic>
      </p:grpSp>
      <p:grpSp>
        <p:nvGrpSpPr>
          <p:cNvPr id="147" name="PlusOne" hidden="1"/>
          <p:cNvGrpSpPr/>
          <p:nvPr/>
        </p:nvGrpSpPr>
        <p:grpSpPr>
          <a:xfrm>
            <a:off x="5704435" y="5958887"/>
            <a:ext cx="832002" cy="415673"/>
            <a:chOff x="-1855955" y="4257568"/>
            <a:chExt cx="1575210" cy="786985"/>
          </a:xfrm>
        </p:grpSpPr>
        <p:sp>
          <p:nvSpPr>
            <p:cNvPr id="148" name="Lifeline" hidden="1">
              <a:hlinkClick r:id="" action="ppaction://macro?name=PlusOne"/>
            </p:cNvPr>
            <p:cNvSpPr/>
            <p:nvPr/>
          </p:nvSpPr>
          <p:spPr>
            <a:xfrm>
              <a:off x="-1855955" y="4257568"/>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endParaRPr lang="en-US" sz="4000" b="1" spc="-300" dirty="0">
                <a:solidFill>
                  <a:prstClr val="white"/>
                </a:solidFill>
              </a:endParaRPr>
            </a:p>
          </p:txBody>
        </p:sp>
        <p:pic>
          <p:nvPicPr>
            <p:cNvPr id="149" name="Picture 148" hidden="1">
              <a:hlinkClick r:id="" action="ppaction://macro?name=PlusOne"/>
            </p:cNvPr>
            <p:cNvPicPr>
              <a:picLocks noChangeAspect="1"/>
            </p:cNvPicPr>
            <p:nvPr/>
          </p:nvPicPr>
          <p:blipFill rotWithShape="1">
            <a:blip r:embed="rId13" cstate="print">
              <a:extLst>
                <a:ext uri="{28A0092B-C50C-407E-A947-70E740481C1C}">
                  <a14:useLocalDpi xmlns:a14="http://schemas.microsoft.com/office/drawing/2010/main" val="0"/>
                </a:ext>
              </a:extLst>
            </a:blip>
            <a:srcRect l="24933" t="28170" r="25335" b="40810"/>
            <a:stretch/>
          </p:blipFill>
          <p:spPr>
            <a:xfrm>
              <a:off x="-1471602" y="4401428"/>
              <a:ext cx="806505" cy="499265"/>
            </a:xfrm>
            <a:prstGeom prst="rect">
              <a:avLst/>
            </a:prstGeom>
          </p:spPr>
        </p:pic>
      </p:grpSp>
      <p:grpSp>
        <p:nvGrpSpPr>
          <p:cNvPr id="150" name="LL1X" hidden="1"/>
          <p:cNvGrpSpPr/>
          <p:nvPr/>
        </p:nvGrpSpPr>
        <p:grpSpPr>
          <a:xfrm>
            <a:off x="3862334" y="5805934"/>
            <a:ext cx="914400" cy="721578"/>
            <a:chOff x="3862334" y="5805934"/>
            <a:chExt cx="914400" cy="721578"/>
          </a:xfrm>
        </p:grpSpPr>
        <p:sp>
          <p:nvSpPr>
            <p:cNvPr id="151" name="shape" hidden="1"/>
            <p:cNvSpPr/>
            <p:nvPr/>
          </p:nvSpPr>
          <p:spPr>
            <a:xfrm>
              <a:off x="3862334" y="593659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endParaRPr lang="en-US" b="1" dirty="0">
                <a:solidFill>
                  <a:srgbClr val="FFFFFF"/>
                </a:solidFill>
              </a:endParaRPr>
            </a:p>
          </p:txBody>
        </p:sp>
        <p:sp>
          <p:nvSpPr>
            <p:cNvPr id="152" name="Fifty" hidden="1"/>
            <p:cNvSpPr/>
            <p:nvPr/>
          </p:nvSpPr>
          <p:spPr>
            <a:xfrm rot="18900000">
              <a:off x="3967135"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grpSp>
        <p:nvGrpSpPr>
          <p:cNvPr id="153" name="LL2X" hidden="1"/>
          <p:cNvGrpSpPr/>
          <p:nvPr/>
        </p:nvGrpSpPr>
        <p:grpSpPr>
          <a:xfrm>
            <a:off x="4764298" y="5805934"/>
            <a:ext cx="914400" cy="721578"/>
            <a:chOff x="4764298" y="5805934"/>
            <a:chExt cx="914400" cy="721578"/>
          </a:xfrm>
        </p:grpSpPr>
        <p:sp>
          <p:nvSpPr>
            <p:cNvPr id="154" name="shape" hidden="1"/>
            <p:cNvSpPr/>
            <p:nvPr/>
          </p:nvSpPr>
          <p:spPr>
            <a:xfrm>
              <a:off x="4764298" y="593659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endParaRPr lang="en-US" b="1" dirty="0">
                <a:solidFill>
                  <a:srgbClr val="FFFFFF"/>
                </a:solidFill>
              </a:endParaRPr>
            </a:p>
          </p:txBody>
        </p:sp>
        <p:sp>
          <p:nvSpPr>
            <p:cNvPr id="155" name="Audience" hidden="1"/>
            <p:cNvSpPr/>
            <p:nvPr/>
          </p:nvSpPr>
          <p:spPr>
            <a:xfrm rot="18900000">
              <a:off x="4871242"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grpSp>
        <p:nvGrpSpPr>
          <p:cNvPr id="156" name="LL3X" hidden="1"/>
          <p:cNvGrpSpPr/>
          <p:nvPr/>
        </p:nvGrpSpPr>
        <p:grpSpPr>
          <a:xfrm>
            <a:off x="5663236" y="5805934"/>
            <a:ext cx="914400" cy="721578"/>
            <a:chOff x="5663236" y="5805934"/>
            <a:chExt cx="914400" cy="721578"/>
          </a:xfrm>
        </p:grpSpPr>
        <p:sp>
          <p:nvSpPr>
            <p:cNvPr id="157" name="shape" hidden="1"/>
            <p:cNvSpPr/>
            <p:nvPr/>
          </p:nvSpPr>
          <p:spPr>
            <a:xfrm>
              <a:off x="5663236" y="591540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endParaRPr lang="en-US" sz="3200" dirty="0">
                <a:solidFill>
                  <a:srgbClr val="FFFFFF"/>
                </a:solidFill>
              </a:endParaRPr>
            </a:p>
          </p:txBody>
        </p:sp>
        <p:sp>
          <p:nvSpPr>
            <p:cNvPr id="158" name="Phone" hidden="1"/>
            <p:cNvSpPr/>
            <p:nvPr/>
          </p:nvSpPr>
          <p:spPr>
            <a:xfrm rot="18900000">
              <a:off x="5762648"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sp>
        <p:nvSpPr>
          <p:cNvPr id="160" name="PlusOneText" hidden="1"/>
          <p:cNvSpPr txBox="1"/>
          <p:nvPr/>
        </p:nvSpPr>
        <p:spPr>
          <a:xfrm>
            <a:off x="4683789" y="4795876"/>
            <a:ext cx="1049419" cy="594185"/>
          </a:xfrm>
          <a:prstGeom prst="ellipse">
            <a:avLst/>
          </a:prstGeom>
          <a:solidFill>
            <a:schemeClr val="tx1"/>
          </a:solidFill>
          <a:ln w="4445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defPPr>
              <a:defRPr lang="en-US"/>
            </a:defPPr>
            <a:lvl1pPr algn="ctr">
              <a:defRPr sz="4000" b="1" spc="-300">
                <a:solidFill>
                  <a:prstClr val="white"/>
                </a:solidFill>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r>
              <a:rPr lang="en-US" sz="2800" dirty="0">
                <a:sym typeface="Wingdings 2" panose="05020102010507070707" pitchFamily="18" charset="2"/>
              </a:rPr>
              <a:t></a:t>
            </a:r>
            <a:r>
              <a:rPr lang="en-US" dirty="0"/>
              <a:t>1</a:t>
            </a:r>
          </a:p>
        </p:txBody>
      </p:sp>
      <p:sp>
        <p:nvSpPr>
          <p:cNvPr id="161" name="DoubleDipText" hidden="1"/>
          <p:cNvSpPr txBox="1"/>
          <p:nvPr/>
        </p:nvSpPr>
        <p:spPr>
          <a:xfrm>
            <a:off x="4683789" y="4795876"/>
            <a:ext cx="1049419" cy="594185"/>
          </a:xfrm>
          <a:prstGeom prst="ellipse">
            <a:avLst/>
          </a:prstGeom>
          <a:solidFill>
            <a:schemeClr val="tx1"/>
          </a:solidFill>
          <a:ln w="4445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defPPr>
              <a:defRPr lang="en-US"/>
            </a:defPPr>
            <a:lvl1pPr algn="ctr">
              <a:defRPr sz="4000" b="1" spc="-300">
                <a:solidFill>
                  <a:prstClr val="white"/>
                </a:solidFill>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r>
              <a:rPr lang="en-US" sz="2800" dirty="0">
                <a:sym typeface="Wingdings 2" panose="05020102010507070707" pitchFamily="18" charset="2"/>
              </a:rPr>
              <a:t></a:t>
            </a:r>
            <a:r>
              <a:rPr lang="en-US" dirty="0"/>
              <a:t>2</a:t>
            </a:r>
          </a:p>
        </p:txBody>
      </p:sp>
      <p:grpSp>
        <p:nvGrpSpPr>
          <p:cNvPr id="138" name="ContinueWon" hidden="1"/>
          <p:cNvGrpSpPr/>
          <p:nvPr/>
        </p:nvGrpSpPr>
        <p:grpSpPr>
          <a:xfrm>
            <a:off x="3263583" y="3588431"/>
            <a:ext cx="3907757" cy="615965"/>
            <a:chOff x="920627" y="206375"/>
            <a:chExt cx="8983609" cy="1416050"/>
          </a:xfrm>
        </p:grpSpPr>
        <p:sp>
          <p:nvSpPr>
            <p:cNvPr id="139" name="WonValue" hidden="1">
              <a:hlinkClick r:id="" action="ppaction://macro?name=NextQuestion"/>
            </p:cNvPr>
            <p:cNvSpPr>
              <a:spLocks noChangeArrowheads="1"/>
            </p:cNvSpPr>
            <p:nvPr/>
          </p:nvSpPr>
          <p:spPr bwMode="auto">
            <a:xfrm>
              <a:off x="920627" y="206375"/>
              <a:ext cx="8983609" cy="1416050"/>
            </a:xfrm>
            <a:prstGeom prst="hexagon">
              <a:avLst>
                <a:gd name="adj" fmla="val 34128"/>
                <a:gd name="vf" fmla="val 115470"/>
              </a:avLst>
            </a:prstGeom>
            <a:gradFill flip="none" rotWithShape="1">
              <a:gsLst>
                <a:gs pos="35000">
                  <a:srgbClr val="0D0D0D"/>
                </a:gs>
                <a:gs pos="100000">
                  <a:srgbClr val="161645"/>
                </a:gs>
              </a:gsLst>
              <a:lin ang="5400000" scaled="1"/>
              <a:tileRect/>
            </a:gradFill>
            <a:ln w="50800" cap="sq">
              <a:gradFill>
                <a:gsLst>
                  <a:gs pos="50000">
                    <a:schemeClr val="accent5">
                      <a:lumMod val="50000"/>
                    </a:schemeClr>
                  </a:gs>
                  <a:gs pos="100000">
                    <a:schemeClr val="accent2"/>
                  </a:gs>
                  <a:gs pos="0">
                    <a:schemeClr val="accent2"/>
                  </a:gs>
                </a:gsLst>
                <a:lin ang="10800000" scaled="0"/>
              </a:gradFill>
              <a:miter lim="800000"/>
            </a:ln>
            <a:effectLst/>
          </p:spPr>
          <p:txBody>
            <a:bodyPr wrap="none" tIns="0" anchor="ctr"/>
            <a:lstStyle/>
            <a:p>
              <a:pPr algn="ctr"/>
              <a:r>
                <a:rPr lang="en-US" sz="4400" b="1">
                  <a:solidFill>
                    <a:srgbClr val="FFFFFF"/>
                  </a:solidFill>
                  <a:latin typeface="Calibri" panose="020F0502020204030204" pitchFamily="34" charset="0"/>
                </a:rPr>
                <a:t>$200</a:t>
              </a:r>
              <a:endParaRPr lang="en-US" sz="4400" b="1" dirty="0">
                <a:solidFill>
                  <a:srgbClr val="FFFFFF"/>
                </a:solidFill>
                <a:latin typeface="Calibri" panose="020F0502020204030204" pitchFamily="34" charset="0"/>
              </a:endParaRPr>
            </a:p>
          </p:txBody>
        </p:sp>
        <p:sp>
          <p:nvSpPr>
            <p:cNvPr id="140" name="AutoShape 80" hidden="1"/>
            <p:cNvSpPr>
              <a:spLocks noChangeAspect="1" noChangeArrowheads="1"/>
            </p:cNvSpPr>
            <p:nvPr/>
          </p:nvSpPr>
          <p:spPr bwMode="auto">
            <a:xfrm>
              <a:off x="1096655" y="811067"/>
              <a:ext cx="243460" cy="235912"/>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100">
                <a:solidFill>
                  <a:srgbClr val="000000"/>
                </a:solidFill>
              </a:endParaRPr>
            </a:p>
          </p:txBody>
        </p:sp>
        <p:sp>
          <p:nvSpPr>
            <p:cNvPr id="141" name="AutoShape 81" hidden="1"/>
            <p:cNvSpPr>
              <a:spLocks noChangeAspect="1" noChangeArrowheads="1"/>
            </p:cNvSpPr>
            <p:nvPr/>
          </p:nvSpPr>
          <p:spPr bwMode="auto">
            <a:xfrm>
              <a:off x="9462786" y="811067"/>
              <a:ext cx="243460" cy="235912"/>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100">
                <a:solidFill>
                  <a:srgbClr val="000000"/>
                </a:solidFill>
              </a:endParaRPr>
            </a:p>
          </p:txBody>
        </p:sp>
      </p:grpSp>
      <p:grpSp>
        <p:nvGrpSpPr>
          <p:cNvPr id="118" name="FinalAnswer" hidden="1"/>
          <p:cNvGrpSpPr/>
          <p:nvPr/>
        </p:nvGrpSpPr>
        <p:grpSpPr>
          <a:xfrm>
            <a:off x="2448982" y="3199770"/>
            <a:ext cx="5567268" cy="1060523"/>
            <a:chOff x="2448982" y="3199770"/>
            <a:chExt cx="5567268" cy="1060523"/>
          </a:xfrm>
        </p:grpSpPr>
        <p:sp>
          <p:nvSpPr>
            <p:cNvPr id="119" name="Hexagon 118" hidden="1"/>
            <p:cNvSpPr/>
            <p:nvPr/>
          </p:nvSpPr>
          <p:spPr>
            <a:xfrm>
              <a:off x="2448982" y="3199770"/>
              <a:ext cx="5567268" cy="1060523"/>
            </a:xfrm>
            <a:prstGeom prst="hexagon">
              <a:avLst/>
            </a:prstGeom>
            <a:gradFill flip="none" rotWithShape="1">
              <a:gsLst>
                <a:gs pos="35000">
                  <a:srgbClr val="002060"/>
                </a:gs>
                <a:gs pos="100000">
                  <a:schemeClr val="accent2"/>
                </a:gs>
              </a:gsLst>
              <a:lin ang="5400000" scaled="1"/>
              <a:tileRect/>
            </a:gradFill>
            <a:ln w="50800">
              <a:solidFill>
                <a:schemeClr val="tx1"/>
              </a:solidFill>
            </a:ln>
            <a:effectLst/>
          </p:spPr>
          <p:txBody>
            <a:bodyPr wrap="none" anchor="ctr"/>
            <a:lstStyle/>
            <a:p>
              <a:pPr algn="ctr"/>
              <a:endParaRPr lang="en-US" dirty="0">
                <a:solidFill>
                  <a:srgbClr val="FFFFFF"/>
                </a:solidFill>
                <a:latin typeface="Calibri" panose="020F0502020204030204" pitchFamily="34" charset="0"/>
              </a:endParaRPr>
            </a:p>
          </p:txBody>
        </p:sp>
        <p:sp>
          <p:nvSpPr>
            <p:cNvPr id="120" name="Freeform 119" hidden="1"/>
            <p:cNvSpPr/>
            <p:nvPr/>
          </p:nvSpPr>
          <p:spPr>
            <a:xfrm>
              <a:off x="2513697" y="3199770"/>
              <a:ext cx="5437838" cy="400832"/>
            </a:xfrm>
            <a:custGeom>
              <a:avLst/>
              <a:gdLst>
                <a:gd name="connsiteX0" fmla="*/ 200416 w 5437838"/>
                <a:gd name="connsiteY0" fmla="*/ 0 h 400832"/>
                <a:gd name="connsiteX1" fmla="*/ 5237422 w 5437838"/>
                <a:gd name="connsiteY1" fmla="*/ 0 h 400832"/>
                <a:gd name="connsiteX2" fmla="*/ 5437838 w 5437838"/>
                <a:gd name="connsiteY2" fmla="*/ 400832 h 400832"/>
                <a:gd name="connsiteX3" fmla="*/ 0 w 5437838"/>
                <a:gd name="connsiteY3" fmla="*/ 400832 h 400832"/>
              </a:gdLst>
              <a:ahLst/>
              <a:cxnLst>
                <a:cxn ang="0">
                  <a:pos x="connsiteX0" y="connsiteY0"/>
                </a:cxn>
                <a:cxn ang="0">
                  <a:pos x="connsiteX1" y="connsiteY1"/>
                </a:cxn>
                <a:cxn ang="0">
                  <a:pos x="connsiteX2" y="connsiteY2"/>
                </a:cxn>
                <a:cxn ang="0">
                  <a:pos x="connsiteX3" y="connsiteY3"/>
                </a:cxn>
              </a:cxnLst>
              <a:rect l="l" t="t" r="r" b="b"/>
              <a:pathLst>
                <a:path w="5437838" h="400832">
                  <a:moveTo>
                    <a:pt x="200416" y="0"/>
                  </a:moveTo>
                  <a:lnTo>
                    <a:pt x="5237422" y="0"/>
                  </a:lnTo>
                  <a:lnTo>
                    <a:pt x="5437838" y="400832"/>
                  </a:lnTo>
                  <a:lnTo>
                    <a:pt x="0" y="400832"/>
                  </a:lnTo>
                  <a:close/>
                </a:path>
              </a:pathLst>
            </a:custGeom>
            <a:solidFill>
              <a:schemeClr val="tx1"/>
            </a:solidFill>
            <a:ln w="76200">
              <a:noFill/>
            </a:ln>
            <a:effectLst/>
          </p:spPr>
          <p:txBody>
            <a:bodyPr wrap="none" anchor="ctr"/>
            <a:lstStyle/>
            <a:p>
              <a:pPr algn="ctr"/>
              <a:r>
                <a:rPr lang="en-US" sz="2400" b="1" dirty="0">
                  <a:solidFill>
                    <a:srgbClr val="FFFFFF"/>
                  </a:solidFill>
                  <a:effectLst>
                    <a:outerShdw blurRad="38100" dist="38100" dir="2700000" algn="tl">
                      <a:srgbClr val="000000">
                        <a:alpha val="43137"/>
                      </a:srgbClr>
                    </a:outerShdw>
                  </a:effectLst>
                  <a:latin typeface="Arial"/>
                </a:rPr>
                <a:t>IS THAT YOUR FINAL ANSWER?</a:t>
              </a:r>
            </a:p>
          </p:txBody>
        </p:sp>
        <p:sp>
          <p:nvSpPr>
            <p:cNvPr id="121" name="FinalNo" hidden="1">
              <a:hlinkClick r:id="" action="ppaction://macro?name=FinalAnswer"/>
            </p:cNvPr>
            <p:cNvSpPr>
              <a:spLocks noChangeArrowheads="1"/>
            </p:cNvSpPr>
            <p:nvPr/>
          </p:nvSpPr>
          <p:spPr bwMode="auto">
            <a:xfrm>
              <a:off x="5384605" y="3701495"/>
              <a:ext cx="2286000" cy="457200"/>
            </a:xfrm>
            <a:prstGeom prst="hexagon">
              <a:avLst/>
            </a:prstGeom>
            <a:noFill/>
            <a:ln w="19050">
              <a:solidFill>
                <a:srgbClr val="3366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r>
                <a:rPr lang="en-US" altLang="en-US" sz="2800" b="1" dirty="0">
                  <a:solidFill>
                    <a:srgbClr val="FFFFFF"/>
                  </a:solidFill>
                </a:rPr>
                <a:t>NO</a:t>
              </a:r>
            </a:p>
          </p:txBody>
        </p:sp>
        <p:sp>
          <p:nvSpPr>
            <p:cNvPr id="122" name="FinalYes" hidden="1">
              <a:hlinkClick r:id="" action="ppaction://macro?name=FinalAnswer"/>
            </p:cNvPr>
            <p:cNvSpPr>
              <a:spLocks noChangeArrowheads="1"/>
            </p:cNvSpPr>
            <p:nvPr/>
          </p:nvSpPr>
          <p:spPr bwMode="auto">
            <a:xfrm>
              <a:off x="2793170" y="3701495"/>
              <a:ext cx="2286000" cy="457200"/>
            </a:xfrm>
            <a:prstGeom prst="hexagon">
              <a:avLst/>
            </a:prstGeom>
            <a:noFill/>
            <a:ln w="19050">
              <a:solidFill>
                <a:srgbClr val="3366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r>
                <a:rPr lang="en-US" altLang="en-US" sz="2800" b="1" dirty="0">
                  <a:solidFill>
                    <a:srgbClr val="FFFFFF"/>
                  </a:solidFill>
                </a:rPr>
                <a:t>YES</a:t>
              </a:r>
            </a:p>
          </p:txBody>
        </p:sp>
      </p:grpSp>
      <p:pic>
        <p:nvPicPr>
          <p:cNvPr id="162" name="Kbc (1)">
            <a:hlinkClick r:id="" action="ppaction://media"/>
            <a:extLst>
              <a:ext uri="{FF2B5EF4-FFF2-40B4-BE49-F238E27FC236}">
                <a16:creationId xmlns:a16="http://schemas.microsoft.com/office/drawing/2014/main" id="{17A62169-2105-4848-8BB4-D7F7BF9BF5D9}"/>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1729227" y="7167868"/>
            <a:ext cx="372410" cy="372410"/>
          </a:xfrm>
          <a:prstGeom prst="rect">
            <a:avLst/>
          </a:prstGeom>
          <a:effectLst>
            <a:outerShdw blurRad="50800" dist="50800" dir="5400000" algn="ctr" rotWithShape="0">
              <a:schemeClr val="tx1"/>
            </a:outerShdw>
          </a:effectLst>
        </p:spPr>
      </p:pic>
      <p:pic>
        <p:nvPicPr>
          <p:cNvPr id="110" name="Picture 109">
            <a:extLst>
              <a:ext uri="{FF2B5EF4-FFF2-40B4-BE49-F238E27FC236}">
                <a16:creationId xmlns:a16="http://schemas.microsoft.com/office/drawing/2014/main" id="{6C975AF1-8BB4-444D-993E-F98C38C51C84}"/>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754849" y="-109728"/>
            <a:ext cx="2970965" cy="2672940"/>
          </a:xfrm>
          <a:prstGeom prst="rect">
            <a:avLst/>
          </a:prstGeom>
        </p:spPr>
      </p:pic>
    </p:spTree>
    <p:extLst>
      <p:ext uri="{BB962C8B-B14F-4D97-AF65-F5344CB8AC3E}">
        <p14:creationId xmlns:p14="http://schemas.microsoft.com/office/powerpoint/2010/main" val="4036831119"/>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162"/>
                                        </p:tgtEl>
                                      </p:cBhvr>
                                    </p:cmd>
                                  </p:childTnLst>
                                </p:cTn>
                              </p:par>
                            </p:childTnLst>
                          </p:cTn>
                        </p:par>
                      </p:childTnLst>
                    </p:cTn>
                  </p:par>
                  <p:par>
                    <p:cTn id="7" fill="hold">
                      <p:stCondLst>
                        <p:cond delay="indefinite"/>
                      </p:stCondLst>
                      <p:childTnLst>
                        <p:par>
                          <p:cTn id="8" fill="hold">
                            <p:stCondLst>
                              <p:cond delay="0"/>
                            </p:stCondLst>
                            <p:childTnLst>
                              <p:par>
                                <p:cTn id="9" presetID="16" presetClass="exit" presetSubtype="21" fill="hold" grpId="1" nodeType="clickEffect">
                                  <p:stCondLst>
                                    <p:cond delay="0"/>
                                  </p:stCondLst>
                                  <p:childTnLst>
                                    <p:animEffect transition="out" filter="barn(inVertical)">
                                      <p:cBhvr>
                                        <p:cTn id="10" dur="500"/>
                                        <p:tgtEl>
                                          <p:spTgt spid="77863"/>
                                        </p:tgtEl>
                                      </p:cBhvr>
                                    </p:animEffect>
                                    <p:set>
                                      <p:cBhvr>
                                        <p:cTn id="11" dur="1" fill="hold">
                                          <p:stCondLst>
                                            <p:cond delay="499"/>
                                          </p:stCondLst>
                                        </p:cTn>
                                        <p:tgtEl>
                                          <p:spTgt spid="77863"/>
                                        </p:tgtEl>
                                        <p:attrNameLst>
                                          <p:attrName>style.visibility</p:attrName>
                                        </p:attrNameLst>
                                      </p:cBhvr>
                                      <p:to>
                                        <p:strVal val="hidden"/>
                                      </p:to>
                                    </p:set>
                                  </p:childTnLst>
                                  <p:subTnLst>
                                    <p:audio>
                                      <p:cMediaNode>
                                        <p:cTn display="0" masterRel="sameClick">
                                          <p:stCondLst>
                                            <p:cond evt="begin" delay="0">
                                              <p:tn val="9"/>
                                            </p:cond>
                                          </p:stCondLst>
                                          <p:endCondLst>
                                            <p:cond evt="onStopAudio" delay="0">
                                              <p:tgtEl>
                                                <p:sldTgt/>
                                              </p:tgtEl>
                                            </p:cond>
                                          </p:endCondLst>
                                        </p:cTn>
                                        <p:tgtEl>
                                          <p:sndTgt r:embed="rId5" name="bomb.wav"/>
                                        </p:tgtEl>
                                      </p:cMediaNode>
                                    </p:audio>
                                  </p:subTnLst>
                                </p:cTn>
                              </p:par>
                              <p:par>
                                <p:cTn id="12" presetID="16" presetClass="exit" presetSubtype="21" fill="hold" grpId="1" nodeType="withEffect">
                                  <p:stCondLst>
                                    <p:cond delay="0"/>
                                  </p:stCondLst>
                                  <p:childTnLst>
                                    <p:animEffect transition="out" filter="barn(inVertical)">
                                      <p:cBhvr>
                                        <p:cTn id="13" dur="500"/>
                                        <p:tgtEl>
                                          <p:spTgt spid="77862"/>
                                        </p:tgtEl>
                                      </p:cBhvr>
                                    </p:animEffect>
                                    <p:set>
                                      <p:cBhvr>
                                        <p:cTn id="14" dur="1" fill="hold">
                                          <p:stCondLst>
                                            <p:cond delay="499"/>
                                          </p:stCondLst>
                                        </p:cTn>
                                        <p:tgtEl>
                                          <p:spTgt spid="77862"/>
                                        </p:tgtEl>
                                        <p:attrNameLst>
                                          <p:attrName>style.visibility</p:attrName>
                                        </p:attrNameLst>
                                      </p:cBhvr>
                                      <p:to>
                                        <p:strVal val="hidden"/>
                                      </p:to>
                                    </p:set>
                                  </p:childTnLst>
                                  <p:subTnLst>
                                    <p:audio>
                                      <p:cMediaNode>
                                        <p:cTn display="0" masterRel="sameClick">
                                          <p:stCondLst>
                                            <p:cond evt="begin" delay="0">
                                              <p:tn val="12"/>
                                            </p:cond>
                                          </p:stCondLst>
                                          <p:endCondLst>
                                            <p:cond evt="onStopAudio" delay="0">
                                              <p:tgtEl>
                                                <p:sldTgt/>
                                              </p:tgtEl>
                                            </p:cond>
                                          </p:endCondLst>
                                        </p:cTn>
                                        <p:tgtEl>
                                          <p:sndTgt r:embed="rId5"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57576" numSld="999" showWhenStopped="0">
                <p:cTn id="15" fill="hold" display="0">
                  <p:stCondLst>
                    <p:cond delay="indefinite"/>
                  </p:stCondLst>
                  <p:endCondLst>
                    <p:cond evt="onStopAudio" delay="0">
                      <p:tgtEl>
                        <p:sldTgt/>
                      </p:tgtEl>
                    </p:cond>
                  </p:endCondLst>
                </p:cTn>
                <p:tgtEl>
                  <p:spTgt spid="162"/>
                </p:tgtEl>
              </p:cMediaNode>
            </p:audio>
            <p:seq concurrent="1" nextAc="seek">
              <p:cTn id="16" restart="whenNotActive" fill="hold" evtFilter="cancelBubble" nodeType="interactiveSeq">
                <p:stCondLst>
                  <p:cond evt="onClick" delay="0">
                    <p:tgtEl>
                      <p:spTgt spid="77864"/>
                    </p:tgtEl>
                  </p:cond>
                </p:stCondLst>
                <p:endSync evt="end" delay="0">
                  <p:rtn val="all"/>
                </p:endSync>
                <p:childTnLst>
                  <p:par>
                    <p:cTn id="17" fill="hold">
                      <p:stCondLst>
                        <p:cond delay="0"/>
                      </p:stCondLst>
                      <p:childTnLst>
                        <p:par>
                          <p:cTn id="18" fill="hold">
                            <p:stCondLst>
                              <p:cond delay="0"/>
                            </p:stCondLst>
                            <p:childTnLst>
                              <p:par>
                                <p:cTn id="19" presetID="19" presetClass="emph" presetSubtype="0" repeatCount="indefinite" fill="hold" grpId="0" nodeType="clickEffect">
                                  <p:stCondLst>
                                    <p:cond delay="0"/>
                                  </p:stCondLst>
                                  <p:childTnLst>
                                    <p:animClr clrSpc="rgb" dir="cw">
                                      <p:cBhvr override="childStyle">
                                        <p:cTn id="20" dur="500" fill="hold"/>
                                        <p:tgtEl>
                                          <p:spTgt spid="77864"/>
                                        </p:tgtEl>
                                        <p:attrNameLst>
                                          <p:attrName>style.color</p:attrName>
                                        </p:attrNameLst>
                                      </p:cBhvr>
                                      <p:to>
                                        <a:srgbClr val="00B050"/>
                                      </p:to>
                                    </p:animClr>
                                    <p:animClr clrSpc="rgb" dir="cw">
                                      <p:cBhvr>
                                        <p:cTn id="21" dur="500" fill="hold"/>
                                        <p:tgtEl>
                                          <p:spTgt spid="77864"/>
                                        </p:tgtEl>
                                        <p:attrNameLst>
                                          <p:attrName>fillcolor</p:attrName>
                                        </p:attrNameLst>
                                      </p:cBhvr>
                                      <p:to>
                                        <a:srgbClr val="00B050"/>
                                      </p:to>
                                    </p:animClr>
                                    <p:set>
                                      <p:cBhvr>
                                        <p:cTn id="22" dur="500" fill="hold"/>
                                        <p:tgtEl>
                                          <p:spTgt spid="77864"/>
                                        </p:tgtEl>
                                        <p:attrNameLst>
                                          <p:attrName>fill.type</p:attrName>
                                        </p:attrNameLst>
                                      </p:cBhvr>
                                      <p:to>
                                        <p:strVal val="solid"/>
                                      </p:to>
                                    </p:set>
                                    <p:set>
                                      <p:cBhvr>
                                        <p:cTn id="23" dur="500" fill="hold"/>
                                        <p:tgtEl>
                                          <p:spTgt spid="77864"/>
                                        </p:tgtEl>
                                        <p:attrNameLst>
                                          <p:attrName>fill.on</p:attrName>
                                        </p:attrNameLst>
                                      </p:cBhvr>
                                      <p:to>
                                        <p:strVal val="true"/>
                                      </p:to>
                                    </p:set>
                                  </p:childTnLst>
                                  <p:subTnLst>
                                    <p:audio>
                                      <p:cMediaNode>
                                        <p:cTn display="0" masterRel="sameClick">
                                          <p:stCondLst>
                                            <p:cond evt="begin" delay="0">
                                              <p:tn val="19"/>
                                            </p:cond>
                                          </p:stCondLst>
                                          <p:endCondLst>
                                            <p:cond evt="onStopAudio" delay="0">
                                              <p:tgtEl>
                                                <p:sldTgt/>
                                              </p:tgtEl>
                                            </p:cond>
                                          </p:endCondLst>
                                        </p:cTn>
                                        <p:tgtEl>
                                          <p:sndTgt r:embed="rId6" name="09 Who's Was Correct_.wav"/>
                                        </p:tgtEl>
                                      </p:cMediaNode>
                                    </p:audio>
                                  </p:subTnLst>
                                </p:cTn>
                              </p:par>
                            </p:childTnLst>
                          </p:cTn>
                        </p:par>
                      </p:childTnLst>
                    </p:cTn>
                  </p:par>
                </p:childTnLst>
              </p:cTn>
              <p:nextCondLst>
                <p:cond evt="onClick" delay="0">
                  <p:tgtEl>
                    <p:spTgt spid="77864"/>
                  </p:tgtEl>
                </p:cond>
              </p:nextCondLst>
            </p:seq>
            <p:seq concurrent="1" nextAc="seek">
              <p:cTn id="24" restart="whenNotActive" fill="hold" evtFilter="cancelBubble" nodeType="interactiveSeq">
                <p:stCondLst>
                  <p:cond evt="onClick" delay="0">
                    <p:tgtEl>
                      <p:spTgt spid="77863"/>
                    </p:tgtEl>
                  </p:cond>
                </p:stCondLst>
                <p:endSync evt="end" delay="0">
                  <p:rtn val="all"/>
                </p:endSync>
                <p:childTnLst>
                  <p:par>
                    <p:cTn id="25" fill="hold">
                      <p:stCondLst>
                        <p:cond delay="0"/>
                      </p:stCondLst>
                      <p:childTnLst>
                        <p:par>
                          <p:cTn id="26" fill="hold">
                            <p:stCondLst>
                              <p:cond delay="0"/>
                            </p:stCondLst>
                            <p:childTnLst>
                              <p:par>
                                <p:cTn id="27" presetID="19" presetClass="emph" presetSubtype="0" fill="hold" grpId="0" nodeType="clickEffect">
                                  <p:stCondLst>
                                    <p:cond delay="0"/>
                                  </p:stCondLst>
                                  <p:childTnLst>
                                    <p:animClr clrSpc="rgb" dir="cw">
                                      <p:cBhvr override="childStyle">
                                        <p:cTn id="28" dur="500" fill="hold"/>
                                        <p:tgtEl>
                                          <p:spTgt spid="77863"/>
                                        </p:tgtEl>
                                        <p:attrNameLst>
                                          <p:attrName>style.color</p:attrName>
                                        </p:attrNameLst>
                                      </p:cBhvr>
                                      <p:to>
                                        <a:srgbClr val="C00000"/>
                                      </p:to>
                                    </p:animClr>
                                    <p:animClr clrSpc="rgb" dir="cw">
                                      <p:cBhvr>
                                        <p:cTn id="29" dur="500" fill="hold"/>
                                        <p:tgtEl>
                                          <p:spTgt spid="77863"/>
                                        </p:tgtEl>
                                        <p:attrNameLst>
                                          <p:attrName>fillcolor</p:attrName>
                                        </p:attrNameLst>
                                      </p:cBhvr>
                                      <p:to>
                                        <a:srgbClr val="C00000"/>
                                      </p:to>
                                    </p:animClr>
                                    <p:set>
                                      <p:cBhvr>
                                        <p:cTn id="30" dur="500" fill="hold"/>
                                        <p:tgtEl>
                                          <p:spTgt spid="77863"/>
                                        </p:tgtEl>
                                        <p:attrNameLst>
                                          <p:attrName>fill.type</p:attrName>
                                        </p:attrNameLst>
                                      </p:cBhvr>
                                      <p:to>
                                        <p:strVal val="solid"/>
                                      </p:to>
                                    </p:set>
                                    <p:set>
                                      <p:cBhvr>
                                        <p:cTn id="31" dur="500" fill="hold"/>
                                        <p:tgtEl>
                                          <p:spTgt spid="77863"/>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7" name="61 $1,000,000 Lose.wav"/>
                                        </p:tgtEl>
                                      </p:cMediaNode>
                                    </p:audio>
                                  </p:subTnLst>
                                </p:cTn>
                              </p:par>
                            </p:childTnLst>
                          </p:cTn>
                        </p:par>
                      </p:childTnLst>
                    </p:cTn>
                  </p:par>
                </p:childTnLst>
              </p:cTn>
              <p:nextCondLst>
                <p:cond evt="onClick" delay="0">
                  <p:tgtEl>
                    <p:spTgt spid="77863"/>
                  </p:tgtEl>
                </p:cond>
              </p:nextCondLst>
            </p:seq>
            <p:seq concurrent="1" nextAc="seek">
              <p:cTn id="32" restart="whenNotActive" fill="hold" evtFilter="cancelBubble" nodeType="interactiveSeq">
                <p:stCondLst>
                  <p:cond evt="onClick" delay="0">
                    <p:tgtEl>
                      <p:spTgt spid="77861"/>
                    </p:tgtEl>
                  </p:cond>
                </p:stCondLst>
                <p:endSync evt="end" delay="0">
                  <p:rtn val="all"/>
                </p:endSync>
                <p:childTnLst>
                  <p:par>
                    <p:cTn id="33" fill="hold">
                      <p:stCondLst>
                        <p:cond delay="0"/>
                      </p:stCondLst>
                      <p:childTnLst>
                        <p:par>
                          <p:cTn id="34" fill="hold">
                            <p:stCondLst>
                              <p:cond delay="0"/>
                            </p:stCondLst>
                            <p:childTnLst>
                              <p:par>
                                <p:cTn id="35" presetID="19" presetClass="emph" presetSubtype="0" repeatCount="indefinite" fill="hold" grpId="0" nodeType="clickEffect">
                                  <p:stCondLst>
                                    <p:cond delay="0"/>
                                  </p:stCondLst>
                                  <p:childTnLst>
                                    <p:animClr clrSpc="rgb" dir="cw">
                                      <p:cBhvr override="childStyle">
                                        <p:cTn id="36" dur="500" fill="hold"/>
                                        <p:tgtEl>
                                          <p:spTgt spid="77861"/>
                                        </p:tgtEl>
                                        <p:attrNameLst>
                                          <p:attrName>style.color</p:attrName>
                                        </p:attrNameLst>
                                      </p:cBhvr>
                                      <p:to>
                                        <a:srgbClr val="CCFF33"/>
                                      </p:to>
                                    </p:animClr>
                                    <p:animClr clrSpc="rgb" dir="cw">
                                      <p:cBhvr>
                                        <p:cTn id="37" dur="500" fill="hold"/>
                                        <p:tgtEl>
                                          <p:spTgt spid="77861"/>
                                        </p:tgtEl>
                                        <p:attrNameLst>
                                          <p:attrName>fillcolor</p:attrName>
                                        </p:attrNameLst>
                                      </p:cBhvr>
                                      <p:to>
                                        <a:srgbClr val="CCFF33"/>
                                      </p:to>
                                    </p:animClr>
                                    <p:set>
                                      <p:cBhvr>
                                        <p:cTn id="38" dur="500" fill="hold"/>
                                        <p:tgtEl>
                                          <p:spTgt spid="77861"/>
                                        </p:tgtEl>
                                        <p:attrNameLst>
                                          <p:attrName>fill.type</p:attrName>
                                        </p:attrNameLst>
                                      </p:cBhvr>
                                      <p:to>
                                        <p:strVal val="solid"/>
                                      </p:to>
                                    </p:set>
                                    <p:set>
                                      <p:cBhvr>
                                        <p:cTn id="39" dur="500" fill="hold"/>
                                        <p:tgtEl>
                                          <p:spTgt spid="77861"/>
                                        </p:tgtEl>
                                        <p:attrNameLst>
                                          <p:attrName>fill.on</p:attrName>
                                        </p:attrNameLst>
                                      </p:cBhvr>
                                      <p:to>
                                        <p:strVal val="true"/>
                                      </p:to>
                                    </p:set>
                                  </p:childTnLst>
                                  <p:subTnLst>
                                    <p:audio>
                                      <p:cMediaNode>
                                        <p:cTn display="0" masterRel="sameClick">
                                          <p:stCondLst>
                                            <p:cond evt="begin" delay="0">
                                              <p:tn val="35"/>
                                            </p:cond>
                                          </p:stCondLst>
                                          <p:endCondLst>
                                            <p:cond evt="onStopAudio" delay="0">
                                              <p:tgtEl>
                                                <p:sldTgt/>
                                              </p:tgtEl>
                                            </p:cond>
                                          </p:endCondLst>
                                        </p:cTn>
                                        <p:tgtEl>
                                          <p:sndTgt r:embed="rId6" name="09 Who's Was Correct_.wav"/>
                                        </p:tgtEl>
                                      </p:cMediaNode>
                                    </p:audio>
                                  </p:subTnLst>
                                </p:cTn>
                              </p:par>
                            </p:childTnLst>
                          </p:cTn>
                        </p:par>
                      </p:childTnLst>
                    </p:cTn>
                  </p:par>
                </p:childTnLst>
              </p:cTn>
              <p:nextCondLst>
                <p:cond evt="onClick" delay="0">
                  <p:tgtEl>
                    <p:spTgt spid="77861"/>
                  </p:tgtEl>
                </p:cond>
              </p:nextCondLst>
            </p:seq>
            <p:seq concurrent="1" nextAc="seek">
              <p:cTn id="40" restart="whenNotActive" fill="hold" evtFilter="cancelBubble" nodeType="interactiveSeq">
                <p:stCondLst>
                  <p:cond evt="onClick" delay="0">
                    <p:tgtEl>
                      <p:spTgt spid="77862"/>
                    </p:tgtEl>
                  </p:cond>
                </p:stCondLst>
                <p:endSync evt="end" delay="0">
                  <p:rtn val="all"/>
                </p:endSync>
                <p:childTnLst>
                  <p:par>
                    <p:cTn id="41" fill="hold">
                      <p:stCondLst>
                        <p:cond delay="0"/>
                      </p:stCondLst>
                      <p:childTnLst>
                        <p:par>
                          <p:cTn id="42" fill="hold">
                            <p:stCondLst>
                              <p:cond delay="0"/>
                            </p:stCondLst>
                            <p:childTnLst>
                              <p:par>
                                <p:cTn id="43" presetID="19" presetClass="emph" presetSubtype="0" fill="hold" grpId="0" nodeType="clickEffect">
                                  <p:stCondLst>
                                    <p:cond delay="0"/>
                                  </p:stCondLst>
                                  <p:childTnLst>
                                    <p:animClr clrSpc="rgb" dir="cw">
                                      <p:cBhvr override="childStyle">
                                        <p:cTn id="44" dur="500" fill="hold"/>
                                        <p:tgtEl>
                                          <p:spTgt spid="77862"/>
                                        </p:tgtEl>
                                        <p:attrNameLst>
                                          <p:attrName>style.color</p:attrName>
                                        </p:attrNameLst>
                                      </p:cBhvr>
                                      <p:to>
                                        <a:srgbClr val="C00000"/>
                                      </p:to>
                                    </p:animClr>
                                    <p:animClr clrSpc="rgb" dir="cw">
                                      <p:cBhvr>
                                        <p:cTn id="45" dur="500" fill="hold"/>
                                        <p:tgtEl>
                                          <p:spTgt spid="77862"/>
                                        </p:tgtEl>
                                        <p:attrNameLst>
                                          <p:attrName>fillcolor</p:attrName>
                                        </p:attrNameLst>
                                      </p:cBhvr>
                                      <p:to>
                                        <a:srgbClr val="C00000"/>
                                      </p:to>
                                    </p:animClr>
                                    <p:set>
                                      <p:cBhvr>
                                        <p:cTn id="46" dur="500" fill="hold"/>
                                        <p:tgtEl>
                                          <p:spTgt spid="77862"/>
                                        </p:tgtEl>
                                        <p:attrNameLst>
                                          <p:attrName>fill.type</p:attrName>
                                        </p:attrNameLst>
                                      </p:cBhvr>
                                      <p:to>
                                        <p:strVal val="solid"/>
                                      </p:to>
                                    </p:set>
                                    <p:set>
                                      <p:cBhvr>
                                        <p:cTn id="47" dur="500" fill="hold"/>
                                        <p:tgtEl>
                                          <p:spTgt spid="77862"/>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7" name="61 $1,000,000 Lose.wav"/>
                                        </p:tgtEl>
                                      </p:cMediaNode>
                                    </p:audio>
                                  </p:subTnLst>
                                </p:cTn>
                              </p:par>
                            </p:childTnLst>
                          </p:cTn>
                        </p:par>
                      </p:childTnLst>
                    </p:cTn>
                  </p:par>
                </p:childTnLst>
              </p:cTn>
              <p:nextCondLst>
                <p:cond evt="onClick" delay="0">
                  <p:tgtEl>
                    <p:spTgt spid="77862"/>
                  </p:tgtEl>
                </p:cond>
              </p:nextCondLst>
            </p:seq>
          </p:childTnLst>
        </p:cTn>
      </p:par>
    </p:tnLst>
    <p:bldLst>
      <p:bldP spid="77862" grpId="0" animBg="1"/>
      <p:bldP spid="77862" grpId="1" animBg="1"/>
      <p:bldP spid="77861" grpId="0" animBg="1"/>
      <p:bldP spid="77864" grpId="0" animBg="1"/>
      <p:bldP spid="77863" grpId="0" animBg="1"/>
      <p:bldP spid="77863"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Tín hiệu Analog và Digital là gì? Mạch chuyển đổi ADC &amp; DAC">
            <a:extLst>
              <a:ext uri="{FF2B5EF4-FFF2-40B4-BE49-F238E27FC236}">
                <a16:creationId xmlns:a16="http://schemas.microsoft.com/office/drawing/2014/main" id="{BE0D7562-75CD-DFA3-AA18-D0C0CBCE7E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53164" y="1"/>
            <a:ext cx="5938837" cy="344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5" name="Picture 2" descr="Mạch xử lí tín hiệu số ở Hình 22.1 sử dụng các cổng logic nào? Tín hiệu ở  đầu ra là loại tín hiệu gì?">
            <a:extLst>
              <a:ext uri="{FF2B5EF4-FFF2-40B4-BE49-F238E27FC236}">
                <a16:creationId xmlns:a16="http://schemas.microsoft.com/office/drawing/2014/main" id="{E6CE68A6-8449-1E32-C9B7-BC3EB107DF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 y="3417888"/>
            <a:ext cx="6205539" cy="344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6" name="TextBox 2">
            <a:extLst>
              <a:ext uri="{FF2B5EF4-FFF2-40B4-BE49-F238E27FC236}">
                <a16:creationId xmlns:a16="http://schemas.microsoft.com/office/drawing/2014/main" id="{9D2BA6C6-999F-226F-628D-E48385B793C1}"/>
              </a:ext>
            </a:extLst>
          </p:cNvPr>
          <p:cNvSpPr txBox="1">
            <a:spLocks noChangeArrowheads="1"/>
          </p:cNvSpPr>
          <p:nvPr/>
        </p:nvSpPr>
        <p:spPr bwMode="auto">
          <a:xfrm>
            <a:off x="1055687" y="642839"/>
            <a:ext cx="5040313"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rgbClr val="8AD0D6"/>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defTabSz="914377" fontAlgn="base">
              <a:spcBef>
                <a:spcPct val="0"/>
              </a:spcBef>
              <a:spcAft>
                <a:spcPct val="0"/>
              </a:spcAft>
              <a:buClrTx/>
              <a:buSzTx/>
              <a:buNone/>
            </a:pPr>
            <a:r>
              <a:rPr lang="en-US" altLang="en-US" sz="3200" dirty="0" err="1">
                <a:latin typeface="Arial" panose="020B0604020202020204" pitchFamily="34" charset="0"/>
                <a:cs typeface="Arial" panose="020B0604020202020204" pitchFamily="34" charset="0"/>
              </a:rPr>
              <a:t>Tín</a:t>
            </a:r>
            <a:r>
              <a:rPr lang="en-US" altLang="en-US" sz="3200" dirty="0">
                <a:latin typeface="Arial" panose="020B0604020202020204" pitchFamily="34" charset="0"/>
                <a:cs typeface="Arial" panose="020B0604020202020204" pitchFamily="34" charset="0"/>
              </a:rPr>
              <a:t> </a:t>
            </a:r>
            <a:r>
              <a:rPr lang="en-US" altLang="en-US" sz="3200" dirty="0" err="1">
                <a:latin typeface="Arial" panose="020B0604020202020204" pitchFamily="34" charset="0"/>
                <a:cs typeface="Arial" panose="020B0604020202020204" pitchFamily="34" charset="0"/>
              </a:rPr>
              <a:t>hiệu</a:t>
            </a:r>
            <a:r>
              <a:rPr lang="en-US" altLang="en-US" sz="3200" dirty="0">
                <a:latin typeface="Arial" panose="020B0604020202020204" pitchFamily="34" charset="0"/>
                <a:cs typeface="Arial" panose="020B0604020202020204" pitchFamily="34" charset="0"/>
              </a:rPr>
              <a:t> </a:t>
            </a:r>
            <a:r>
              <a:rPr lang="en-US" altLang="en-US" sz="3200" dirty="0" err="1">
                <a:latin typeface="Arial" panose="020B0604020202020204" pitchFamily="34" charset="0"/>
                <a:cs typeface="Arial" panose="020B0604020202020204" pitchFamily="34" charset="0"/>
              </a:rPr>
              <a:t>tương</a:t>
            </a:r>
            <a:r>
              <a:rPr lang="en-US" altLang="en-US" sz="3200" dirty="0">
                <a:latin typeface="Arial" panose="020B0604020202020204" pitchFamily="34" charset="0"/>
                <a:cs typeface="Arial" panose="020B0604020202020204" pitchFamily="34" charset="0"/>
              </a:rPr>
              <a:t> </a:t>
            </a:r>
            <a:r>
              <a:rPr lang="en-US" altLang="en-US" sz="3200" dirty="0" err="1">
                <a:latin typeface="Arial" panose="020B0604020202020204" pitchFamily="34" charset="0"/>
                <a:cs typeface="Arial" panose="020B0604020202020204" pitchFamily="34" charset="0"/>
              </a:rPr>
              <a:t>tự</a:t>
            </a:r>
            <a:r>
              <a:rPr lang="en-US" altLang="en-US" sz="3200" dirty="0">
                <a:latin typeface="Arial" panose="020B0604020202020204" pitchFamily="34" charset="0"/>
                <a:cs typeface="Arial" panose="020B0604020202020204" pitchFamily="34" charset="0"/>
              </a:rPr>
              <a:t> (analog) </a:t>
            </a:r>
            <a:r>
              <a:rPr lang="en-US" altLang="en-US" sz="3200" dirty="0" err="1">
                <a:latin typeface="Arial" panose="020B0604020202020204" pitchFamily="34" charset="0"/>
                <a:cs typeface="Arial" panose="020B0604020202020204" pitchFamily="34" charset="0"/>
              </a:rPr>
              <a:t>và</a:t>
            </a:r>
            <a:r>
              <a:rPr lang="en-US" altLang="en-US" sz="3200" dirty="0">
                <a:latin typeface="Arial" panose="020B0604020202020204" pitchFamily="34" charset="0"/>
                <a:cs typeface="Arial" panose="020B0604020202020204" pitchFamily="34" charset="0"/>
              </a:rPr>
              <a:t> </a:t>
            </a:r>
            <a:r>
              <a:rPr lang="en-US" altLang="en-US" sz="3200" dirty="0" err="1">
                <a:latin typeface="Arial" panose="020B0604020202020204" pitchFamily="34" charset="0"/>
                <a:cs typeface="Arial" panose="020B0604020202020204" pitchFamily="34" charset="0"/>
              </a:rPr>
              <a:t>tín</a:t>
            </a:r>
            <a:r>
              <a:rPr lang="en-US" altLang="en-US" sz="3200" dirty="0">
                <a:latin typeface="Arial" panose="020B0604020202020204" pitchFamily="34" charset="0"/>
                <a:cs typeface="Arial" panose="020B0604020202020204" pitchFamily="34" charset="0"/>
              </a:rPr>
              <a:t> </a:t>
            </a:r>
            <a:r>
              <a:rPr lang="en-US" altLang="en-US" sz="3200" dirty="0" err="1">
                <a:latin typeface="Arial" panose="020B0604020202020204" pitchFamily="34" charset="0"/>
                <a:cs typeface="Arial" panose="020B0604020202020204" pitchFamily="34" charset="0"/>
              </a:rPr>
              <a:t>hiệu</a:t>
            </a:r>
            <a:r>
              <a:rPr lang="en-US" altLang="en-US" sz="3200" dirty="0">
                <a:latin typeface="Arial" panose="020B0604020202020204" pitchFamily="34" charset="0"/>
                <a:cs typeface="Arial" panose="020B0604020202020204" pitchFamily="34" charset="0"/>
              </a:rPr>
              <a:t> </a:t>
            </a:r>
            <a:r>
              <a:rPr lang="en-US" altLang="en-US" sz="3200" dirty="0" err="1">
                <a:latin typeface="Arial" panose="020B0604020202020204" pitchFamily="34" charset="0"/>
                <a:cs typeface="Arial" panose="020B0604020202020204" pitchFamily="34" charset="0"/>
              </a:rPr>
              <a:t>số</a:t>
            </a:r>
            <a:r>
              <a:rPr lang="en-US" altLang="en-US" sz="3200" dirty="0">
                <a:latin typeface="Arial" panose="020B0604020202020204" pitchFamily="34" charset="0"/>
                <a:cs typeface="Arial" panose="020B0604020202020204" pitchFamily="34" charset="0"/>
              </a:rPr>
              <a:t> (digital) </a:t>
            </a:r>
          </a:p>
        </p:txBody>
      </p:sp>
      <p:sp>
        <p:nvSpPr>
          <p:cNvPr id="4" name="Right Arrow 3">
            <a:extLst>
              <a:ext uri="{FF2B5EF4-FFF2-40B4-BE49-F238E27FC236}">
                <a16:creationId xmlns:a16="http://schemas.microsoft.com/office/drawing/2014/main" id="{DE6527ED-82B6-3543-F81C-E2020CC06742}"/>
              </a:ext>
            </a:extLst>
          </p:cNvPr>
          <p:cNvSpPr/>
          <p:nvPr/>
        </p:nvSpPr>
        <p:spPr>
          <a:xfrm>
            <a:off x="5203034" y="1611313"/>
            <a:ext cx="696912" cy="217487"/>
          </a:xfrm>
          <a:prstGeom prst="rightArrow">
            <a:avLst/>
          </a:prstGeom>
          <a:solidFill>
            <a:srgbClr val="FFFF00"/>
          </a:solidFill>
        </p:spPr>
        <p:style>
          <a:lnRef idx="2">
            <a:schemeClr val="accent6"/>
          </a:lnRef>
          <a:fillRef idx="1">
            <a:schemeClr val="lt1"/>
          </a:fillRef>
          <a:effectRef idx="0">
            <a:schemeClr val="accent6"/>
          </a:effectRef>
          <a:fontRef idx="minor">
            <a:schemeClr val="dk1"/>
          </a:fontRef>
        </p:style>
        <p:txBody>
          <a:bodyPr anchor="ctr"/>
          <a:lstStyle/>
          <a:p>
            <a:pPr algn="ctr" defTabSz="914377" fontAlgn="base">
              <a:spcBef>
                <a:spcPct val="0"/>
              </a:spcBef>
              <a:spcAft>
                <a:spcPct val="0"/>
              </a:spcAft>
              <a:defRPr/>
            </a:pPr>
            <a:endParaRPr lang="en-US">
              <a:solidFill>
                <a:prstClr val="black"/>
              </a:solidFill>
              <a:latin typeface="Century Gothic" panose="020B0502020202020204"/>
            </a:endParaRPr>
          </a:p>
        </p:txBody>
      </p:sp>
      <p:sp>
        <p:nvSpPr>
          <p:cNvPr id="33798" name="TextBox 5">
            <a:extLst>
              <a:ext uri="{FF2B5EF4-FFF2-40B4-BE49-F238E27FC236}">
                <a16:creationId xmlns:a16="http://schemas.microsoft.com/office/drawing/2014/main" id="{13DD4D61-242C-56B1-8078-513FA524A7DF}"/>
              </a:ext>
            </a:extLst>
          </p:cNvPr>
          <p:cNvSpPr txBox="1">
            <a:spLocks noChangeArrowheads="1"/>
          </p:cNvSpPr>
          <p:nvPr/>
        </p:nvSpPr>
        <p:spPr bwMode="auto">
          <a:xfrm>
            <a:off x="6461126" y="4735513"/>
            <a:ext cx="5040313"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rgbClr val="8AD0D6"/>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defTabSz="914377" fontAlgn="base">
              <a:spcBef>
                <a:spcPct val="0"/>
              </a:spcBef>
              <a:spcAft>
                <a:spcPct val="0"/>
              </a:spcAft>
              <a:buClrTx/>
              <a:buSzTx/>
              <a:buNone/>
            </a:pPr>
            <a:r>
              <a:rPr lang="en-US" altLang="en-US" sz="3200" dirty="0" err="1">
                <a:solidFill>
                  <a:srgbClr val="002060"/>
                </a:solidFill>
                <a:latin typeface="Arial" panose="020B0604020202020204" pitchFamily="34" charset="0"/>
                <a:cs typeface="Arial" panose="020B0604020202020204" pitchFamily="34" charset="0"/>
              </a:rPr>
              <a:t>Mạch</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xử</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lí</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tín</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hiệu</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số</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sử</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dụng</a:t>
            </a:r>
            <a:r>
              <a:rPr lang="en-US" altLang="en-US" sz="3200" dirty="0">
                <a:solidFill>
                  <a:srgbClr val="002060"/>
                </a:solidFill>
                <a:latin typeface="Arial" panose="020B0604020202020204" pitchFamily="34" charset="0"/>
                <a:cs typeface="Arial" panose="020B0604020202020204" pitchFamily="34" charset="0"/>
              </a:rPr>
              <a:t> 1 </a:t>
            </a:r>
            <a:r>
              <a:rPr lang="en-US" altLang="en-US" sz="3200" dirty="0" err="1">
                <a:solidFill>
                  <a:srgbClr val="002060"/>
                </a:solidFill>
                <a:latin typeface="Arial" panose="020B0604020202020204" pitchFamily="34" charset="0"/>
                <a:cs typeface="Arial" panose="020B0604020202020204" pitchFamily="34" charset="0"/>
              </a:rPr>
              <a:t>số</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cổng</a:t>
            </a:r>
            <a:r>
              <a:rPr lang="en-US" altLang="en-US" sz="3200" dirty="0">
                <a:solidFill>
                  <a:srgbClr val="002060"/>
                </a:solidFill>
                <a:latin typeface="Arial" panose="020B0604020202020204" pitchFamily="34" charset="0"/>
                <a:cs typeface="Arial" panose="020B0604020202020204" pitchFamily="34" charset="0"/>
              </a:rPr>
              <a:t> logic</a:t>
            </a:r>
          </a:p>
        </p:txBody>
      </p:sp>
      <p:sp>
        <p:nvSpPr>
          <p:cNvPr id="7" name="Right Arrow 6">
            <a:extLst>
              <a:ext uri="{FF2B5EF4-FFF2-40B4-BE49-F238E27FC236}">
                <a16:creationId xmlns:a16="http://schemas.microsoft.com/office/drawing/2014/main" id="{D6F40CDD-B9C3-03A9-5387-0A128E5AB065}"/>
              </a:ext>
            </a:extLst>
          </p:cNvPr>
          <p:cNvSpPr/>
          <p:nvPr/>
        </p:nvSpPr>
        <p:spPr>
          <a:xfrm flipH="1" flipV="1">
            <a:off x="6548440" y="5997575"/>
            <a:ext cx="657225" cy="196851"/>
          </a:xfrm>
          <a:prstGeom prst="rightArrow">
            <a:avLst/>
          </a:prstGeom>
          <a:solidFill>
            <a:schemeClr val="accent3">
              <a:lumMod val="20000"/>
              <a:lumOff val="80000"/>
            </a:schemeClr>
          </a:solidFill>
        </p:spPr>
        <p:style>
          <a:lnRef idx="2">
            <a:schemeClr val="accent6"/>
          </a:lnRef>
          <a:fillRef idx="1">
            <a:schemeClr val="lt1"/>
          </a:fillRef>
          <a:effectRef idx="0">
            <a:schemeClr val="accent6"/>
          </a:effectRef>
          <a:fontRef idx="minor">
            <a:schemeClr val="dk1"/>
          </a:fontRef>
        </p:style>
        <p:txBody>
          <a:bodyPr anchor="ctr"/>
          <a:lstStyle/>
          <a:p>
            <a:pPr algn="ctr" defTabSz="914377" fontAlgn="base">
              <a:spcBef>
                <a:spcPct val="0"/>
              </a:spcBef>
              <a:spcAft>
                <a:spcPct val="0"/>
              </a:spcAft>
              <a:defRPr/>
            </a:pPr>
            <a:endParaRPr lang="en-US">
              <a:solidFill>
                <a:prstClr val="white">
                  <a:lumMod val="95000"/>
                </a:prstClr>
              </a:solidFill>
              <a:latin typeface="Century Gothic" panose="020B0502020202020204"/>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Box 1">
            <a:extLst>
              <a:ext uri="{FF2B5EF4-FFF2-40B4-BE49-F238E27FC236}">
                <a16:creationId xmlns:a16="http://schemas.microsoft.com/office/drawing/2014/main" id="{77ADB9F2-97C1-C273-A24D-F163852D1A21}"/>
              </a:ext>
            </a:extLst>
          </p:cNvPr>
          <p:cNvSpPr txBox="1">
            <a:spLocks noChangeArrowheads="1"/>
          </p:cNvSpPr>
          <p:nvPr/>
        </p:nvSpPr>
        <p:spPr bwMode="auto">
          <a:xfrm>
            <a:off x="1149578" y="281644"/>
            <a:ext cx="96012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rgbClr val="8AD0D6"/>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defTabSz="914377" fontAlgn="base">
              <a:spcBef>
                <a:spcPct val="0"/>
              </a:spcBef>
              <a:spcAft>
                <a:spcPct val="0"/>
              </a:spcAft>
              <a:buClrTx/>
              <a:buSzTx/>
              <a:buNone/>
            </a:pPr>
            <a:r>
              <a:rPr lang="en-US" altLang="en-US" sz="2800" b="1" dirty="0" err="1">
                <a:solidFill>
                  <a:srgbClr val="002060"/>
                </a:solidFill>
                <a:latin typeface="Arial" panose="020B0604020202020204" pitchFamily="34" charset="0"/>
                <a:cs typeface="Arial" panose="020B0604020202020204" pitchFamily="34" charset="0"/>
              </a:rPr>
              <a:t>Ứng</a:t>
            </a:r>
            <a:r>
              <a:rPr lang="en-US" altLang="en-US" sz="2800" b="1" dirty="0">
                <a:solidFill>
                  <a:srgbClr val="002060"/>
                </a:solidFill>
                <a:latin typeface="Arial" panose="020B0604020202020204" pitchFamily="34" charset="0"/>
                <a:cs typeface="Arial" panose="020B0604020202020204" pitchFamily="34" charset="0"/>
              </a:rPr>
              <a:t> </a:t>
            </a:r>
            <a:r>
              <a:rPr lang="en-US" altLang="en-US" sz="2800" b="1" dirty="0" err="1">
                <a:solidFill>
                  <a:srgbClr val="002060"/>
                </a:solidFill>
                <a:latin typeface="Arial" panose="020B0604020202020204" pitchFamily="34" charset="0"/>
                <a:cs typeface="Arial" panose="020B0604020202020204" pitchFamily="34" charset="0"/>
              </a:rPr>
              <a:t>dụng</a:t>
            </a:r>
            <a:r>
              <a:rPr lang="en-US" altLang="en-US" sz="2800" b="1" dirty="0">
                <a:solidFill>
                  <a:srgbClr val="002060"/>
                </a:solidFill>
                <a:latin typeface="Arial" panose="020B0604020202020204" pitchFamily="34" charset="0"/>
                <a:cs typeface="Arial" panose="020B0604020202020204" pitchFamily="34" charset="0"/>
              </a:rPr>
              <a:t> </a:t>
            </a:r>
            <a:r>
              <a:rPr lang="en-US" altLang="en-US" sz="2800" b="1" dirty="0" err="1">
                <a:solidFill>
                  <a:srgbClr val="002060"/>
                </a:solidFill>
                <a:latin typeface="Arial" panose="020B0604020202020204" pitchFamily="34" charset="0"/>
                <a:cs typeface="Arial" panose="020B0604020202020204" pitchFamily="34" charset="0"/>
              </a:rPr>
              <a:t>mạch</a:t>
            </a:r>
            <a:r>
              <a:rPr lang="en-US" altLang="en-US" sz="2800" b="1" dirty="0">
                <a:solidFill>
                  <a:srgbClr val="002060"/>
                </a:solidFill>
                <a:latin typeface="Arial" panose="020B0604020202020204" pitchFamily="34" charset="0"/>
                <a:cs typeface="Arial" panose="020B0604020202020204" pitchFamily="34" charset="0"/>
              </a:rPr>
              <a:t> </a:t>
            </a:r>
            <a:r>
              <a:rPr lang="en-US" altLang="en-US" sz="2800" b="1" dirty="0" err="1">
                <a:solidFill>
                  <a:srgbClr val="002060"/>
                </a:solidFill>
                <a:latin typeface="Arial" panose="020B0604020202020204" pitchFamily="34" charset="0"/>
                <a:cs typeface="Arial" panose="020B0604020202020204" pitchFamily="34" charset="0"/>
              </a:rPr>
              <a:t>xử</a:t>
            </a:r>
            <a:r>
              <a:rPr lang="en-US" altLang="en-US" sz="2800" b="1" dirty="0">
                <a:solidFill>
                  <a:srgbClr val="002060"/>
                </a:solidFill>
                <a:latin typeface="Arial" panose="020B0604020202020204" pitchFamily="34" charset="0"/>
                <a:cs typeface="Arial" panose="020B0604020202020204" pitchFamily="34" charset="0"/>
              </a:rPr>
              <a:t> </a:t>
            </a:r>
            <a:r>
              <a:rPr lang="en-US" altLang="en-US" sz="2800" b="1" dirty="0" err="1">
                <a:solidFill>
                  <a:srgbClr val="002060"/>
                </a:solidFill>
                <a:latin typeface="Arial" panose="020B0604020202020204" pitchFamily="34" charset="0"/>
                <a:cs typeface="Arial" panose="020B0604020202020204" pitchFamily="34" charset="0"/>
              </a:rPr>
              <a:t>lí</a:t>
            </a:r>
            <a:r>
              <a:rPr lang="en-US" altLang="en-US" sz="2800" b="1" dirty="0">
                <a:solidFill>
                  <a:srgbClr val="002060"/>
                </a:solidFill>
                <a:latin typeface="Arial" panose="020B0604020202020204" pitchFamily="34" charset="0"/>
                <a:cs typeface="Arial" panose="020B0604020202020204" pitchFamily="34" charset="0"/>
              </a:rPr>
              <a:t> </a:t>
            </a:r>
            <a:r>
              <a:rPr lang="en-US" altLang="en-US" sz="2800" b="1" dirty="0" err="1">
                <a:solidFill>
                  <a:srgbClr val="002060"/>
                </a:solidFill>
                <a:latin typeface="Arial" panose="020B0604020202020204" pitchFamily="34" charset="0"/>
                <a:cs typeface="Arial" panose="020B0604020202020204" pitchFamily="34" charset="0"/>
              </a:rPr>
              <a:t>tín</a:t>
            </a:r>
            <a:r>
              <a:rPr lang="en-US" altLang="en-US" sz="2800" b="1" dirty="0">
                <a:solidFill>
                  <a:srgbClr val="002060"/>
                </a:solidFill>
                <a:latin typeface="Arial" panose="020B0604020202020204" pitchFamily="34" charset="0"/>
                <a:cs typeface="Arial" panose="020B0604020202020204" pitchFamily="34" charset="0"/>
              </a:rPr>
              <a:t> </a:t>
            </a:r>
            <a:r>
              <a:rPr lang="en-US" altLang="en-US" sz="2800" b="1" dirty="0" err="1">
                <a:solidFill>
                  <a:srgbClr val="002060"/>
                </a:solidFill>
                <a:latin typeface="Arial" panose="020B0604020202020204" pitchFamily="34" charset="0"/>
                <a:cs typeface="Arial" panose="020B0604020202020204" pitchFamily="34" charset="0"/>
              </a:rPr>
              <a:t>hiệu</a:t>
            </a:r>
            <a:r>
              <a:rPr lang="en-US" altLang="en-US" sz="2800" b="1" dirty="0">
                <a:solidFill>
                  <a:srgbClr val="002060"/>
                </a:solidFill>
                <a:latin typeface="Arial" panose="020B0604020202020204" pitchFamily="34" charset="0"/>
                <a:cs typeface="Arial" panose="020B0604020202020204" pitchFamily="34" charset="0"/>
              </a:rPr>
              <a:t> </a:t>
            </a:r>
            <a:r>
              <a:rPr lang="en-US" altLang="en-US" sz="2800" b="1" dirty="0" err="1">
                <a:solidFill>
                  <a:srgbClr val="002060"/>
                </a:solidFill>
                <a:latin typeface="Arial" panose="020B0604020202020204" pitchFamily="34" charset="0"/>
                <a:cs typeface="Arial" panose="020B0604020202020204" pitchFamily="34" charset="0"/>
              </a:rPr>
              <a:t>trong</a:t>
            </a:r>
            <a:r>
              <a:rPr lang="en-US" altLang="en-US" sz="2800" b="1" dirty="0">
                <a:solidFill>
                  <a:srgbClr val="002060"/>
                </a:solidFill>
                <a:latin typeface="Arial" panose="020B0604020202020204" pitchFamily="34" charset="0"/>
                <a:cs typeface="Arial" panose="020B0604020202020204" pitchFamily="34" charset="0"/>
              </a:rPr>
              <a:t> </a:t>
            </a:r>
            <a:r>
              <a:rPr lang="en-US" altLang="en-US" sz="2800" b="1" dirty="0" err="1">
                <a:solidFill>
                  <a:srgbClr val="002060"/>
                </a:solidFill>
                <a:latin typeface="Arial" panose="020B0604020202020204" pitchFamily="34" charset="0"/>
                <a:cs typeface="Arial" panose="020B0604020202020204" pitchFamily="34" charset="0"/>
              </a:rPr>
              <a:t>các</a:t>
            </a:r>
            <a:r>
              <a:rPr lang="en-US" altLang="en-US" sz="2800" b="1" dirty="0">
                <a:solidFill>
                  <a:srgbClr val="002060"/>
                </a:solidFill>
                <a:latin typeface="Arial" panose="020B0604020202020204" pitchFamily="34" charset="0"/>
                <a:cs typeface="Arial" panose="020B0604020202020204" pitchFamily="34" charset="0"/>
              </a:rPr>
              <a:t> </a:t>
            </a:r>
            <a:r>
              <a:rPr lang="en-US" altLang="en-US" sz="2800" b="1" dirty="0" err="1">
                <a:solidFill>
                  <a:srgbClr val="002060"/>
                </a:solidFill>
                <a:latin typeface="Arial" panose="020B0604020202020204" pitchFamily="34" charset="0"/>
                <a:cs typeface="Arial" panose="020B0604020202020204" pitchFamily="34" charset="0"/>
              </a:rPr>
              <a:t>thiết</a:t>
            </a:r>
            <a:r>
              <a:rPr lang="en-US" altLang="en-US" sz="2800" b="1" dirty="0">
                <a:solidFill>
                  <a:srgbClr val="002060"/>
                </a:solidFill>
                <a:latin typeface="Arial" panose="020B0604020202020204" pitchFamily="34" charset="0"/>
                <a:cs typeface="Arial" panose="020B0604020202020204" pitchFamily="34" charset="0"/>
              </a:rPr>
              <a:t> </a:t>
            </a:r>
            <a:r>
              <a:rPr lang="en-US" altLang="en-US" sz="2800" b="1" dirty="0" err="1">
                <a:solidFill>
                  <a:srgbClr val="002060"/>
                </a:solidFill>
                <a:latin typeface="Arial" panose="020B0604020202020204" pitchFamily="34" charset="0"/>
                <a:cs typeface="Arial" panose="020B0604020202020204" pitchFamily="34" charset="0"/>
              </a:rPr>
              <a:t>bị</a:t>
            </a:r>
            <a:r>
              <a:rPr lang="en-US" altLang="en-US" sz="2800" b="1" dirty="0">
                <a:solidFill>
                  <a:srgbClr val="002060"/>
                </a:solidFill>
                <a:latin typeface="Arial" panose="020B0604020202020204" pitchFamily="34" charset="0"/>
                <a:cs typeface="Arial" panose="020B0604020202020204" pitchFamily="34" charset="0"/>
              </a:rPr>
              <a:t> </a:t>
            </a:r>
            <a:r>
              <a:rPr lang="en-US" altLang="en-US" sz="2800" b="1" dirty="0" err="1">
                <a:solidFill>
                  <a:srgbClr val="002060"/>
                </a:solidFill>
                <a:latin typeface="Arial" panose="020B0604020202020204" pitchFamily="34" charset="0"/>
                <a:cs typeface="Arial" panose="020B0604020202020204" pitchFamily="34" charset="0"/>
              </a:rPr>
              <a:t>điện</a:t>
            </a:r>
            <a:r>
              <a:rPr lang="en-US" altLang="en-US" sz="2800" b="1" dirty="0">
                <a:solidFill>
                  <a:srgbClr val="002060"/>
                </a:solidFill>
                <a:latin typeface="Arial" panose="020B0604020202020204" pitchFamily="34" charset="0"/>
                <a:cs typeface="Arial" panose="020B0604020202020204" pitchFamily="34" charset="0"/>
              </a:rPr>
              <a:t> </a:t>
            </a:r>
            <a:r>
              <a:rPr lang="en-US" altLang="en-US" sz="2800" b="1" dirty="0" err="1">
                <a:solidFill>
                  <a:srgbClr val="002060"/>
                </a:solidFill>
                <a:latin typeface="Arial" panose="020B0604020202020204" pitchFamily="34" charset="0"/>
                <a:cs typeface="Arial" panose="020B0604020202020204" pitchFamily="34" charset="0"/>
              </a:rPr>
              <a:t>tử</a:t>
            </a:r>
            <a:r>
              <a:rPr lang="en-US" altLang="en-US" sz="2800" b="1" dirty="0">
                <a:solidFill>
                  <a:srgbClr val="002060"/>
                </a:solidFill>
                <a:latin typeface="Arial" panose="020B0604020202020204" pitchFamily="34" charset="0"/>
                <a:cs typeface="Arial" panose="020B0604020202020204" pitchFamily="34" charset="0"/>
              </a:rPr>
              <a:t>:</a:t>
            </a:r>
          </a:p>
        </p:txBody>
      </p:sp>
      <p:pic>
        <p:nvPicPr>
          <p:cNvPr id="3" name="Picture 2">
            <a:extLst>
              <a:ext uri="{FF2B5EF4-FFF2-40B4-BE49-F238E27FC236}">
                <a16:creationId xmlns:a16="http://schemas.microsoft.com/office/drawing/2014/main" id="{51C495C1-A580-3BD2-E96B-9DCA21EBF5E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600825" y="1230314"/>
            <a:ext cx="5414963" cy="550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E8186FF9-FD58-D77D-48F9-126C51CC2AD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5413" y="1230314"/>
            <a:ext cx="3276600" cy="264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9EBE178B-89C0-86C7-C2E7-0AAD45ED4AB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538538" y="1230314"/>
            <a:ext cx="2927351" cy="264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1E52BBCE-BF0B-1A1F-CAB3-0D61B16798F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262313" y="4300539"/>
            <a:ext cx="3287712"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0F36A8CF-0301-34A6-B208-7155740BFC65}"/>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12714" y="4300539"/>
            <a:ext cx="3268663"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1500"/>
                                        <p:tgtEl>
                                          <p:spTgt spid="4"/>
                                        </p:tgtEl>
                                      </p:cBhvr>
                                    </p:animEffect>
                                  </p:childTnLst>
                                </p:cTn>
                              </p:par>
                            </p:childTnLst>
                          </p:cTn>
                        </p:par>
                        <p:par>
                          <p:cTn id="8" fill="hold" nodeType="afterGroup">
                            <p:stCondLst>
                              <p:cond delay="1500"/>
                            </p:stCondLst>
                            <p:childTnLst>
                              <p:par>
                                <p:cTn id="9" presetID="16" presetClass="entr" presetSubtype="2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1600"/>
                                        <p:tgtEl>
                                          <p:spTgt spid="5"/>
                                        </p:tgtEl>
                                      </p:cBhvr>
                                    </p:animEffect>
                                  </p:childTnLst>
                                </p:cTn>
                              </p:par>
                            </p:childTnLst>
                          </p:cTn>
                        </p:par>
                        <p:par>
                          <p:cTn id="12" fill="hold" nodeType="afterGroup">
                            <p:stCondLst>
                              <p:cond delay="3100"/>
                            </p:stCondLst>
                            <p:childTnLst>
                              <p:par>
                                <p:cTn id="13" presetID="2" presetClass="entr" presetSubtype="4"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1500" fill="hold"/>
                                        <p:tgtEl>
                                          <p:spTgt spid="7"/>
                                        </p:tgtEl>
                                        <p:attrNameLst>
                                          <p:attrName>ppt_x</p:attrName>
                                        </p:attrNameLst>
                                      </p:cBhvr>
                                      <p:tavLst>
                                        <p:tav tm="0">
                                          <p:val>
                                            <p:strVal val="#ppt_x"/>
                                          </p:val>
                                        </p:tav>
                                        <p:tav tm="100000">
                                          <p:val>
                                            <p:strVal val="#ppt_x"/>
                                          </p:val>
                                        </p:tav>
                                      </p:tavLst>
                                    </p:anim>
                                    <p:anim calcmode="lin" valueType="num">
                                      <p:cBhvr additive="base">
                                        <p:cTn id="16" dur="1500" fill="hold"/>
                                        <p:tgtEl>
                                          <p:spTgt spid="7"/>
                                        </p:tgtEl>
                                        <p:attrNameLst>
                                          <p:attrName>ppt_y</p:attrName>
                                        </p:attrNameLst>
                                      </p:cBhvr>
                                      <p:tavLst>
                                        <p:tav tm="0">
                                          <p:val>
                                            <p:strVal val="1+#ppt_h/2"/>
                                          </p:val>
                                        </p:tav>
                                        <p:tav tm="100000">
                                          <p:val>
                                            <p:strVal val="#ppt_y"/>
                                          </p:val>
                                        </p:tav>
                                      </p:tavLst>
                                    </p:anim>
                                  </p:childTnLst>
                                </p:cTn>
                              </p:par>
                            </p:childTnLst>
                          </p:cTn>
                        </p:par>
                        <p:par>
                          <p:cTn id="17" fill="hold" nodeType="afterGroup">
                            <p:stCondLst>
                              <p:cond delay="4600"/>
                            </p:stCondLst>
                            <p:childTnLst>
                              <p:par>
                                <p:cTn id="18" presetID="2" presetClass="entr" presetSubtype="4" fill="hold" nodeType="after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1800" fill="hold"/>
                                        <p:tgtEl>
                                          <p:spTgt spid="6"/>
                                        </p:tgtEl>
                                        <p:attrNameLst>
                                          <p:attrName>ppt_x</p:attrName>
                                        </p:attrNameLst>
                                      </p:cBhvr>
                                      <p:tavLst>
                                        <p:tav tm="0">
                                          <p:val>
                                            <p:strVal val="#ppt_x"/>
                                          </p:val>
                                        </p:tav>
                                        <p:tav tm="100000">
                                          <p:val>
                                            <p:strVal val="#ppt_x"/>
                                          </p:val>
                                        </p:tav>
                                      </p:tavLst>
                                    </p:anim>
                                    <p:anim calcmode="lin" valueType="num">
                                      <p:cBhvr additive="base">
                                        <p:cTn id="21" dur="1800" fill="hold"/>
                                        <p:tgtEl>
                                          <p:spTgt spid="6"/>
                                        </p:tgtEl>
                                        <p:attrNameLst>
                                          <p:attrName>ppt_y</p:attrName>
                                        </p:attrNameLst>
                                      </p:cBhvr>
                                      <p:tavLst>
                                        <p:tav tm="0">
                                          <p:val>
                                            <p:strVal val="1+#ppt_h/2"/>
                                          </p:val>
                                        </p:tav>
                                        <p:tav tm="100000">
                                          <p:val>
                                            <p:strVal val="#ppt_y"/>
                                          </p:val>
                                        </p:tav>
                                      </p:tavLst>
                                    </p:anim>
                                  </p:childTnLst>
                                </p:cTn>
                              </p:par>
                            </p:childTnLst>
                          </p:cTn>
                        </p:par>
                        <p:par>
                          <p:cTn id="22" fill="hold" nodeType="afterGroup">
                            <p:stCondLst>
                              <p:cond delay="6400"/>
                            </p:stCondLst>
                            <p:childTnLst>
                              <p:par>
                                <p:cTn id="23" presetID="16" presetClass="entr" presetSubtype="21" fill="hold" nodeType="after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barn(inVertical)">
                                      <p:cBhvr>
                                        <p:cTn id="25" dur="18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sz="2400">
            <a:solidFill>
              <a:srgbClr val="363066"/>
            </a:solidFill>
          </a:defRPr>
        </a:defPPr>
      </a:lstStyle>
      <a:style>
        <a:lnRef idx="1">
          <a:schemeClr val="accent2"/>
        </a:lnRef>
        <a:fillRef idx="2">
          <a:schemeClr val="accent2"/>
        </a:fillRef>
        <a:effectRef idx="1">
          <a:schemeClr val="accent2"/>
        </a:effectRef>
        <a:fontRef idx="minor">
          <a:schemeClr val="dk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Theme1</Template>
  <TotalTime>584</TotalTime>
  <Words>3618</Words>
  <Application>Microsoft Office PowerPoint</Application>
  <PresentationFormat>Widescreen</PresentationFormat>
  <Paragraphs>584</Paragraphs>
  <Slides>76</Slides>
  <Notes>44</Notes>
  <HiddenSlides>0</HiddenSlides>
  <MMClips>52</MMClips>
  <ScaleCrop>false</ScaleCrop>
  <HeadingPairs>
    <vt:vector size="6" baseType="variant">
      <vt:variant>
        <vt:lpstr>Fonts Used</vt:lpstr>
      </vt:variant>
      <vt:variant>
        <vt:i4>18</vt:i4>
      </vt:variant>
      <vt:variant>
        <vt:lpstr>Theme</vt:lpstr>
      </vt:variant>
      <vt:variant>
        <vt:i4>1</vt:i4>
      </vt:variant>
      <vt:variant>
        <vt:lpstr>Slide Titles</vt:lpstr>
      </vt:variant>
      <vt:variant>
        <vt:i4>76</vt:i4>
      </vt:variant>
    </vt:vector>
  </HeadingPairs>
  <TitlesOfParts>
    <vt:vector size="95" baseType="lpstr">
      <vt:lpstr>Arial</vt:lpstr>
      <vt:lpstr>Arial (Headings)</vt:lpstr>
      <vt:lpstr>Arial Black</vt:lpstr>
      <vt:lpstr>Bebas Neue</vt:lpstr>
      <vt:lpstr>Broad</vt:lpstr>
      <vt:lpstr>Calibri</vt:lpstr>
      <vt:lpstr>Cambria</vt:lpstr>
      <vt:lpstr>Cambria Math</vt:lpstr>
      <vt:lpstr>Century Gothic</vt:lpstr>
      <vt:lpstr>Crimson Pro</vt:lpstr>
      <vt:lpstr>Open Sans</vt:lpstr>
      <vt:lpstr>Sue Ellen Francisco</vt:lpstr>
      <vt:lpstr>Tahoma</vt:lpstr>
      <vt:lpstr>Times New Roman</vt:lpstr>
      <vt:lpstr>Trebuchet MS</vt:lpstr>
      <vt:lpstr>Wingdings</vt:lpstr>
      <vt:lpstr>Wingdings 2</vt:lpstr>
      <vt:lpstr>Wingdings 3</vt:lpstr>
      <vt:lpstr>Office Theme</vt:lpstr>
      <vt:lpstr>Chào mừng  Quý thầy cô và các em học sinh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Chào mừng  Quý thầy cô và các em học sinh !</dc:title>
  <dc:creator>NHOM 22</dc:creator>
  <cp:lastModifiedBy>Admin</cp:lastModifiedBy>
  <cp:revision>50</cp:revision>
  <dcterms:created xsi:type="dcterms:W3CDTF">2024-07-11T11:43:27Z</dcterms:created>
  <dcterms:modified xsi:type="dcterms:W3CDTF">2024-07-19T08:57:33Z</dcterms:modified>
</cp:coreProperties>
</file>