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</p:sldMasterIdLst>
  <p:notesMasterIdLst>
    <p:notesMasterId r:id="rId25"/>
  </p:notesMasterIdLst>
  <p:sldIdLst>
    <p:sldId id="288" r:id="rId4"/>
    <p:sldId id="259" r:id="rId5"/>
    <p:sldId id="268" r:id="rId6"/>
    <p:sldId id="258" r:id="rId7"/>
    <p:sldId id="260" r:id="rId8"/>
    <p:sldId id="261" r:id="rId9"/>
    <p:sldId id="266" r:id="rId10"/>
    <p:sldId id="267" r:id="rId11"/>
    <p:sldId id="269" r:id="rId12"/>
    <p:sldId id="262" r:id="rId13"/>
    <p:sldId id="274" r:id="rId14"/>
    <p:sldId id="263" r:id="rId15"/>
    <p:sldId id="275" r:id="rId16"/>
    <p:sldId id="276" r:id="rId17"/>
    <p:sldId id="277" r:id="rId18"/>
    <p:sldId id="278" r:id="rId19"/>
    <p:sldId id="287" r:id="rId20"/>
    <p:sldId id="264" r:id="rId21"/>
    <p:sldId id="281" r:id="rId22"/>
    <p:sldId id="282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695"/>
    <a:srgbClr val="2F4962"/>
    <a:srgbClr val="08699F"/>
    <a:srgbClr val="FFB83D"/>
    <a:srgbClr val="B1D1A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2DF3-DF55-495B-A54E-93214371CCA6}" type="datetimeFigureOut">
              <a:rPr lang="en-US" smtClean="0"/>
              <a:t>15/7/2024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1B197-6594-4218-A2C6-25547F69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D97C1-5C1B-1A45-8C4C-533412C3B8D0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81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D97C1-5C1B-1A45-8C4C-533412C3B8D0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54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D97C1-5C1B-1A45-8C4C-533412C3B8D0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5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9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1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976668" y="317134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829267" y="2418017"/>
            <a:ext cx="6423200" cy="1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4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190200" y="4310433"/>
            <a:ext cx="58116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9"/>
          <p:cNvGrpSpPr/>
          <p:nvPr/>
        </p:nvGrpSpPr>
        <p:grpSpPr>
          <a:xfrm>
            <a:off x="1496719" y="4540704"/>
            <a:ext cx="9088308" cy="1892639"/>
            <a:chOff x="157825" y="2152275"/>
            <a:chExt cx="7217525" cy="1397400"/>
          </a:xfrm>
        </p:grpSpPr>
        <p:sp>
          <p:nvSpPr>
            <p:cNvPr id="47" name="Google Shape;47;p9"/>
            <p:cNvSpPr/>
            <p:nvPr/>
          </p:nvSpPr>
          <p:spPr>
            <a:xfrm>
              <a:off x="277325" y="3293875"/>
              <a:ext cx="7098025" cy="255800"/>
            </a:xfrm>
            <a:custGeom>
              <a:avLst/>
              <a:gdLst/>
              <a:ahLst/>
              <a:cxnLst/>
              <a:rect l="l" t="t" r="r" b="b"/>
              <a:pathLst>
                <a:path w="283921" h="10232" extrusionOk="0">
                  <a:moveTo>
                    <a:pt x="141960" y="1"/>
                  </a:moveTo>
                  <a:cubicBezTo>
                    <a:pt x="63550" y="1"/>
                    <a:pt x="0" y="2278"/>
                    <a:pt x="0" y="5116"/>
                  </a:cubicBezTo>
                  <a:cubicBezTo>
                    <a:pt x="0" y="7954"/>
                    <a:pt x="63550" y="10231"/>
                    <a:pt x="141960" y="10231"/>
                  </a:cubicBezTo>
                  <a:cubicBezTo>
                    <a:pt x="220334" y="10231"/>
                    <a:pt x="283921" y="7954"/>
                    <a:pt x="283921" y="5116"/>
                  </a:cubicBezTo>
                  <a:cubicBezTo>
                    <a:pt x="283921" y="2278"/>
                    <a:pt x="220334" y="1"/>
                    <a:pt x="141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1670975" y="3194100"/>
              <a:ext cx="159650" cy="165150"/>
            </a:xfrm>
            <a:custGeom>
              <a:avLst/>
              <a:gdLst/>
              <a:ahLst/>
              <a:cxnLst/>
              <a:rect l="l" t="t" r="r" b="b"/>
              <a:pathLst>
                <a:path w="6386" h="6606" extrusionOk="0">
                  <a:moveTo>
                    <a:pt x="1973" y="1"/>
                  </a:moveTo>
                  <a:cubicBezTo>
                    <a:pt x="1813" y="1"/>
                    <a:pt x="1653" y="35"/>
                    <a:pt x="1494" y="108"/>
                  </a:cubicBezTo>
                  <a:cubicBezTo>
                    <a:pt x="0" y="781"/>
                    <a:pt x="1718" y="3506"/>
                    <a:pt x="3099" y="5373"/>
                  </a:cubicBezTo>
                  <a:cubicBezTo>
                    <a:pt x="3361" y="5709"/>
                    <a:pt x="3734" y="6157"/>
                    <a:pt x="4108" y="6605"/>
                  </a:cubicBezTo>
                  <a:lnTo>
                    <a:pt x="6385" y="6605"/>
                  </a:lnTo>
                  <a:cubicBezTo>
                    <a:pt x="6310" y="6419"/>
                    <a:pt x="6273" y="6157"/>
                    <a:pt x="6198" y="5933"/>
                  </a:cubicBezTo>
                  <a:cubicBezTo>
                    <a:pt x="6198" y="5896"/>
                    <a:pt x="6161" y="5859"/>
                    <a:pt x="6161" y="5859"/>
                  </a:cubicBezTo>
                  <a:cubicBezTo>
                    <a:pt x="6161" y="5859"/>
                    <a:pt x="5900" y="5186"/>
                    <a:pt x="5526" y="4290"/>
                  </a:cubicBezTo>
                  <a:cubicBezTo>
                    <a:pt x="4757" y="2550"/>
                    <a:pt x="3357" y="1"/>
                    <a:pt x="1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1788575" y="3153850"/>
              <a:ext cx="89650" cy="205400"/>
            </a:xfrm>
            <a:custGeom>
              <a:avLst/>
              <a:gdLst/>
              <a:ahLst/>
              <a:cxnLst/>
              <a:rect l="l" t="t" r="r" b="b"/>
              <a:pathLst>
                <a:path w="3586" h="8216" extrusionOk="0">
                  <a:moveTo>
                    <a:pt x="1634" y="1"/>
                  </a:moveTo>
                  <a:cubicBezTo>
                    <a:pt x="1625" y="1"/>
                    <a:pt x="1616" y="1"/>
                    <a:pt x="1606" y="1"/>
                  </a:cubicBezTo>
                  <a:cubicBezTo>
                    <a:pt x="1" y="1"/>
                    <a:pt x="449" y="3212"/>
                    <a:pt x="934" y="5452"/>
                  </a:cubicBezTo>
                  <a:cubicBezTo>
                    <a:pt x="1046" y="6012"/>
                    <a:pt x="1270" y="6796"/>
                    <a:pt x="1457" y="7543"/>
                  </a:cubicBezTo>
                  <a:cubicBezTo>
                    <a:pt x="1606" y="7805"/>
                    <a:pt x="1718" y="8029"/>
                    <a:pt x="1793" y="8215"/>
                  </a:cubicBezTo>
                  <a:lnTo>
                    <a:pt x="3511" y="8215"/>
                  </a:lnTo>
                  <a:lnTo>
                    <a:pt x="3511" y="7954"/>
                  </a:lnTo>
                  <a:lnTo>
                    <a:pt x="3511" y="7132"/>
                  </a:lnTo>
                  <a:cubicBezTo>
                    <a:pt x="3511" y="7132"/>
                    <a:pt x="3585" y="6423"/>
                    <a:pt x="3585" y="5452"/>
                  </a:cubicBezTo>
                  <a:cubicBezTo>
                    <a:pt x="3585" y="3373"/>
                    <a:pt x="3327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1825000" y="3342425"/>
              <a:ext cx="8425" cy="16825"/>
            </a:xfrm>
            <a:custGeom>
              <a:avLst/>
              <a:gdLst/>
              <a:ahLst/>
              <a:cxnLst/>
              <a:rect l="l" t="t" r="r" b="b"/>
              <a:pathLst>
                <a:path w="337" h="673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224"/>
                    <a:pt x="149" y="486"/>
                    <a:pt x="224" y="672"/>
                  </a:cubicBezTo>
                  <a:lnTo>
                    <a:pt x="336" y="672"/>
                  </a:lnTo>
                  <a:cubicBezTo>
                    <a:pt x="261" y="448"/>
                    <a:pt x="149" y="2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697650" y="2152275"/>
              <a:ext cx="538625" cy="1220975"/>
            </a:xfrm>
            <a:custGeom>
              <a:avLst/>
              <a:gdLst/>
              <a:ahLst/>
              <a:cxnLst/>
              <a:rect l="l" t="t" r="r" b="b"/>
              <a:pathLst>
                <a:path w="21545" h="48839" extrusionOk="0">
                  <a:moveTo>
                    <a:pt x="18931" y="0"/>
                  </a:moveTo>
                  <a:cubicBezTo>
                    <a:pt x="18819" y="6609"/>
                    <a:pt x="12770" y="8252"/>
                    <a:pt x="10753" y="11799"/>
                  </a:cubicBezTo>
                  <a:cubicBezTo>
                    <a:pt x="8737" y="15346"/>
                    <a:pt x="11874" y="16840"/>
                    <a:pt x="9708" y="19229"/>
                  </a:cubicBezTo>
                  <a:cubicBezTo>
                    <a:pt x="7542" y="21656"/>
                    <a:pt x="5003" y="21507"/>
                    <a:pt x="5675" y="24008"/>
                  </a:cubicBezTo>
                  <a:cubicBezTo>
                    <a:pt x="6348" y="26473"/>
                    <a:pt x="8102" y="30543"/>
                    <a:pt x="4742" y="32111"/>
                  </a:cubicBezTo>
                  <a:cubicBezTo>
                    <a:pt x="1382" y="33679"/>
                    <a:pt x="2987" y="35919"/>
                    <a:pt x="4033" y="39018"/>
                  </a:cubicBezTo>
                  <a:cubicBezTo>
                    <a:pt x="5041" y="42080"/>
                    <a:pt x="4219" y="43462"/>
                    <a:pt x="1046" y="46598"/>
                  </a:cubicBezTo>
                  <a:cubicBezTo>
                    <a:pt x="224" y="47420"/>
                    <a:pt x="0" y="48166"/>
                    <a:pt x="149" y="48838"/>
                  </a:cubicBezTo>
                  <a:lnTo>
                    <a:pt x="12546" y="48838"/>
                  </a:lnTo>
                  <a:cubicBezTo>
                    <a:pt x="12919" y="47756"/>
                    <a:pt x="13068" y="46598"/>
                    <a:pt x="12994" y="45441"/>
                  </a:cubicBezTo>
                  <a:cubicBezTo>
                    <a:pt x="12732" y="41035"/>
                    <a:pt x="11948" y="41221"/>
                    <a:pt x="13591" y="39205"/>
                  </a:cubicBezTo>
                  <a:cubicBezTo>
                    <a:pt x="15271" y="37226"/>
                    <a:pt x="16242" y="36853"/>
                    <a:pt x="15495" y="33791"/>
                  </a:cubicBezTo>
                  <a:cubicBezTo>
                    <a:pt x="14749" y="30767"/>
                    <a:pt x="14487" y="28713"/>
                    <a:pt x="16877" y="26809"/>
                  </a:cubicBezTo>
                  <a:cubicBezTo>
                    <a:pt x="19267" y="24867"/>
                    <a:pt x="19379" y="21544"/>
                    <a:pt x="17922" y="18632"/>
                  </a:cubicBezTo>
                  <a:cubicBezTo>
                    <a:pt x="16504" y="15719"/>
                    <a:pt x="19379" y="13591"/>
                    <a:pt x="20461" y="9148"/>
                  </a:cubicBezTo>
                  <a:cubicBezTo>
                    <a:pt x="21544" y="4667"/>
                    <a:pt x="18931" y="0"/>
                    <a:pt x="18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6839525" y="2484350"/>
              <a:ext cx="254850" cy="888900"/>
            </a:xfrm>
            <a:custGeom>
              <a:avLst/>
              <a:gdLst/>
              <a:ahLst/>
              <a:cxnLst/>
              <a:rect l="l" t="t" r="r" b="b"/>
              <a:pathLst>
                <a:path w="10194" h="35556" extrusionOk="0">
                  <a:moveTo>
                    <a:pt x="9843" y="0"/>
                  </a:moveTo>
                  <a:cubicBezTo>
                    <a:pt x="9699" y="0"/>
                    <a:pt x="9590" y="78"/>
                    <a:pt x="9559" y="233"/>
                  </a:cubicBezTo>
                  <a:lnTo>
                    <a:pt x="0" y="35555"/>
                  </a:lnTo>
                  <a:lnTo>
                    <a:pt x="635" y="35555"/>
                  </a:lnTo>
                  <a:lnTo>
                    <a:pt x="10156" y="383"/>
                  </a:lnTo>
                  <a:cubicBezTo>
                    <a:pt x="10194" y="196"/>
                    <a:pt x="10082" y="47"/>
                    <a:pt x="9932" y="9"/>
                  </a:cubicBezTo>
                  <a:cubicBezTo>
                    <a:pt x="9901" y="3"/>
                    <a:pt x="9871" y="0"/>
                    <a:pt x="9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052075" y="2156925"/>
              <a:ext cx="537700" cy="1221000"/>
            </a:xfrm>
            <a:custGeom>
              <a:avLst/>
              <a:gdLst/>
              <a:ahLst/>
              <a:cxnLst/>
              <a:rect l="l" t="t" r="r" b="b"/>
              <a:pathLst>
                <a:path w="21508" h="48840" extrusionOk="0">
                  <a:moveTo>
                    <a:pt x="2615" y="1"/>
                  </a:moveTo>
                  <a:cubicBezTo>
                    <a:pt x="2615" y="1"/>
                    <a:pt x="1" y="4668"/>
                    <a:pt x="1046" y="9149"/>
                  </a:cubicBezTo>
                  <a:cubicBezTo>
                    <a:pt x="2129" y="13629"/>
                    <a:pt x="5042" y="15720"/>
                    <a:pt x="3585" y="18632"/>
                  </a:cubicBezTo>
                  <a:cubicBezTo>
                    <a:pt x="2167" y="21545"/>
                    <a:pt x="2241" y="24905"/>
                    <a:pt x="4668" y="26810"/>
                  </a:cubicBezTo>
                  <a:cubicBezTo>
                    <a:pt x="7058" y="28714"/>
                    <a:pt x="6759" y="30767"/>
                    <a:pt x="6012" y="33792"/>
                  </a:cubicBezTo>
                  <a:cubicBezTo>
                    <a:pt x="5266" y="36853"/>
                    <a:pt x="6236" y="37227"/>
                    <a:pt x="7917" y="39243"/>
                  </a:cubicBezTo>
                  <a:cubicBezTo>
                    <a:pt x="9597" y="41259"/>
                    <a:pt x="8775" y="41035"/>
                    <a:pt x="8514" y="45479"/>
                  </a:cubicBezTo>
                  <a:cubicBezTo>
                    <a:pt x="8439" y="46599"/>
                    <a:pt x="8626" y="47756"/>
                    <a:pt x="9000" y="48839"/>
                  </a:cubicBezTo>
                  <a:lnTo>
                    <a:pt x="21359" y="48839"/>
                  </a:lnTo>
                  <a:cubicBezTo>
                    <a:pt x="21508" y="48204"/>
                    <a:pt x="21284" y="47458"/>
                    <a:pt x="20462" y="46636"/>
                  </a:cubicBezTo>
                  <a:cubicBezTo>
                    <a:pt x="17289" y="43500"/>
                    <a:pt x="16430" y="42081"/>
                    <a:pt x="17475" y="39019"/>
                  </a:cubicBezTo>
                  <a:cubicBezTo>
                    <a:pt x="18521" y="35957"/>
                    <a:pt x="20126" y="33717"/>
                    <a:pt x="16766" y="32149"/>
                  </a:cubicBezTo>
                  <a:cubicBezTo>
                    <a:pt x="13405" y="30581"/>
                    <a:pt x="15123" y="26511"/>
                    <a:pt x="15832" y="24009"/>
                  </a:cubicBezTo>
                  <a:cubicBezTo>
                    <a:pt x="16505" y="21545"/>
                    <a:pt x="13966" y="21694"/>
                    <a:pt x="11800" y="19267"/>
                  </a:cubicBezTo>
                  <a:cubicBezTo>
                    <a:pt x="9597" y="16840"/>
                    <a:pt x="12733" y="15347"/>
                    <a:pt x="10754" y="11837"/>
                  </a:cubicBezTo>
                  <a:cubicBezTo>
                    <a:pt x="8775" y="8290"/>
                    <a:pt x="2727" y="6610"/>
                    <a:pt x="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193050" y="2489000"/>
              <a:ext cx="255775" cy="888925"/>
            </a:xfrm>
            <a:custGeom>
              <a:avLst/>
              <a:gdLst/>
              <a:ahLst/>
              <a:cxnLst/>
              <a:rect l="l" t="t" r="r" b="b"/>
              <a:pathLst>
                <a:path w="10231" h="35557" extrusionOk="0">
                  <a:moveTo>
                    <a:pt x="376" y="1"/>
                  </a:moveTo>
                  <a:cubicBezTo>
                    <a:pt x="350" y="1"/>
                    <a:pt x="324" y="4"/>
                    <a:pt x="299" y="10"/>
                  </a:cubicBezTo>
                  <a:cubicBezTo>
                    <a:pt x="112" y="47"/>
                    <a:pt x="0" y="234"/>
                    <a:pt x="75" y="383"/>
                  </a:cubicBezTo>
                  <a:lnTo>
                    <a:pt x="9596" y="35556"/>
                  </a:lnTo>
                  <a:lnTo>
                    <a:pt x="10231" y="35556"/>
                  </a:lnTo>
                  <a:lnTo>
                    <a:pt x="672" y="234"/>
                  </a:lnTo>
                  <a:cubicBezTo>
                    <a:pt x="641" y="79"/>
                    <a:pt x="50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57825" y="2809250"/>
              <a:ext cx="575050" cy="583600"/>
            </a:xfrm>
            <a:custGeom>
              <a:avLst/>
              <a:gdLst/>
              <a:ahLst/>
              <a:cxnLst/>
              <a:rect l="l" t="t" r="r" b="b"/>
              <a:pathLst>
                <a:path w="23002" h="23344" extrusionOk="0">
                  <a:moveTo>
                    <a:pt x="6903" y="1"/>
                  </a:moveTo>
                  <a:cubicBezTo>
                    <a:pt x="6332" y="1"/>
                    <a:pt x="5760" y="121"/>
                    <a:pt x="5191" y="380"/>
                  </a:cubicBezTo>
                  <a:cubicBezTo>
                    <a:pt x="1" y="2770"/>
                    <a:pt x="6050" y="12478"/>
                    <a:pt x="10978" y="18975"/>
                  </a:cubicBezTo>
                  <a:cubicBezTo>
                    <a:pt x="11874" y="20132"/>
                    <a:pt x="13144" y="21775"/>
                    <a:pt x="14451" y="23343"/>
                  </a:cubicBezTo>
                  <a:lnTo>
                    <a:pt x="23001" y="23343"/>
                  </a:lnTo>
                  <a:lnTo>
                    <a:pt x="22964" y="23269"/>
                  </a:lnTo>
                  <a:cubicBezTo>
                    <a:pt x="22628" y="22485"/>
                    <a:pt x="22217" y="21626"/>
                    <a:pt x="21732" y="20618"/>
                  </a:cubicBezTo>
                  <a:cubicBezTo>
                    <a:pt x="21732" y="20618"/>
                    <a:pt x="20873" y="18265"/>
                    <a:pt x="19491" y="15129"/>
                  </a:cubicBezTo>
                  <a:cubicBezTo>
                    <a:pt x="16747" y="9005"/>
                    <a:pt x="11843" y="1"/>
                    <a:pt x="6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401475" y="3002875"/>
              <a:ext cx="251125" cy="389975"/>
            </a:xfrm>
            <a:custGeom>
              <a:avLst/>
              <a:gdLst/>
              <a:ahLst/>
              <a:cxnLst/>
              <a:rect l="l" t="t" r="r" b="b"/>
              <a:pathLst>
                <a:path w="10045" h="15599" extrusionOk="0">
                  <a:moveTo>
                    <a:pt x="412" y="1"/>
                  </a:moveTo>
                  <a:cubicBezTo>
                    <a:pt x="348" y="1"/>
                    <a:pt x="283" y="22"/>
                    <a:pt x="224" y="66"/>
                  </a:cubicBezTo>
                  <a:cubicBezTo>
                    <a:pt x="38" y="140"/>
                    <a:pt x="0" y="364"/>
                    <a:pt x="112" y="514"/>
                  </a:cubicBezTo>
                  <a:cubicBezTo>
                    <a:pt x="187" y="626"/>
                    <a:pt x="5788" y="9400"/>
                    <a:pt x="9223" y="15561"/>
                  </a:cubicBezTo>
                  <a:lnTo>
                    <a:pt x="10044" y="15598"/>
                  </a:lnTo>
                  <a:cubicBezTo>
                    <a:pt x="6609" y="9475"/>
                    <a:pt x="971" y="663"/>
                    <a:pt x="672" y="140"/>
                  </a:cubicBezTo>
                  <a:cubicBezTo>
                    <a:pt x="604" y="50"/>
                    <a:pt x="509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575100" y="2664725"/>
              <a:ext cx="315525" cy="728125"/>
            </a:xfrm>
            <a:custGeom>
              <a:avLst/>
              <a:gdLst/>
              <a:ahLst/>
              <a:cxnLst/>
              <a:rect l="l" t="t" r="r" b="b"/>
              <a:pathLst>
                <a:path w="12621" h="29125" extrusionOk="0">
                  <a:moveTo>
                    <a:pt x="5713" y="1"/>
                  </a:moveTo>
                  <a:cubicBezTo>
                    <a:pt x="0" y="1"/>
                    <a:pt x="1494" y="11314"/>
                    <a:pt x="3249" y="19305"/>
                  </a:cubicBezTo>
                  <a:cubicBezTo>
                    <a:pt x="3846" y="21844"/>
                    <a:pt x="4966" y="26063"/>
                    <a:pt x="5825" y="29124"/>
                  </a:cubicBezTo>
                  <a:lnTo>
                    <a:pt x="12359" y="29124"/>
                  </a:lnTo>
                  <a:cubicBezTo>
                    <a:pt x="12359" y="28826"/>
                    <a:pt x="12396" y="28527"/>
                    <a:pt x="12396" y="28191"/>
                  </a:cubicBezTo>
                  <a:cubicBezTo>
                    <a:pt x="12396" y="27332"/>
                    <a:pt x="12396" y="26361"/>
                    <a:pt x="12359" y="25279"/>
                  </a:cubicBezTo>
                  <a:cubicBezTo>
                    <a:pt x="12359" y="25279"/>
                    <a:pt x="12583" y="22777"/>
                    <a:pt x="12583" y="19342"/>
                  </a:cubicBezTo>
                  <a:cubicBezTo>
                    <a:pt x="12620" y="11874"/>
                    <a:pt x="11724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740225" y="2882250"/>
              <a:ext cx="75725" cy="510600"/>
            </a:xfrm>
            <a:custGeom>
              <a:avLst/>
              <a:gdLst/>
              <a:ahLst/>
              <a:cxnLst/>
              <a:rect l="l" t="t" r="r" b="b"/>
              <a:pathLst>
                <a:path w="3029" h="20424" extrusionOk="0">
                  <a:moveTo>
                    <a:pt x="393" y="1"/>
                  </a:moveTo>
                  <a:cubicBezTo>
                    <a:pt x="196" y="1"/>
                    <a:pt x="0" y="143"/>
                    <a:pt x="41" y="410"/>
                  </a:cubicBezTo>
                  <a:cubicBezTo>
                    <a:pt x="41" y="560"/>
                    <a:pt x="1908" y="13665"/>
                    <a:pt x="2319" y="20423"/>
                  </a:cubicBezTo>
                  <a:lnTo>
                    <a:pt x="3028" y="20423"/>
                  </a:lnTo>
                  <a:cubicBezTo>
                    <a:pt x="2655" y="13703"/>
                    <a:pt x="825" y="933"/>
                    <a:pt x="751" y="298"/>
                  </a:cubicBezTo>
                  <a:cubicBezTo>
                    <a:pt x="717" y="96"/>
                    <a:pt x="55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6005950" y="2781250"/>
              <a:ext cx="574100" cy="583600"/>
            </a:xfrm>
            <a:custGeom>
              <a:avLst/>
              <a:gdLst/>
              <a:ahLst/>
              <a:cxnLst/>
              <a:rect l="l" t="t" r="r" b="b"/>
              <a:pathLst>
                <a:path w="22964" h="23344" extrusionOk="0">
                  <a:moveTo>
                    <a:pt x="16062" y="0"/>
                  </a:moveTo>
                  <a:cubicBezTo>
                    <a:pt x="11128" y="0"/>
                    <a:pt x="6254" y="9005"/>
                    <a:pt x="3510" y="15129"/>
                  </a:cubicBezTo>
                  <a:cubicBezTo>
                    <a:pt x="2091" y="18265"/>
                    <a:pt x="1270" y="20655"/>
                    <a:pt x="1270" y="20655"/>
                  </a:cubicBezTo>
                  <a:cubicBezTo>
                    <a:pt x="784" y="21626"/>
                    <a:pt x="374" y="22485"/>
                    <a:pt x="38" y="23269"/>
                  </a:cubicBezTo>
                  <a:cubicBezTo>
                    <a:pt x="0" y="23306"/>
                    <a:pt x="0" y="23306"/>
                    <a:pt x="0" y="23343"/>
                  </a:cubicBezTo>
                  <a:lnTo>
                    <a:pt x="8513" y="23343"/>
                  </a:lnTo>
                  <a:cubicBezTo>
                    <a:pt x="9820" y="21775"/>
                    <a:pt x="11127" y="20132"/>
                    <a:pt x="12023" y="18975"/>
                  </a:cubicBezTo>
                  <a:cubicBezTo>
                    <a:pt x="16915" y="12441"/>
                    <a:pt x="22963" y="2770"/>
                    <a:pt x="17773" y="380"/>
                  </a:cubicBezTo>
                  <a:cubicBezTo>
                    <a:pt x="17204" y="121"/>
                    <a:pt x="16633" y="0"/>
                    <a:pt x="16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6086225" y="2975150"/>
              <a:ext cx="250200" cy="389700"/>
            </a:xfrm>
            <a:custGeom>
              <a:avLst/>
              <a:gdLst/>
              <a:ahLst/>
              <a:cxnLst/>
              <a:rect l="l" t="t" r="r" b="b"/>
              <a:pathLst>
                <a:path w="10008" h="15588" extrusionOk="0">
                  <a:moveTo>
                    <a:pt x="9654" y="1"/>
                  </a:moveTo>
                  <a:cubicBezTo>
                    <a:pt x="9538" y="1"/>
                    <a:pt x="9422" y="67"/>
                    <a:pt x="9372" y="167"/>
                  </a:cubicBezTo>
                  <a:cubicBezTo>
                    <a:pt x="9074" y="652"/>
                    <a:pt x="3398" y="9464"/>
                    <a:pt x="0" y="15587"/>
                  </a:cubicBezTo>
                  <a:lnTo>
                    <a:pt x="785" y="15587"/>
                  </a:lnTo>
                  <a:cubicBezTo>
                    <a:pt x="4257" y="9389"/>
                    <a:pt x="9858" y="615"/>
                    <a:pt x="9932" y="503"/>
                  </a:cubicBezTo>
                  <a:cubicBezTo>
                    <a:pt x="10007" y="353"/>
                    <a:pt x="9970" y="167"/>
                    <a:pt x="9820" y="55"/>
                  </a:cubicBezTo>
                  <a:cubicBezTo>
                    <a:pt x="9771" y="17"/>
                    <a:pt x="9713" y="1"/>
                    <a:pt x="9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5847250" y="2636725"/>
              <a:ext cx="316475" cy="728125"/>
            </a:xfrm>
            <a:custGeom>
              <a:avLst/>
              <a:gdLst/>
              <a:ahLst/>
              <a:cxnLst/>
              <a:rect l="l" t="t" r="r" b="b"/>
              <a:pathLst>
                <a:path w="12659" h="29125" extrusionOk="0">
                  <a:moveTo>
                    <a:pt x="6946" y="1"/>
                  </a:moveTo>
                  <a:cubicBezTo>
                    <a:pt x="897" y="1"/>
                    <a:pt x="1" y="11874"/>
                    <a:pt x="38" y="19342"/>
                  </a:cubicBezTo>
                  <a:cubicBezTo>
                    <a:pt x="76" y="22777"/>
                    <a:pt x="262" y="25278"/>
                    <a:pt x="262" y="25278"/>
                  </a:cubicBezTo>
                  <a:cubicBezTo>
                    <a:pt x="225" y="26361"/>
                    <a:pt x="225" y="27332"/>
                    <a:pt x="225" y="28191"/>
                  </a:cubicBezTo>
                  <a:cubicBezTo>
                    <a:pt x="262" y="28527"/>
                    <a:pt x="262" y="28826"/>
                    <a:pt x="262" y="29124"/>
                  </a:cubicBezTo>
                  <a:lnTo>
                    <a:pt x="6796" y="29124"/>
                  </a:lnTo>
                  <a:cubicBezTo>
                    <a:pt x="7655" y="26063"/>
                    <a:pt x="8813" y="21843"/>
                    <a:pt x="9373" y="19304"/>
                  </a:cubicBezTo>
                  <a:cubicBezTo>
                    <a:pt x="11165" y="11351"/>
                    <a:pt x="12659" y="1"/>
                    <a:pt x="6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5922875" y="2853875"/>
              <a:ext cx="76250" cy="510975"/>
            </a:xfrm>
            <a:custGeom>
              <a:avLst/>
              <a:gdLst/>
              <a:ahLst/>
              <a:cxnLst/>
              <a:rect l="l" t="t" r="r" b="b"/>
              <a:pathLst>
                <a:path w="3050" h="20439" extrusionOk="0">
                  <a:moveTo>
                    <a:pt x="2624" y="0"/>
                  </a:moveTo>
                  <a:cubicBezTo>
                    <a:pt x="2458" y="0"/>
                    <a:pt x="2294" y="98"/>
                    <a:pt x="2278" y="313"/>
                  </a:cubicBezTo>
                  <a:cubicBezTo>
                    <a:pt x="2203" y="948"/>
                    <a:pt x="374" y="13717"/>
                    <a:pt x="0" y="20438"/>
                  </a:cubicBezTo>
                  <a:lnTo>
                    <a:pt x="710" y="20438"/>
                  </a:lnTo>
                  <a:cubicBezTo>
                    <a:pt x="1083" y="13680"/>
                    <a:pt x="2950" y="574"/>
                    <a:pt x="2987" y="425"/>
                  </a:cubicBezTo>
                  <a:cubicBezTo>
                    <a:pt x="3050" y="155"/>
                    <a:pt x="2834" y="0"/>
                    <a:pt x="2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20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Google Shape;2243;p22"/>
          <p:cNvGrpSpPr/>
          <p:nvPr/>
        </p:nvGrpSpPr>
        <p:grpSpPr>
          <a:xfrm>
            <a:off x="-121920" y="-45605"/>
            <a:ext cx="12435840" cy="6949212"/>
            <a:chOff x="0" y="0"/>
            <a:chExt cx="9144000" cy="5143500"/>
          </a:xfrm>
        </p:grpSpPr>
        <p:grpSp>
          <p:nvGrpSpPr>
            <p:cNvPr id="2244" name="Google Shape;2244;p22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245" name="Google Shape;2245;p22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22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22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22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22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22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22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22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22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22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22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22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22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22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22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22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22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22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22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22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22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22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22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8" name="Google Shape;2268;p22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9" name="Google Shape;2269;p22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22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22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22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22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22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22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22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22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22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22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22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22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22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22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22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22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22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22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22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89" name="Google Shape;2289;p22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290" name="Google Shape;2290;p22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22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22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22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22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22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22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22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22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22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22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22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22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22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22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22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22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22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22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22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22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11" name="Google Shape;2311;p22"/>
          <p:cNvSpPr/>
          <p:nvPr/>
        </p:nvSpPr>
        <p:spPr>
          <a:xfrm>
            <a:off x="579500" y="466600"/>
            <a:ext cx="11032800" cy="58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2" name="Google Shape;2312;p22"/>
          <p:cNvSpPr txBox="1">
            <a:spLocks noGrp="1"/>
          </p:cNvSpPr>
          <p:nvPr>
            <p:ph type="title" hasCustomPrompt="1"/>
          </p:nvPr>
        </p:nvSpPr>
        <p:spPr>
          <a:xfrm>
            <a:off x="3535584" y="1085600"/>
            <a:ext cx="5120800" cy="11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313" name="Google Shape;2313;p22"/>
          <p:cNvSpPr txBox="1">
            <a:spLocks noGrp="1"/>
          </p:cNvSpPr>
          <p:nvPr>
            <p:ph type="subTitle" idx="1"/>
          </p:nvPr>
        </p:nvSpPr>
        <p:spPr>
          <a:xfrm>
            <a:off x="3535584" y="2190000"/>
            <a:ext cx="5120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4" name="Google Shape;2314;p22"/>
          <p:cNvSpPr txBox="1">
            <a:spLocks noGrp="1"/>
          </p:cNvSpPr>
          <p:nvPr>
            <p:ph type="title" idx="2" hasCustomPrompt="1"/>
          </p:nvPr>
        </p:nvSpPr>
        <p:spPr>
          <a:xfrm>
            <a:off x="3535584" y="2693984"/>
            <a:ext cx="5120800" cy="11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315" name="Google Shape;2315;p22"/>
          <p:cNvSpPr txBox="1">
            <a:spLocks noGrp="1"/>
          </p:cNvSpPr>
          <p:nvPr>
            <p:ph type="subTitle" idx="3"/>
          </p:nvPr>
        </p:nvSpPr>
        <p:spPr>
          <a:xfrm>
            <a:off x="3535584" y="3798384"/>
            <a:ext cx="5120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6" name="Google Shape;2316;p22"/>
          <p:cNvSpPr txBox="1">
            <a:spLocks noGrp="1"/>
          </p:cNvSpPr>
          <p:nvPr>
            <p:ph type="title" idx="4" hasCustomPrompt="1"/>
          </p:nvPr>
        </p:nvSpPr>
        <p:spPr>
          <a:xfrm>
            <a:off x="3535584" y="4302384"/>
            <a:ext cx="5120800" cy="11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317" name="Google Shape;2317;p22"/>
          <p:cNvSpPr txBox="1">
            <a:spLocks noGrp="1"/>
          </p:cNvSpPr>
          <p:nvPr>
            <p:ph type="subTitle" idx="5"/>
          </p:nvPr>
        </p:nvSpPr>
        <p:spPr>
          <a:xfrm>
            <a:off x="3535584" y="5406784"/>
            <a:ext cx="5120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8" name="Google Shape;2318;p22"/>
          <p:cNvGrpSpPr/>
          <p:nvPr/>
        </p:nvGrpSpPr>
        <p:grpSpPr>
          <a:xfrm>
            <a:off x="87824" y="317551"/>
            <a:ext cx="1014227" cy="2727716"/>
            <a:chOff x="65867" y="238163"/>
            <a:chExt cx="760670" cy="2045787"/>
          </a:xfrm>
        </p:grpSpPr>
        <p:grpSp>
          <p:nvGrpSpPr>
            <p:cNvPr id="2319" name="Google Shape;2319;p22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2320" name="Google Shape;2320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1" name="Google Shape;2321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2" name="Google Shape;2322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3" name="Google Shape;2323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24" name="Google Shape;2324;p22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25" name="Google Shape;2325;p22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2326" name="Google Shape;232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7" name="Google Shape;232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8" name="Google Shape;232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9" name="Google Shape;232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0" name="Google Shape;233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1" name="Google Shape;233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2" name="Google Shape;233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3" name="Google Shape;233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4" name="Google Shape;2334;p22"/>
          <p:cNvGrpSpPr/>
          <p:nvPr/>
        </p:nvGrpSpPr>
        <p:grpSpPr>
          <a:xfrm>
            <a:off x="9929853" y="79004"/>
            <a:ext cx="1966361" cy="934277"/>
            <a:chOff x="7447388" y="59252"/>
            <a:chExt cx="1474771" cy="700708"/>
          </a:xfrm>
        </p:grpSpPr>
        <p:grpSp>
          <p:nvGrpSpPr>
            <p:cNvPr id="2335" name="Google Shape;2335;p22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336" name="Google Shape;233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7" name="Google Shape;233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8" name="Google Shape;233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9" name="Google Shape;233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0" name="Google Shape;234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1" name="Google Shape;234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3" name="Google Shape;234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44" name="Google Shape;2344;p22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345" name="Google Shape;2345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6" name="Google Shape;2346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7" name="Google Shape;2347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8" name="Google Shape;2348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9" name="Google Shape;2349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0" name="Google Shape;2350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51" name="Google Shape;2351;p22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352" name="Google Shape;2352;p22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3" name="Google Shape;2353;p22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4" name="Google Shape;2354;p22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5" name="Google Shape;2355;p22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56" name="Google Shape;2356;p22"/>
          <p:cNvGrpSpPr/>
          <p:nvPr/>
        </p:nvGrpSpPr>
        <p:grpSpPr>
          <a:xfrm>
            <a:off x="10790024" y="4113933"/>
            <a:ext cx="1014227" cy="2561893"/>
            <a:chOff x="8092517" y="3085449"/>
            <a:chExt cx="760670" cy="1921420"/>
          </a:xfrm>
        </p:grpSpPr>
        <p:grpSp>
          <p:nvGrpSpPr>
            <p:cNvPr id="2357" name="Google Shape;2357;p22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2358" name="Google Shape;2358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9" name="Google Shape;2359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0" name="Google Shape;2360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62" name="Google Shape;2362;p22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2363" name="Google Shape;2363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4" name="Google Shape;2364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5" name="Google Shape;2365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6" name="Google Shape;2366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7" name="Google Shape;2367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8" name="Google Shape;2368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9" name="Google Shape;2369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0" name="Google Shape;2370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71" name="Google Shape;2371;p22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2372" name="Google Shape;2372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3" name="Google Shape;2373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4" name="Google Shape;2374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5" name="Google Shape;2375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6" name="Google Shape;2376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7" name="Google Shape;2377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78" name="Google Shape;2378;p22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79" name="Google Shape;2379;p22"/>
          <p:cNvGrpSpPr/>
          <p:nvPr/>
        </p:nvGrpSpPr>
        <p:grpSpPr>
          <a:xfrm>
            <a:off x="-170738" y="5597628"/>
            <a:ext cx="1531340" cy="1078216"/>
            <a:chOff x="-128054" y="4198221"/>
            <a:chExt cx="1148505" cy="808662"/>
          </a:xfrm>
        </p:grpSpPr>
        <p:grpSp>
          <p:nvGrpSpPr>
            <p:cNvPr id="2380" name="Google Shape;2380;p22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381" name="Google Shape;2381;p22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382" name="Google Shape;2382;p22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383" name="Google Shape;2383;p22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4" name="Google Shape;2384;p22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5" name="Google Shape;2385;p22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6" name="Google Shape;2386;p22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7" name="Google Shape;2387;p22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8" name="Google Shape;2388;p22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9" name="Google Shape;2389;p22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0" name="Google Shape;2390;p22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91" name="Google Shape;2391;p22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392" name="Google Shape;2392;p22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393" name="Google Shape;2393;p22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4" name="Google Shape;2394;p22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5" name="Google Shape;2395;p22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96" name="Google Shape;2396;p22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51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7309517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6669717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2584084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44300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05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8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21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9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7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32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1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55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1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9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49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03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41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7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976668" y="317134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829267" y="2418017"/>
            <a:ext cx="6423200" cy="1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4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190200" y="4310433"/>
            <a:ext cx="58116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9"/>
          <p:cNvGrpSpPr/>
          <p:nvPr/>
        </p:nvGrpSpPr>
        <p:grpSpPr>
          <a:xfrm>
            <a:off x="1496719" y="4540704"/>
            <a:ext cx="9088308" cy="1892639"/>
            <a:chOff x="157825" y="2152275"/>
            <a:chExt cx="7217525" cy="1397400"/>
          </a:xfrm>
        </p:grpSpPr>
        <p:sp>
          <p:nvSpPr>
            <p:cNvPr id="47" name="Google Shape;47;p9"/>
            <p:cNvSpPr/>
            <p:nvPr/>
          </p:nvSpPr>
          <p:spPr>
            <a:xfrm>
              <a:off x="277325" y="3293875"/>
              <a:ext cx="7098025" cy="255800"/>
            </a:xfrm>
            <a:custGeom>
              <a:avLst/>
              <a:gdLst/>
              <a:ahLst/>
              <a:cxnLst/>
              <a:rect l="l" t="t" r="r" b="b"/>
              <a:pathLst>
                <a:path w="283921" h="10232" extrusionOk="0">
                  <a:moveTo>
                    <a:pt x="141960" y="1"/>
                  </a:moveTo>
                  <a:cubicBezTo>
                    <a:pt x="63550" y="1"/>
                    <a:pt x="0" y="2278"/>
                    <a:pt x="0" y="5116"/>
                  </a:cubicBezTo>
                  <a:cubicBezTo>
                    <a:pt x="0" y="7954"/>
                    <a:pt x="63550" y="10231"/>
                    <a:pt x="141960" y="10231"/>
                  </a:cubicBezTo>
                  <a:cubicBezTo>
                    <a:pt x="220334" y="10231"/>
                    <a:pt x="283921" y="7954"/>
                    <a:pt x="283921" y="5116"/>
                  </a:cubicBezTo>
                  <a:cubicBezTo>
                    <a:pt x="283921" y="2278"/>
                    <a:pt x="220334" y="1"/>
                    <a:pt x="141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1670975" y="3194100"/>
              <a:ext cx="159650" cy="165150"/>
            </a:xfrm>
            <a:custGeom>
              <a:avLst/>
              <a:gdLst/>
              <a:ahLst/>
              <a:cxnLst/>
              <a:rect l="l" t="t" r="r" b="b"/>
              <a:pathLst>
                <a:path w="6386" h="6606" extrusionOk="0">
                  <a:moveTo>
                    <a:pt x="1973" y="1"/>
                  </a:moveTo>
                  <a:cubicBezTo>
                    <a:pt x="1813" y="1"/>
                    <a:pt x="1653" y="35"/>
                    <a:pt x="1494" y="108"/>
                  </a:cubicBezTo>
                  <a:cubicBezTo>
                    <a:pt x="0" y="781"/>
                    <a:pt x="1718" y="3506"/>
                    <a:pt x="3099" y="5373"/>
                  </a:cubicBezTo>
                  <a:cubicBezTo>
                    <a:pt x="3361" y="5709"/>
                    <a:pt x="3734" y="6157"/>
                    <a:pt x="4108" y="6605"/>
                  </a:cubicBezTo>
                  <a:lnTo>
                    <a:pt x="6385" y="6605"/>
                  </a:lnTo>
                  <a:cubicBezTo>
                    <a:pt x="6310" y="6419"/>
                    <a:pt x="6273" y="6157"/>
                    <a:pt x="6198" y="5933"/>
                  </a:cubicBezTo>
                  <a:cubicBezTo>
                    <a:pt x="6198" y="5896"/>
                    <a:pt x="6161" y="5859"/>
                    <a:pt x="6161" y="5859"/>
                  </a:cubicBezTo>
                  <a:cubicBezTo>
                    <a:pt x="6161" y="5859"/>
                    <a:pt x="5900" y="5186"/>
                    <a:pt x="5526" y="4290"/>
                  </a:cubicBezTo>
                  <a:cubicBezTo>
                    <a:pt x="4757" y="2550"/>
                    <a:pt x="3357" y="1"/>
                    <a:pt x="1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1788575" y="3153850"/>
              <a:ext cx="89650" cy="205400"/>
            </a:xfrm>
            <a:custGeom>
              <a:avLst/>
              <a:gdLst/>
              <a:ahLst/>
              <a:cxnLst/>
              <a:rect l="l" t="t" r="r" b="b"/>
              <a:pathLst>
                <a:path w="3586" h="8216" extrusionOk="0">
                  <a:moveTo>
                    <a:pt x="1634" y="1"/>
                  </a:moveTo>
                  <a:cubicBezTo>
                    <a:pt x="1625" y="1"/>
                    <a:pt x="1616" y="1"/>
                    <a:pt x="1606" y="1"/>
                  </a:cubicBezTo>
                  <a:cubicBezTo>
                    <a:pt x="1" y="1"/>
                    <a:pt x="449" y="3212"/>
                    <a:pt x="934" y="5452"/>
                  </a:cubicBezTo>
                  <a:cubicBezTo>
                    <a:pt x="1046" y="6012"/>
                    <a:pt x="1270" y="6796"/>
                    <a:pt x="1457" y="7543"/>
                  </a:cubicBezTo>
                  <a:cubicBezTo>
                    <a:pt x="1606" y="7805"/>
                    <a:pt x="1718" y="8029"/>
                    <a:pt x="1793" y="8215"/>
                  </a:cubicBezTo>
                  <a:lnTo>
                    <a:pt x="3511" y="8215"/>
                  </a:lnTo>
                  <a:lnTo>
                    <a:pt x="3511" y="7954"/>
                  </a:lnTo>
                  <a:lnTo>
                    <a:pt x="3511" y="7132"/>
                  </a:lnTo>
                  <a:cubicBezTo>
                    <a:pt x="3511" y="7132"/>
                    <a:pt x="3585" y="6423"/>
                    <a:pt x="3585" y="5452"/>
                  </a:cubicBezTo>
                  <a:cubicBezTo>
                    <a:pt x="3585" y="3373"/>
                    <a:pt x="3327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1825000" y="3342425"/>
              <a:ext cx="8425" cy="16825"/>
            </a:xfrm>
            <a:custGeom>
              <a:avLst/>
              <a:gdLst/>
              <a:ahLst/>
              <a:cxnLst/>
              <a:rect l="l" t="t" r="r" b="b"/>
              <a:pathLst>
                <a:path w="337" h="673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224"/>
                    <a:pt x="149" y="486"/>
                    <a:pt x="224" y="672"/>
                  </a:cubicBezTo>
                  <a:lnTo>
                    <a:pt x="336" y="672"/>
                  </a:lnTo>
                  <a:cubicBezTo>
                    <a:pt x="261" y="448"/>
                    <a:pt x="149" y="2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697650" y="2152275"/>
              <a:ext cx="538625" cy="1220975"/>
            </a:xfrm>
            <a:custGeom>
              <a:avLst/>
              <a:gdLst/>
              <a:ahLst/>
              <a:cxnLst/>
              <a:rect l="l" t="t" r="r" b="b"/>
              <a:pathLst>
                <a:path w="21545" h="48839" extrusionOk="0">
                  <a:moveTo>
                    <a:pt x="18931" y="0"/>
                  </a:moveTo>
                  <a:cubicBezTo>
                    <a:pt x="18819" y="6609"/>
                    <a:pt x="12770" y="8252"/>
                    <a:pt x="10753" y="11799"/>
                  </a:cubicBezTo>
                  <a:cubicBezTo>
                    <a:pt x="8737" y="15346"/>
                    <a:pt x="11874" y="16840"/>
                    <a:pt x="9708" y="19229"/>
                  </a:cubicBezTo>
                  <a:cubicBezTo>
                    <a:pt x="7542" y="21656"/>
                    <a:pt x="5003" y="21507"/>
                    <a:pt x="5675" y="24008"/>
                  </a:cubicBezTo>
                  <a:cubicBezTo>
                    <a:pt x="6348" y="26473"/>
                    <a:pt x="8102" y="30543"/>
                    <a:pt x="4742" y="32111"/>
                  </a:cubicBezTo>
                  <a:cubicBezTo>
                    <a:pt x="1382" y="33679"/>
                    <a:pt x="2987" y="35919"/>
                    <a:pt x="4033" y="39018"/>
                  </a:cubicBezTo>
                  <a:cubicBezTo>
                    <a:pt x="5041" y="42080"/>
                    <a:pt x="4219" y="43462"/>
                    <a:pt x="1046" y="46598"/>
                  </a:cubicBezTo>
                  <a:cubicBezTo>
                    <a:pt x="224" y="47420"/>
                    <a:pt x="0" y="48166"/>
                    <a:pt x="149" y="48838"/>
                  </a:cubicBezTo>
                  <a:lnTo>
                    <a:pt x="12546" y="48838"/>
                  </a:lnTo>
                  <a:cubicBezTo>
                    <a:pt x="12919" y="47756"/>
                    <a:pt x="13068" y="46598"/>
                    <a:pt x="12994" y="45441"/>
                  </a:cubicBezTo>
                  <a:cubicBezTo>
                    <a:pt x="12732" y="41035"/>
                    <a:pt x="11948" y="41221"/>
                    <a:pt x="13591" y="39205"/>
                  </a:cubicBezTo>
                  <a:cubicBezTo>
                    <a:pt x="15271" y="37226"/>
                    <a:pt x="16242" y="36853"/>
                    <a:pt x="15495" y="33791"/>
                  </a:cubicBezTo>
                  <a:cubicBezTo>
                    <a:pt x="14749" y="30767"/>
                    <a:pt x="14487" y="28713"/>
                    <a:pt x="16877" y="26809"/>
                  </a:cubicBezTo>
                  <a:cubicBezTo>
                    <a:pt x="19267" y="24867"/>
                    <a:pt x="19379" y="21544"/>
                    <a:pt x="17922" y="18632"/>
                  </a:cubicBezTo>
                  <a:cubicBezTo>
                    <a:pt x="16504" y="15719"/>
                    <a:pt x="19379" y="13591"/>
                    <a:pt x="20461" y="9148"/>
                  </a:cubicBezTo>
                  <a:cubicBezTo>
                    <a:pt x="21544" y="4667"/>
                    <a:pt x="18931" y="0"/>
                    <a:pt x="18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6839525" y="2484350"/>
              <a:ext cx="254850" cy="888900"/>
            </a:xfrm>
            <a:custGeom>
              <a:avLst/>
              <a:gdLst/>
              <a:ahLst/>
              <a:cxnLst/>
              <a:rect l="l" t="t" r="r" b="b"/>
              <a:pathLst>
                <a:path w="10194" h="35556" extrusionOk="0">
                  <a:moveTo>
                    <a:pt x="9843" y="0"/>
                  </a:moveTo>
                  <a:cubicBezTo>
                    <a:pt x="9699" y="0"/>
                    <a:pt x="9590" y="78"/>
                    <a:pt x="9559" y="233"/>
                  </a:cubicBezTo>
                  <a:lnTo>
                    <a:pt x="0" y="35555"/>
                  </a:lnTo>
                  <a:lnTo>
                    <a:pt x="635" y="35555"/>
                  </a:lnTo>
                  <a:lnTo>
                    <a:pt x="10156" y="383"/>
                  </a:lnTo>
                  <a:cubicBezTo>
                    <a:pt x="10194" y="196"/>
                    <a:pt x="10082" y="47"/>
                    <a:pt x="9932" y="9"/>
                  </a:cubicBezTo>
                  <a:cubicBezTo>
                    <a:pt x="9901" y="3"/>
                    <a:pt x="9871" y="0"/>
                    <a:pt x="9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052075" y="2156925"/>
              <a:ext cx="537700" cy="1221000"/>
            </a:xfrm>
            <a:custGeom>
              <a:avLst/>
              <a:gdLst/>
              <a:ahLst/>
              <a:cxnLst/>
              <a:rect l="l" t="t" r="r" b="b"/>
              <a:pathLst>
                <a:path w="21508" h="48840" extrusionOk="0">
                  <a:moveTo>
                    <a:pt x="2615" y="1"/>
                  </a:moveTo>
                  <a:cubicBezTo>
                    <a:pt x="2615" y="1"/>
                    <a:pt x="1" y="4668"/>
                    <a:pt x="1046" y="9149"/>
                  </a:cubicBezTo>
                  <a:cubicBezTo>
                    <a:pt x="2129" y="13629"/>
                    <a:pt x="5042" y="15720"/>
                    <a:pt x="3585" y="18632"/>
                  </a:cubicBezTo>
                  <a:cubicBezTo>
                    <a:pt x="2167" y="21545"/>
                    <a:pt x="2241" y="24905"/>
                    <a:pt x="4668" y="26810"/>
                  </a:cubicBezTo>
                  <a:cubicBezTo>
                    <a:pt x="7058" y="28714"/>
                    <a:pt x="6759" y="30767"/>
                    <a:pt x="6012" y="33792"/>
                  </a:cubicBezTo>
                  <a:cubicBezTo>
                    <a:pt x="5266" y="36853"/>
                    <a:pt x="6236" y="37227"/>
                    <a:pt x="7917" y="39243"/>
                  </a:cubicBezTo>
                  <a:cubicBezTo>
                    <a:pt x="9597" y="41259"/>
                    <a:pt x="8775" y="41035"/>
                    <a:pt x="8514" y="45479"/>
                  </a:cubicBezTo>
                  <a:cubicBezTo>
                    <a:pt x="8439" y="46599"/>
                    <a:pt x="8626" y="47756"/>
                    <a:pt x="9000" y="48839"/>
                  </a:cubicBezTo>
                  <a:lnTo>
                    <a:pt x="21359" y="48839"/>
                  </a:lnTo>
                  <a:cubicBezTo>
                    <a:pt x="21508" y="48204"/>
                    <a:pt x="21284" y="47458"/>
                    <a:pt x="20462" y="46636"/>
                  </a:cubicBezTo>
                  <a:cubicBezTo>
                    <a:pt x="17289" y="43500"/>
                    <a:pt x="16430" y="42081"/>
                    <a:pt x="17475" y="39019"/>
                  </a:cubicBezTo>
                  <a:cubicBezTo>
                    <a:pt x="18521" y="35957"/>
                    <a:pt x="20126" y="33717"/>
                    <a:pt x="16766" y="32149"/>
                  </a:cubicBezTo>
                  <a:cubicBezTo>
                    <a:pt x="13405" y="30581"/>
                    <a:pt x="15123" y="26511"/>
                    <a:pt x="15832" y="24009"/>
                  </a:cubicBezTo>
                  <a:cubicBezTo>
                    <a:pt x="16505" y="21545"/>
                    <a:pt x="13966" y="21694"/>
                    <a:pt x="11800" y="19267"/>
                  </a:cubicBezTo>
                  <a:cubicBezTo>
                    <a:pt x="9597" y="16840"/>
                    <a:pt x="12733" y="15347"/>
                    <a:pt x="10754" y="11837"/>
                  </a:cubicBezTo>
                  <a:cubicBezTo>
                    <a:pt x="8775" y="8290"/>
                    <a:pt x="2727" y="6610"/>
                    <a:pt x="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193050" y="2489000"/>
              <a:ext cx="255775" cy="888925"/>
            </a:xfrm>
            <a:custGeom>
              <a:avLst/>
              <a:gdLst/>
              <a:ahLst/>
              <a:cxnLst/>
              <a:rect l="l" t="t" r="r" b="b"/>
              <a:pathLst>
                <a:path w="10231" h="35557" extrusionOk="0">
                  <a:moveTo>
                    <a:pt x="376" y="1"/>
                  </a:moveTo>
                  <a:cubicBezTo>
                    <a:pt x="350" y="1"/>
                    <a:pt x="324" y="4"/>
                    <a:pt x="299" y="10"/>
                  </a:cubicBezTo>
                  <a:cubicBezTo>
                    <a:pt x="112" y="47"/>
                    <a:pt x="0" y="234"/>
                    <a:pt x="75" y="383"/>
                  </a:cubicBezTo>
                  <a:lnTo>
                    <a:pt x="9596" y="35556"/>
                  </a:lnTo>
                  <a:lnTo>
                    <a:pt x="10231" y="35556"/>
                  </a:lnTo>
                  <a:lnTo>
                    <a:pt x="672" y="234"/>
                  </a:lnTo>
                  <a:cubicBezTo>
                    <a:pt x="641" y="79"/>
                    <a:pt x="50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57825" y="2809250"/>
              <a:ext cx="575050" cy="583600"/>
            </a:xfrm>
            <a:custGeom>
              <a:avLst/>
              <a:gdLst/>
              <a:ahLst/>
              <a:cxnLst/>
              <a:rect l="l" t="t" r="r" b="b"/>
              <a:pathLst>
                <a:path w="23002" h="23344" extrusionOk="0">
                  <a:moveTo>
                    <a:pt x="6903" y="1"/>
                  </a:moveTo>
                  <a:cubicBezTo>
                    <a:pt x="6332" y="1"/>
                    <a:pt x="5760" y="121"/>
                    <a:pt x="5191" y="380"/>
                  </a:cubicBezTo>
                  <a:cubicBezTo>
                    <a:pt x="1" y="2770"/>
                    <a:pt x="6050" y="12478"/>
                    <a:pt x="10978" y="18975"/>
                  </a:cubicBezTo>
                  <a:cubicBezTo>
                    <a:pt x="11874" y="20132"/>
                    <a:pt x="13144" y="21775"/>
                    <a:pt x="14451" y="23343"/>
                  </a:cubicBezTo>
                  <a:lnTo>
                    <a:pt x="23001" y="23343"/>
                  </a:lnTo>
                  <a:lnTo>
                    <a:pt x="22964" y="23269"/>
                  </a:lnTo>
                  <a:cubicBezTo>
                    <a:pt x="22628" y="22485"/>
                    <a:pt x="22217" y="21626"/>
                    <a:pt x="21732" y="20618"/>
                  </a:cubicBezTo>
                  <a:cubicBezTo>
                    <a:pt x="21732" y="20618"/>
                    <a:pt x="20873" y="18265"/>
                    <a:pt x="19491" y="15129"/>
                  </a:cubicBezTo>
                  <a:cubicBezTo>
                    <a:pt x="16747" y="9005"/>
                    <a:pt x="11843" y="1"/>
                    <a:pt x="6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401475" y="3002875"/>
              <a:ext cx="251125" cy="389975"/>
            </a:xfrm>
            <a:custGeom>
              <a:avLst/>
              <a:gdLst/>
              <a:ahLst/>
              <a:cxnLst/>
              <a:rect l="l" t="t" r="r" b="b"/>
              <a:pathLst>
                <a:path w="10045" h="15599" extrusionOk="0">
                  <a:moveTo>
                    <a:pt x="412" y="1"/>
                  </a:moveTo>
                  <a:cubicBezTo>
                    <a:pt x="348" y="1"/>
                    <a:pt x="283" y="22"/>
                    <a:pt x="224" y="66"/>
                  </a:cubicBezTo>
                  <a:cubicBezTo>
                    <a:pt x="38" y="140"/>
                    <a:pt x="0" y="364"/>
                    <a:pt x="112" y="514"/>
                  </a:cubicBezTo>
                  <a:cubicBezTo>
                    <a:pt x="187" y="626"/>
                    <a:pt x="5788" y="9400"/>
                    <a:pt x="9223" y="15561"/>
                  </a:cubicBezTo>
                  <a:lnTo>
                    <a:pt x="10044" y="15598"/>
                  </a:lnTo>
                  <a:cubicBezTo>
                    <a:pt x="6609" y="9475"/>
                    <a:pt x="971" y="663"/>
                    <a:pt x="672" y="140"/>
                  </a:cubicBezTo>
                  <a:cubicBezTo>
                    <a:pt x="604" y="50"/>
                    <a:pt x="509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575100" y="2664725"/>
              <a:ext cx="315525" cy="728125"/>
            </a:xfrm>
            <a:custGeom>
              <a:avLst/>
              <a:gdLst/>
              <a:ahLst/>
              <a:cxnLst/>
              <a:rect l="l" t="t" r="r" b="b"/>
              <a:pathLst>
                <a:path w="12621" h="29125" extrusionOk="0">
                  <a:moveTo>
                    <a:pt x="5713" y="1"/>
                  </a:moveTo>
                  <a:cubicBezTo>
                    <a:pt x="0" y="1"/>
                    <a:pt x="1494" y="11314"/>
                    <a:pt x="3249" y="19305"/>
                  </a:cubicBezTo>
                  <a:cubicBezTo>
                    <a:pt x="3846" y="21844"/>
                    <a:pt x="4966" y="26063"/>
                    <a:pt x="5825" y="29124"/>
                  </a:cubicBezTo>
                  <a:lnTo>
                    <a:pt x="12359" y="29124"/>
                  </a:lnTo>
                  <a:cubicBezTo>
                    <a:pt x="12359" y="28826"/>
                    <a:pt x="12396" y="28527"/>
                    <a:pt x="12396" y="28191"/>
                  </a:cubicBezTo>
                  <a:cubicBezTo>
                    <a:pt x="12396" y="27332"/>
                    <a:pt x="12396" y="26361"/>
                    <a:pt x="12359" y="25279"/>
                  </a:cubicBezTo>
                  <a:cubicBezTo>
                    <a:pt x="12359" y="25279"/>
                    <a:pt x="12583" y="22777"/>
                    <a:pt x="12583" y="19342"/>
                  </a:cubicBezTo>
                  <a:cubicBezTo>
                    <a:pt x="12620" y="11874"/>
                    <a:pt x="11724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740225" y="2882250"/>
              <a:ext cx="75725" cy="510600"/>
            </a:xfrm>
            <a:custGeom>
              <a:avLst/>
              <a:gdLst/>
              <a:ahLst/>
              <a:cxnLst/>
              <a:rect l="l" t="t" r="r" b="b"/>
              <a:pathLst>
                <a:path w="3029" h="20424" extrusionOk="0">
                  <a:moveTo>
                    <a:pt x="393" y="1"/>
                  </a:moveTo>
                  <a:cubicBezTo>
                    <a:pt x="196" y="1"/>
                    <a:pt x="0" y="143"/>
                    <a:pt x="41" y="410"/>
                  </a:cubicBezTo>
                  <a:cubicBezTo>
                    <a:pt x="41" y="560"/>
                    <a:pt x="1908" y="13665"/>
                    <a:pt x="2319" y="20423"/>
                  </a:cubicBezTo>
                  <a:lnTo>
                    <a:pt x="3028" y="20423"/>
                  </a:lnTo>
                  <a:cubicBezTo>
                    <a:pt x="2655" y="13703"/>
                    <a:pt x="825" y="933"/>
                    <a:pt x="751" y="298"/>
                  </a:cubicBezTo>
                  <a:cubicBezTo>
                    <a:pt x="717" y="96"/>
                    <a:pt x="55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6005950" y="2781250"/>
              <a:ext cx="574100" cy="583600"/>
            </a:xfrm>
            <a:custGeom>
              <a:avLst/>
              <a:gdLst/>
              <a:ahLst/>
              <a:cxnLst/>
              <a:rect l="l" t="t" r="r" b="b"/>
              <a:pathLst>
                <a:path w="22964" h="23344" extrusionOk="0">
                  <a:moveTo>
                    <a:pt x="16062" y="0"/>
                  </a:moveTo>
                  <a:cubicBezTo>
                    <a:pt x="11128" y="0"/>
                    <a:pt x="6254" y="9005"/>
                    <a:pt x="3510" y="15129"/>
                  </a:cubicBezTo>
                  <a:cubicBezTo>
                    <a:pt x="2091" y="18265"/>
                    <a:pt x="1270" y="20655"/>
                    <a:pt x="1270" y="20655"/>
                  </a:cubicBezTo>
                  <a:cubicBezTo>
                    <a:pt x="784" y="21626"/>
                    <a:pt x="374" y="22485"/>
                    <a:pt x="38" y="23269"/>
                  </a:cubicBezTo>
                  <a:cubicBezTo>
                    <a:pt x="0" y="23306"/>
                    <a:pt x="0" y="23306"/>
                    <a:pt x="0" y="23343"/>
                  </a:cubicBezTo>
                  <a:lnTo>
                    <a:pt x="8513" y="23343"/>
                  </a:lnTo>
                  <a:cubicBezTo>
                    <a:pt x="9820" y="21775"/>
                    <a:pt x="11127" y="20132"/>
                    <a:pt x="12023" y="18975"/>
                  </a:cubicBezTo>
                  <a:cubicBezTo>
                    <a:pt x="16915" y="12441"/>
                    <a:pt x="22963" y="2770"/>
                    <a:pt x="17773" y="380"/>
                  </a:cubicBezTo>
                  <a:cubicBezTo>
                    <a:pt x="17204" y="121"/>
                    <a:pt x="16633" y="0"/>
                    <a:pt x="16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6086225" y="2975150"/>
              <a:ext cx="250200" cy="389700"/>
            </a:xfrm>
            <a:custGeom>
              <a:avLst/>
              <a:gdLst/>
              <a:ahLst/>
              <a:cxnLst/>
              <a:rect l="l" t="t" r="r" b="b"/>
              <a:pathLst>
                <a:path w="10008" h="15588" extrusionOk="0">
                  <a:moveTo>
                    <a:pt x="9654" y="1"/>
                  </a:moveTo>
                  <a:cubicBezTo>
                    <a:pt x="9538" y="1"/>
                    <a:pt x="9422" y="67"/>
                    <a:pt x="9372" y="167"/>
                  </a:cubicBezTo>
                  <a:cubicBezTo>
                    <a:pt x="9074" y="652"/>
                    <a:pt x="3398" y="9464"/>
                    <a:pt x="0" y="15587"/>
                  </a:cubicBezTo>
                  <a:lnTo>
                    <a:pt x="785" y="15587"/>
                  </a:lnTo>
                  <a:cubicBezTo>
                    <a:pt x="4257" y="9389"/>
                    <a:pt x="9858" y="615"/>
                    <a:pt x="9932" y="503"/>
                  </a:cubicBezTo>
                  <a:cubicBezTo>
                    <a:pt x="10007" y="353"/>
                    <a:pt x="9970" y="167"/>
                    <a:pt x="9820" y="55"/>
                  </a:cubicBezTo>
                  <a:cubicBezTo>
                    <a:pt x="9771" y="17"/>
                    <a:pt x="9713" y="1"/>
                    <a:pt x="9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5847250" y="2636725"/>
              <a:ext cx="316475" cy="728125"/>
            </a:xfrm>
            <a:custGeom>
              <a:avLst/>
              <a:gdLst/>
              <a:ahLst/>
              <a:cxnLst/>
              <a:rect l="l" t="t" r="r" b="b"/>
              <a:pathLst>
                <a:path w="12659" h="29125" extrusionOk="0">
                  <a:moveTo>
                    <a:pt x="6946" y="1"/>
                  </a:moveTo>
                  <a:cubicBezTo>
                    <a:pt x="897" y="1"/>
                    <a:pt x="1" y="11874"/>
                    <a:pt x="38" y="19342"/>
                  </a:cubicBezTo>
                  <a:cubicBezTo>
                    <a:pt x="76" y="22777"/>
                    <a:pt x="262" y="25278"/>
                    <a:pt x="262" y="25278"/>
                  </a:cubicBezTo>
                  <a:cubicBezTo>
                    <a:pt x="225" y="26361"/>
                    <a:pt x="225" y="27332"/>
                    <a:pt x="225" y="28191"/>
                  </a:cubicBezTo>
                  <a:cubicBezTo>
                    <a:pt x="262" y="28527"/>
                    <a:pt x="262" y="28826"/>
                    <a:pt x="262" y="29124"/>
                  </a:cubicBezTo>
                  <a:lnTo>
                    <a:pt x="6796" y="29124"/>
                  </a:lnTo>
                  <a:cubicBezTo>
                    <a:pt x="7655" y="26063"/>
                    <a:pt x="8813" y="21843"/>
                    <a:pt x="9373" y="19304"/>
                  </a:cubicBezTo>
                  <a:cubicBezTo>
                    <a:pt x="11165" y="11351"/>
                    <a:pt x="12659" y="1"/>
                    <a:pt x="6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5922875" y="2853875"/>
              <a:ext cx="76250" cy="510975"/>
            </a:xfrm>
            <a:custGeom>
              <a:avLst/>
              <a:gdLst/>
              <a:ahLst/>
              <a:cxnLst/>
              <a:rect l="l" t="t" r="r" b="b"/>
              <a:pathLst>
                <a:path w="3050" h="20439" extrusionOk="0">
                  <a:moveTo>
                    <a:pt x="2624" y="0"/>
                  </a:moveTo>
                  <a:cubicBezTo>
                    <a:pt x="2458" y="0"/>
                    <a:pt x="2294" y="98"/>
                    <a:pt x="2278" y="313"/>
                  </a:cubicBezTo>
                  <a:cubicBezTo>
                    <a:pt x="2203" y="948"/>
                    <a:pt x="374" y="13717"/>
                    <a:pt x="0" y="20438"/>
                  </a:cubicBezTo>
                  <a:lnTo>
                    <a:pt x="710" y="20438"/>
                  </a:lnTo>
                  <a:cubicBezTo>
                    <a:pt x="1083" y="13680"/>
                    <a:pt x="2950" y="574"/>
                    <a:pt x="2987" y="425"/>
                  </a:cubicBezTo>
                  <a:cubicBezTo>
                    <a:pt x="3050" y="155"/>
                    <a:pt x="2834" y="0"/>
                    <a:pt x="2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463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Google Shape;2243;p22"/>
          <p:cNvGrpSpPr/>
          <p:nvPr/>
        </p:nvGrpSpPr>
        <p:grpSpPr>
          <a:xfrm>
            <a:off x="-121920" y="-45605"/>
            <a:ext cx="12435840" cy="6949212"/>
            <a:chOff x="0" y="0"/>
            <a:chExt cx="9144000" cy="5143500"/>
          </a:xfrm>
        </p:grpSpPr>
        <p:grpSp>
          <p:nvGrpSpPr>
            <p:cNvPr id="2244" name="Google Shape;2244;p22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245" name="Google Shape;2245;p22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22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22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22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22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22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22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22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22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22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22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22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22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22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22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22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22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22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22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22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22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22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22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8" name="Google Shape;2268;p22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9" name="Google Shape;2269;p22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22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22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22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22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22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22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22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22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22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22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22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22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22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22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22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22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22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22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22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89" name="Google Shape;2289;p22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290" name="Google Shape;2290;p22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22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22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22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22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22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22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22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22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22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22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22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22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22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22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22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22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22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22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22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22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11" name="Google Shape;2311;p22"/>
          <p:cNvSpPr/>
          <p:nvPr/>
        </p:nvSpPr>
        <p:spPr>
          <a:xfrm>
            <a:off x="579500" y="466600"/>
            <a:ext cx="11032800" cy="58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2" name="Google Shape;2312;p22"/>
          <p:cNvSpPr txBox="1">
            <a:spLocks noGrp="1"/>
          </p:cNvSpPr>
          <p:nvPr>
            <p:ph type="title" hasCustomPrompt="1"/>
          </p:nvPr>
        </p:nvSpPr>
        <p:spPr>
          <a:xfrm>
            <a:off x="3535584" y="1085600"/>
            <a:ext cx="5120800" cy="11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313" name="Google Shape;2313;p22"/>
          <p:cNvSpPr txBox="1">
            <a:spLocks noGrp="1"/>
          </p:cNvSpPr>
          <p:nvPr>
            <p:ph type="subTitle" idx="1"/>
          </p:nvPr>
        </p:nvSpPr>
        <p:spPr>
          <a:xfrm>
            <a:off x="3535584" y="2190000"/>
            <a:ext cx="5120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4" name="Google Shape;2314;p22"/>
          <p:cNvSpPr txBox="1">
            <a:spLocks noGrp="1"/>
          </p:cNvSpPr>
          <p:nvPr>
            <p:ph type="title" idx="2" hasCustomPrompt="1"/>
          </p:nvPr>
        </p:nvSpPr>
        <p:spPr>
          <a:xfrm>
            <a:off x="3535584" y="2693984"/>
            <a:ext cx="5120800" cy="11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315" name="Google Shape;2315;p22"/>
          <p:cNvSpPr txBox="1">
            <a:spLocks noGrp="1"/>
          </p:cNvSpPr>
          <p:nvPr>
            <p:ph type="subTitle" idx="3"/>
          </p:nvPr>
        </p:nvSpPr>
        <p:spPr>
          <a:xfrm>
            <a:off x="3535584" y="3798384"/>
            <a:ext cx="5120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6" name="Google Shape;2316;p22"/>
          <p:cNvSpPr txBox="1">
            <a:spLocks noGrp="1"/>
          </p:cNvSpPr>
          <p:nvPr>
            <p:ph type="title" idx="4" hasCustomPrompt="1"/>
          </p:nvPr>
        </p:nvSpPr>
        <p:spPr>
          <a:xfrm>
            <a:off x="3535584" y="4302384"/>
            <a:ext cx="5120800" cy="11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317" name="Google Shape;2317;p22"/>
          <p:cNvSpPr txBox="1">
            <a:spLocks noGrp="1"/>
          </p:cNvSpPr>
          <p:nvPr>
            <p:ph type="subTitle" idx="5"/>
          </p:nvPr>
        </p:nvSpPr>
        <p:spPr>
          <a:xfrm>
            <a:off x="3535584" y="5406784"/>
            <a:ext cx="5120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8" name="Google Shape;2318;p22"/>
          <p:cNvGrpSpPr/>
          <p:nvPr/>
        </p:nvGrpSpPr>
        <p:grpSpPr>
          <a:xfrm>
            <a:off x="87824" y="317551"/>
            <a:ext cx="1014227" cy="2727716"/>
            <a:chOff x="65867" y="238163"/>
            <a:chExt cx="760670" cy="2045787"/>
          </a:xfrm>
        </p:grpSpPr>
        <p:grpSp>
          <p:nvGrpSpPr>
            <p:cNvPr id="2319" name="Google Shape;2319;p22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2320" name="Google Shape;2320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1" name="Google Shape;2321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2" name="Google Shape;2322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3" name="Google Shape;2323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24" name="Google Shape;2324;p22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25" name="Google Shape;2325;p22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2326" name="Google Shape;232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7" name="Google Shape;232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8" name="Google Shape;232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9" name="Google Shape;232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0" name="Google Shape;233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1" name="Google Shape;233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2" name="Google Shape;233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3" name="Google Shape;233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4" name="Google Shape;2334;p22"/>
          <p:cNvGrpSpPr/>
          <p:nvPr/>
        </p:nvGrpSpPr>
        <p:grpSpPr>
          <a:xfrm>
            <a:off x="9929853" y="79004"/>
            <a:ext cx="1966361" cy="934277"/>
            <a:chOff x="7447388" y="59252"/>
            <a:chExt cx="1474771" cy="700708"/>
          </a:xfrm>
        </p:grpSpPr>
        <p:grpSp>
          <p:nvGrpSpPr>
            <p:cNvPr id="2335" name="Google Shape;2335;p22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336" name="Google Shape;233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7" name="Google Shape;233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8" name="Google Shape;233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9" name="Google Shape;233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0" name="Google Shape;234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1" name="Google Shape;234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3" name="Google Shape;234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44" name="Google Shape;2344;p22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345" name="Google Shape;2345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6" name="Google Shape;2346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7" name="Google Shape;2347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8" name="Google Shape;2348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9" name="Google Shape;2349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0" name="Google Shape;2350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51" name="Google Shape;2351;p22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352" name="Google Shape;2352;p22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3" name="Google Shape;2353;p22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4" name="Google Shape;2354;p22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5" name="Google Shape;2355;p22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56" name="Google Shape;2356;p22"/>
          <p:cNvGrpSpPr/>
          <p:nvPr/>
        </p:nvGrpSpPr>
        <p:grpSpPr>
          <a:xfrm>
            <a:off x="10790024" y="4113933"/>
            <a:ext cx="1014227" cy="2561893"/>
            <a:chOff x="8092517" y="3085449"/>
            <a:chExt cx="760670" cy="1921420"/>
          </a:xfrm>
        </p:grpSpPr>
        <p:grpSp>
          <p:nvGrpSpPr>
            <p:cNvPr id="2357" name="Google Shape;2357;p22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2358" name="Google Shape;2358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9" name="Google Shape;2359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0" name="Google Shape;2360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62" name="Google Shape;2362;p22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2363" name="Google Shape;2363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4" name="Google Shape;2364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5" name="Google Shape;2365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6" name="Google Shape;2366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7" name="Google Shape;2367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8" name="Google Shape;2368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9" name="Google Shape;2369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0" name="Google Shape;2370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71" name="Google Shape;2371;p22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2372" name="Google Shape;2372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3" name="Google Shape;2373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4" name="Google Shape;2374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5" name="Google Shape;2375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6" name="Google Shape;2376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7" name="Google Shape;2377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78" name="Google Shape;2378;p22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79" name="Google Shape;2379;p22"/>
          <p:cNvGrpSpPr/>
          <p:nvPr/>
        </p:nvGrpSpPr>
        <p:grpSpPr>
          <a:xfrm>
            <a:off x="-170738" y="5597628"/>
            <a:ext cx="1531340" cy="1078216"/>
            <a:chOff x="-128054" y="4198221"/>
            <a:chExt cx="1148505" cy="808662"/>
          </a:xfrm>
        </p:grpSpPr>
        <p:grpSp>
          <p:nvGrpSpPr>
            <p:cNvPr id="2380" name="Google Shape;2380;p22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381" name="Google Shape;2381;p22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382" name="Google Shape;2382;p22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383" name="Google Shape;2383;p22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4" name="Google Shape;2384;p22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5" name="Google Shape;2385;p22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6" name="Google Shape;2386;p22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7" name="Google Shape;2387;p22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8" name="Google Shape;2388;p22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9" name="Google Shape;2389;p22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0" name="Google Shape;2390;p22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91" name="Google Shape;2391;p22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392" name="Google Shape;2392;p22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393" name="Google Shape;2393;p22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4" name="Google Shape;2394;p22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5" name="Google Shape;2395;p22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96" name="Google Shape;2396;p22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09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7309517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6669717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2584084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44300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90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7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8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30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1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85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5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08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14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98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9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67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56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86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87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976668" y="317134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829267" y="2418017"/>
            <a:ext cx="6423200" cy="1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4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190200" y="4310433"/>
            <a:ext cx="58116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9"/>
          <p:cNvGrpSpPr/>
          <p:nvPr/>
        </p:nvGrpSpPr>
        <p:grpSpPr>
          <a:xfrm>
            <a:off x="1496719" y="4540704"/>
            <a:ext cx="9088308" cy="1892639"/>
            <a:chOff x="157825" y="2152275"/>
            <a:chExt cx="7217525" cy="1397400"/>
          </a:xfrm>
        </p:grpSpPr>
        <p:sp>
          <p:nvSpPr>
            <p:cNvPr id="47" name="Google Shape;47;p9"/>
            <p:cNvSpPr/>
            <p:nvPr/>
          </p:nvSpPr>
          <p:spPr>
            <a:xfrm>
              <a:off x="277325" y="3293875"/>
              <a:ext cx="7098025" cy="255800"/>
            </a:xfrm>
            <a:custGeom>
              <a:avLst/>
              <a:gdLst/>
              <a:ahLst/>
              <a:cxnLst/>
              <a:rect l="l" t="t" r="r" b="b"/>
              <a:pathLst>
                <a:path w="283921" h="10232" extrusionOk="0">
                  <a:moveTo>
                    <a:pt x="141960" y="1"/>
                  </a:moveTo>
                  <a:cubicBezTo>
                    <a:pt x="63550" y="1"/>
                    <a:pt x="0" y="2278"/>
                    <a:pt x="0" y="5116"/>
                  </a:cubicBezTo>
                  <a:cubicBezTo>
                    <a:pt x="0" y="7954"/>
                    <a:pt x="63550" y="10231"/>
                    <a:pt x="141960" y="10231"/>
                  </a:cubicBezTo>
                  <a:cubicBezTo>
                    <a:pt x="220334" y="10231"/>
                    <a:pt x="283921" y="7954"/>
                    <a:pt x="283921" y="5116"/>
                  </a:cubicBezTo>
                  <a:cubicBezTo>
                    <a:pt x="283921" y="2278"/>
                    <a:pt x="220334" y="1"/>
                    <a:pt x="141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1670975" y="3194100"/>
              <a:ext cx="159650" cy="165150"/>
            </a:xfrm>
            <a:custGeom>
              <a:avLst/>
              <a:gdLst/>
              <a:ahLst/>
              <a:cxnLst/>
              <a:rect l="l" t="t" r="r" b="b"/>
              <a:pathLst>
                <a:path w="6386" h="6606" extrusionOk="0">
                  <a:moveTo>
                    <a:pt x="1973" y="1"/>
                  </a:moveTo>
                  <a:cubicBezTo>
                    <a:pt x="1813" y="1"/>
                    <a:pt x="1653" y="35"/>
                    <a:pt x="1494" y="108"/>
                  </a:cubicBezTo>
                  <a:cubicBezTo>
                    <a:pt x="0" y="781"/>
                    <a:pt x="1718" y="3506"/>
                    <a:pt x="3099" y="5373"/>
                  </a:cubicBezTo>
                  <a:cubicBezTo>
                    <a:pt x="3361" y="5709"/>
                    <a:pt x="3734" y="6157"/>
                    <a:pt x="4108" y="6605"/>
                  </a:cubicBezTo>
                  <a:lnTo>
                    <a:pt x="6385" y="6605"/>
                  </a:lnTo>
                  <a:cubicBezTo>
                    <a:pt x="6310" y="6419"/>
                    <a:pt x="6273" y="6157"/>
                    <a:pt x="6198" y="5933"/>
                  </a:cubicBezTo>
                  <a:cubicBezTo>
                    <a:pt x="6198" y="5896"/>
                    <a:pt x="6161" y="5859"/>
                    <a:pt x="6161" y="5859"/>
                  </a:cubicBezTo>
                  <a:cubicBezTo>
                    <a:pt x="6161" y="5859"/>
                    <a:pt x="5900" y="5186"/>
                    <a:pt x="5526" y="4290"/>
                  </a:cubicBezTo>
                  <a:cubicBezTo>
                    <a:pt x="4757" y="2550"/>
                    <a:pt x="3357" y="1"/>
                    <a:pt x="1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1788575" y="3153850"/>
              <a:ext cx="89650" cy="205400"/>
            </a:xfrm>
            <a:custGeom>
              <a:avLst/>
              <a:gdLst/>
              <a:ahLst/>
              <a:cxnLst/>
              <a:rect l="l" t="t" r="r" b="b"/>
              <a:pathLst>
                <a:path w="3586" h="8216" extrusionOk="0">
                  <a:moveTo>
                    <a:pt x="1634" y="1"/>
                  </a:moveTo>
                  <a:cubicBezTo>
                    <a:pt x="1625" y="1"/>
                    <a:pt x="1616" y="1"/>
                    <a:pt x="1606" y="1"/>
                  </a:cubicBezTo>
                  <a:cubicBezTo>
                    <a:pt x="1" y="1"/>
                    <a:pt x="449" y="3212"/>
                    <a:pt x="934" y="5452"/>
                  </a:cubicBezTo>
                  <a:cubicBezTo>
                    <a:pt x="1046" y="6012"/>
                    <a:pt x="1270" y="6796"/>
                    <a:pt x="1457" y="7543"/>
                  </a:cubicBezTo>
                  <a:cubicBezTo>
                    <a:pt x="1606" y="7805"/>
                    <a:pt x="1718" y="8029"/>
                    <a:pt x="1793" y="8215"/>
                  </a:cubicBezTo>
                  <a:lnTo>
                    <a:pt x="3511" y="8215"/>
                  </a:lnTo>
                  <a:lnTo>
                    <a:pt x="3511" y="7954"/>
                  </a:lnTo>
                  <a:lnTo>
                    <a:pt x="3511" y="7132"/>
                  </a:lnTo>
                  <a:cubicBezTo>
                    <a:pt x="3511" y="7132"/>
                    <a:pt x="3585" y="6423"/>
                    <a:pt x="3585" y="5452"/>
                  </a:cubicBezTo>
                  <a:cubicBezTo>
                    <a:pt x="3585" y="3373"/>
                    <a:pt x="3327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1825000" y="3342425"/>
              <a:ext cx="8425" cy="16825"/>
            </a:xfrm>
            <a:custGeom>
              <a:avLst/>
              <a:gdLst/>
              <a:ahLst/>
              <a:cxnLst/>
              <a:rect l="l" t="t" r="r" b="b"/>
              <a:pathLst>
                <a:path w="337" h="673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224"/>
                    <a:pt x="149" y="486"/>
                    <a:pt x="224" y="672"/>
                  </a:cubicBezTo>
                  <a:lnTo>
                    <a:pt x="336" y="672"/>
                  </a:lnTo>
                  <a:cubicBezTo>
                    <a:pt x="261" y="448"/>
                    <a:pt x="149" y="2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697650" y="2152275"/>
              <a:ext cx="538625" cy="1220975"/>
            </a:xfrm>
            <a:custGeom>
              <a:avLst/>
              <a:gdLst/>
              <a:ahLst/>
              <a:cxnLst/>
              <a:rect l="l" t="t" r="r" b="b"/>
              <a:pathLst>
                <a:path w="21545" h="48839" extrusionOk="0">
                  <a:moveTo>
                    <a:pt x="18931" y="0"/>
                  </a:moveTo>
                  <a:cubicBezTo>
                    <a:pt x="18819" y="6609"/>
                    <a:pt x="12770" y="8252"/>
                    <a:pt x="10753" y="11799"/>
                  </a:cubicBezTo>
                  <a:cubicBezTo>
                    <a:pt x="8737" y="15346"/>
                    <a:pt x="11874" y="16840"/>
                    <a:pt x="9708" y="19229"/>
                  </a:cubicBezTo>
                  <a:cubicBezTo>
                    <a:pt x="7542" y="21656"/>
                    <a:pt x="5003" y="21507"/>
                    <a:pt x="5675" y="24008"/>
                  </a:cubicBezTo>
                  <a:cubicBezTo>
                    <a:pt x="6348" y="26473"/>
                    <a:pt x="8102" y="30543"/>
                    <a:pt x="4742" y="32111"/>
                  </a:cubicBezTo>
                  <a:cubicBezTo>
                    <a:pt x="1382" y="33679"/>
                    <a:pt x="2987" y="35919"/>
                    <a:pt x="4033" y="39018"/>
                  </a:cubicBezTo>
                  <a:cubicBezTo>
                    <a:pt x="5041" y="42080"/>
                    <a:pt x="4219" y="43462"/>
                    <a:pt x="1046" y="46598"/>
                  </a:cubicBezTo>
                  <a:cubicBezTo>
                    <a:pt x="224" y="47420"/>
                    <a:pt x="0" y="48166"/>
                    <a:pt x="149" y="48838"/>
                  </a:cubicBezTo>
                  <a:lnTo>
                    <a:pt x="12546" y="48838"/>
                  </a:lnTo>
                  <a:cubicBezTo>
                    <a:pt x="12919" y="47756"/>
                    <a:pt x="13068" y="46598"/>
                    <a:pt x="12994" y="45441"/>
                  </a:cubicBezTo>
                  <a:cubicBezTo>
                    <a:pt x="12732" y="41035"/>
                    <a:pt x="11948" y="41221"/>
                    <a:pt x="13591" y="39205"/>
                  </a:cubicBezTo>
                  <a:cubicBezTo>
                    <a:pt x="15271" y="37226"/>
                    <a:pt x="16242" y="36853"/>
                    <a:pt x="15495" y="33791"/>
                  </a:cubicBezTo>
                  <a:cubicBezTo>
                    <a:pt x="14749" y="30767"/>
                    <a:pt x="14487" y="28713"/>
                    <a:pt x="16877" y="26809"/>
                  </a:cubicBezTo>
                  <a:cubicBezTo>
                    <a:pt x="19267" y="24867"/>
                    <a:pt x="19379" y="21544"/>
                    <a:pt x="17922" y="18632"/>
                  </a:cubicBezTo>
                  <a:cubicBezTo>
                    <a:pt x="16504" y="15719"/>
                    <a:pt x="19379" y="13591"/>
                    <a:pt x="20461" y="9148"/>
                  </a:cubicBezTo>
                  <a:cubicBezTo>
                    <a:pt x="21544" y="4667"/>
                    <a:pt x="18931" y="0"/>
                    <a:pt x="18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6839525" y="2484350"/>
              <a:ext cx="254850" cy="888900"/>
            </a:xfrm>
            <a:custGeom>
              <a:avLst/>
              <a:gdLst/>
              <a:ahLst/>
              <a:cxnLst/>
              <a:rect l="l" t="t" r="r" b="b"/>
              <a:pathLst>
                <a:path w="10194" h="35556" extrusionOk="0">
                  <a:moveTo>
                    <a:pt x="9843" y="0"/>
                  </a:moveTo>
                  <a:cubicBezTo>
                    <a:pt x="9699" y="0"/>
                    <a:pt x="9590" y="78"/>
                    <a:pt x="9559" y="233"/>
                  </a:cubicBezTo>
                  <a:lnTo>
                    <a:pt x="0" y="35555"/>
                  </a:lnTo>
                  <a:lnTo>
                    <a:pt x="635" y="35555"/>
                  </a:lnTo>
                  <a:lnTo>
                    <a:pt x="10156" y="383"/>
                  </a:lnTo>
                  <a:cubicBezTo>
                    <a:pt x="10194" y="196"/>
                    <a:pt x="10082" y="47"/>
                    <a:pt x="9932" y="9"/>
                  </a:cubicBezTo>
                  <a:cubicBezTo>
                    <a:pt x="9901" y="3"/>
                    <a:pt x="9871" y="0"/>
                    <a:pt x="9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052075" y="2156925"/>
              <a:ext cx="537700" cy="1221000"/>
            </a:xfrm>
            <a:custGeom>
              <a:avLst/>
              <a:gdLst/>
              <a:ahLst/>
              <a:cxnLst/>
              <a:rect l="l" t="t" r="r" b="b"/>
              <a:pathLst>
                <a:path w="21508" h="48840" extrusionOk="0">
                  <a:moveTo>
                    <a:pt x="2615" y="1"/>
                  </a:moveTo>
                  <a:cubicBezTo>
                    <a:pt x="2615" y="1"/>
                    <a:pt x="1" y="4668"/>
                    <a:pt x="1046" y="9149"/>
                  </a:cubicBezTo>
                  <a:cubicBezTo>
                    <a:pt x="2129" y="13629"/>
                    <a:pt x="5042" y="15720"/>
                    <a:pt x="3585" y="18632"/>
                  </a:cubicBezTo>
                  <a:cubicBezTo>
                    <a:pt x="2167" y="21545"/>
                    <a:pt x="2241" y="24905"/>
                    <a:pt x="4668" y="26810"/>
                  </a:cubicBezTo>
                  <a:cubicBezTo>
                    <a:pt x="7058" y="28714"/>
                    <a:pt x="6759" y="30767"/>
                    <a:pt x="6012" y="33792"/>
                  </a:cubicBezTo>
                  <a:cubicBezTo>
                    <a:pt x="5266" y="36853"/>
                    <a:pt x="6236" y="37227"/>
                    <a:pt x="7917" y="39243"/>
                  </a:cubicBezTo>
                  <a:cubicBezTo>
                    <a:pt x="9597" y="41259"/>
                    <a:pt x="8775" y="41035"/>
                    <a:pt x="8514" y="45479"/>
                  </a:cubicBezTo>
                  <a:cubicBezTo>
                    <a:pt x="8439" y="46599"/>
                    <a:pt x="8626" y="47756"/>
                    <a:pt x="9000" y="48839"/>
                  </a:cubicBezTo>
                  <a:lnTo>
                    <a:pt x="21359" y="48839"/>
                  </a:lnTo>
                  <a:cubicBezTo>
                    <a:pt x="21508" y="48204"/>
                    <a:pt x="21284" y="47458"/>
                    <a:pt x="20462" y="46636"/>
                  </a:cubicBezTo>
                  <a:cubicBezTo>
                    <a:pt x="17289" y="43500"/>
                    <a:pt x="16430" y="42081"/>
                    <a:pt x="17475" y="39019"/>
                  </a:cubicBezTo>
                  <a:cubicBezTo>
                    <a:pt x="18521" y="35957"/>
                    <a:pt x="20126" y="33717"/>
                    <a:pt x="16766" y="32149"/>
                  </a:cubicBezTo>
                  <a:cubicBezTo>
                    <a:pt x="13405" y="30581"/>
                    <a:pt x="15123" y="26511"/>
                    <a:pt x="15832" y="24009"/>
                  </a:cubicBezTo>
                  <a:cubicBezTo>
                    <a:pt x="16505" y="21545"/>
                    <a:pt x="13966" y="21694"/>
                    <a:pt x="11800" y="19267"/>
                  </a:cubicBezTo>
                  <a:cubicBezTo>
                    <a:pt x="9597" y="16840"/>
                    <a:pt x="12733" y="15347"/>
                    <a:pt x="10754" y="11837"/>
                  </a:cubicBezTo>
                  <a:cubicBezTo>
                    <a:pt x="8775" y="8290"/>
                    <a:pt x="2727" y="6610"/>
                    <a:pt x="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193050" y="2489000"/>
              <a:ext cx="255775" cy="888925"/>
            </a:xfrm>
            <a:custGeom>
              <a:avLst/>
              <a:gdLst/>
              <a:ahLst/>
              <a:cxnLst/>
              <a:rect l="l" t="t" r="r" b="b"/>
              <a:pathLst>
                <a:path w="10231" h="35557" extrusionOk="0">
                  <a:moveTo>
                    <a:pt x="376" y="1"/>
                  </a:moveTo>
                  <a:cubicBezTo>
                    <a:pt x="350" y="1"/>
                    <a:pt x="324" y="4"/>
                    <a:pt x="299" y="10"/>
                  </a:cubicBezTo>
                  <a:cubicBezTo>
                    <a:pt x="112" y="47"/>
                    <a:pt x="0" y="234"/>
                    <a:pt x="75" y="383"/>
                  </a:cubicBezTo>
                  <a:lnTo>
                    <a:pt x="9596" y="35556"/>
                  </a:lnTo>
                  <a:lnTo>
                    <a:pt x="10231" y="35556"/>
                  </a:lnTo>
                  <a:lnTo>
                    <a:pt x="672" y="234"/>
                  </a:lnTo>
                  <a:cubicBezTo>
                    <a:pt x="641" y="79"/>
                    <a:pt x="50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57825" y="2809250"/>
              <a:ext cx="575050" cy="583600"/>
            </a:xfrm>
            <a:custGeom>
              <a:avLst/>
              <a:gdLst/>
              <a:ahLst/>
              <a:cxnLst/>
              <a:rect l="l" t="t" r="r" b="b"/>
              <a:pathLst>
                <a:path w="23002" h="23344" extrusionOk="0">
                  <a:moveTo>
                    <a:pt x="6903" y="1"/>
                  </a:moveTo>
                  <a:cubicBezTo>
                    <a:pt x="6332" y="1"/>
                    <a:pt x="5760" y="121"/>
                    <a:pt x="5191" y="380"/>
                  </a:cubicBezTo>
                  <a:cubicBezTo>
                    <a:pt x="1" y="2770"/>
                    <a:pt x="6050" y="12478"/>
                    <a:pt x="10978" y="18975"/>
                  </a:cubicBezTo>
                  <a:cubicBezTo>
                    <a:pt x="11874" y="20132"/>
                    <a:pt x="13144" y="21775"/>
                    <a:pt x="14451" y="23343"/>
                  </a:cubicBezTo>
                  <a:lnTo>
                    <a:pt x="23001" y="23343"/>
                  </a:lnTo>
                  <a:lnTo>
                    <a:pt x="22964" y="23269"/>
                  </a:lnTo>
                  <a:cubicBezTo>
                    <a:pt x="22628" y="22485"/>
                    <a:pt x="22217" y="21626"/>
                    <a:pt x="21732" y="20618"/>
                  </a:cubicBezTo>
                  <a:cubicBezTo>
                    <a:pt x="21732" y="20618"/>
                    <a:pt x="20873" y="18265"/>
                    <a:pt x="19491" y="15129"/>
                  </a:cubicBezTo>
                  <a:cubicBezTo>
                    <a:pt x="16747" y="9005"/>
                    <a:pt x="11843" y="1"/>
                    <a:pt x="6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401475" y="3002875"/>
              <a:ext cx="251125" cy="389975"/>
            </a:xfrm>
            <a:custGeom>
              <a:avLst/>
              <a:gdLst/>
              <a:ahLst/>
              <a:cxnLst/>
              <a:rect l="l" t="t" r="r" b="b"/>
              <a:pathLst>
                <a:path w="10045" h="15599" extrusionOk="0">
                  <a:moveTo>
                    <a:pt x="412" y="1"/>
                  </a:moveTo>
                  <a:cubicBezTo>
                    <a:pt x="348" y="1"/>
                    <a:pt x="283" y="22"/>
                    <a:pt x="224" y="66"/>
                  </a:cubicBezTo>
                  <a:cubicBezTo>
                    <a:pt x="38" y="140"/>
                    <a:pt x="0" y="364"/>
                    <a:pt x="112" y="514"/>
                  </a:cubicBezTo>
                  <a:cubicBezTo>
                    <a:pt x="187" y="626"/>
                    <a:pt x="5788" y="9400"/>
                    <a:pt x="9223" y="15561"/>
                  </a:cubicBezTo>
                  <a:lnTo>
                    <a:pt x="10044" y="15598"/>
                  </a:lnTo>
                  <a:cubicBezTo>
                    <a:pt x="6609" y="9475"/>
                    <a:pt x="971" y="663"/>
                    <a:pt x="672" y="140"/>
                  </a:cubicBezTo>
                  <a:cubicBezTo>
                    <a:pt x="604" y="50"/>
                    <a:pt x="509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575100" y="2664725"/>
              <a:ext cx="315525" cy="728125"/>
            </a:xfrm>
            <a:custGeom>
              <a:avLst/>
              <a:gdLst/>
              <a:ahLst/>
              <a:cxnLst/>
              <a:rect l="l" t="t" r="r" b="b"/>
              <a:pathLst>
                <a:path w="12621" h="29125" extrusionOk="0">
                  <a:moveTo>
                    <a:pt x="5713" y="1"/>
                  </a:moveTo>
                  <a:cubicBezTo>
                    <a:pt x="0" y="1"/>
                    <a:pt x="1494" y="11314"/>
                    <a:pt x="3249" y="19305"/>
                  </a:cubicBezTo>
                  <a:cubicBezTo>
                    <a:pt x="3846" y="21844"/>
                    <a:pt x="4966" y="26063"/>
                    <a:pt x="5825" y="29124"/>
                  </a:cubicBezTo>
                  <a:lnTo>
                    <a:pt x="12359" y="29124"/>
                  </a:lnTo>
                  <a:cubicBezTo>
                    <a:pt x="12359" y="28826"/>
                    <a:pt x="12396" y="28527"/>
                    <a:pt x="12396" y="28191"/>
                  </a:cubicBezTo>
                  <a:cubicBezTo>
                    <a:pt x="12396" y="27332"/>
                    <a:pt x="12396" y="26361"/>
                    <a:pt x="12359" y="25279"/>
                  </a:cubicBezTo>
                  <a:cubicBezTo>
                    <a:pt x="12359" y="25279"/>
                    <a:pt x="12583" y="22777"/>
                    <a:pt x="12583" y="19342"/>
                  </a:cubicBezTo>
                  <a:cubicBezTo>
                    <a:pt x="12620" y="11874"/>
                    <a:pt x="11724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740225" y="2882250"/>
              <a:ext cx="75725" cy="510600"/>
            </a:xfrm>
            <a:custGeom>
              <a:avLst/>
              <a:gdLst/>
              <a:ahLst/>
              <a:cxnLst/>
              <a:rect l="l" t="t" r="r" b="b"/>
              <a:pathLst>
                <a:path w="3029" h="20424" extrusionOk="0">
                  <a:moveTo>
                    <a:pt x="393" y="1"/>
                  </a:moveTo>
                  <a:cubicBezTo>
                    <a:pt x="196" y="1"/>
                    <a:pt x="0" y="143"/>
                    <a:pt x="41" y="410"/>
                  </a:cubicBezTo>
                  <a:cubicBezTo>
                    <a:pt x="41" y="560"/>
                    <a:pt x="1908" y="13665"/>
                    <a:pt x="2319" y="20423"/>
                  </a:cubicBezTo>
                  <a:lnTo>
                    <a:pt x="3028" y="20423"/>
                  </a:lnTo>
                  <a:cubicBezTo>
                    <a:pt x="2655" y="13703"/>
                    <a:pt x="825" y="933"/>
                    <a:pt x="751" y="298"/>
                  </a:cubicBezTo>
                  <a:cubicBezTo>
                    <a:pt x="717" y="96"/>
                    <a:pt x="55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6005950" y="2781250"/>
              <a:ext cx="574100" cy="583600"/>
            </a:xfrm>
            <a:custGeom>
              <a:avLst/>
              <a:gdLst/>
              <a:ahLst/>
              <a:cxnLst/>
              <a:rect l="l" t="t" r="r" b="b"/>
              <a:pathLst>
                <a:path w="22964" h="23344" extrusionOk="0">
                  <a:moveTo>
                    <a:pt x="16062" y="0"/>
                  </a:moveTo>
                  <a:cubicBezTo>
                    <a:pt x="11128" y="0"/>
                    <a:pt x="6254" y="9005"/>
                    <a:pt x="3510" y="15129"/>
                  </a:cubicBezTo>
                  <a:cubicBezTo>
                    <a:pt x="2091" y="18265"/>
                    <a:pt x="1270" y="20655"/>
                    <a:pt x="1270" y="20655"/>
                  </a:cubicBezTo>
                  <a:cubicBezTo>
                    <a:pt x="784" y="21626"/>
                    <a:pt x="374" y="22485"/>
                    <a:pt x="38" y="23269"/>
                  </a:cubicBezTo>
                  <a:cubicBezTo>
                    <a:pt x="0" y="23306"/>
                    <a:pt x="0" y="23306"/>
                    <a:pt x="0" y="23343"/>
                  </a:cubicBezTo>
                  <a:lnTo>
                    <a:pt x="8513" y="23343"/>
                  </a:lnTo>
                  <a:cubicBezTo>
                    <a:pt x="9820" y="21775"/>
                    <a:pt x="11127" y="20132"/>
                    <a:pt x="12023" y="18975"/>
                  </a:cubicBezTo>
                  <a:cubicBezTo>
                    <a:pt x="16915" y="12441"/>
                    <a:pt x="22963" y="2770"/>
                    <a:pt x="17773" y="380"/>
                  </a:cubicBezTo>
                  <a:cubicBezTo>
                    <a:pt x="17204" y="121"/>
                    <a:pt x="16633" y="0"/>
                    <a:pt x="16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6086225" y="2975150"/>
              <a:ext cx="250200" cy="389700"/>
            </a:xfrm>
            <a:custGeom>
              <a:avLst/>
              <a:gdLst/>
              <a:ahLst/>
              <a:cxnLst/>
              <a:rect l="l" t="t" r="r" b="b"/>
              <a:pathLst>
                <a:path w="10008" h="15588" extrusionOk="0">
                  <a:moveTo>
                    <a:pt x="9654" y="1"/>
                  </a:moveTo>
                  <a:cubicBezTo>
                    <a:pt x="9538" y="1"/>
                    <a:pt x="9422" y="67"/>
                    <a:pt x="9372" y="167"/>
                  </a:cubicBezTo>
                  <a:cubicBezTo>
                    <a:pt x="9074" y="652"/>
                    <a:pt x="3398" y="9464"/>
                    <a:pt x="0" y="15587"/>
                  </a:cubicBezTo>
                  <a:lnTo>
                    <a:pt x="785" y="15587"/>
                  </a:lnTo>
                  <a:cubicBezTo>
                    <a:pt x="4257" y="9389"/>
                    <a:pt x="9858" y="615"/>
                    <a:pt x="9932" y="503"/>
                  </a:cubicBezTo>
                  <a:cubicBezTo>
                    <a:pt x="10007" y="353"/>
                    <a:pt x="9970" y="167"/>
                    <a:pt x="9820" y="55"/>
                  </a:cubicBezTo>
                  <a:cubicBezTo>
                    <a:pt x="9771" y="17"/>
                    <a:pt x="9713" y="1"/>
                    <a:pt x="9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5847250" y="2636725"/>
              <a:ext cx="316475" cy="728125"/>
            </a:xfrm>
            <a:custGeom>
              <a:avLst/>
              <a:gdLst/>
              <a:ahLst/>
              <a:cxnLst/>
              <a:rect l="l" t="t" r="r" b="b"/>
              <a:pathLst>
                <a:path w="12659" h="29125" extrusionOk="0">
                  <a:moveTo>
                    <a:pt x="6946" y="1"/>
                  </a:moveTo>
                  <a:cubicBezTo>
                    <a:pt x="897" y="1"/>
                    <a:pt x="1" y="11874"/>
                    <a:pt x="38" y="19342"/>
                  </a:cubicBezTo>
                  <a:cubicBezTo>
                    <a:pt x="76" y="22777"/>
                    <a:pt x="262" y="25278"/>
                    <a:pt x="262" y="25278"/>
                  </a:cubicBezTo>
                  <a:cubicBezTo>
                    <a:pt x="225" y="26361"/>
                    <a:pt x="225" y="27332"/>
                    <a:pt x="225" y="28191"/>
                  </a:cubicBezTo>
                  <a:cubicBezTo>
                    <a:pt x="262" y="28527"/>
                    <a:pt x="262" y="28826"/>
                    <a:pt x="262" y="29124"/>
                  </a:cubicBezTo>
                  <a:lnTo>
                    <a:pt x="6796" y="29124"/>
                  </a:lnTo>
                  <a:cubicBezTo>
                    <a:pt x="7655" y="26063"/>
                    <a:pt x="8813" y="21843"/>
                    <a:pt x="9373" y="19304"/>
                  </a:cubicBezTo>
                  <a:cubicBezTo>
                    <a:pt x="11165" y="11351"/>
                    <a:pt x="12659" y="1"/>
                    <a:pt x="6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5922875" y="2853875"/>
              <a:ext cx="76250" cy="510975"/>
            </a:xfrm>
            <a:custGeom>
              <a:avLst/>
              <a:gdLst/>
              <a:ahLst/>
              <a:cxnLst/>
              <a:rect l="l" t="t" r="r" b="b"/>
              <a:pathLst>
                <a:path w="3050" h="20439" extrusionOk="0">
                  <a:moveTo>
                    <a:pt x="2624" y="0"/>
                  </a:moveTo>
                  <a:cubicBezTo>
                    <a:pt x="2458" y="0"/>
                    <a:pt x="2294" y="98"/>
                    <a:pt x="2278" y="313"/>
                  </a:cubicBezTo>
                  <a:cubicBezTo>
                    <a:pt x="2203" y="948"/>
                    <a:pt x="374" y="13717"/>
                    <a:pt x="0" y="20438"/>
                  </a:cubicBezTo>
                  <a:lnTo>
                    <a:pt x="710" y="20438"/>
                  </a:lnTo>
                  <a:cubicBezTo>
                    <a:pt x="1083" y="13680"/>
                    <a:pt x="2950" y="574"/>
                    <a:pt x="2987" y="425"/>
                  </a:cubicBezTo>
                  <a:cubicBezTo>
                    <a:pt x="3050" y="155"/>
                    <a:pt x="2834" y="0"/>
                    <a:pt x="2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575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Google Shape;2243;p22"/>
          <p:cNvGrpSpPr/>
          <p:nvPr/>
        </p:nvGrpSpPr>
        <p:grpSpPr>
          <a:xfrm>
            <a:off x="-121920" y="-45605"/>
            <a:ext cx="12435840" cy="6949212"/>
            <a:chOff x="0" y="0"/>
            <a:chExt cx="9144000" cy="5143500"/>
          </a:xfrm>
        </p:grpSpPr>
        <p:grpSp>
          <p:nvGrpSpPr>
            <p:cNvPr id="2244" name="Google Shape;2244;p22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245" name="Google Shape;2245;p22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22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22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22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22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22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22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22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22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22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22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22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22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22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22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22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22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22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22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22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22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22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22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8" name="Google Shape;2268;p22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9" name="Google Shape;2269;p22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22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22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22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22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22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22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22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22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22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22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22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22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22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22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22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22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22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22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22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89" name="Google Shape;2289;p22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290" name="Google Shape;2290;p22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22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22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22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22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22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22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22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22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22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22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22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22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22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22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22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22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22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22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22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22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11" name="Google Shape;2311;p22"/>
          <p:cNvSpPr/>
          <p:nvPr/>
        </p:nvSpPr>
        <p:spPr>
          <a:xfrm>
            <a:off x="579500" y="466600"/>
            <a:ext cx="11032800" cy="58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2" name="Google Shape;2312;p22"/>
          <p:cNvSpPr txBox="1">
            <a:spLocks noGrp="1"/>
          </p:cNvSpPr>
          <p:nvPr>
            <p:ph type="title" hasCustomPrompt="1"/>
          </p:nvPr>
        </p:nvSpPr>
        <p:spPr>
          <a:xfrm>
            <a:off x="3535584" y="1085600"/>
            <a:ext cx="5120800" cy="11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313" name="Google Shape;2313;p22"/>
          <p:cNvSpPr txBox="1">
            <a:spLocks noGrp="1"/>
          </p:cNvSpPr>
          <p:nvPr>
            <p:ph type="subTitle" idx="1"/>
          </p:nvPr>
        </p:nvSpPr>
        <p:spPr>
          <a:xfrm>
            <a:off x="3535584" y="2190000"/>
            <a:ext cx="5120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4" name="Google Shape;2314;p22"/>
          <p:cNvSpPr txBox="1">
            <a:spLocks noGrp="1"/>
          </p:cNvSpPr>
          <p:nvPr>
            <p:ph type="title" idx="2" hasCustomPrompt="1"/>
          </p:nvPr>
        </p:nvSpPr>
        <p:spPr>
          <a:xfrm>
            <a:off x="3535584" y="2693984"/>
            <a:ext cx="5120800" cy="11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315" name="Google Shape;2315;p22"/>
          <p:cNvSpPr txBox="1">
            <a:spLocks noGrp="1"/>
          </p:cNvSpPr>
          <p:nvPr>
            <p:ph type="subTitle" idx="3"/>
          </p:nvPr>
        </p:nvSpPr>
        <p:spPr>
          <a:xfrm>
            <a:off x="3535584" y="3798384"/>
            <a:ext cx="5120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6" name="Google Shape;2316;p22"/>
          <p:cNvSpPr txBox="1">
            <a:spLocks noGrp="1"/>
          </p:cNvSpPr>
          <p:nvPr>
            <p:ph type="title" idx="4" hasCustomPrompt="1"/>
          </p:nvPr>
        </p:nvSpPr>
        <p:spPr>
          <a:xfrm>
            <a:off x="3535584" y="4302384"/>
            <a:ext cx="5120800" cy="11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317" name="Google Shape;2317;p22"/>
          <p:cNvSpPr txBox="1">
            <a:spLocks noGrp="1"/>
          </p:cNvSpPr>
          <p:nvPr>
            <p:ph type="subTitle" idx="5"/>
          </p:nvPr>
        </p:nvSpPr>
        <p:spPr>
          <a:xfrm>
            <a:off x="3535584" y="5406784"/>
            <a:ext cx="5120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8" name="Google Shape;2318;p22"/>
          <p:cNvGrpSpPr/>
          <p:nvPr/>
        </p:nvGrpSpPr>
        <p:grpSpPr>
          <a:xfrm>
            <a:off x="87824" y="317551"/>
            <a:ext cx="1014227" cy="2727716"/>
            <a:chOff x="65867" y="238163"/>
            <a:chExt cx="760670" cy="2045787"/>
          </a:xfrm>
        </p:grpSpPr>
        <p:grpSp>
          <p:nvGrpSpPr>
            <p:cNvPr id="2319" name="Google Shape;2319;p22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2320" name="Google Shape;2320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1" name="Google Shape;2321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2" name="Google Shape;2322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3" name="Google Shape;2323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24" name="Google Shape;2324;p22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25" name="Google Shape;2325;p22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2326" name="Google Shape;232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7" name="Google Shape;232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8" name="Google Shape;232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9" name="Google Shape;232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0" name="Google Shape;233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1" name="Google Shape;233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2" name="Google Shape;233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3" name="Google Shape;233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4" name="Google Shape;2334;p22"/>
          <p:cNvGrpSpPr/>
          <p:nvPr/>
        </p:nvGrpSpPr>
        <p:grpSpPr>
          <a:xfrm>
            <a:off x="9929853" y="79004"/>
            <a:ext cx="1966361" cy="934277"/>
            <a:chOff x="7447388" y="59252"/>
            <a:chExt cx="1474771" cy="700708"/>
          </a:xfrm>
        </p:grpSpPr>
        <p:grpSp>
          <p:nvGrpSpPr>
            <p:cNvPr id="2335" name="Google Shape;2335;p22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2336" name="Google Shape;2336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7" name="Google Shape;2337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8" name="Google Shape;2338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9" name="Google Shape;2339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0" name="Google Shape;2340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1" name="Google Shape;2341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3" name="Google Shape;2343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44" name="Google Shape;2344;p22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2345" name="Google Shape;2345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6" name="Google Shape;2346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7" name="Google Shape;2347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8" name="Google Shape;2348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9" name="Google Shape;2349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0" name="Google Shape;2350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51" name="Google Shape;2351;p22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2352" name="Google Shape;2352;p22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3" name="Google Shape;2353;p22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4" name="Google Shape;2354;p22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5" name="Google Shape;2355;p22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56" name="Google Shape;2356;p22"/>
          <p:cNvGrpSpPr/>
          <p:nvPr/>
        </p:nvGrpSpPr>
        <p:grpSpPr>
          <a:xfrm>
            <a:off x="10790024" y="4113933"/>
            <a:ext cx="1014227" cy="2561893"/>
            <a:chOff x="8092517" y="3085449"/>
            <a:chExt cx="760670" cy="1921420"/>
          </a:xfrm>
        </p:grpSpPr>
        <p:grpSp>
          <p:nvGrpSpPr>
            <p:cNvPr id="2357" name="Google Shape;2357;p22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2358" name="Google Shape;2358;p2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9" name="Google Shape;2359;p2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0" name="Google Shape;2360;p2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62" name="Google Shape;2362;p22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2363" name="Google Shape;2363;p2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4" name="Google Shape;2364;p2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5" name="Google Shape;2365;p2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6" name="Google Shape;2366;p2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7" name="Google Shape;2367;p2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8" name="Google Shape;2368;p2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9" name="Google Shape;2369;p2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0" name="Google Shape;2370;p2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71" name="Google Shape;2371;p22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2372" name="Google Shape;2372;p2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3" name="Google Shape;2373;p2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4" name="Google Shape;2374;p2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5" name="Google Shape;2375;p2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6" name="Google Shape;2376;p2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7" name="Google Shape;2377;p2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78" name="Google Shape;2378;p22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79" name="Google Shape;2379;p22"/>
          <p:cNvGrpSpPr/>
          <p:nvPr/>
        </p:nvGrpSpPr>
        <p:grpSpPr>
          <a:xfrm>
            <a:off x="-170738" y="5597628"/>
            <a:ext cx="1531340" cy="1078216"/>
            <a:chOff x="-128054" y="4198221"/>
            <a:chExt cx="1148505" cy="808662"/>
          </a:xfrm>
        </p:grpSpPr>
        <p:grpSp>
          <p:nvGrpSpPr>
            <p:cNvPr id="2380" name="Google Shape;2380;p22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2381" name="Google Shape;2381;p22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382" name="Google Shape;2382;p22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2383" name="Google Shape;2383;p22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4" name="Google Shape;2384;p22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5" name="Google Shape;2385;p22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6" name="Google Shape;2386;p22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7" name="Google Shape;2387;p22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8" name="Google Shape;2388;p22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9" name="Google Shape;2389;p22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0" name="Google Shape;2390;p22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91" name="Google Shape;2391;p22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2392" name="Google Shape;2392;p22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2393" name="Google Shape;2393;p22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4" name="Google Shape;2394;p22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5" name="Google Shape;2395;p22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96" name="Google Shape;2396;p22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6662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7309517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6669717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2584084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44300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899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8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8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51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6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7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7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0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png"/><Relationship Id="rId5" Type="http://schemas.openxmlformats.org/officeDocument/2006/relationships/image" Target="../media/image39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sv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png"/><Relationship Id="rId5" Type="http://schemas.openxmlformats.org/officeDocument/2006/relationships/image" Target="../media/image39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png"/><Relationship Id="rId5" Type="http://schemas.openxmlformats.org/officeDocument/2006/relationships/image" Target="../media/image39.sv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3.png"/><Relationship Id="rId5" Type="http://schemas.openxmlformats.org/officeDocument/2006/relationships/image" Target="../media/image39.sv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860836" y="1648189"/>
            <a:ext cx="2087050" cy="877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762548" y="6171383"/>
            <a:ext cx="10972800" cy="0"/>
          </a:xfrm>
          <a:prstGeom prst="line">
            <a:avLst/>
          </a:prstGeom>
          <a:ln w="123825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1"/>
          <p:cNvSpPr txBox="1"/>
          <p:nvPr/>
        </p:nvSpPr>
        <p:spPr>
          <a:xfrm>
            <a:off x="1585099" y="487680"/>
            <a:ext cx="95141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VIII: ĐIỆN TỬ SỐ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0836" y="1648189"/>
            <a:ext cx="9458056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4400" b="1" smtClean="0">
                <a:solidFill>
                  <a:srgbClr val="028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mtClean="0">
                <a:solidFill>
                  <a:srgbClr val="2F49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400" b="1" dirty="0">
                <a:solidFill>
                  <a:srgbClr val="2F49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>
              <a:lnSpc>
                <a:spcPct val="130000"/>
              </a:lnSpc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 HIỆU 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endParaRPr lang="en-US" sz="4000" b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40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CÁC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 LOGIC CƠ BẢN</a:t>
            </a:r>
          </a:p>
        </p:txBody>
      </p:sp>
      <p:sp>
        <p:nvSpPr>
          <p:cNvPr id="17" name="AutoShape 2"/>
          <p:cNvSpPr/>
          <p:nvPr/>
        </p:nvSpPr>
        <p:spPr>
          <a:xfrm>
            <a:off x="762548" y="6270064"/>
            <a:ext cx="10972800" cy="0"/>
          </a:xfrm>
          <a:prstGeom prst="line">
            <a:avLst/>
          </a:prstGeom>
          <a:ln w="123825" cap="flat">
            <a:solidFill>
              <a:srgbClr val="0286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2"/>
          <p:cNvSpPr/>
          <p:nvPr/>
        </p:nvSpPr>
        <p:spPr>
          <a:xfrm flipV="1">
            <a:off x="1154093" y="487680"/>
            <a:ext cx="0" cy="6126480"/>
          </a:xfrm>
          <a:prstGeom prst="line">
            <a:avLst/>
          </a:prstGeom>
          <a:ln w="123825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2"/>
          <p:cNvSpPr/>
          <p:nvPr/>
        </p:nvSpPr>
        <p:spPr>
          <a:xfrm flipH="1" flipV="1">
            <a:off x="1051560" y="487680"/>
            <a:ext cx="0" cy="6126480"/>
          </a:xfrm>
          <a:prstGeom prst="line">
            <a:avLst/>
          </a:prstGeom>
          <a:ln w="123825" cap="flat">
            <a:solidFill>
              <a:srgbClr val="0286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Rectangle 23"/>
          <p:cNvSpPr/>
          <p:nvPr/>
        </p:nvSpPr>
        <p:spPr>
          <a:xfrm>
            <a:off x="2375204" y="4752420"/>
            <a:ext cx="710262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kern="0" smtClean="0">
                <a:solidFill>
                  <a:srgbClr val="028695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Giáo viên: </a:t>
            </a:r>
          </a:p>
          <a:p>
            <a:pPr>
              <a:lnSpc>
                <a:spcPct val="120000"/>
              </a:lnSpc>
            </a:pPr>
            <a:r>
              <a:rPr lang="en-US" sz="2800" b="1" kern="0" smtClean="0">
                <a:solidFill>
                  <a:srgbClr val="028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Trường: </a:t>
            </a:r>
            <a:endParaRPr lang="en-US" sz="2800">
              <a:solidFill>
                <a:srgbClr val="028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KHÁI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NIỆM CỔNG LOGIC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125F6D-1D01-4C1B-BD6C-F9A96E0FF822}"/>
              </a:ext>
            </a:extLst>
          </p:cNvPr>
          <p:cNvSpPr/>
          <p:nvPr/>
        </p:nvSpPr>
        <p:spPr>
          <a:xfrm>
            <a:off x="1167286" y="3499943"/>
            <a:ext cx="10589285" cy="270623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54EEC5-9826-47A0-9185-827BAD52656C}"/>
              </a:ext>
            </a:extLst>
          </p:cNvPr>
          <p:cNvSpPr/>
          <p:nvPr/>
        </p:nvSpPr>
        <p:spPr>
          <a:xfrm rot="16200000">
            <a:off x="20577" y="4665226"/>
            <a:ext cx="2712253" cy="3816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+mn-cs"/>
            </a:endParaRPr>
          </a:p>
        </p:txBody>
      </p:sp>
      <p:pic>
        <p:nvPicPr>
          <p:cNvPr id="7" name="Picture 2" descr="Hình ảnh Biểu Tượng Mũi Tên Vector, Mũi Tên Clipart, Mũi Tên Biểu Tượng,  Chuyển đổi Biểu Tượng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188" y1="50156" x2="17188" y2="50156"/>
                        <a14:foregroundMark x1="25938" y1="47344" x2="25938" y2="4734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6" y="4239538"/>
            <a:ext cx="957230" cy="9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67286" y="1101532"/>
            <a:ext cx="103737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kumimoji="0" lang="en-US" sz="2600" i="1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logic:</a:t>
            </a:r>
            <a:endParaRPr kumimoji="0" lang="en-US" sz="2600" i="1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kumimoji="0" lang="en-US" sz="260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60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logic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kumimoji="0" lang="en-US" sz="260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kumimoji="0" lang="en-US" sz="260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logic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kumimoji="0" lang="en-US" sz="260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kumimoji="0" lang="en-US" sz="260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kumimoji="0" lang="en-US" sz="260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260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2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VN" sz="2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7993" y="3606564"/>
            <a:ext cx="97430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logic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………….....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logic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..…………….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……………….....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………..…….. ở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70369" y="1311441"/>
            <a:ext cx="97197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u="none" strike="noStrike" kern="1200" cap="none" spc="0" normalizeH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.                                                     </a:t>
            </a: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2090" y="4288046"/>
            <a:ext cx="16129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logic</a:t>
            </a:r>
            <a:endParaRPr lang="en-US" sz="2600"/>
          </a:p>
        </p:txBody>
      </p:sp>
      <p:sp>
        <p:nvSpPr>
          <p:cNvPr id="3" name="Rectangle 2"/>
          <p:cNvSpPr/>
          <p:nvPr/>
        </p:nvSpPr>
        <p:spPr>
          <a:xfrm>
            <a:off x="9625084" y="4300498"/>
            <a:ext cx="18549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số logic</a:t>
            </a:r>
            <a:endParaRPr lang="en-US" sz="2600"/>
          </a:p>
        </p:txBody>
      </p:sp>
      <p:sp>
        <p:nvSpPr>
          <p:cNvPr id="4" name="Rectangle 3"/>
          <p:cNvSpPr/>
          <p:nvPr/>
        </p:nvSpPr>
        <p:spPr>
          <a:xfrm>
            <a:off x="2463816" y="4878030"/>
            <a:ext cx="25619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hoặc nhiều </a:t>
            </a:r>
            <a:endParaRPr lang="en-US" sz="2600"/>
          </a:p>
        </p:txBody>
      </p:sp>
      <p:sp>
        <p:nvSpPr>
          <p:cNvPr id="5" name="Rectangle 4"/>
          <p:cNvSpPr/>
          <p:nvPr/>
        </p:nvSpPr>
        <p:spPr>
          <a:xfrm>
            <a:off x="9430662" y="4898779"/>
            <a:ext cx="15600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 nhất 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5394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uiExpand="1" build="p"/>
      <p:bldP spid="11" grpId="0" build="p"/>
      <p:bldP spid="14" grpId="0" build="p"/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III. MỘT SỐ CỔNG LOGIC CƠ BẢN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8816" y="3527945"/>
            <a:ext cx="749349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Hoàn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phiếu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học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tập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số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2: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hàm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Vẽ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k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í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Xây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dựng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nêu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ý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nghĩa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</a:t>
            </a:r>
            <a:r>
              <a:rPr lang="en-US" sz="2600" baseline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ảng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chân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lí</a:t>
            </a:r>
            <a:endParaRPr lang="en-US" sz="26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Công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dụng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4" y="1090317"/>
            <a:ext cx="3234426" cy="207079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7301211" y="1128713"/>
            <a:ext cx="729662" cy="1075640"/>
          </a:xfrm>
          <a:prstGeom prst="straightConnector1">
            <a:avLst/>
          </a:prstGeom>
          <a:ln w="28575">
            <a:solidFill>
              <a:srgbClr val="0869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01211" y="1728788"/>
            <a:ext cx="729662" cy="475565"/>
          </a:xfrm>
          <a:prstGeom prst="straightConnector1">
            <a:avLst/>
          </a:prstGeom>
          <a:ln w="28575">
            <a:solidFill>
              <a:srgbClr val="0869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4" idx="1"/>
          </p:cNvCxnSpPr>
          <p:nvPr/>
        </p:nvCxnSpPr>
        <p:spPr>
          <a:xfrm>
            <a:off x="7301211" y="2204353"/>
            <a:ext cx="729662" cy="65705"/>
          </a:xfrm>
          <a:prstGeom prst="straightConnector1">
            <a:avLst/>
          </a:prstGeom>
          <a:ln w="28575">
            <a:solidFill>
              <a:srgbClr val="0869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01211" y="2204353"/>
            <a:ext cx="729662" cy="719498"/>
          </a:xfrm>
          <a:prstGeom prst="straightConnector1">
            <a:avLst/>
          </a:prstGeom>
          <a:ln w="28575">
            <a:solidFill>
              <a:srgbClr val="0869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01211" y="2204353"/>
            <a:ext cx="729662" cy="1323592"/>
          </a:xfrm>
          <a:prstGeom prst="straightConnector1">
            <a:avLst/>
          </a:prstGeom>
          <a:ln w="28575">
            <a:solidFill>
              <a:srgbClr val="0869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030873" y="723481"/>
            <a:ext cx="4161127" cy="30931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Nhóm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1: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OR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Nhóm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2: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AND</a:t>
            </a: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Nhóm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3: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NOT</a:t>
            </a: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Nhóm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NOR</a:t>
            </a: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Nhóm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5: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NAND</a:t>
            </a:r>
          </a:p>
        </p:txBody>
      </p:sp>
      <p:pic>
        <p:nvPicPr>
          <p:cNvPr id="1030" name="Picture 6" descr="https://i.pinimg.com/564x/01/e9/83/01e98328bbfde3ab00e2f5cfaaee6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80" y="1207256"/>
            <a:ext cx="3664931" cy="20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9157" y="1534592"/>
            <a:ext cx="2379176" cy="13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09630">
              <a:lnSpc>
                <a:spcPts val="5133"/>
              </a:lnSpc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  <a:p>
            <a:pPr lvl="0" algn="ctr" defTabSz="609630">
              <a:lnSpc>
                <a:spcPts val="5133"/>
              </a:lnSpc>
              <a:defRPr/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III. 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SỐ CỔNG LOGIC CƠ BẢN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1467" y="1256441"/>
            <a:ext cx="42256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kumimoji="0" lang="en-US" sz="2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logic:	</a:t>
            </a: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3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3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baseline="0" dirty="0" err="1">
                <a:solidFill>
                  <a:prstClr val="black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Kí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6258" y="723481"/>
            <a:ext cx="886914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07" y="3619181"/>
            <a:ext cx="3320711" cy="181180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85882"/>
              </p:ext>
            </p:extLst>
          </p:nvPr>
        </p:nvGraphicFramePr>
        <p:xfrm>
          <a:off x="7639801" y="1911751"/>
          <a:ext cx="296028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986760">
                  <a:extLst>
                    <a:ext uri="{9D8B030D-6E8A-4147-A177-3AD203B41FA5}">
                      <a16:colId xmlns:a16="http://schemas.microsoft.com/office/drawing/2014/main" val="1379375093"/>
                    </a:ext>
                  </a:extLst>
                </a:gridCol>
                <a:gridCol w="986760">
                  <a:extLst>
                    <a:ext uri="{9D8B030D-6E8A-4147-A177-3AD203B41FA5}">
                      <a16:colId xmlns:a16="http://schemas.microsoft.com/office/drawing/2014/main" val="288898452"/>
                    </a:ext>
                  </a:extLst>
                </a:gridCol>
                <a:gridCol w="986760">
                  <a:extLst>
                    <a:ext uri="{9D8B030D-6E8A-4147-A177-3AD203B41FA5}">
                      <a16:colId xmlns:a16="http://schemas.microsoft.com/office/drawing/2014/main" val="1411930958"/>
                    </a:ext>
                  </a:extLst>
                </a:gridCol>
              </a:tblGrid>
              <a:tr h="324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600" b="1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600" b="1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224861"/>
                  </a:ext>
                </a:extLst>
              </a:tr>
              <a:tr h="324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312521"/>
                  </a:ext>
                </a:extLst>
              </a:tr>
              <a:tr h="324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998059"/>
                  </a:ext>
                </a:extLst>
              </a:tr>
              <a:tr h="324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038768"/>
                  </a:ext>
                </a:extLst>
              </a:tr>
              <a:tr h="324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2939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548804" y="1256441"/>
            <a:ext cx="655489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Bảng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chân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lí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Khi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cả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2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vào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bằng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0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thì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bằng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0</a:t>
            </a: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i="1" baseline="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sz="2600" i="1" baseline="0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baseline="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Công</a:t>
            </a:r>
            <a:r>
              <a:rPr lang="en-US" sz="2600" baseline="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baseline="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dụng</a:t>
            </a:r>
            <a:r>
              <a:rPr lang="en-US" sz="2600" baseline="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cộng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2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phức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tạp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đơn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giản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mạch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cộng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mạch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đóng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ngắt</a:t>
            </a:r>
            <a:r>
              <a:rPr lang="en-US" sz="2600" dirty="0"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)</a:t>
            </a:r>
            <a:endParaRPr lang="en-US" sz="2600" baseline="0" dirty="0"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AutoShape 2"/>
          <p:cNvSpPr/>
          <p:nvPr/>
        </p:nvSpPr>
        <p:spPr>
          <a:xfrm flipH="1">
            <a:off x="5472545" y="1544764"/>
            <a:ext cx="0" cy="5313236"/>
          </a:xfrm>
          <a:prstGeom prst="line">
            <a:avLst/>
          </a:prstGeom>
          <a:ln w="38100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08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III. MỘT SỐ CỔNG LOGIC CƠ BẢN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9401" y="1363560"/>
            <a:ext cx="42256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logic:	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6258" y="723481"/>
            <a:ext cx="8869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AND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72545" y="1363874"/>
            <a:ext cx="651239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Khi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cả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2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vào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bằng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1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thì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bằng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1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-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dụng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hoặc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1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phức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giản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ngắt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AutoShape 2"/>
          <p:cNvSpPr/>
          <p:nvPr/>
        </p:nvSpPr>
        <p:spPr>
          <a:xfrm flipH="1">
            <a:off x="5472545" y="1544764"/>
            <a:ext cx="0" cy="5313236"/>
          </a:xfrm>
          <a:prstGeom prst="line">
            <a:avLst/>
          </a:prstGeom>
          <a:ln w="38100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17100"/>
              </p:ext>
            </p:extLst>
          </p:nvPr>
        </p:nvGraphicFramePr>
        <p:xfrm>
          <a:off x="7723397" y="2009200"/>
          <a:ext cx="2589144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863048">
                  <a:extLst>
                    <a:ext uri="{9D8B030D-6E8A-4147-A177-3AD203B41FA5}">
                      <a16:colId xmlns:a16="http://schemas.microsoft.com/office/drawing/2014/main" val="798695008"/>
                    </a:ext>
                  </a:extLst>
                </a:gridCol>
                <a:gridCol w="863048">
                  <a:extLst>
                    <a:ext uri="{9D8B030D-6E8A-4147-A177-3AD203B41FA5}">
                      <a16:colId xmlns:a16="http://schemas.microsoft.com/office/drawing/2014/main" val="2843645691"/>
                    </a:ext>
                  </a:extLst>
                </a:gridCol>
                <a:gridCol w="863048">
                  <a:extLst>
                    <a:ext uri="{9D8B030D-6E8A-4147-A177-3AD203B41FA5}">
                      <a16:colId xmlns:a16="http://schemas.microsoft.com/office/drawing/2014/main" val="2209633717"/>
                    </a:ext>
                  </a:extLst>
                </a:gridCol>
              </a:tblGrid>
              <a:tr h="343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600" b="1" baseline="-25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600" b="1" baseline="-25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554356"/>
                  </a:ext>
                </a:extLst>
              </a:tr>
              <a:tr h="343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622002"/>
                  </a:ext>
                </a:extLst>
              </a:tr>
              <a:tr h="343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747856"/>
                  </a:ext>
                </a:extLst>
              </a:tr>
              <a:tr h="343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462074"/>
                  </a:ext>
                </a:extLst>
              </a:tr>
              <a:tr h="343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062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89" y="3684391"/>
            <a:ext cx="3956409" cy="20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III. MỘT SỐ CỔNG LOGIC CƠ BẢN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1467" y="1256441"/>
            <a:ext cx="42256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logic:	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6258" y="723481"/>
            <a:ext cx="8869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NOT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03006" y="1256441"/>
            <a:ext cx="65123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ối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luôn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có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trạng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thái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ngược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với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vào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-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dụng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ngược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trạng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thái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hoặc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điều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khiển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trong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mạch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điện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tử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mạch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cảm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biến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AutoShape 2"/>
          <p:cNvSpPr/>
          <p:nvPr/>
        </p:nvSpPr>
        <p:spPr>
          <a:xfrm flipH="1">
            <a:off x="5472545" y="1544764"/>
            <a:ext cx="0" cy="5313236"/>
          </a:xfrm>
          <a:prstGeom prst="line">
            <a:avLst/>
          </a:prstGeom>
          <a:ln w="38100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  <p:cxnSp>
        <p:nvCxnSpPr>
          <p:cNvPr id="3" name="Straight Connector 2"/>
          <p:cNvCxnSpPr/>
          <p:nvPr/>
        </p:nvCxnSpPr>
        <p:spPr>
          <a:xfrm>
            <a:off x="3297382" y="2175455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74" y="3805255"/>
            <a:ext cx="3082416" cy="19137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09418"/>
              </p:ext>
            </p:extLst>
          </p:nvPr>
        </p:nvGraphicFramePr>
        <p:xfrm>
          <a:off x="7211940" y="1952973"/>
          <a:ext cx="2486242" cy="1651767"/>
        </p:xfrm>
        <a:graphic>
          <a:graphicData uri="http://schemas.openxmlformats.org/drawingml/2006/table">
            <a:tbl>
              <a:tblPr firstRow="1" firstCol="1" bandRow="1"/>
              <a:tblGrid>
                <a:gridCol w="1243121">
                  <a:extLst>
                    <a:ext uri="{9D8B030D-6E8A-4147-A177-3AD203B41FA5}">
                      <a16:colId xmlns:a16="http://schemas.microsoft.com/office/drawing/2014/main" val="3781329853"/>
                    </a:ext>
                  </a:extLst>
                </a:gridCol>
                <a:gridCol w="1243121">
                  <a:extLst>
                    <a:ext uri="{9D8B030D-6E8A-4147-A177-3AD203B41FA5}">
                      <a16:colId xmlns:a16="http://schemas.microsoft.com/office/drawing/2014/main" val="3903511727"/>
                    </a:ext>
                  </a:extLst>
                </a:gridCol>
              </a:tblGrid>
              <a:tr h="536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497939"/>
                  </a:ext>
                </a:extLst>
              </a:tr>
              <a:tr h="557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27901"/>
                  </a:ext>
                </a:extLst>
              </a:tr>
              <a:tr h="557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500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/>
      <p:bldP spid="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III. MỘT SỐ CỔNG LOGIC CƠ BẢN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1467" y="1256441"/>
            <a:ext cx="42256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logic:	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6258" y="723481"/>
            <a:ext cx="8869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8804" y="1256441"/>
            <a:ext cx="655489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Khi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cả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2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vào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bằng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0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thì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bằng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1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Có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thể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tạo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NOR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một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OR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nối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tiếp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một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NOT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-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dụng:đảo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trạng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thái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mạch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cộng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hoặc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điều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khiển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AutoShape 2"/>
          <p:cNvSpPr/>
          <p:nvPr/>
        </p:nvSpPr>
        <p:spPr>
          <a:xfrm flipH="1">
            <a:off x="5472545" y="1544764"/>
            <a:ext cx="0" cy="5313236"/>
          </a:xfrm>
          <a:prstGeom prst="line">
            <a:avLst/>
          </a:prstGeom>
          <a:ln w="38100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  <p:cxnSp>
        <p:nvCxnSpPr>
          <p:cNvPr id="9" name="Straight Connector 8"/>
          <p:cNvCxnSpPr/>
          <p:nvPr/>
        </p:nvCxnSpPr>
        <p:spPr>
          <a:xfrm>
            <a:off x="3297382" y="2147745"/>
            <a:ext cx="11360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07089"/>
              </p:ext>
            </p:extLst>
          </p:nvPr>
        </p:nvGraphicFramePr>
        <p:xfrm>
          <a:off x="7428043" y="1936283"/>
          <a:ext cx="279641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932139">
                  <a:extLst>
                    <a:ext uri="{9D8B030D-6E8A-4147-A177-3AD203B41FA5}">
                      <a16:colId xmlns:a16="http://schemas.microsoft.com/office/drawing/2014/main" val="3105950779"/>
                    </a:ext>
                  </a:extLst>
                </a:gridCol>
                <a:gridCol w="932139">
                  <a:extLst>
                    <a:ext uri="{9D8B030D-6E8A-4147-A177-3AD203B41FA5}">
                      <a16:colId xmlns:a16="http://schemas.microsoft.com/office/drawing/2014/main" val="2598529077"/>
                    </a:ext>
                  </a:extLst>
                </a:gridCol>
                <a:gridCol w="932139">
                  <a:extLst>
                    <a:ext uri="{9D8B030D-6E8A-4147-A177-3AD203B41FA5}">
                      <a16:colId xmlns:a16="http://schemas.microsoft.com/office/drawing/2014/main" val="748965733"/>
                    </a:ext>
                  </a:extLst>
                </a:gridCol>
              </a:tblGrid>
              <a:tr h="341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600" b="1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600" b="1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905175"/>
                  </a:ext>
                </a:extLst>
              </a:tr>
              <a:tr h="341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274602"/>
                  </a:ext>
                </a:extLst>
              </a:tr>
              <a:tr h="341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026866"/>
                  </a:ext>
                </a:extLst>
              </a:tr>
              <a:tr h="341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482839"/>
                  </a:ext>
                </a:extLst>
              </a:tr>
              <a:tr h="341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31528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67" y="3505322"/>
            <a:ext cx="3897462" cy="19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/>
      <p:bldP spid="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III. MỘT SỐ CỔNG LOGIC CƠ BẢN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1467" y="1256441"/>
            <a:ext cx="42256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logic:	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6258" y="723481"/>
            <a:ext cx="8869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NAND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8802" y="1256441"/>
            <a:ext cx="655489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457200" marR="0" lvl="0" indent="-4572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Khi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cả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2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vào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bằng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1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thì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bằng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0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Có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thể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tạo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NAND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một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nối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tiếp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một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NOT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dụng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hoặc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khiển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</a:t>
            </a:r>
          </a:p>
        </p:txBody>
      </p:sp>
      <p:sp>
        <p:nvSpPr>
          <p:cNvPr id="15" name="AutoShape 2"/>
          <p:cNvSpPr/>
          <p:nvPr/>
        </p:nvSpPr>
        <p:spPr>
          <a:xfrm flipH="1">
            <a:off x="5548804" y="1544764"/>
            <a:ext cx="0" cy="5313236"/>
          </a:xfrm>
          <a:prstGeom prst="line">
            <a:avLst/>
          </a:prstGeom>
          <a:ln w="38100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  <p:cxnSp>
        <p:nvCxnSpPr>
          <p:cNvPr id="9" name="Straight Connector 8"/>
          <p:cNvCxnSpPr/>
          <p:nvPr/>
        </p:nvCxnSpPr>
        <p:spPr>
          <a:xfrm>
            <a:off x="3297382" y="2147745"/>
            <a:ext cx="900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68" y="3765083"/>
            <a:ext cx="4049038" cy="164513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42048"/>
              </p:ext>
            </p:extLst>
          </p:nvPr>
        </p:nvGraphicFramePr>
        <p:xfrm>
          <a:off x="7259780" y="1882308"/>
          <a:ext cx="2854035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951345">
                  <a:extLst>
                    <a:ext uri="{9D8B030D-6E8A-4147-A177-3AD203B41FA5}">
                      <a16:colId xmlns:a16="http://schemas.microsoft.com/office/drawing/2014/main" val="3811758380"/>
                    </a:ext>
                  </a:extLst>
                </a:gridCol>
                <a:gridCol w="951345">
                  <a:extLst>
                    <a:ext uri="{9D8B030D-6E8A-4147-A177-3AD203B41FA5}">
                      <a16:colId xmlns:a16="http://schemas.microsoft.com/office/drawing/2014/main" val="4039351111"/>
                    </a:ext>
                  </a:extLst>
                </a:gridCol>
                <a:gridCol w="951345">
                  <a:extLst>
                    <a:ext uri="{9D8B030D-6E8A-4147-A177-3AD203B41FA5}">
                      <a16:colId xmlns:a16="http://schemas.microsoft.com/office/drawing/2014/main" val="1640235832"/>
                    </a:ext>
                  </a:extLst>
                </a:gridCol>
              </a:tblGrid>
              <a:tr h="361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600" b="1" baseline="-25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600" b="1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993463"/>
                  </a:ext>
                </a:extLst>
              </a:tr>
              <a:tr h="361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01428"/>
                  </a:ext>
                </a:extLst>
              </a:tr>
              <a:tr h="361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683940"/>
                  </a:ext>
                </a:extLst>
              </a:tr>
              <a:tr h="361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29023"/>
                  </a:ext>
                </a:extLst>
              </a:tr>
              <a:tr h="361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79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2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/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III. MỘT SỐ CỔNG LOGIC CƠ BẢN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9028" y="788295"/>
            <a:ext cx="103737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logic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IC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3718" y="5639324"/>
            <a:ext cx="100100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cổng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logic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IC?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cổng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729" y="1659445"/>
            <a:ext cx="5131271" cy="1984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312" y="1755598"/>
            <a:ext cx="3809688" cy="1867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546" y="3593740"/>
            <a:ext cx="3963737" cy="2088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360" y="3524030"/>
            <a:ext cx="3815371" cy="2161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0035" y="5165228"/>
            <a:ext cx="3809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IC 74LS04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0035" y="3123920"/>
            <a:ext cx="3809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IC 74LS32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3560" y="5186318"/>
            <a:ext cx="3809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IC 74LS08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16146" y="3244072"/>
            <a:ext cx="5020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IC 74LS00</a:t>
            </a:r>
          </a:p>
        </p:txBody>
      </p:sp>
    </p:spTree>
    <p:extLst>
      <p:ext uri="{BB962C8B-B14F-4D97-AF65-F5344CB8AC3E}">
        <p14:creationId xmlns:p14="http://schemas.microsoft.com/office/powerpoint/2010/main" val="7196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214560" y="-31858"/>
            <a:ext cx="5455833" cy="136667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47054" y="139077"/>
            <a:ext cx="5303878" cy="1451236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2806175" y="507473"/>
            <a:ext cx="6272601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08" y="1904398"/>
            <a:ext cx="2889552" cy="1850184"/>
          </a:xfrm>
          <a:prstGeom prst="rect">
            <a:avLst/>
          </a:prstGeom>
        </p:spPr>
      </p:pic>
      <p:sp>
        <p:nvSpPr>
          <p:cNvPr id="15" name="TextBox 28"/>
          <p:cNvSpPr txBox="1"/>
          <p:nvPr/>
        </p:nvSpPr>
        <p:spPr>
          <a:xfrm>
            <a:off x="168609" y="4340635"/>
            <a:ext cx="2889552" cy="1308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7096"/>
          <a:stretch/>
        </p:blipFill>
        <p:spPr>
          <a:xfrm>
            <a:off x="8611234" y="2447809"/>
            <a:ext cx="3455008" cy="220495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00707" y="2447809"/>
            <a:ext cx="74934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BÀI 1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Quan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sát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ình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21.18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hàm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logic.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-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Lập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bảng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chân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lí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hàm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y.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9336" y="4539500"/>
            <a:ext cx="74934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BÀI 2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 Cho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hàm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y = A+ B.C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sử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vẽ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sơ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đồ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hàm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95225" y="1734727"/>
            <a:ext cx="74934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Hoàn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phiếu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học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tập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số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3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35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7037E-7 L 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7" grpId="0" uiExpand="1" build="p"/>
      <p:bldP spid="1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214560" y="-31858"/>
            <a:ext cx="5455833" cy="136667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47054" y="139077"/>
            <a:ext cx="5303878" cy="1451236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2835622" y="405737"/>
            <a:ext cx="6272601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08" y="1904398"/>
            <a:ext cx="2516535" cy="161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7096"/>
          <a:stretch/>
        </p:blipFill>
        <p:spPr>
          <a:xfrm>
            <a:off x="8385561" y="1795742"/>
            <a:ext cx="3681748" cy="2349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182271" y="1555144"/>
                <a:ext cx="7493496" cy="2539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6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BÀI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 1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: </a:t>
                </a:r>
              </a:p>
              <a:p>
                <a:pPr marL="457200" marR="0" lvl="0" indent="-45720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 logic:</a:t>
                </a:r>
              </a:p>
              <a:p>
                <a:pPr lvl="0" algn="just" defTabSz="609630">
                  <a:lnSpc>
                    <a:spcPct val="150000"/>
                  </a:lnSpc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	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Y= x</a:t>
                </a:r>
                <a:r>
                  <a:rPr lang="en-US" sz="2800" b="1" baseline="-25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.x</a:t>
                </a:r>
                <a:r>
                  <a:rPr lang="en-US" sz="2800" b="1" baseline="-25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#9Slide03 Roboto Medium" panose="02000000000000000000" pitchFamily="2" charset="0"/>
                  <a:cs typeface="Arial" panose="020B0604020202020204" pitchFamily="34" charset="0"/>
                </a:endParaRPr>
              </a:p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-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Lập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bảng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chân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#9Slide03 Roboto Medium" panose="02000000000000000000" pitchFamily="2" charset="0"/>
                    <a:cs typeface="Arial" panose="020B0604020202020204" pitchFamily="34" charset="0"/>
                  </a:rPr>
                  <a:t> y: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71" y="1555144"/>
                <a:ext cx="7493496" cy="2539157"/>
              </a:xfrm>
              <a:prstGeom prst="rect">
                <a:avLst/>
              </a:prstGeom>
              <a:blipFill>
                <a:blip r:embed="rId8"/>
                <a:stretch>
                  <a:fillRect l="-1465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75380"/>
              </p:ext>
            </p:extLst>
          </p:nvPr>
        </p:nvGraphicFramePr>
        <p:xfrm>
          <a:off x="3466868" y="4065273"/>
          <a:ext cx="4634097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544699">
                  <a:extLst>
                    <a:ext uri="{9D8B030D-6E8A-4147-A177-3AD203B41FA5}">
                      <a16:colId xmlns:a16="http://schemas.microsoft.com/office/drawing/2014/main" val="578841262"/>
                    </a:ext>
                  </a:extLst>
                </a:gridCol>
                <a:gridCol w="1544699">
                  <a:extLst>
                    <a:ext uri="{9D8B030D-6E8A-4147-A177-3AD203B41FA5}">
                      <a16:colId xmlns:a16="http://schemas.microsoft.com/office/drawing/2014/main" val="815746774"/>
                    </a:ext>
                  </a:extLst>
                </a:gridCol>
                <a:gridCol w="1544699">
                  <a:extLst>
                    <a:ext uri="{9D8B030D-6E8A-4147-A177-3AD203B41FA5}">
                      <a16:colId xmlns:a16="http://schemas.microsoft.com/office/drawing/2014/main" val="1964198168"/>
                    </a:ext>
                  </a:extLst>
                </a:gridCol>
              </a:tblGrid>
              <a:tr h="432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 b="1" baseline="-250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 b="1" baseline="-250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450802"/>
                  </a:ext>
                </a:extLst>
              </a:tr>
              <a:tr h="423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048217"/>
                  </a:ext>
                </a:extLst>
              </a:tr>
              <a:tr h="432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14661"/>
                  </a:ext>
                </a:extLst>
              </a:tr>
              <a:tr h="423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306913"/>
                  </a:ext>
                </a:extLst>
              </a:tr>
              <a:tr h="423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31457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49304"/>
              </p:ext>
            </p:extLst>
          </p:nvPr>
        </p:nvGraphicFramePr>
        <p:xfrm>
          <a:off x="6559548" y="4611156"/>
          <a:ext cx="1541416" cy="2197316"/>
        </p:xfrm>
        <a:graphic>
          <a:graphicData uri="http://schemas.openxmlformats.org/drawingml/2006/table">
            <a:tbl>
              <a:tblPr firstRow="1" firstCol="1" bandRow="1"/>
              <a:tblGrid>
                <a:gridCol w="1541416">
                  <a:extLst>
                    <a:ext uri="{9D8B030D-6E8A-4147-A177-3AD203B41FA5}">
                      <a16:colId xmlns:a16="http://schemas.microsoft.com/office/drawing/2014/main" val="2469061819"/>
                    </a:ext>
                  </a:extLst>
                </a:gridCol>
              </a:tblGrid>
              <a:tr h="549329">
                <a:tc>
                  <a:txBody>
                    <a:bodyPr/>
                    <a:lstStyle/>
                    <a:p>
                      <a:pPr marL="0" marR="0" algn="ctr" defTabSz="60963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2400" b="1" kern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kern="120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28890"/>
                  </a:ext>
                </a:extLst>
              </a:tr>
              <a:tr h="549329">
                <a:tc>
                  <a:txBody>
                    <a:bodyPr/>
                    <a:lstStyle/>
                    <a:p>
                      <a:pPr marL="0" marR="0" algn="ctr" defTabSz="60963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2400" b="1" kern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kern="120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5426"/>
                  </a:ext>
                </a:extLst>
              </a:tr>
              <a:tr h="549329">
                <a:tc>
                  <a:txBody>
                    <a:bodyPr/>
                    <a:lstStyle/>
                    <a:p>
                      <a:pPr marL="0" marR="0" algn="ctr" defTabSz="60963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2400" b="1" kern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kern="120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40838"/>
                  </a:ext>
                </a:extLst>
              </a:tr>
              <a:tr h="549329">
                <a:tc>
                  <a:txBody>
                    <a:bodyPr/>
                    <a:lstStyle/>
                    <a:p>
                      <a:pPr marL="0" marR="0" algn="ctr" defTabSz="60963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en-US" sz="2400" b="1" kern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kern="120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5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3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0795" y="5784850"/>
            <a:ext cx="5715000" cy="0"/>
          </a:xfrm>
          <a:prstGeom prst="line">
            <a:avLst/>
          </a:prstGeom>
          <a:ln w="123825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9502283" y="4484514"/>
            <a:ext cx="2723963" cy="2383467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618630">
            <a:off x="8837885" y="5323818"/>
            <a:ext cx="5063023" cy="428106"/>
            <a:chOff x="0" y="0"/>
            <a:chExt cx="2000207" cy="169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00207" cy="169128"/>
            </a:xfrm>
            <a:custGeom>
              <a:avLst/>
              <a:gdLst/>
              <a:ahLst/>
              <a:cxnLst/>
              <a:rect l="l" t="t" r="r" b="b"/>
              <a:pathLst>
                <a:path w="2000207" h="169128">
                  <a:moveTo>
                    <a:pt x="0" y="0"/>
                  </a:moveTo>
                  <a:lnTo>
                    <a:pt x="2000207" y="0"/>
                  </a:lnTo>
                  <a:lnTo>
                    <a:pt x="2000207" y="169128"/>
                  </a:lnTo>
                  <a:lnTo>
                    <a:pt x="0" y="169128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43000"/>
          </a:blip>
          <a:srcRect/>
          <a:stretch>
            <a:fillRect/>
          </a:stretch>
        </p:blipFill>
        <p:spPr>
          <a:xfrm rot="3621695">
            <a:off x="8867167" y="5512631"/>
            <a:ext cx="5332107" cy="25327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7181369">
            <a:off x="6296434" y="166788"/>
            <a:ext cx="5063023" cy="428106"/>
            <a:chOff x="0" y="0"/>
            <a:chExt cx="2000207" cy="1691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00207" cy="169128"/>
            </a:xfrm>
            <a:custGeom>
              <a:avLst/>
              <a:gdLst/>
              <a:ahLst/>
              <a:cxnLst/>
              <a:rect l="l" t="t" r="r" b="b"/>
              <a:pathLst>
                <a:path w="2000207" h="169128">
                  <a:moveTo>
                    <a:pt x="0" y="0"/>
                  </a:moveTo>
                  <a:lnTo>
                    <a:pt x="2000207" y="0"/>
                  </a:lnTo>
                  <a:lnTo>
                    <a:pt x="2000207" y="169128"/>
                  </a:lnTo>
                  <a:lnTo>
                    <a:pt x="0" y="169128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43000"/>
          </a:blip>
          <a:srcRect/>
          <a:stretch>
            <a:fillRect/>
          </a:stretch>
        </p:blipFill>
        <p:spPr>
          <a:xfrm rot="-7178304">
            <a:off x="5998067" y="152807"/>
            <a:ext cx="5332107" cy="25327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3651000">
            <a:off x="5797474" y="256632"/>
            <a:ext cx="5383246" cy="302785"/>
            <a:chOff x="0" y="0"/>
            <a:chExt cx="2126714" cy="1196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26714" cy="119619"/>
            </a:xfrm>
            <a:custGeom>
              <a:avLst/>
              <a:gdLst/>
              <a:ahLst/>
              <a:cxnLst/>
              <a:rect l="l" t="t" r="r" b="b"/>
              <a:pathLst>
                <a:path w="2126714" h="119619">
                  <a:moveTo>
                    <a:pt x="0" y="0"/>
                  </a:moveTo>
                  <a:lnTo>
                    <a:pt x="2126714" y="0"/>
                  </a:lnTo>
                  <a:lnTo>
                    <a:pt x="2126714" y="119619"/>
                  </a:lnTo>
                  <a:lnTo>
                    <a:pt x="0" y="119619"/>
                  </a:lnTo>
                  <a:close/>
                </a:path>
              </a:pathLst>
            </a:custGeom>
            <a:solidFill>
              <a:srgbClr val="FFB83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7971095" y="-949269"/>
            <a:ext cx="2723963" cy="2383467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7148999">
            <a:off x="9016622" y="5359294"/>
            <a:ext cx="5383246" cy="302785"/>
            <a:chOff x="0" y="0"/>
            <a:chExt cx="2126714" cy="1196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26714" cy="119619"/>
            </a:xfrm>
            <a:custGeom>
              <a:avLst/>
              <a:gdLst/>
              <a:ahLst/>
              <a:cxnLst/>
              <a:rect l="l" t="t" r="r" b="b"/>
              <a:pathLst>
                <a:path w="2126714" h="119619">
                  <a:moveTo>
                    <a:pt x="0" y="0"/>
                  </a:moveTo>
                  <a:lnTo>
                    <a:pt x="2126714" y="0"/>
                  </a:lnTo>
                  <a:lnTo>
                    <a:pt x="2126714" y="119619"/>
                  </a:lnTo>
                  <a:lnTo>
                    <a:pt x="0" y="119619"/>
                  </a:lnTo>
                  <a:close/>
                </a:path>
              </a:pathLst>
            </a:custGeom>
            <a:solidFill>
              <a:srgbClr val="FFB83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319" y="1724862"/>
            <a:ext cx="4504041" cy="306908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49701" y="1749852"/>
            <a:ext cx="7204704" cy="3393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defTabSz="13716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b="1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Lập</a:t>
            </a:r>
            <a:r>
              <a:rPr lang="en-US" sz="33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nhóm: 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5 nhóm</a:t>
            </a:r>
          </a:p>
          <a:p>
            <a:pPr algn="just" defTabSz="13716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b="1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Nhiệm</a:t>
            </a:r>
            <a:r>
              <a:rPr lang="en-US" sz="33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b="1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vụ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algn="just" defTabSz="1371600">
              <a:lnSpc>
                <a:spcPct val="130000"/>
              </a:lnSpc>
              <a:defRPr/>
            </a:pP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+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Phân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công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nhóm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trưởng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thư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kí</a:t>
            </a:r>
            <a:endParaRPr lang="en-US" sz="33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algn="just" defTabSz="1371600">
              <a:lnSpc>
                <a:spcPct val="130000"/>
              </a:lnSpc>
              <a:defRPr/>
            </a:pP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+ Hoàn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thiện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từng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yêu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cầu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nhóm</a:t>
            </a:r>
            <a:endParaRPr lang="en-US" sz="33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algn="just" defTabSz="1371600">
              <a:lnSpc>
                <a:spcPct val="130000"/>
              </a:lnSpc>
              <a:defRPr/>
            </a:pP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+ Trình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bày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sản</a:t>
            </a:r>
            <a:r>
              <a:rPr lang="en-US" sz="33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3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phẩm</a:t>
            </a:r>
            <a:endParaRPr lang="en-US" sz="33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TextBox 28"/>
          <p:cNvSpPr txBox="1"/>
          <p:nvPr/>
        </p:nvSpPr>
        <p:spPr>
          <a:xfrm>
            <a:off x="2705442" y="599674"/>
            <a:ext cx="372292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133"/>
              </a:lnSpc>
            </a:pP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5920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214560" y="-31858"/>
            <a:ext cx="5455833" cy="136667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47054" y="139077"/>
            <a:ext cx="5303878" cy="1451236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2835622" y="405737"/>
            <a:ext cx="6272601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08" y="1904398"/>
            <a:ext cx="2889552" cy="18501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51871" y="1859151"/>
            <a:ext cx="74934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BÀI 2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ẽ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sơ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đồ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5561" y="1873393"/>
                <a:ext cx="1477007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+BC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561" y="1873393"/>
                <a:ext cx="1477007" cy="573940"/>
              </a:xfrm>
              <a:prstGeom prst="rect">
                <a:avLst/>
              </a:prstGeom>
              <a:blipFill>
                <a:blip r:embed="rId9"/>
                <a:stretch>
                  <a:fillRect l="-8678" t="-3191" r="-7025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251871" y="3086769"/>
            <a:ext cx="5093673" cy="2661300"/>
            <a:chOff x="5311090" y="2992583"/>
            <a:chExt cx="5093673" cy="2661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11090" y="2992583"/>
              <a:ext cx="5093673" cy="26613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9803782" y="3851564"/>
              <a:ext cx="2632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5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208738" y="-33649"/>
            <a:ext cx="5393896" cy="158876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44228" y="139002"/>
            <a:ext cx="5303878" cy="155825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2725279" y="574295"/>
            <a:ext cx="6272601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3313" y="2119499"/>
            <a:ext cx="101959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BÀI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TẬP 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VỀ </a:t>
            </a: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NHÀ</a:t>
            </a:r>
            <a:endParaRPr kumimoji="0" lang="en-US" sz="26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Cho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sơ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đồ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hàm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logic Y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như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Hình1.19.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xác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trạng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thái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lối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A,B,C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607" y="4061586"/>
            <a:ext cx="3948546" cy="250462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738517"/>
              </p:ext>
            </p:extLst>
          </p:nvPr>
        </p:nvGraphicFramePr>
        <p:xfrm>
          <a:off x="2138895" y="4126886"/>
          <a:ext cx="3766791" cy="2374024"/>
        </p:xfrm>
        <a:graphic>
          <a:graphicData uri="http://schemas.openxmlformats.org/drawingml/2006/table">
            <a:tbl>
              <a:tblPr firstRow="1" firstCol="1" bandRow="1"/>
              <a:tblGrid>
                <a:gridCol w="941067">
                  <a:extLst>
                    <a:ext uri="{9D8B030D-6E8A-4147-A177-3AD203B41FA5}">
                      <a16:colId xmlns:a16="http://schemas.microsoft.com/office/drawing/2014/main" val="1298177170"/>
                    </a:ext>
                  </a:extLst>
                </a:gridCol>
                <a:gridCol w="941908">
                  <a:extLst>
                    <a:ext uri="{9D8B030D-6E8A-4147-A177-3AD203B41FA5}">
                      <a16:colId xmlns:a16="http://schemas.microsoft.com/office/drawing/2014/main" val="3539001457"/>
                    </a:ext>
                  </a:extLst>
                </a:gridCol>
                <a:gridCol w="941908">
                  <a:extLst>
                    <a:ext uri="{9D8B030D-6E8A-4147-A177-3AD203B41FA5}">
                      <a16:colId xmlns:a16="http://schemas.microsoft.com/office/drawing/2014/main" val="1421559199"/>
                    </a:ext>
                  </a:extLst>
                </a:gridCol>
                <a:gridCol w="941908">
                  <a:extLst>
                    <a:ext uri="{9D8B030D-6E8A-4147-A177-3AD203B41FA5}">
                      <a16:colId xmlns:a16="http://schemas.microsoft.com/office/drawing/2014/main" val="741831449"/>
                    </a:ext>
                  </a:extLst>
                </a:gridCol>
              </a:tblGrid>
              <a:tr h="59350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Lối vào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Lối ra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10400"/>
                  </a:ext>
                </a:extLst>
              </a:tr>
              <a:tr h="593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452385"/>
                  </a:ext>
                </a:extLst>
              </a:tr>
              <a:tr h="593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107926"/>
                  </a:ext>
                </a:extLst>
              </a:tr>
              <a:tr h="593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866765" algn="l"/>
                        </a:tabLst>
                      </a:pPr>
                      <a:r>
                        <a:rPr lang="vi-VN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21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0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4.07407E-6 L 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502283" y="4484514"/>
            <a:ext cx="2723963" cy="2383467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618630">
            <a:off x="8837885" y="5323818"/>
            <a:ext cx="5063023" cy="428106"/>
            <a:chOff x="0" y="0"/>
            <a:chExt cx="2000207" cy="169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00207" cy="169128"/>
            </a:xfrm>
            <a:custGeom>
              <a:avLst/>
              <a:gdLst/>
              <a:ahLst/>
              <a:cxnLst/>
              <a:rect l="l" t="t" r="r" b="b"/>
              <a:pathLst>
                <a:path w="2000207" h="169128">
                  <a:moveTo>
                    <a:pt x="0" y="0"/>
                  </a:moveTo>
                  <a:lnTo>
                    <a:pt x="2000207" y="0"/>
                  </a:lnTo>
                  <a:lnTo>
                    <a:pt x="2000207" y="169128"/>
                  </a:lnTo>
                  <a:lnTo>
                    <a:pt x="0" y="169128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43000"/>
          </a:blip>
          <a:srcRect/>
          <a:stretch>
            <a:fillRect/>
          </a:stretch>
        </p:blipFill>
        <p:spPr>
          <a:xfrm rot="3621695">
            <a:off x="8867167" y="5512631"/>
            <a:ext cx="5332107" cy="25327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7181369">
            <a:off x="6296434" y="166788"/>
            <a:ext cx="5063023" cy="428106"/>
            <a:chOff x="0" y="0"/>
            <a:chExt cx="2000207" cy="1691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00207" cy="169128"/>
            </a:xfrm>
            <a:custGeom>
              <a:avLst/>
              <a:gdLst/>
              <a:ahLst/>
              <a:cxnLst/>
              <a:rect l="l" t="t" r="r" b="b"/>
              <a:pathLst>
                <a:path w="2000207" h="169128">
                  <a:moveTo>
                    <a:pt x="0" y="0"/>
                  </a:moveTo>
                  <a:lnTo>
                    <a:pt x="2000207" y="0"/>
                  </a:lnTo>
                  <a:lnTo>
                    <a:pt x="2000207" y="169128"/>
                  </a:lnTo>
                  <a:lnTo>
                    <a:pt x="0" y="169128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43000"/>
          </a:blip>
          <a:srcRect/>
          <a:stretch>
            <a:fillRect/>
          </a:stretch>
        </p:blipFill>
        <p:spPr>
          <a:xfrm rot="-7178304">
            <a:off x="5998067" y="152807"/>
            <a:ext cx="5332107" cy="25327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3651000">
            <a:off x="5797474" y="256632"/>
            <a:ext cx="5383246" cy="302785"/>
            <a:chOff x="0" y="0"/>
            <a:chExt cx="2126714" cy="1196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26714" cy="119619"/>
            </a:xfrm>
            <a:custGeom>
              <a:avLst/>
              <a:gdLst/>
              <a:ahLst/>
              <a:cxnLst/>
              <a:rect l="l" t="t" r="r" b="b"/>
              <a:pathLst>
                <a:path w="2126714" h="119619">
                  <a:moveTo>
                    <a:pt x="0" y="0"/>
                  </a:moveTo>
                  <a:lnTo>
                    <a:pt x="2126714" y="0"/>
                  </a:lnTo>
                  <a:lnTo>
                    <a:pt x="2126714" y="119619"/>
                  </a:lnTo>
                  <a:lnTo>
                    <a:pt x="0" y="119619"/>
                  </a:lnTo>
                  <a:close/>
                </a:path>
              </a:pathLst>
            </a:custGeom>
            <a:solidFill>
              <a:srgbClr val="FFB83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7971095" y="-949269"/>
            <a:ext cx="2723963" cy="2383467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7148999">
            <a:off x="9016622" y="5359294"/>
            <a:ext cx="5383246" cy="302785"/>
            <a:chOff x="0" y="0"/>
            <a:chExt cx="2126714" cy="1196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26714" cy="119619"/>
            </a:xfrm>
            <a:custGeom>
              <a:avLst/>
              <a:gdLst/>
              <a:ahLst/>
              <a:cxnLst/>
              <a:rect l="l" t="t" r="r" b="b"/>
              <a:pathLst>
                <a:path w="2126714" h="119619">
                  <a:moveTo>
                    <a:pt x="0" y="0"/>
                  </a:moveTo>
                  <a:lnTo>
                    <a:pt x="2126714" y="0"/>
                  </a:lnTo>
                  <a:lnTo>
                    <a:pt x="2126714" y="119619"/>
                  </a:lnTo>
                  <a:lnTo>
                    <a:pt x="0" y="119619"/>
                  </a:lnTo>
                  <a:close/>
                </a:path>
              </a:pathLst>
            </a:custGeom>
            <a:solidFill>
              <a:srgbClr val="FFB83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284246" y="952785"/>
            <a:ext cx="4516382" cy="458031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86593" y="1673892"/>
            <a:ext cx="3779519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smtClean="0">
                <a:ln>
                  <a:noFill/>
                </a:ln>
                <a:solidFill>
                  <a:srgbClr val="FFB8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PHIẾU</a:t>
            </a:r>
            <a:r>
              <a:rPr kumimoji="0" lang="en-US" sz="2400" b="1" u="none" strike="noStrike" kern="1200" cap="none" spc="0" normalizeH="0" noProof="0" smtClean="0">
                <a:ln>
                  <a:noFill/>
                </a:ln>
                <a:solidFill>
                  <a:srgbClr val="FFB8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HỌC TẬP SỐ 1</a:t>
            </a:r>
            <a:endParaRPr kumimoji="0" lang="en-US" sz="2400" b="1" u="none" strike="noStrike" kern="1200" cap="none" spc="0" normalizeH="0" baseline="0" noProof="0" smtClean="0">
              <a:ln>
                <a:noFill/>
              </a:ln>
              <a:solidFill>
                <a:srgbClr val="FFB83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đèn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Đ1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Đ2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K1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K2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414" y="2104897"/>
            <a:ext cx="3038318" cy="24380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02" y="2021568"/>
            <a:ext cx="3238588" cy="2521330"/>
          </a:xfrm>
          <a:prstGeom prst="rect">
            <a:avLst/>
          </a:prstGeom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03193"/>
              </p:ext>
            </p:extLst>
          </p:nvPr>
        </p:nvGraphicFramePr>
        <p:xfrm>
          <a:off x="566357" y="4684146"/>
          <a:ext cx="2857341" cy="1860765"/>
        </p:xfrm>
        <a:graphic>
          <a:graphicData uri="http://schemas.openxmlformats.org/drawingml/2006/table">
            <a:tbl>
              <a:tblPr firstRow="1" firstCol="1" bandRow="1"/>
              <a:tblGrid>
                <a:gridCol w="952447">
                  <a:extLst>
                    <a:ext uri="{9D8B030D-6E8A-4147-A177-3AD203B41FA5}">
                      <a16:colId xmlns:a16="http://schemas.microsoft.com/office/drawing/2014/main" val="1960705849"/>
                    </a:ext>
                  </a:extLst>
                </a:gridCol>
                <a:gridCol w="952447">
                  <a:extLst>
                    <a:ext uri="{9D8B030D-6E8A-4147-A177-3AD203B41FA5}">
                      <a16:colId xmlns:a16="http://schemas.microsoft.com/office/drawing/2014/main" val="118676980"/>
                    </a:ext>
                  </a:extLst>
                </a:gridCol>
                <a:gridCol w="952447">
                  <a:extLst>
                    <a:ext uri="{9D8B030D-6E8A-4147-A177-3AD203B41FA5}">
                      <a16:colId xmlns:a16="http://schemas.microsoft.com/office/drawing/2014/main" val="1541336979"/>
                    </a:ext>
                  </a:extLst>
                </a:gridCol>
              </a:tblGrid>
              <a:tr h="374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2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2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​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932743"/>
                  </a:ext>
                </a:extLst>
              </a:tr>
              <a:tr h="374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39693"/>
                  </a:ext>
                </a:extLst>
              </a:tr>
              <a:tr h="363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160296"/>
                  </a:ext>
                </a:extLst>
              </a:tr>
              <a:tr h="374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159606"/>
                  </a:ext>
                </a:extLst>
              </a:tr>
              <a:tr h="374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20029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68963"/>
              </p:ext>
            </p:extLst>
          </p:nvPr>
        </p:nvGraphicFramePr>
        <p:xfrm>
          <a:off x="4018241" y="4710960"/>
          <a:ext cx="2827667" cy="1860766"/>
        </p:xfrm>
        <a:graphic>
          <a:graphicData uri="http://schemas.openxmlformats.org/drawingml/2006/table">
            <a:tbl>
              <a:tblPr firstRow="1" firstCol="1" bandRow="1"/>
              <a:tblGrid>
                <a:gridCol w="968905">
                  <a:extLst>
                    <a:ext uri="{9D8B030D-6E8A-4147-A177-3AD203B41FA5}">
                      <a16:colId xmlns:a16="http://schemas.microsoft.com/office/drawing/2014/main" val="1459731948"/>
                    </a:ext>
                  </a:extLst>
                </a:gridCol>
                <a:gridCol w="856930">
                  <a:extLst>
                    <a:ext uri="{9D8B030D-6E8A-4147-A177-3AD203B41FA5}">
                      <a16:colId xmlns:a16="http://schemas.microsoft.com/office/drawing/2014/main" val="3595518074"/>
                    </a:ext>
                  </a:extLst>
                </a:gridCol>
                <a:gridCol w="1001832">
                  <a:extLst>
                    <a:ext uri="{9D8B030D-6E8A-4147-A177-3AD203B41FA5}">
                      <a16:colId xmlns:a16="http://schemas.microsoft.com/office/drawing/2014/main" val="713899381"/>
                    </a:ext>
                  </a:extLst>
                </a:gridCol>
              </a:tblGrid>
              <a:tr h="374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​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878203"/>
                  </a:ext>
                </a:extLst>
              </a:tr>
              <a:tr h="374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84374"/>
                  </a:ext>
                </a:extLst>
              </a:tr>
              <a:tr h="363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503534"/>
                  </a:ext>
                </a:extLst>
              </a:tr>
              <a:tr h="374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486388"/>
                  </a:ext>
                </a:extLst>
              </a:tr>
              <a:tr h="374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660880"/>
                  </a:ext>
                </a:extLst>
              </a:tr>
            </a:tbl>
          </a:graphicData>
        </a:graphic>
      </p:graphicFrame>
      <p:sp>
        <p:nvSpPr>
          <p:cNvPr id="35" name="TextBox 28"/>
          <p:cNvSpPr txBox="1"/>
          <p:nvPr/>
        </p:nvSpPr>
        <p:spPr>
          <a:xfrm>
            <a:off x="376800" y="1153929"/>
            <a:ext cx="3236454" cy="560538"/>
          </a:xfrm>
          <a:prstGeom prst="rect">
            <a:avLst/>
          </a:prstGeom>
          <a:solidFill>
            <a:srgbClr val="FFB83D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33"/>
              </a:lnSpc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31" name="TextBox 28"/>
          <p:cNvSpPr txBox="1"/>
          <p:nvPr/>
        </p:nvSpPr>
        <p:spPr>
          <a:xfrm>
            <a:off x="3649122" y="370783"/>
            <a:ext cx="357539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133"/>
              </a:lnSpc>
            </a:pP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E914E64-01E1-7A77-C099-B6DC35A84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22602"/>
              </p:ext>
            </p:extLst>
          </p:nvPr>
        </p:nvGraphicFramePr>
        <p:xfrm>
          <a:off x="2470469" y="5062365"/>
          <a:ext cx="954902" cy="1468032"/>
        </p:xfrm>
        <a:graphic>
          <a:graphicData uri="http://schemas.openxmlformats.org/drawingml/2006/table">
            <a:tbl>
              <a:tblPr firstRow="1" firstCol="1" bandRow="1"/>
              <a:tblGrid>
                <a:gridCol w="954902">
                  <a:extLst>
                    <a:ext uri="{9D8B030D-6E8A-4147-A177-3AD203B41FA5}">
                      <a16:colId xmlns:a16="http://schemas.microsoft.com/office/drawing/2014/main" val="2469061819"/>
                    </a:ext>
                  </a:extLst>
                </a:gridCol>
              </a:tblGrid>
              <a:tr h="367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tối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28890"/>
                  </a:ext>
                </a:extLst>
              </a:tr>
              <a:tr h="367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5426"/>
                  </a:ext>
                </a:extLst>
              </a:tr>
              <a:tr h="367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endParaRPr lang="en-US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40838"/>
                  </a:ext>
                </a:extLst>
              </a:tr>
              <a:tr h="367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5051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3BE84D5-E061-5F57-EBD1-624C83FBB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70750"/>
              </p:ext>
            </p:extLst>
          </p:nvPr>
        </p:nvGraphicFramePr>
        <p:xfrm>
          <a:off x="5849644" y="5091119"/>
          <a:ext cx="995645" cy="1468032"/>
        </p:xfrm>
        <a:graphic>
          <a:graphicData uri="http://schemas.openxmlformats.org/drawingml/2006/table">
            <a:tbl>
              <a:tblPr firstRow="1" firstCol="1" bandRow="1"/>
              <a:tblGrid>
                <a:gridCol w="995645">
                  <a:extLst>
                    <a:ext uri="{9D8B030D-6E8A-4147-A177-3AD203B41FA5}">
                      <a16:colId xmlns:a16="http://schemas.microsoft.com/office/drawing/2014/main" val="2469061819"/>
                    </a:ext>
                  </a:extLst>
                </a:gridCol>
              </a:tblGrid>
              <a:tr h="367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tối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28890"/>
                  </a:ext>
                </a:extLst>
              </a:tr>
              <a:tr h="367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tối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5426"/>
                  </a:ext>
                </a:extLst>
              </a:tr>
              <a:tr h="367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tối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40838"/>
                  </a:ext>
                </a:extLst>
              </a:tr>
              <a:tr h="367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5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7634" y="6137691"/>
            <a:ext cx="6776546" cy="81846"/>
          </a:xfrm>
          <a:prstGeom prst="line">
            <a:avLst/>
          </a:prstGeom>
          <a:ln w="123825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9502283" y="4484514"/>
            <a:ext cx="2723963" cy="2383467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618630">
            <a:off x="8837885" y="5323818"/>
            <a:ext cx="5063023" cy="428106"/>
            <a:chOff x="0" y="0"/>
            <a:chExt cx="2000207" cy="169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00207" cy="169128"/>
            </a:xfrm>
            <a:custGeom>
              <a:avLst/>
              <a:gdLst/>
              <a:ahLst/>
              <a:cxnLst/>
              <a:rect l="l" t="t" r="r" b="b"/>
              <a:pathLst>
                <a:path w="2000207" h="169128">
                  <a:moveTo>
                    <a:pt x="0" y="0"/>
                  </a:moveTo>
                  <a:lnTo>
                    <a:pt x="2000207" y="0"/>
                  </a:lnTo>
                  <a:lnTo>
                    <a:pt x="2000207" y="169128"/>
                  </a:lnTo>
                  <a:lnTo>
                    <a:pt x="0" y="169128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43000"/>
          </a:blip>
          <a:srcRect/>
          <a:stretch>
            <a:fillRect/>
          </a:stretch>
        </p:blipFill>
        <p:spPr>
          <a:xfrm rot="3621695">
            <a:off x="8867167" y="5512631"/>
            <a:ext cx="5332107" cy="25327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7181369">
            <a:off x="6296434" y="166788"/>
            <a:ext cx="5063023" cy="428106"/>
            <a:chOff x="0" y="0"/>
            <a:chExt cx="2000207" cy="1691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00207" cy="169128"/>
            </a:xfrm>
            <a:custGeom>
              <a:avLst/>
              <a:gdLst/>
              <a:ahLst/>
              <a:cxnLst/>
              <a:rect l="l" t="t" r="r" b="b"/>
              <a:pathLst>
                <a:path w="2000207" h="169128">
                  <a:moveTo>
                    <a:pt x="0" y="0"/>
                  </a:moveTo>
                  <a:lnTo>
                    <a:pt x="2000207" y="0"/>
                  </a:lnTo>
                  <a:lnTo>
                    <a:pt x="2000207" y="169128"/>
                  </a:lnTo>
                  <a:lnTo>
                    <a:pt x="0" y="169128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43000"/>
          </a:blip>
          <a:srcRect/>
          <a:stretch>
            <a:fillRect/>
          </a:stretch>
        </p:blipFill>
        <p:spPr>
          <a:xfrm rot="-7178304">
            <a:off x="5998067" y="152807"/>
            <a:ext cx="5332107" cy="25327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3651000">
            <a:off x="5797474" y="256632"/>
            <a:ext cx="5383246" cy="302785"/>
            <a:chOff x="0" y="0"/>
            <a:chExt cx="2126714" cy="1196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26714" cy="119619"/>
            </a:xfrm>
            <a:custGeom>
              <a:avLst/>
              <a:gdLst/>
              <a:ahLst/>
              <a:cxnLst/>
              <a:rect l="l" t="t" r="r" b="b"/>
              <a:pathLst>
                <a:path w="2126714" h="119619">
                  <a:moveTo>
                    <a:pt x="0" y="0"/>
                  </a:moveTo>
                  <a:lnTo>
                    <a:pt x="2126714" y="0"/>
                  </a:lnTo>
                  <a:lnTo>
                    <a:pt x="2126714" y="119619"/>
                  </a:lnTo>
                  <a:lnTo>
                    <a:pt x="0" y="119619"/>
                  </a:lnTo>
                  <a:close/>
                </a:path>
              </a:pathLst>
            </a:custGeom>
            <a:solidFill>
              <a:srgbClr val="FFB83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7971095" y="-949269"/>
            <a:ext cx="2723963" cy="2383467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7148999">
            <a:off x="9016622" y="5359294"/>
            <a:ext cx="5383246" cy="302785"/>
            <a:chOff x="0" y="0"/>
            <a:chExt cx="2126714" cy="1196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26714" cy="119619"/>
            </a:xfrm>
            <a:custGeom>
              <a:avLst/>
              <a:gdLst/>
              <a:ahLst/>
              <a:cxnLst/>
              <a:rect l="l" t="t" r="r" b="b"/>
              <a:pathLst>
                <a:path w="2126714" h="119619">
                  <a:moveTo>
                    <a:pt x="0" y="0"/>
                  </a:moveTo>
                  <a:lnTo>
                    <a:pt x="2126714" y="0"/>
                  </a:lnTo>
                  <a:lnTo>
                    <a:pt x="2126714" y="119619"/>
                  </a:lnTo>
                  <a:lnTo>
                    <a:pt x="0" y="119619"/>
                  </a:lnTo>
                  <a:close/>
                </a:path>
              </a:pathLst>
            </a:custGeom>
            <a:solidFill>
              <a:srgbClr val="FFB83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7401" y="999347"/>
            <a:ext cx="95141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VIII: ĐIỆN TỬ SỐ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37634" y="2526179"/>
            <a:ext cx="95141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028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28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 HIỆU SỐ VÀ 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CỔNG LOGIC CƠ BẢN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795" y="2315919"/>
            <a:ext cx="4984281" cy="18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7095" y="1064861"/>
            <a:ext cx="1421926" cy="14219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4571" y="2851870"/>
            <a:ext cx="1349499" cy="134949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11562" y="1201664"/>
            <a:ext cx="1149243" cy="114924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4125" y="2965136"/>
            <a:ext cx="1149243" cy="114924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8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0531" y="1405304"/>
            <a:ext cx="802481" cy="7018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8461" y="3179554"/>
            <a:ext cx="646899" cy="64689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426567" y="1469415"/>
            <a:ext cx="6327255" cy="3413559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6739953" y="1749350"/>
            <a:ext cx="5700484" cy="2780514"/>
            <a:chOff x="0" y="0"/>
            <a:chExt cx="2153418" cy="140738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53418" cy="1407387"/>
            </a:xfrm>
            <a:custGeom>
              <a:avLst/>
              <a:gdLst/>
              <a:ahLst/>
              <a:cxnLst/>
              <a:rect l="l" t="t" r="r" b="b"/>
              <a:pathLst>
                <a:path w="2153418" h="1407387">
                  <a:moveTo>
                    <a:pt x="0" y="0"/>
                  </a:moveTo>
                  <a:lnTo>
                    <a:pt x="2153418" y="0"/>
                  </a:lnTo>
                  <a:lnTo>
                    <a:pt x="2153418" y="1407387"/>
                  </a:lnTo>
                  <a:lnTo>
                    <a:pt x="0" y="1407387"/>
                  </a:lnTo>
                  <a:close/>
                </a:path>
              </a:pathLst>
            </a:custGeom>
            <a:solidFill>
              <a:srgbClr val="02869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880531" y="6341180"/>
            <a:ext cx="5859422" cy="0"/>
          </a:xfrm>
          <a:prstGeom prst="line">
            <a:avLst/>
          </a:prstGeom>
          <a:ln w="123825" cap="flat">
            <a:solidFill>
              <a:srgbClr val="FFB8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7286079" y="2667330"/>
            <a:ext cx="4905921" cy="595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133"/>
              </a:lnSpc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57628" y="1038542"/>
            <a:ext cx="3852262" cy="123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208339" y="3233185"/>
            <a:ext cx="4072801" cy="5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767" y="4743450"/>
            <a:ext cx="1129581" cy="1129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095" y="4566452"/>
            <a:ext cx="1487672" cy="1467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560" y="4957689"/>
            <a:ext cx="804742" cy="701101"/>
          </a:xfrm>
          <a:prstGeom prst="rect">
            <a:avLst/>
          </a:prstGeom>
        </p:spPr>
      </p:pic>
      <p:sp>
        <p:nvSpPr>
          <p:cNvPr id="25" name="TextBox 29"/>
          <p:cNvSpPr txBox="1"/>
          <p:nvPr/>
        </p:nvSpPr>
        <p:spPr>
          <a:xfrm>
            <a:off x="2208339" y="4929357"/>
            <a:ext cx="4805758" cy="5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logic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I. TÍN HIỆU SỐ VÀ CÁC THAM SỐ ĐẶC TRƯNG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125F6D-1D01-4C1B-BD6C-F9A96E0FF822}"/>
              </a:ext>
            </a:extLst>
          </p:cNvPr>
          <p:cNvSpPr/>
          <p:nvPr/>
        </p:nvSpPr>
        <p:spPr>
          <a:xfrm>
            <a:off x="1987568" y="4847179"/>
            <a:ext cx="9800758" cy="181121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54EEC5-9826-47A0-9185-827BAD52656C}"/>
              </a:ext>
            </a:extLst>
          </p:cNvPr>
          <p:cNvSpPr/>
          <p:nvPr/>
        </p:nvSpPr>
        <p:spPr>
          <a:xfrm rot="16200000">
            <a:off x="1378741" y="5456006"/>
            <a:ext cx="1811213" cy="5935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2000" b="1" dirty="0">
              <a:solidFill>
                <a:prstClr val="white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7040" y="5037297"/>
            <a:ext cx="82755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VN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1339" y="885929"/>
            <a:ext cx="886914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số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60" y="5174579"/>
            <a:ext cx="957155" cy="957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797" y="3892734"/>
            <a:ext cx="701101" cy="8169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777041" y="3774276"/>
            <a:ext cx="8275583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600" i="1" dirty="0">
              <a:solidFill>
                <a:srgbClr val="C00000"/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32523" y="1595398"/>
            <a:ext cx="5859477" cy="2260507"/>
            <a:chOff x="6028791" y="2053912"/>
            <a:chExt cx="5859477" cy="226050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6083" y="2125765"/>
              <a:ext cx="5822185" cy="218865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525769" y="2242131"/>
              <a:ext cx="23145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9400" y="2712260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15771" y="2712260"/>
              <a:ext cx="338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47589" y="2712813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96824" y="2722493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51021" y="3311112"/>
              <a:ext cx="378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71193" y="3311113"/>
              <a:ext cx="378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89356" y="3311112"/>
              <a:ext cx="318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23269" y="3297216"/>
              <a:ext cx="378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28792" y="3420327"/>
              <a:ext cx="66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57056" y="2855755"/>
              <a:ext cx="510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5v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82587" y="3782154"/>
              <a:ext cx="11888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Thời</a:t>
              </a:r>
              <a:r>
                <a:rPr lang="en-US" sz="2000" dirty="0"/>
                <a:t> </a:t>
              </a:r>
              <a:r>
                <a:rPr lang="en-US" sz="2000" dirty="0" err="1"/>
                <a:t>gian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28791" y="2053912"/>
              <a:ext cx="13429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Điện</a:t>
              </a:r>
              <a:r>
                <a:rPr lang="en-US" sz="2000" dirty="0"/>
                <a:t> </a:t>
              </a:r>
              <a:r>
                <a:rPr lang="en-US" sz="2000" dirty="0" err="1"/>
                <a:t>áp</a:t>
              </a:r>
              <a:endParaRPr lang="en-US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7868" y="1467196"/>
            <a:ext cx="5893452" cy="2305401"/>
            <a:chOff x="227868" y="1467196"/>
            <a:chExt cx="5893452" cy="2305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868" y="1520342"/>
              <a:ext cx="5893452" cy="200377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831240" y="3372487"/>
              <a:ext cx="11888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Thời</a:t>
              </a:r>
              <a:r>
                <a:rPr lang="en-US" sz="2000" dirty="0"/>
                <a:t> </a:t>
              </a:r>
              <a:r>
                <a:rPr lang="en-US" sz="2000" dirty="0" err="1"/>
                <a:t>gian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347" y="1467196"/>
              <a:ext cx="15654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Dòng</a:t>
              </a:r>
              <a:r>
                <a:rPr lang="en-US" sz="2000" dirty="0"/>
                <a:t> </a:t>
              </a:r>
              <a:r>
                <a:rPr lang="en-US" sz="2000" dirty="0" err="1"/>
                <a:t>điện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0322" y="3022945"/>
              <a:ext cx="2855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36893" y="3076894"/>
              <a:ext cx="46971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8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I. TÍN HIỆU SỐ VÀ CÁC THAM SỐ ĐẶC TRƯNG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2362" y="4349244"/>
            <a:ext cx="500253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21.3. Bit </a:t>
            </a:r>
            <a:r>
              <a:rPr kumimoji="0" lang="en-US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bit.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1340" y="870625"/>
            <a:ext cx="8869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tham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trưng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82" y="2590040"/>
            <a:ext cx="5094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bit (0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thường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82" y="1756433"/>
            <a:ext cx="48091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a)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Bit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mức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áp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0" y="2085850"/>
            <a:ext cx="5724046" cy="2220534"/>
            <a:chOff x="6096000" y="2085850"/>
            <a:chExt cx="5724046" cy="22205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085850"/>
              <a:ext cx="5724046" cy="222053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07365" y="2562412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10909" y="2562412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85318" y="2562412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563271" y="2562411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49683" y="3467203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63371" y="3467203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849101" y="3467202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4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I. TÍN HIỆU SỐ VÀ CÁC THAM SỐ ĐẶC TRƯNG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1340" y="870625"/>
            <a:ext cx="8869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83" y="2590040"/>
            <a:ext cx="47883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bit (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bit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bit/s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 (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</a:t>
            </a: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		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=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1/R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(s)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82" y="1756433"/>
            <a:ext cx="8869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Tốc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khoảng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bit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756433"/>
            <a:ext cx="5985164" cy="2948895"/>
            <a:chOff x="6028791" y="2053912"/>
            <a:chExt cx="5859477" cy="2679991"/>
          </a:xfrm>
        </p:grpSpPr>
        <p:sp>
          <p:nvSpPr>
            <p:cNvPr id="12" name="Rectangle 11"/>
            <p:cNvSpPr/>
            <p:nvPr/>
          </p:nvSpPr>
          <p:spPr>
            <a:xfrm>
              <a:off x="6539398" y="4226072"/>
              <a:ext cx="500253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21.4. </a:t>
              </a: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Tốc</a:t>
              </a:r>
              <a:r>
                <a:rPr kumimoji="0" lang="en-US" sz="1800" b="0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độ</a:t>
              </a:r>
              <a:r>
                <a:rPr kumimoji="0" lang="en-US" sz="1800" b="0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it </a:t>
              </a: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khoảng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bit.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6083" y="2125765"/>
              <a:ext cx="5822185" cy="218865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25769" y="2195103"/>
              <a:ext cx="2314575" cy="4755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  <a:r>
                <a:rPr lang="en-US" sz="2800" dirty="0"/>
                <a:t>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29400" y="2712260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15771" y="2712260"/>
              <a:ext cx="338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47589" y="2712813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96824" y="2722493"/>
              <a:ext cx="385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51021" y="3311112"/>
              <a:ext cx="378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71193" y="3311113"/>
              <a:ext cx="378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89356" y="3311112"/>
              <a:ext cx="318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23269" y="3297216"/>
              <a:ext cx="378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8792" y="3420327"/>
              <a:ext cx="66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0v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66083" y="2858945"/>
              <a:ext cx="510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5v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582587" y="3782154"/>
              <a:ext cx="11888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Thời</a:t>
              </a:r>
              <a:r>
                <a:rPr lang="en-US" sz="2000" dirty="0"/>
                <a:t> </a:t>
              </a:r>
              <a:r>
                <a:rPr lang="en-US" sz="2000" dirty="0" err="1"/>
                <a:t>gian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28791" y="2053912"/>
              <a:ext cx="13429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Điện</a:t>
              </a:r>
              <a:r>
                <a:rPr lang="en-US" sz="2000" dirty="0"/>
                <a:t> </a:t>
              </a:r>
              <a:r>
                <a:rPr lang="en-US" sz="2000" dirty="0" err="1"/>
                <a:t>áp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67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83088"/>
            <a:ext cx="12192000" cy="640393"/>
          </a:xfrm>
          <a:prstGeom prst="rect">
            <a:avLst/>
          </a:prstGeom>
          <a:solidFill>
            <a:srgbClr val="08699F"/>
          </a:solidFill>
          <a:ln>
            <a:solidFill>
              <a:srgbClr val="08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II. KHÁI NIỆM CỔNG LOGIC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03" y="736455"/>
            <a:ext cx="1175219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kumimoji="0" lang="en-US" sz="260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26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i="1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260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6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VN" sz="26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60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30" y="2496647"/>
            <a:ext cx="2491465" cy="1776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37" y="2496647"/>
            <a:ext cx="2506495" cy="179500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757007" y="4196147"/>
            <a:ext cx="3920644" cy="261247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830879" y="4245528"/>
            <a:ext cx="3850388" cy="261247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1580"/>
              </p:ext>
            </p:extLst>
          </p:nvPr>
        </p:nvGraphicFramePr>
        <p:xfrm>
          <a:off x="3782291" y="5056910"/>
          <a:ext cx="651164" cy="1648692"/>
        </p:xfrm>
        <a:graphic>
          <a:graphicData uri="http://schemas.openxmlformats.org/drawingml/2006/table">
            <a:tbl>
              <a:tblPr firstRow="1" firstCol="1" bandRow="1"/>
              <a:tblGrid>
                <a:gridCol w="651164">
                  <a:extLst>
                    <a:ext uri="{9D8B030D-6E8A-4147-A177-3AD203B41FA5}">
                      <a16:colId xmlns:a16="http://schemas.microsoft.com/office/drawing/2014/main" val="2469061819"/>
                    </a:ext>
                  </a:extLst>
                </a:gridCol>
              </a:tblGrid>
              <a:tr h="41217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28890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5426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40838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5051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98615"/>
              </p:ext>
            </p:extLst>
          </p:nvPr>
        </p:nvGraphicFramePr>
        <p:xfrm>
          <a:off x="8839200" y="5104510"/>
          <a:ext cx="678873" cy="1601092"/>
        </p:xfrm>
        <a:graphic>
          <a:graphicData uri="http://schemas.openxmlformats.org/drawingml/2006/table">
            <a:tbl>
              <a:tblPr firstRow="1" firstCol="1" bandRow="1"/>
              <a:tblGrid>
                <a:gridCol w="678873">
                  <a:extLst>
                    <a:ext uri="{9D8B030D-6E8A-4147-A177-3AD203B41FA5}">
                      <a16:colId xmlns:a16="http://schemas.microsoft.com/office/drawing/2014/main" val="2469061819"/>
                    </a:ext>
                  </a:extLst>
                </a:gridCol>
              </a:tblGrid>
              <a:tr h="397745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28890"/>
                  </a:ext>
                </a:extLst>
              </a:tr>
              <a:tr h="397745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5426"/>
                  </a:ext>
                </a:extLst>
              </a:tr>
              <a:tr h="397745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40838"/>
                  </a:ext>
                </a:extLst>
              </a:tr>
              <a:tr h="407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5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8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1176</Words>
  <Application>Microsoft Office PowerPoint</Application>
  <PresentationFormat>Widescreen</PresentationFormat>
  <Paragraphs>324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#9Slide03 Roboto Medium</vt:lpstr>
      <vt:lpstr>Arial</vt:lpstr>
      <vt:lpstr>Bebas Neue</vt:lpstr>
      <vt:lpstr>Calibri</vt:lpstr>
      <vt:lpstr>Cambria Math</vt:lpstr>
      <vt:lpstr>Open Sans</vt:lpstr>
      <vt:lpstr>Patrick Hand</vt:lpstr>
      <vt:lpstr>Times New Roman</vt:lpstr>
      <vt:lpstr>Wingdings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108</cp:revision>
  <dcterms:created xsi:type="dcterms:W3CDTF">2024-07-07T12:50:09Z</dcterms:created>
  <dcterms:modified xsi:type="dcterms:W3CDTF">2024-07-15T06:51:53Z</dcterms:modified>
</cp:coreProperties>
</file>