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10287000" cx="18288000"/>
  <p:notesSz cx="6858000" cy="9144000"/>
  <p:embeddedFontLst>
    <p:embeddedFont>
      <p:font typeface="Gill Sans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gP8Cmd8ZCEuF7YwAUHwjQESFCM7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MINH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F8EBF5E-D73F-46BD-B74B-154291D59A86}">
  <a:tblStyle styleId="{DF8EBF5E-D73F-46BD-B74B-154291D59A86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F1"/>
          </a:solidFill>
        </a:fill>
      </a:tcStyle>
    </a:wholeTbl>
    <a:band1H>
      <a:tcTxStyle/>
      <a:tcStyle>
        <a:fill>
          <a:solidFill>
            <a:srgbClr val="CED2E2"/>
          </a:solidFill>
        </a:fill>
      </a:tcStyle>
    </a:band1H>
    <a:band2H>
      <a:tcTxStyle/>
    </a:band2H>
    <a:band1V>
      <a:tcTxStyle/>
      <a:tcStyle>
        <a:fill>
          <a:solidFill>
            <a:srgbClr val="CED2E2"/>
          </a:solidFill>
        </a:fill>
      </a:tcStyle>
    </a:band1V>
    <a:band2V>
      <a:tcTxStyle/>
    </a:band2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GillSans-bold.fntdata"/><Relationship Id="rId27" Type="http://schemas.openxmlformats.org/officeDocument/2006/relationships/font" Target="fonts/GillSans-regular.fntdata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29" Type="http://customschemas.google.com/relationships/presentationmetadata" Target="meta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10-14T03:03:07.136">
    <p:pos x="11505" y="-105"/>
    <p:text/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iAKNhu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0" name="Google Shape;30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3" name="Google Shape;313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6" name="Google Shape;33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1" name="Google Shape;41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9" name="Google Shape;13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9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9"/>
          <p:cNvSpPr txBox="1"/>
          <p:nvPr>
            <p:ph idx="11" type="ftr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9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8"/>
          <p:cNvSpPr txBox="1"/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58"/>
          <p:cNvSpPr txBox="1"/>
          <p:nvPr>
            <p:ph idx="1" type="body"/>
          </p:nvPr>
        </p:nvSpPr>
        <p:spPr>
          <a:xfrm rot="5400000">
            <a:off x="6791866" y="-1590898"/>
            <a:ext cx="5175920" cy="14404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58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58"/>
          <p:cNvSpPr txBox="1"/>
          <p:nvPr>
            <p:ph idx="11" type="ftr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58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2" name="Google Shape;92;p58"/>
          <p:cNvCxnSpPr/>
          <p:nvPr/>
        </p:nvCxnSpPr>
        <p:spPr>
          <a:xfrm>
            <a:off x="2180844" y="2770632"/>
            <a:ext cx="1441128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9"/>
          <p:cNvSpPr txBox="1"/>
          <p:nvPr>
            <p:ph type="title"/>
          </p:nvPr>
        </p:nvSpPr>
        <p:spPr>
          <a:xfrm rot="5400000">
            <a:off x="11875557" y="3481570"/>
            <a:ext cx="6989834" cy="2423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59"/>
          <p:cNvSpPr txBox="1"/>
          <p:nvPr>
            <p:ph idx="1" type="body"/>
          </p:nvPr>
        </p:nvSpPr>
        <p:spPr>
          <a:xfrm rot="5400000">
            <a:off x="4543713" y="-1178246"/>
            <a:ext cx="6989834" cy="11743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59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59"/>
          <p:cNvSpPr txBox="1"/>
          <p:nvPr>
            <p:ph idx="11" type="ftr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9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9" name="Google Shape;99;p59"/>
          <p:cNvCxnSpPr/>
          <p:nvPr/>
        </p:nvCxnSpPr>
        <p:spPr>
          <a:xfrm>
            <a:off x="14158667" y="1198460"/>
            <a:ext cx="0" cy="6989834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0"/>
          <p:cNvSpPr txBox="1"/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11" type="ftr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0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Google Shape;27;p50"/>
          <p:cNvCxnSpPr/>
          <p:nvPr/>
        </p:nvCxnSpPr>
        <p:spPr>
          <a:xfrm>
            <a:off x="2180844" y="2770632"/>
            <a:ext cx="1441128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1"/>
          <p:cNvSpPr txBox="1"/>
          <p:nvPr>
            <p:ph type="ctrTitle"/>
          </p:nvPr>
        </p:nvSpPr>
        <p:spPr>
          <a:xfrm>
            <a:off x="3626669" y="1203448"/>
            <a:ext cx="12955610" cy="381214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0"/>
              <a:buFont typeface="Gill Sans"/>
              <a:buNone/>
              <a:defRPr sz="99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1"/>
          <p:cNvSpPr txBox="1"/>
          <p:nvPr>
            <p:ph idx="1" type="subTitle"/>
          </p:nvPr>
        </p:nvSpPr>
        <p:spPr>
          <a:xfrm>
            <a:off x="3626670" y="5296807"/>
            <a:ext cx="12955608" cy="14664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 b="0" sz="2700" cap="none">
                <a:solidFill>
                  <a:schemeClr val="dk1"/>
                </a:solidFill>
              </a:defRPr>
            </a:lvl1pPr>
            <a:lvl2pPr lvl="1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51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1"/>
          <p:cNvSpPr txBox="1"/>
          <p:nvPr>
            <p:ph idx="11" type="ftr"/>
          </p:nvPr>
        </p:nvSpPr>
        <p:spPr>
          <a:xfrm>
            <a:off x="3624751" y="493961"/>
            <a:ext cx="74608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1"/>
          <p:cNvSpPr txBox="1"/>
          <p:nvPr>
            <p:ph idx="12" type="sldNum"/>
          </p:nvPr>
        </p:nvSpPr>
        <p:spPr>
          <a:xfrm>
            <a:off x="2156497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51"/>
          <p:cNvCxnSpPr/>
          <p:nvPr/>
        </p:nvCxnSpPr>
        <p:spPr>
          <a:xfrm>
            <a:off x="3626670" y="5292813"/>
            <a:ext cx="12955608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2"/>
          <p:cNvSpPr txBox="1"/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2"/>
          <p:cNvSpPr txBox="1"/>
          <p:nvPr>
            <p:ph idx="1" type="body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2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2"/>
          <p:cNvSpPr txBox="1"/>
          <p:nvPr>
            <p:ph idx="11" type="ftr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2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52"/>
          <p:cNvCxnSpPr/>
          <p:nvPr/>
        </p:nvCxnSpPr>
        <p:spPr>
          <a:xfrm>
            <a:off x="2180844" y="2770632"/>
            <a:ext cx="1441128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3"/>
          <p:cNvSpPr txBox="1"/>
          <p:nvPr>
            <p:ph type="title"/>
          </p:nvPr>
        </p:nvSpPr>
        <p:spPr>
          <a:xfrm>
            <a:off x="2181359" y="2634195"/>
            <a:ext cx="12964731" cy="2831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ill San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3"/>
          <p:cNvSpPr txBox="1"/>
          <p:nvPr>
            <p:ph idx="1" type="body"/>
          </p:nvPr>
        </p:nvSpPr>
        <p:spPr>
          <a:xfrm>
            <a:off x="2181359" y="5709293"/>
            <a:ext cx="12945669" cy="1519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 sz="27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  <a:defRPr sz="27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5" name="Google Shape;45;p53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53"/>
          <p:cNvSpPr txBox="1"/>
          <p:nvPr>
            <p:ph idx="11" type="ftr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3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8" name="Google Shape;48;p53"/>
          <p:cNvCxnSpPr/>
          <p:nvPr/>
        </p:nvCxnSpPr>
        <p:spPr>
          <a:xfrm>
            <a:off x="2181359" y="5707478"/>
            <a:ext cx="12945669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4"/>
          <p:cNvSpPr txBox="1"/>
          <p:nvPr>
            <p:ph type="title"/>
          </p:nvPr>
        </p:nvSpPr>
        <p:spPr>
          <a:xfrm>
            <a:off x="2173826" y="1207334"/>
            <a:ext cx="14408453" cy="15889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4"/>
          <p:cNvSpPr txBox="1"/>
          <p:nvPr>
            <p:ph idx="1" type="body"/>
          </p:nvPr>
        </p:nvSpPr>
        <p:spPr>
          <a:xfrm>
            <a:off x="2170997" y="3016318"/>
            <a:ext cx="6967728" cy="51728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54"/>
          <p:cNvSpPr txBox="1"/>
          <p:nvPr>
            <p:ph idx="2" type="body"/>
          </p:nvPr>
        </p:nvSpPr>
        <p:spPr>
          <a:xfrm>
            <a:off x="9620657" y="3026015"/>
            <a:ext cx="6967728" cy="5162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54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4"/>
          <p:cNvSpPr txBox="1"/>
          <p:nvPr>
            <p:ph idx="11" type="ftr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4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54"/>
          <p:cNvCxnSpPr/>
          <p:nvPr/>
        </p:nvCxnSpPr>
        <p:spPr>
          <a:xfrm>
            <a:off x="2180844" y="2770632"/>
            <a:ext cx="1441128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5"/>
          <p:cNvSpPr txBox="1"/>
          <p:nvPr>
            <p:ph type="title"/>
          </p:nvPr>
        </p:nvSpPr>
        <p:spPr>
          <a:xfrm>
            <a:off x="2170787" y="1206245"/>
            <a:ext cx="14411492" cy="1584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5"/>
          <p:cNvSpPr txBox="1"/>
          <p:nvPr>
            <p:ph idx="1" type="body"/>
          </p:nvPr>
        </p:nvSpPr>
        <p:spPr>
          <a:xfrm>
            <a:off x="2170787" y="3029324"/>
            <a:ext cx="6967728" cy="12029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3300"/>
              <a:buNone/>
              <a:defRPr b="0" sz="33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000"/>
              <a:buNone/>
              <a:defRPr b="1" sz="3000"/>
            </a:lvl2pPr>
            <a:lvl3pPr indent="-2286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  <a:defRPr b="1" sz="2700"/>
            </a:lvl3pPr>
            <a:lvl4pPr indent="-2286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4pPr>
            <a:lvl5pPr indent="-2286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5pPr>
            <a:lvl6pPr indent="-2286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6pPr>
            <a:lvl7pPr indent="-2286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7pPr>
            <a:lvl8pPr indent="-2286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8pPr>
            <a:lvl9pPr indent="-2286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60" name="Google Shape;60;p55"/>
          <p:cNvSpPr txBox="1"/>
          <p:nvPr>
            <p:ph idx="2" type="body"/>
          </p:nvPr>
        </p:nvSpPr>
        <p:spPr>
          <a:xfrm>
            <a:off x="2170787" y="4236404"/>
            <a:ext cx="6967728" cy="39666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55"/>
          <p:cNvSpPr txBox="1"/>
          <p:nvPr>
            <p:ph idx="3" type="body"/>
          </p:nvPr>
        </p:nvSpPr>
        <p:spPr>
          <a:xfrm>
            <a:off x="9618543" y="3034505"/>
            <a:ext cx="6967728" cy="12033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3300"/>
              <a:buNone/>
              <a:defRPr b="0" sz="3300" cap="none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3000"/>
              <a:buNone/>
              <a:defRPr b="1" sz="3000"/>
            </a:lvl2pPr>
            <a:lvl3pPr indent="-2286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700"/>
              <a:buNone/>
              <a:defRPr b="1" sz="2700"/>
            </a:lvl3pPr>
            <a:lvl4pPr indent="-2286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4pPr>
            <a:lvl5pPr indent="-2286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5pPr>
            <a:lvl6pPr indent="-2286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6pPr>
            <a:lvl7pPr indent="-2286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7pPr>
            <a:lvl8pPr indent="-2286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8pPr>
            <a:lvl9pPr indent="-2286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400"/>
              <a:buNone/>
              <a:defRPr b="1" sz="2400"/>
            </a:lvl9pPr>
          </a:lstStyle>
          <a:p/>
        </p:txBody>
      </p:sp>
      <p:sp>
        <p:nvSpPr>
          <p:cNvPr id="62" name="Google Shape;62;p55"/>
          <p:cNvSpPr txBox="1"/>
          <p:nvPr>
            <p:ph idx="4" type="body"/>
          </p:nvPr>
        </p:nvSpPr>
        <p:spPr>
          <a:xfrm>
            <a:off x="9618543" y="4232237"/>
            <a:ext cx="6967728" cy="39560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55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5"/>
          <p:cNvSpPr txBox="1"/>
          <p:nvPr>
            <p:ph idx="11" type="ftr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55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6" name="Google Shape;66;p55"/>
          <p:cNvCxnSpPr/>
          <p:nvPr/>
        </p:nvCxnSpPr>
        <p:spPr>
          <a:xfrm>
            <a:off x="2180844" y="2770632"/>
            <a:ext cx="14411283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6"/>
          <p:cNvSpPr txBox="1"/>
          <p:nvPr>
            <p:ph type="title"/>
          </p:nvPr>
        </p:nvSpPr>
        <p:spPr>
          <a:xfrm>
            <a:off x="2167007" y="1198460"/>
            <a:ext cx="4909649" cy="33706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ill San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6"/>
          <p:cNvSpPr txBox="1"/>
          <p:nvPr>
            <p:ph idx="1" type="body"/>
          </p:nvPr>
        </p:nvSpPr>
        <p:spPr>
          <a:xfrm>
            <a:off x="7565571" y="1198461"/>
            <a:ext cx="9018705" cy="6988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56"/>
          <p:cNvSpPr txBox="1"/>
          <p:nvPr>
            <p:ph idx="2" type="body"/>
          </p:nvPr>
        </p:nvSpPr>
        <p:spPr>
          <a:xfrm>
            <a:off x="2167007" y="4808237"/>
            <a:ext cx="4912520" cy="337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400"/>
              <a:buNone/>
              <a:defRPr sz="2400"/>
            </a:lvl1pPr>
            <a:lvl2pPr indent="-2286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/>
            </a:lvl2pPr>
            <a:lvl3pPr indent="-2286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4pPr>
            <a:lvl5pPr indent="-2286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5pPr>
            <a:lvl6pPr indent="-2286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6pPr>
            <a:lvl7pPr indent="-2286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7pPr>
            <a:lvl8pPr indent="-2286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8pPr>
            <a:lvl9pPr indent="-2286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71" name="Google Shape;71;p56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6"/>
          <p:cNvSpPr txBox="1"/>
          <p:nvPr>
            <p:ph idx="11" type="ftr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6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4" name="Google Shape;74;p56"/>
          <p:cNvCxnSpPr/>
          <p:nvPr/>
        </p:nvCxnSpPr>
        <p:spPr>
          <a:xfrm>
            <a:off x="2172420" y="4808237"/>
            <a:ext cx="4904235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5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77" name="Google Shape;77;p5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sx="98000" rotWithShape="0" algn="tl" dir="4740000" dist="228600" sy="98000">
                <a:srgbClr val="000000">
                  <a:alpha val="3372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57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cap="flat" cmpd="sng" w="50800">
              <a:solidFill>
                <a:srgbClr val="19191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" name="Google Shape;79;p57"/>
          <p:cNvSpPr txBox="1"/>
          <p:nvPr>
            <p:ph type="title"/>
          </p:nvPr>
        </p:nvSpPr>
        <p:spPr>
          <a:xfrm>
            <a:off x="2176809" y="1694270"/>
            <a:ext cx="8298492" cy="27458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57"/>
          <p:cNvSpPr/>
          <p:nvPr>
            <p:ph idx="2" type="pic"/>
          </p:nvPr>
        </p:nvSpPr>
        <p:spPr>
          <a:xfrm>
            <a:off x="12186584" y="1683814"/>
            <a:ext cx="4186757" cy="5799491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81" name="Google Shape;81;p57"/>
          <p:cNvSpPr txBox="1"/>
          <p:nvPr>
            <p:ph idx="1" type="body"/>
          </p:nvPr>
        </p:nvSpPr>
        <p:spPr>
          <a:xfrm>
            <a:off x="2175494" y="4718988"/>
            <a:ext cx="8286606" cy="30056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 sz="2700"/>
            </a:lvl1pPr>
            <a:lvl2pPr indent="-228600" lvl="1" marL="914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2100"/>
              <a:buNone/>
              <a:defRPr sz="2100"/>
            </a:lvl2pPr>
            <a:lvl3pPr indent="-228600" lvl="2" marL="1371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800"/>
              <a:buNone/>
              <a:defRPr sz="1800"/>
            </a:lvl3pPr>
            <a:lvl4pPr indent="-228600" lvl="3" marL="1828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4pPr>
            <a:lvl5pPr indent="-228600" lvl="4" marL="22860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5pPr>
            <a:lvl6pPr indent="-228600" lvl="5" marL="27432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6pPr>
            <a:lvl7pPr indent="-228600" lvl="6" marL="32004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7pPr>
            <a:lvl8pPr indent="-228600" lvl="7" marL="36576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8pPr>
            <a:lvl9pPr indent="-228600" lvl="8" marL="411480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82" name="Google Shape;82;p57"/>
          <p:cNvSpPr txBox="1"/>
          <p:nvPr>
            <p:ph idx="10" type="dt"/>
          </p:nvPr>
        </p:nvSpPr>
        <p:spPr>
          <a:xfrm>
            <a:off x="2171074" y="8204785"/>
            <a:ext cx="8291027" cy="4801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1" type="ftr"/>
          </p:nvPr>
        </p:nvSpPr>
        <p:spPr>
          <a:xfrm>
            <a:off x="2171073" y="477961"/>
            <a:ext cx="8311506" cy="481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57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5" name="Google Shape;85;p57"/>
          <p:cNvCxnSpPr/>
          <p:nvPr/>
        </p:nvCxnSpPr>
        <p:spPr>
          <a:xfrm>
            <a:off x="2171074" y="4715408"/>
            <a:ext cx="8291027" cy="0"/>
          </a:xfrm>
          <a:prstGeom prst="straightConnector1">
            <a:avLst/>
          </a:prstGeom>
          <a:noFill/>
          <a:ln cap="flat" cmpd="sng" w="317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CEDEF5"/>
            </a:gs>
            <a:gs pos="100000">
              <a:srgbClr val="9BB7E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>
            <a:gsLst>
              <a:gs pos="0">
                <a:srgbClr val="ACCBF9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" name="Google Shape;11;p48"/>
          <p:cNvPicPr preferRelativeResize="0"/>
          <p:nvPr/>
        </p:nvPicPr>
        <p:blipFill rotWithShape="1">
          <a:blip r:embed="rId1">
            <a:alphaModFix/>
          </a:blip>
          <a:srcRect b="-1538" l="0" r="0" t="1538"/>
          <a:stretch/>
        </p:blipFill>
        <p:spPr>
          <a:xfrm>
            <a:off x="0" y="9189720"/>
            <a:ext cx="18288000" cy="11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48"/>
          <p:cNvSpPr txBox="1"/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ill Sans"/>
              <a:buNone/>
              <a:defRPr b="0" i="0" sz="4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48"/>
          <p:cNvSpPr txBox="1"/>
          <p:nvPr>
            <p:ph idx="1" type="body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-400050" lvl="1" marL="9144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-381000" lvl="2" marL="13716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-361950" lvl="3" marL="18288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-342900" lvl="4" marL="22860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-342900" lvl="5" marL="27432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12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4" name="Google Shape;14;p48"/>
          <p:cNvSpPr txBox="1"/>
          <p:nvPr>
            <p:ph idx="10" type="dt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5" name="Google Shape;15;p48"/>
          <p:cNvSpPr txBox="1"/>
          <p:nvPr>
            <p:ph idx="11" type="ftr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500" u="none" cap="none" strike="noStrik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16" name="Google Shape;16;p48"/>
          <p:cNvSpPr txBox="1"/>
          <p:nvPr>
            <p:ph idx="12" type="sldNum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42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42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42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42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42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42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42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42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4200" u="none" cap="none" strike="noStrike">
                <a:solidFill>
                  <a:schemeClr val="accen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48"/>
          <p:cNvCxnSpPr/>
          <p:nvPr/>
        </p:nvCxnSpPr>
        <p:spPr>
          <a:xfrm>
            <a:off x="0" y="9192620"/>
            <a:ext cx="18288000" cy="0"/>
          </a:xfrm>
          <a:prstGeom prst="straightConnector1">
            <a:avLst/>
          </a:prstGeom>
          <a:noFill/>
          <a:ln cap="flat" cmpd="sng" w="12700">
            <a:solidFill>
              <a:srgbClr val="000001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7.jp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png"/><Relationship Id="rId4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8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4.jpg"/><Relationship Id="rId4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png"/><Relationship Id="rId4" Type="http://schemas.openxmlformats.org/officeDocument/2006/relationships/image" Target="../media/image19.jpg"/><Relationship Id="rId9" Type="http://schemas.openxmlformats.org/officeDocument/2006/relationships/image" Target="../media/image4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3.png"/><Relationship Id="rId8" Type="http://schemas.openxmlformats.org/officeDocument/2006/relationships/image" Target="../media/image2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3.jpg"/><Relationship Id="rId7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19.jp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52.png"/><Relationship Id="rId8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openxmlformats.org/officeDocument/2006/relationships/image" Target="../media/image22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openxmlformats.org/officeDocument/2006/relationships/image" Target="../media/image22.gif"/><Relationship Id="rId5" Type="http://schemas.openxmlformats.org/officeDocument/2006/relationships/image" Target="../media/image2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0.png"/><Relationship Id="rId4" Type="http://schemas.openxmlformats.org/officeDocument/2006/relationships/image" Target="../media/image28.png"/><Relationship Id="rId5" Type="http://schemas.openxmlformats.org/officeDocument/2006/relationships/image" Target="../media/image3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b="10622" l="18" r="0" t="10625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150257" y="6633605"/>
            <a:ext cx="3041214" cy="3091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962576">
            <a:off x="14043617" y="6273216"/>
            <a:ext cx="3907454" cy="4024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050103">
            <a:off x="14536003" y="664952"/>
            <a:ext cx="2442938" cy="2314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809287">
            <a:off x="1395168" y="334482"/>
            <a:ext cx="2715412" cy="2483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638528">
            <a:off x="11262299" y="7082187"/>
            <a:ext cx="1323551" cy="11221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1752600" y="3152333"/>
            <a:ext cx="14401800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100" u="none" cap="none" strike="noStrike">
                <a:solidFill>
                  <a:srgbClr val="5186CD"/>
                </a:solidFill>
                <a:latin typeface="Arial"/>
                <a:ea typeface="Arial"/>
                <a:cs typeface="Arial"/>
                <a:sym typeface="Arial"/>
              </a:rPr>
              <a:t>CHÀO ĐÓN CÁC EM ĐẾN VỚI BÀI HỌC HÔM NAY!</a:t>
            </a:r>
            <a:endParaRPr b="1" i="0" sz="7100" u="none" cap="none" strike="noStrike">
              <a:solidFill>
                <a:srgbClr val="5186C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86457" y="2503714"/>
            <a:ext cx="6410190" cy="44699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2"/>
          <p:cNvSpPr/>
          <p:nvPr/>
        </p:nvSpPr>
        <p:spPr>
          <a:xfrm>
            <a:off x="283029" y="1930249"/>
            <a:ext cx="11103428" cy="5356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Bước 1: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Chuẩn bị mạch thử và các linh kiện cần thiết.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Bước 2: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Lắp ráp linh kiện lên mạch thử.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Bước 3: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Kiểm tra mạch lắp ráp.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Bước 4: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Kiểm tra, đánh giá hoạt động của mạch điện: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Cấp điện áp một chiều (pin) Uvào tới chân 2 của LM741.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Đo điện áp Ura tại chân 6 của LM741.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Thực hiện đo hai lần đối với mỗi thực nghiệm.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Đánh giá hoạt động của mạch khuếch đại đảo.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Bước 5: </a:t>
            </a: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Báo cáo kết quả thực hiện.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42"/>
          <p:cNvSpPr/>
          <p:nvPr/>
        </p:nvSpPr>
        <p:spPr>
          <a:xfrm>
            <a:off x="936012" y="430377"/>
            <a:ext cx="54008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Qui trình lắp mạch.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3"/>
          <p:cNvSpPr/>
          <p:nvPr/>
        </p:nvSpPr>
        <p:spPr>
          <a:xfrm>
            <a:off x="701436" y="452148"/>
            <a:ext cx="12018034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4. Lắp ráp các linh kiện lên mạch thử và kiểm tra</a:t>
            </a:r>
            <a:endParaRPr/>
          </a:p>
        </p:txBody>
      </p:sp>
      <p:sp>
        <p:nvSpPr>
          <p:cNvPr id="207" name="Google Shape;207;p43"/>
          <p:cNvSpPr/>
          <p:nvPr/>
        </p:nvSpPr>
        <p:spPr>
          <a:xfrm>
            <a:off x="9623566" y="1729850"/>
            <a:ext cx="7510548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 sát sơ đồ kết nối và hình bên, lắp ráp mạch theo sơ đồ và kiểm tra.</a:t>
            </a:r>
            <a:endParaRPr/>
          </a:p>
        </p:txBody>
      </p:sp>
      <p:sp>
        <p:nvSpPr>
          <p:cNvPr id="208" name="Google Shape;208;p43"/>
          <p:cNvSpPr/>
          <p:nvPr/>
        </p:nvSpPr>
        <p:spPr>
          <a:xfrm>
            <a:off x="1055755" y="1696721"/>
            <a:ext cx="7108531" cy="1110347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15875">
            <a:solidFill>
              <a:srgbClr val="364A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HÀNH THEO NHÓM</a:t>
            </a:r>
            <a:endParaRPr b="1"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7980" y="3343755"/>
            <a:ext cx="7926134" cy="5168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1436" y="3343755"/>
            <a:ext cx="7724107" cy="516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4"/>
          <p:cNvSpPr/>
          <p:nvPr/>
        </p:nvSpPr>
        <p:spPr>
          <a:xfrm>
            <a:off x="738075" y="561006"/>
            <a:ext cx="1047113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5. Kiểm tra, đánh giá hoạt động của mạch.</a:t>
            </a:r>
            <a:endParaRPr/>
          </a:p>
        </p:txBody>
      </p:sp>
      <p:sp>
        <p:nvSpPr>
          <p:cNvPr id="216" name="Google Shape;216;p44"/>
          <p:cNvSpPr/>
          <p:nvPr/>
        </p:nvSpPr>
        <p:spPr>
          <a:xfrm>
            <a:off x="1349828" y="1597633"/>
            <a:ext cx="13890172" cy="27853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Cấp điện áp một chiều (pin) U</a:t>
            </a:r>
            <a:r>
              <a:rPr baseline="-25000"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tới chân 2 của LM741.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Đo điện áp U</a:t>
            </a:r>
            <a:r>
              <a:rPr baseline="-25000"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tại chân 6 của LM741.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Thực hiện đo hai lần đối với mỗi thực nghiệm.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Đánh giá hoạt động của mạch khuếch đại đảo.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5"/>
          <p:cNvSpPr/>
          <p:nvPr/>
        </p:nvSpPr>
        <p:spPr>
          <a:xfrm>
            <a:off x="3358573" y="383121"/>
            <a:ext cx="1150609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TỔNG KẾT, ĐÁNH GIÁ KẾT QUẢ THỰC HÀNH</a:t>
            </a:r>
            <a:endParaRPr sz="40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2" name="Google Shape;222;p45"/>
          <p:cNvGrpSpPr/>
          <p:nvPr/>
        </p:nvGrpSpPr>
        <p:grpSpPr>
          <a:xfrm>
            <a:off x="734168" y="3263371"/>
            <a:ext cx="5423838" cy="5286663"/>
            <a:chOff x="3929712" y="1781629"/>
            <a:chExt cx="4332576" cy="4318820"/>
          </a:xfrm>
        </p:grpSpPr>
        <p:sp>
          <p:nvSpPr>
            <p:cNvPr id="223" name="Google Shape;223;p45"/>
            <p:cNvSpPr/>
            <p:nvPr/>
          </p:nvSpPr>
          <p:spPr>
            <a:xfrm>
              <a:off x="7093802" y="2678487"/>
              <a:ext cx="769611" cy="1951555"/>
            </a:xfrm>
            <a:custGeom>
              <a:rect b="b" l="l" r="r" t="t"/>
              <a:pathLst>
                <a:path extrusionOk="0" h="1253" w="495">
                  <a:moveTo>
                    <a:pt x="450" y="1253"/>
                  </a:moveTo>
                  <a:cubicBezTo>
                    <a:pt x="480" y="1148"/>
                    <a:pt x="495" y="1038"/>
                    <a:pt x="493" y="923"/>
                  </a:cubicBezTo>
                  <a:cubicBezTo>
                    <a:pt x="488" y="539"/>
                    <a:pt x="293" y="203"/>
                    <a:pt x="0" y="0"/>
                  </a:cubicBezTo>
                </a:path>
              </a:pathLst>
            </a:custGeom>
            <a:noFill/>
            <a:ln cap="flat" cmpd="sng" w="1381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4" name="Google Shape;224;p45"/>
            <p:cNvGrpSpPr/>
            <p:nvPr/>
          </p:nvGrpSpPr>
          <p:grpSpPr>
            <a:xfrm>
              <a:off x="4701769" y="3158117"/>
              <a:ext cx="960485" cy="1383830"/>
              <a:chOff x="4701769" y="3332289"/>
              <a:chExt cx="960485" cy="1383830"/>
            </a:xfrm>
          </p:grpSpPr>
          <p:sp>
            <p:nvSpPr>
              <p:cNvPr id="225" name="Google Shape;225;p45"/>
              <p:cNvSpPr/>
              <p:nvPr/>
            </p:nvSpPr>
            <p:spPr>
              <a:xfrm>
                <a:off x="4701769" y="3745847"/>
                <a:ext cx="553043" cy="337699"/>
              </a:xfrm>
              <a:custGeom>
                <a:rect b="b" l="l" r="r" t="t"/>
                <a:pathLst>
                  <a:path extrusionOk="0" h="276" w="452">
                    <a:moveTo>
                      <a:pt x="452" y="210"/>
                    </a:moveTo>
                    <a:lnTo>
                      <a:pt x="419" y="276"/>
                    </a:lnTo>
                    <a:lnTo>
                      <a:pt x="0" y="66"/>
                    </a:lnTo>
                    <a:lnTo>
                      <a:pt x="33" y="0"/>
                    </a:lnTo>
                    <a:lnTo>
                      <a:pt x="452" y="21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26" name="Google Shape;226;p45"/>
              <p:cNvGrpSpPr/>
              <p:nvPr/>
            </p:nvGrpSpPr>
            <p:grpSpPr>
              <a:xfrm>
                <a:off x="4865725" y="3332289"/>
                <a:ext cx="796529" cy="1383830"/>
                <a:chOff x="4500563" y="2413000"/>
                <a:chExt cx="1033463" cy="1795463"/>
              </a:xfrm>
            </p:grpSpPr>
            <p:sp>
              <p:nvSpPr>
                <p:cNvPr id="227" name="Google Shape;227;p45"/>
                <p:cNvSpPr/>
                <p:nvPr/>
              </p:nvSpPr>
              <p:spPr>
                <a:xfrm>
                  <a:off x="4500563" y="2413000"/>
                  <a:ext cx="1033463" cy="1795463"/>
                </a:xfrm>
                <a:custGeom>
                  <a:rect b="b" l="l" r="r" t="t"/>
                  <a:pathLst>
                    <a:path extrusionOk="0" h="888" w="512">
                      <a:moveTo>
                        <a:pt x="317" y="0"/>
                      </a:moveTo>
                      <a:cubicBezTo>
                        <a:pt x="282" y="29"/>
                        <a:pt x="282" y="29"/>
                        <a:pt x="282" y="29"/>
                      </a:cubicBezTo>
                      <a:cubicBezTo>
                        <a:pt x="230" y="73"/>
                        <a:pt x="184" y="124"/>
                        <a:pt x="145" y="180"/>
                      </a:cubicBezTo>
                      <a:cubicBezTo>
                        <a:pt x="85" y="267"/>
                        <a:pt x="43" y="363"/>
                        <a:pt x="22" y="466"/>
                      </a:cubicBezTo>
                      <a:cubicBezTo>
                        <a:pt x="1" y="565"/>
                        <a:pt x="0" y="666"/>
                        <a:pt x="18" y="766"/>
                      </a:cubicBezTo>
                      <a:cubicBezTo>
                        <a:pt x="22" y="792"/>
                        <a:pt x="28" y="819"/>
                        <a:pt x="36" y="844"/>
                      </a:cubicBezTo>
                      <a:cubicBezTo>
                        <a:pt x="49" y="888"/>
                        <a:pt x="49" y="888"/>
                        <a:pt x="49" y="888"/>
                      </a:cubicBezTo>
                      <a:cubicBezTo>
                        <a:pt x="354" y="782"/>
                        <a:pt x="354" y="782"/>
                        <a:pt x="354" y="782"/>
                      </a:cubicBezTo>
                      <a:cubicBezTo>
                        <a:pt x="344" y="743"/>
                        <a:pt x="344" y="743"/>
                        <a:pt x="344" y="743"/>
                      </a:cubicBezTo>
                      <a:cubicBezTo>
                        <a:pt x="310" y="613"/>
                        <a:pt x="334" y="475"/>
                        <a:pt x="411" y="364"/>
                      </a:cubicBezTo>
                      <a:cubicBezTo>
                        <a:pt x="431" y="335"/>
                        <a:pt x="455" y="308"/>
                        <a:pt x="482" y="284"/>
                      </a:cubicBezTo>
                      <a:cubicBezTo>
                        <a:pt x="512" y="257"/>
                        <a:pt x="512" y="257"/>
                        <a:pt x="512" y="257"/>
                      </a:cubicBezTo>
                      <a:lnTo>
                        <a:pt x="31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8" name="Google Shape;228;p45"/>
                <p:cNvSpPr/>
                <p:nvPr/>
              </p:nvSpPr>
              <p:spPr>
                <a:xfrm>
                  <a:off x="5111751" y="3302000"/>
                  <a:ext cx="206375" cy="203200"/>
                </a:xfrm>
                <a:custGeom>
                  <a:rect b="b" l="l" r="r" t="t"/>
                  <a:pathLst>
                    <a:path extrusionOk="0" h="128" w="130">
                      <a:moveTo>
                        <a:pt x="0" y="128"/>
                      </a:moveTo>
                      <a:lnTo>
                        <a:pt x="130" y="100"/>
                      </a:lnTo>
                      <a:lnTo>
                        <a:pt x="42" y="0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29" name="Google Shape;229;p45"/>
            <p:cNvGrpSpPr/>
            <p:nvPr/>
          </p:nvGrpSpPr>
          <p:grpSpPr>
            <a:xfrm>
              <a:off x="4936690" y="4366980"/>
              <a:ext cx="1188063" cy="991072"/>
              <a:chOff x="4936690" y="4541152"/>
              <a:chExt cx="1188063" cy="991072"/>
            </a:xfrm>
          </p:grpSpPr>
          <p:grpSp>
            <p:nvGrpSpPr>
              <p:cNvPr id="230" name="Google Shape;230;p45"/>
              <p:cNvGrpSpPr/>
              <p:nvPr/>
            </p:nvGrpSpPr>
            <p:grpSpPr>
              <a:xfrm>
                <a:off x="4936690" y="4541152"/>
                <a:ext cx="1188063" cy="991072"/>
                <a:chOff x="4936690" y="4541152"/>
                <a:chExt cx="1188063" cy="991072"/>
              </a:xfrm>
            </p:grpSpPr>
            <p:sp>
              <p:nvSpPr>
                <p:cNvPr id="231" name="Google Shape;231;p45"/>
                <p:cNvSpPr/>
                <p:nvPr/>
              </p:nvSpPr>
              <p:spPr>
                <a:xfrm>
                  <a:off x="5152034" y="4998758"/>
                  <a:ext cx="435582" cy="501654"/>
                </a:xfrm>
                <a:custGeom>
                  <a:rect b="b" l="l" r="r" t="t"/>
                  <a:pathLst>
                    <a:path extrusionOk="0" h="410" w="356">
                      <a:moveTo>
                        <a:pt x="299" y="0"/>
                      </a:moveTo>
                      <a:lnTo>
                        <a:pt x="356" y="47"/>
                      </a:lnTo>
                      <a:lnTo>
                        <a:pt x="57" y="410"/>
                      </a:lnTo>
                      <a:lnTo>
                        <a:pt x="0" y="363"/>
                      </a:lnTo>
                      <a:lnTo>
                        <a:pt x="299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" name="Google Shape;232;p45"/>
                <p:cNvSpPr/>
                <p:nvPr/>
              </p:nvSpPr>
              <p:spPr>
                <a:xfrm>
                  <a:off x="4936690" y="4541152"/>
                  <a:ext cx="1188063" cy="991072"/>
                </a:xfrm>
                <a:custGeom>
                  <a:rect b="b" l="l" r="r" t="t"/>
                  <a:pathLst>
                    <a:path extrusionOk="0" h="636" w="763">
                      <a:moveTo>
                        <a:pt x="756" y="313"/>
                      </a:moveTo>
                      <a:cubicBezTo>
                        <a:pt x="716" y="310"/>
                        <a:pt x="716" y="310"/>
                        <a:pt x="716" y="310"/>
                      </a:cubicBezTo>
                      <a:cubicBezTo>
                        <a:pt x="631" y="306"/>
                        <a:pt x="550" y="278"/>
                        <a:pt x="480" y="229"/>
                      </a:cubicBezTo>
                      <a:cubicBezTo>
                        <a:pt x="410" y="181"/>
                        <a:pt x="355" y="114"/>
                        <a:pt x="322" y="37"/>
                      </a:cubicBezTo>
                      <a:cubicBezTo>
                        <a:pt x="305" y="0"/>
                        <a:pt x="305" y="0"/>
                        <a:pt x="305" y="0"/>
                      </a:cubicBezTo>
                      <a:cubicBezTo>
                        <a:pt x="0" y="106"/>
                        <a:pt x="0" y="106"/>
                        <a:pt x="0" y="106"/>
                      </a:cubicBezTo>
                      <a:cubicBezTo>
                        <a:pt x="18" y="148"/>
                        <a:pt x="18" y="148"/>
                        <a:pt x="18" y="148"/>
                      </a:cubicBezTo>
                      <a:cubicBezTo>
                        <a:pt x="35" y="191"/>
                        <a:pt x="56" y="231"/>
                        <a:pt x="80" y="270"/>
                      </a:cubicBezTo>
                      <a:cubicBezTo>
                        <a:pt x="136" y="359"/>
                        <a:pt x="209" y="434"/>
                        <a:pt x="296" y="494"/>
                      </a:cubicBezTo>
                      <a:cubicBezTo>
                        <a:pt x="382" y="555"/>
                        <a:pt x="478" y="596"/>
                        <a:pt x="581" y="618"/>
                      </a:cubicBezTo>
                      <a:cubicBezTo>
                        <a:pt x="626" y="627"/>
                        <a:pt x="671" y="633"/>
                        <a:pt x="717" y="634"/>
                      </a:cubicBezTo>
                      <a:cubicBezTo>
                        <a:pt x="763" y="636"/>
                        <a:pt x="763" y="636"/>
                        <a:pt x="763" y="636"/>
                      </a:cubicBezTo>
                      <a:lnTo>
                        <a:pt x="756" y="313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33" name="Google Shape;233;p45"/>
              <p:cNvSpPr/>
              <p:nvPr/>
            </p:nvSpPr>
            <p:spPr>
              <a:xfrm>
                <a:off x="5599852" y="4826238"/>
                <a:ext cx="148049" cy="160285"/>
              </a:xfrm>
              <a:custGeom>
                <a:rect b="b" l="l" r="r" t="t"/>
                <a:pathLst>
                  <a:path extrusionOk="0" h="131" w="121">
                    <a:moveTo>
                      <a:pt x="109" y="131"/>
                    </a:moveTo>
                    <a:lnTo>
                      <a:pt x="121" y="0"/>
                    </a:lnTo>
                    <a:lnTo>
                      <a:pt x="0" y="53"/>
                    </a:lnTo>
                    <a:lnTo>
                      <a:pt x="109" y="13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45"/>
            <p:cNvGrpSpPr/>
            <p:nvPr/>
          </p:nvGrpSpPr>
          <p:grpSpPr>
            <a:xfrm>
              <a:off x="6102730" y="4337615"/>
              <a:ext cx="1161145" cy="1035120"/>
              <a:chOff x="6102730" y="4511787"/>
              <a:chExt cx="1161145" cy="1035120"/>
            </a:xfrm>
          </p:grpSpPr>
          <p:sp>
            <p:nvSpPr>
              <p:cNvPr id="235" name="Google Shape;235;p45"/>
              <p:cNvSpPr/>
              <p:nvPr/>
            </p:nvSpPr>
            <p:spPr>
              <a:xfrm>
                <a:off x="6598265" y="5018335"/>
                <a:ext cx="393982" cy="528572"/>
              </a:xfrm>
              <a:custGeom>
                <a:rect b="b" l="l" r="r" t="t"/>
                <a:pathLst>
                  <a:path extrusionOk="0" h="432" w="322">
                    <a:moveTo>
                      <a:pt x="0" y="42"/>
                    </a:moveTo>
                    <a:lnTo>
                      <a:pt x="61" y="0"/>
                    </a:lnTo>
                    <a:lnTo>
                      <a:pt x="322" y="390"/>
                    </a:lnTo>
                    <a:lnTo>
                      <a:pt x="260" y="43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6" name="Google Shape;236;p45"/>
              <p:cNvGrpSpPr/>
              <p:nvPr/>
            </p:nvGrpSpPr>
            <p:grpSpPr>
              <a:xfrm>
                <a:off x="6102730" y="4511787"/>
                <a:ext cx="1161145" cy="1020437"/>
                <a:chOff x="6105526" y="3943350"/>
                <a:chExt cx="1506538" cy="1323975"/>
              </a:xfrm>
            </p:grpSpPr>
            <p:sp>
              <p:nvSpPr>
                <p:cNvPr id="237" name="Google Shape;237;p45"/>
                <p:cNvSpPr/>
                <p:nvPr/>
              </p:nvSpPr>
              <p:spPr>
                <a:xfrm>
                  <a:off x="6105526" y="3943350"/>
                  <a:ext cx="1506538" cy="1323975"/>
                </a:xfrm>
                <a:custGeom>
                  <a:rect b="b" l="l" r="r" t="t"/>
                  <a:pathLst>
                    <a:path extrusionOk="0" h="655" w="746">
                      <a:moveTo>
                        <a:pt x="437" y="0"/>
                      </a:moveTo>
                      <a:cubicBezTo>
                        <a:pt x="422" y="38"/>
                        <a:pt x="422" y="38"/>
                        <a:pt x="422" y="38"/>
                      </a:cubicBezTo>
                      <a:cubicBezTo>
                        <a:pt x="409" y="71"/>
                        <a:pt x="392" y="103"/>
                        <a:pt x="372" y="133"/>
                      </a:cubicBezTo>
                      <a:cubicBezTo>
                        <a:pt x="295" y="243"/>
                        <a:pt x="174" y="314"/>
                        <a:pt x="40" y="328"/>
                      </a:cubicBezTo>
                      <a:cubicBezTo>
                        <a:pt x="0" y="332"/>
                        <a:pt x="0" y="332"/>
                        <a:pt x="0" y="332"/>
                      </a:cubicBezTo>
                      <a:cubicBezTo>
                        <a:pt x="7" y="655"/>
                        <a:pt x="7" y="655"/>
                        <a:pt x="7" y="655"/>
                      </a:cubicBezTo>
                      <a:cubicBezTo>
                        <a:pt x="52" y="651"/>
                        <a:pt x="52" y="651"/>
                        <a:pt x="52" y="651"/>
                      </a:cubicBezTo>
                      <a:cubicBezTo>
                        <a:pt x="79" y="649"/>
                        <a:pt x="106" y="646"/>
                        <a:pt x="132" y="641"/>
                      </a:cubicBezTo>
                      <a:cubicBezTo>
                        <a:pt x="233" y="623"/>
                        <a:pt x="327" y="587"/>
                        <a:pt x="412" y="532"/>
                      </a:cubicBezTo>
                      <a:cubicBezTo>
                        <a:pt x="501" y="476"/>
                        <a:pt x="577" y="404"/>
                        <a:pt x="637" y="317"/>
                      </a:cubicBezTo>
                      <a:cubicBezTo>
                        <a:pt x="676" y="261"/>
                        <a:pt x="707" y="200"/>
                        <a:pt x="730" y="137"/>
                      </a:cubicBezTo>
                      <a:cubicBezTo>
                        <a:pt x="746" y="94"/>
                        <a:pt x="746" y="94"/>
                        <a:pt x="746" y="94"/>
                      </a:cubicBezTo>
                      <a:lnTo>
                        <a:pt x="43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" name="Google Shape;238;p45"/>
                <p:cNvSpPr/>
                <p:nvPr/>
              </p:nvSpPr>
              <p:spPr>
                <a:xfrm>
                  <a:off x="6584951" y="4333875"/>
                  <a:ext cx="192088" cy="209550"/>
                </a:xfrm>
                <a:custGeom>
                  <a:rect b="b" l="l" r="r" t="t"/>
                  <a:pathLst>
                    <a:path extrusionOk="0" h="132" w="121">
                      <a:moveTo>
                        <a:pt x="121" y="53"/>
                      </a:moveTo>
                      <a:lnTo>
                        <a:pt x="0" y="0"/>
                      </a:lnTo>
                      <a:lnTo>
                        <a:pt x="14" y="132"/>
                      </a:lnTo>
                      <a:lnTo>
                        <a:pt x="121" y="53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9" name="Google Shape;239;p45"/>
            <p:cNvGrpSpPr/>
            <p:nvPr/>
          </p:nvGrpSpPr>
          <p:grpSpPr>
            <a:xfrm>
              <a:off x="6499158" y="3128752"/>
              <a:ext cx="960483" cy="1364253"/>
              <a:chOff x="6499158" y="3302924"/>
              <a:chExt cx="960483" cy="1364253"/>
            </a:xfrm>
          </p:grpSpPr>
          <p:sp>
            <p:nvSpPr>
              <p:cNvPr id="240" name="Google Shape;240;p45"/>
              <p:cNvSpPr/>
              <p:nvPr/>
            </p:nvSpPr>
            <p:spPr>
              <a:xfrm>
                <a:off x="6901704" y="3690788"/>
                <a:ext cx="557937" cy="325463"/>
              </a:xfrm>
              <a:custGeom>
                <a:rect b="b" l="l" r="r" t="t"/>
                <a:pathLst>
                  <a:path extrusionOk="0" h="266" w="456">
                    <a:moveTo>
                      <a:pt x="31" y="266"/>
                    </a:moveTo>
                    <a:lnTo>
                      <a:pt x="0" y="200"/>
                    </a:lnTo>
                    <a:lnTo>
                      <a:pt x="425" y="0"/>
                    </a:lnTo>
                    <a:lnTo>
                      <a:pt x="456" y="68"/>
                    </a:lnTo>
                    <a:lnTo>
                      <a:pt x="31" y="2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1" name="Google Shape;241;p45"/>
              <p:cNvGrpSpPr/>
              <p:nvPr/>
            </p:nvGrpSpPr>
            <p:grpSpPr>
              <a:xfrm>
                <a:off x="6499158" y="3302924"/>
                <a:ext cx="823447" cy="1364253"/>
                <a:chOff x="6619876" y="2374900"/>
                <a:chExt cx="1068388" cy="1770063"/>
              </a:xfrm>
            </p:grpSpPr>
            <p:sp>
              <p:nvSpPr>
                <p:cNvPr id="242" name="Google Shape;242;p45"/>
                <p:cNvSpPr/>
                <p:nvPr/>
              </p:nvSpPr>
              <p:spPr>
                <a:xfrm>
                  <a:off x="6619876" y="2374900"/>
                  <a:ext cx="1068388" cy="1770063"/>
                </a:xfrm>
                <a:custGeom>
                  <a:rect b="b" l="l" r="r" t="t"/>
                  <a:pathLst>
                    <a:path extrusionOk="0" h="876" w="529">
                      <a:moveTo>
                        <a:pt x="511" y="507"/>
                      </a:moveTo>
                      <a:cubicBezTo>
                        <a:pt x="493" y="407"/>
                        <a:pt x="456" y="313"/>
                        <a:pt x="402" y="227"/>
                      </a:cubicBezTo>
                      <a:cubicBezTo>
                        <a:pt x="354" y="151"/>
                        <a:pt x="293" y="84"/>
                        <a:pt x="221" y="28"/>
                      </a:cubicBezTo>
                      <a:cubicBezTo>
                        <a:pt x="185" y="0"/>
                        <a:pt x="185" y="0"/>
                        <a:pt x="185" y="0"/>
                      </a:cubicBezTo>
                      <a:cubicBezTo>
                        <a:pt x="0" y="265"/>
                        <a:pt x="0" y="265"/>
                        <a:pt x="0" y="265"/>
                      </a:cubicBezTo>
                      <a:cubicBezTo>
                        <a:pt x="32" y="290"/>
                        <a:pt x="32" y="290"/>
                        <a:pt x="32" y="290"/>
                      </a:cubicBezTo>
                      <a:cubicBezTo>
                        <a:pt x="166" y="400"/>
                        <a:pt x="226" y="574"/>
                        <a:pt x="189" y="744"/>
                      </a:cubicBezTo>
                      <a:cubicBezTo>
                        <a:pt x="181" y="783"/>
                        <a:pt x="181" y="783"/>
                        <a:pt x="181" y="783"/>
                      </a:cubicBezTo>
                      <a:cubicBezTo>
                        <a:pt x="490" y="876"/>
                        <a:pt x="490" y="876"/>
                        <a:pt x="490" y="876"/>
                      </a:cubicBezTo>
                      <a:cubicBezTo>
                        <a:pt x="501" y="832"/>
                        <a:pt x="501" y="832"/>
                        <a:pt x="501" y="832"/>
                      </a:cubicBezTo>
                      <a:cubicBezTo>
                        <a:pt x="503" y="823"/>
                        <a:pt x="505" y="815"/>
                        <a:pt x="506" y="808"/>
                      </a:cubicBezTo>
                      <a:cubicBezTo>
                        <a:pt x="527" y="708"/>
                        <a:pt x="529" y="607"/>
                        <a:pt x="511" y="50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" name="Google Shape;243;p45"/>
                <p:cNvSpPr/>
                <p:nvPr/>
              </p:nvSpPr>
              <p:spPr>
                <a:xfrm>
                  <a:off x="6853238" y="3244850"/>
                  <a:ext cx="204788" cy="201613"/>
                </a:xfrm>
                <a:custGeom>
                  <a:rect b="b" l="l" r="r" t="t"/>
                  <a:pathLst>
                    <a:path extrusionOk="0" h="127" w="129">
                      <a:moveTo>
                        <a:pt x="88" y="0"/>
                      </a:moveTo>
                      <a:lnTo>
                        <a:pt x="0" y="99"/>
                      </a:lnTo>
                      <a:lnTo>
                        <a:pt x="129" y="127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244" name="Google Shape;244;p45"/>
            <p:cNvCxnSpPr/>
            <p:nvPr/>
          </p:nvCxnSpPr>
          <p:spPr>
            <a:xfrm>
              <a:off x="6083153" y="4114930"/>
              <a:ext cx="0" cy="0"/>
            </a:xfrm>
            <a:prstGeom prst="straightConnector1">
              <a:avLst/>
            </a:prstGeom>
            <a:noFill/>
            <a:ln cap="flat" cmpd="sng" w="49200">
              <a:solidFill>
                <a:srgbClr val="00A79D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5" name="Google Shape;245;p45"/>
            <p:cNvCxnSpPr/>
            <p:nvPr/>
          </p:nvCxnSpPr>
          <p:spPr>
            <a:xfrm>
              <a:off x="5931433" y="4218931"/>
              <a:ext cx="0" cy="0"/>
            </a:xfrm>
            <a:prstGeom prst="straightConnector1">
              <a:avLst/>
            </a:prstGeom>
            <a:noFill/>
            <a:ln cap="flat" cmpd="sng" w="49200">
              <a:solidFill>
                <a:srgbClr val="00A79D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246" name="Google Shape;246;p45"/>
            <p:cNvCxnSpPr/>
            <p:nvPr/>
          </p:nvCxnSpPr>
          <p:spPr>
            <a:xfrm>
              <a:off x="5982822" y="4029281"/>
              <a:ext cx="0" cy="0"/>
            </a:xfrm>
            <a:prstGeom prst="straightConnector1">
              <a:avLst/>
            </a:prstGeom>
            <a:noFill/>
            <a:ln cap="flat" cmpd="sng" w="49200">
              <a:solidFill>
                <a:srgbClr val="00A79D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47" name="Google Shape;247;p45"/>
            <p:cNvGrpSpPr/>
            <p:nvPr/>
          </p:nvGrpSpPr>
          <p:grpSpPr>
            <a:xfrm>
              <a:off x="5350249" y="2448461"/>
              <a:ext cx="1443784" cy="1117097"/>
              <a:chOff x="5350249" y="2622633"/>
              <a:chExt cx="1443784" cy="1117097"/>
            </a:xfrm>
          </p:grpSpPr>
          <p:grpSp>
            <p:nvGrpSpPr>
              <p:cNvPr id="248" name="Google Shape;248;p45"/>
              <p:cNvGrpSpPr/>
              <p:nvPr/>
            </p:nvGrpSpPr>
            <p:grpSpPr>
              <a:xfrm>
                <a:off x="5350249" y="3090027"/>
                <a:ext cx="1443784" cy="649703"/>
                <a:chOff x="5129213" y="2098675"/>
                <a:chExt cx="1873250" cy="842963"/>
              </a:xfrm>
            </p:grpSpPr>
            <p:sp>
              <p:nvSpPr>
                <p:cNvPr id="249" name="Google Shape;249;p45"/>
                <p:cNvSpPr/>
                <p:nvPr/>
              </p:nvSpPr>
              <p:spPr>
                <a:xfrm>
                  <a:off x="5129213" y="2098675"/>
                  <a:ext cx="1873250" cy="842963"/>
                </a:xfrm>
                <a:custGeom>
                  <a:rect b="b" l="l" r="r" t="t"/>
                  <a:pathLst>
                    <a:path extrusionOk="0" h="417" w="928">
                      <a:moveTo>
                        <a:pt x="889" y="117"/>
                      </a:moveTo>
                      <a:cubicBezTo>
                        <a:pt x="812" y="69"/>
                        <a:pt x="728" y="35"/>
                        <a:pt x="639" y="16"/>
                      </a:cubicBezTo>
                      <a:cubicBezTo>
                        <a:pt x="586" y="5"/>
                        <a:pt x="532" y="0"/>
                        <a:pt x="478" y="0"/>
                      </a:cubicBezTo>
                      <a:cubicBezTo>
                        <a:pt x="432" y="0"/>
                        <a:pt x="385" y="4"/>
                        <a:pt x="339" y="12"/>
                      </a:cubicBezTo>
                      <a:cubicBezTo>
                        <a:pt x="239" y="30"/>
                        <a:pt x="145" y="67"/>
                        <a:pt x="59" y="121"/>
                      </a:cubicBezTo>
                      <a:cubicBezTo>
                        <a:pt x="53" y="125"/>
                        <a:pt x="46" y="129"/>
                        <a:pt x="38" y="134"/>
                      </a:cubicBezTo>
                      <a:cubicBezTo>
                        <a:pt x="0" y="160"/>
                        <a:pt x="0" y="160"/>
                        <a:pt x="0" y="160"/>
                      </a:cubicBezTo>
                      <a:cubicBezTo>
                        <a:pt x="196" y="417"/>
                        <a:pt x="196" y="417"/>
                        <a:pt x="196" y="417"/>
                      </a:cubicBezTo>
                      <a:cubicBezTo>
                        <a:pt x="229" y="396"/>
                        <a:pt x="229" y="396"/>
                        <a:pt x="229" y="396"/>
                      </a:cubicBezTo>
                      <a:cubicBezTo>
                        <a:pt x="304" y="348"/>
                        <a:pt x="390" y="323"/>
                        <a:pt x="478" y="323"/>
                      </a:cubicBezTo>
                      <a:cubicBezTo>
                        <a:pt x="560" y="323"/>
                        <a:pt x="639" y="345"/>
                        <a:pt x="709" y="385"/>
                      </a:cubicBezTo>
                      <a:cubicBezTo>
                        <a:pt x="744" y="406"/>
                        <a:pt x="744" y="406"/>
                        <a:pt x="744" y="406"/>
                      </a:cubicBezTo>
                      <a:cubicBezTo>
                        <a:pt x="928" y="141"/>
                        <a:pt x="928" y="141"/>
                        <a:pt x="928" y="141"/>
                      </a:cubicBezTo>
                      <a:lnTo>
                        <a:pt x="889" y="117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45"/>
                <p:cNvSpPr/>
                <p:nvPr/>
              </p:nvSpPr>
              <p:spPr>
                <a:xfrm>
                  <a:off x="5959476" y="2690813"/>
                  <a:ext cx="209550" cy="180975"/>
                </a:xfrm>
                <a:custGeom>
                  <a:rect b="b" l="l" r="r" t="t"/>
                  <a:pathLst>
                    <a:path extrusionOk="0" h="114" w="132">
                      <a:moveTo>
                        <a:pt x="0" y="0"/>
                      </a:moveTo>
                      <a:lnTo>
                        <a:pt x="66" y="114"/>
                      </a:lnTo>
                      <a:lnTo>
                        <a:pt x="132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51" name="Google Shape;251;p45"/>
              <p:cNvSpPr/>
              <p:nvPr/>
            </p:nvSpPr>
            <p:spPr>
              <a:xfrm>
                <a:off x="6031764" y="2622633"/>
                <a:ext cx="90542" cy="5726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2" name="Google Shape;252;p45"/>
            <p:cNvGrpSpPr/>
            <p:nvPr/>
          </p:nvGrpSpPr>
          <p:grpSpPr>
            <a:xfrm>
              <a:off x="4970949" y="2357918"/>
              <a:ext cx="2240313" cy="412336"/>
              <a:chOff x="4970949" y="2532090"/>
              <a:chExt cx="2240313" cy="412336"/>
            </a:xfrm>
          </p:grpSpPr>
          <p:sp>
            <p:nvSpPr>
              <p:cNvPr id="253" name="Google Shape;253;p45"/>
              <p:cNvSpPr/>
              <p:nvPr/>
            </p:nvSpPr>
            <p:spPr>
              <a:xfrm>
                <a:off x="4970949" y="2532090"/>
                <a:ext cx="2122852" cy="393982"/>
              </a:xfrm>
              <a:custGeom>
                <a:rect b="b" l="l" r="r" t="t"/>
                <a:pathLst>
                  <a:path extrusionOk="0" h="253" w="1363">
                    <a:moveTo>
                      <a:pt x="1363" y="206"/>
                    </a:moveTo>
                    <a:cubicBezTo>
                      <a:pt x="1174" y="75"/>
                      <a:pt x="944" y="0"/>
                      <a:pt x="696" y="4"/>
                    </a:cubicBezTo>
                    <a:cubicBezTo>
                      <a:pt x="436" y="8"/>
                      <a:pt x="197" y="98"/>
                      <a:pt x="8" y="247"/>
                    </a:cubicBezTo>
                    <a:cubicBezTo>
                      <a:pt x="5" y="249"/>
                      <a:pt x="3" y="251"/>
                      <a:pt x="0" y="253"/>
                    </a:cubicBezTo>
                  </a:path>
                </a:pathLst>
              </a:custGeom>
              <a:noFill/>
              <a:ln cap="flat" cmpd="sng" w="138100">
                <a:solidFill>
                  <a:schemeClr val="accent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45"/>
              <p:cNvSpPr/>
              <p:nvPr/>
            </p:nvSpPr>
            <p:spPr>
              <a:xfrm>
                <a:off x="6868669" y="2622633"/>
                <a:ext cx="342593" cy="321793"/>
              </a:xfrm>
              <a:custGeom>
                <a:rect b="b" l="l" r="r" t="t"/>
                <a:pathLst>
                  <a:path extrusionOk="0" h="263" w="280">
                    <a:moveTo>
                      <a:pt x="144" y="0"/>
                    </a:moveTo>
                    <a:lnTo>
                      <a:pt x="280" y="263"/>
                    </a:lnTo>
                    <a:lnTo>
                      <a:pt x="0" y="225"/>
                    </a:lnTo>
                    <a:lnTo>
                      <a:pt x="140" y="155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5" name="Google Shape;255;p45"/>
            <p:cNvGrpSpPr/>
            <p:nvPr/>
          </p:nvGrpSpPr>
          <p:grpSpPr>
            <a:xfrm>
              <a:off x="4294329" y="2623428"/>
              <a:ext cx="852811" cy="2109392"/>
              <a:chOff x="4294329" y="2797600"/>
              <a:chExt cx="852811" cy="2109392"/>
            </a:xfrm>
          </p:grpSpPr>
          <p:sp>
            <p:nvSpPr>
              <p:cNvPr id="256" name="Google Shape;256;p45"/>
              <p:cNvSpPr/>
              <p:nvPr/>
            </p:nvSpPr>
            <p:spPr>
              <a:xfrm>
                <a:off x="4294329" y="2926072"/>
                <a:ext cx="676621" cy="1980920"/>
              </a:xfrm>
              <a:custGeom>
                <a:rect b="b" l="l" r="r" t="t"/>
                <a:pathLst>
                  <a:path extrusionOk="0" h="1272" w="435">
                    <a:moveTo>
                      <a:pt x="435" y="0"/>
                    </a:moveTo>
                    <a:cubicBezTo>
                      <a:pt x="169" y="213"/>
                      <a:pt x="0" y="543"/>
                      <a:pt x="6" y="911"/>
                    </a:cubicBezTo>
                    <a:cubicBezTo>
                      <a:pt x="8" y="1038"/>
                      <a:pt x="30" y="1159"/>
                      <a:pt x="70" y="1272"/>
                    </a:cubicBezTo>
                  </a:path>
                </a:pathLst>
              </a:custGeom>
              <a:noFill/>
              <a:ln cap="flat" cmpd="sng" w="138100">
                <a:solidFill>
                  <a:schemeClr val="accent5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45"/>
              <p:cNvSpPr/>
              <p:nvPr/>
            </p:nvSpPr>
            <p:spPr>
              <a:xfrm>
                <a:off x="4797206" y="2797600"/>
                <a:ext cx="349934" cy="323016"/>
              </a:xfrm>
              <a:custGeom>
                <a:rect b="b" l="l" r="r" t="t"/>
                <a:pathLst>
                  <a:path extrusionOk="0" h="264" w="286">
                    <a:moveTo>
                      <a:pt x="0" y="75"/>
                    </a:moveTo>
                    <a:lnTo>
                      <a:pt x="286" y="0"/>
                    </a:lnTo>
                    <a:lnTo>
                      <a:pt x="190" y="264"/>
                    </a:lnTo>
                    <a:lnTo>
                      <a:pt x="151" y="11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8" name="Google Shape;258;p45"/>
            <p:cNvGrpSpPr/>
            <p:nvPr/>
          </p:nvGrpSpPr>
          <p:grpSpPr>
            <a:xfrm>
              <a:off x="4288211" y="4541947"/>
              <a:ext cx="1857342" cy="1393618"/>
              <a:chOff x="4288211" y="4716119"/>
              <a:chExt cx="1857342" cy="1393618"/>
            </a:xfrm>
          </p:grpSpPr>
          <p:sp>
            <p:nvSpPr>
              <p:cNvPr id="259" name="Google Shape;259;p45"/>
              <p:cNvSpPr/>
              <p:nvPr/>
            </p:nvSpPr>
            <p:spPr>
              <a:xfrm>
                <a:off x="4403224" y="4906992"/>
                <a:ext cx="1742329" cy="1202745"/>
              </a:xfrm>
              <a:custGeom>
                <a:rect b="b" l="l" r="r" t="t"/>
                <a:pathLst>
                  <a:path extrusionOk="0" h="772" w="1119">
                    <a:moveTo>
                      <a:pt x="0" y="0"/>
                    </a:moveTo>
                    <a:cubicBezTo>
                      <a:pt x="158" y="452"/>
                      <a:pt x="591" y="772"/>
                      <a:pt x="1096" y="764"/>
                    </a:cubicBezTo>
                    <a:cubicBezTo>
                      <a:pt x="1104" y="764"/>
                      <a:pt x="1111" y="764"/>
                      <a:pt x="1119" y="764"/>
                    </a:cubicBezTo>
                  </a:path>
                </a:pathLst>
              </a:custGeom>
              <a:noFill/>
              <a:ln cap="flat" cmpd="sng" w="138100">
                <a:solidFill>
                  <a:schemeClr val="accent4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45"/>
              <p:cNvSpPr/>
              <p:nvPr/>
            </p:nvSpPr>
            <p:spPr>
              <a:xfrm>
                <a:off x="4288211" y="4716119"/>
                <a:ext cx="303439" cy="357275"/>
              </a:xfrm>
              <a:custGeom>
                <a:rect b="b" l="l" r="r" t="t"/>
                <a:pathLst>
                  <a:path extrusionOk="0" h="292" w="248">
                    <a:moveTo>
                      <a:pt x="0" y="292"/>
                    </a:moveTo>
                    <a:lnTo>
                      <a:pt x="46" y="0"/>
                    </a:lnTo>
                    <a:lnTo>
                      <a:pt x="248" y="196"/>
                    </a:lnTo>
                    <a:lnTo>
                      <a:pt x="95" y="169"/>
                    </a:lnTo>
                    <a:lnTo>
                      <a:pt x="0" y="29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1" name="Google Shape;261;p45"/>
            <p:cNvGrpSpPr/>
            <p:nvPr/>
          </p:nvGrpSpPr>
          <p:grpSpPr>
            <a:xfrm>
              <a:off x="5959574" y="4630042"/>
              <a:ext cx="1834095" cy="1445007"/>
              <a:chOff x="5959574" y="4804214"/>
              <a:chExt cx="1834095" cy="1445007"/>
            </a:xfrm>
          </p:grpSpPr>
          <p:sp>
            <p:nvSpPr>
              <p:cNvPr id="262" name="Google Shape;262;p45"/>
              <p:cNvSpPr/>
              <p:nvPr/>
            </p:nvSpPr>
            <p:spPr>
              <a:xfrm>
                <a:off x="6145553" y="4804214"/>
                <a:ext cx="1648116" cy="1293288"/>
              </a:xfrm>
              <a:custGeom>
                <a:rect b="b" l="l" r="r" t="t"/>
                <a:pathLst>
                  <a:path extrusionOk="0" h="830" w="1059">
                    <a:moveTo>
                      <a:pt x="0" y="830"/>
                    </a:moveTo>
                    <a:cubicBezTo>
                      <a:pt x="506" y="812"/>
                      <a:pt x="927" y="466"/>
                      <a:pt x="1059" y="0"/>
                    </a:cubicBezTo>
                  </a:path>
                </a:pathLst>
              </a:custGeom>
              <a:noFill/>
              <a:ln cap="flat" cmpd="sng" w="138100">
                <a:solidFill>
                  <a:schemeClr val="accent3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45"/>
              <p:cNvSpPr/>
              <p:nvPr/>
            </p:nvSpPr>
            <p:spPr>
              <a:xfrm>
                <a:off x="5959574" y="5923758"/>
                <a:ext cx="329134" cy="325463"/>
              </a:xfrm>
              <a:custGeom>
                <a:rect b="b" l="l" r="r" t="t"/>
                <a:pathLst>
                  <a:path extrusionOk="0" h="266" w="269">
                    <a:moveTo>
                      <a:pt x="269" y="266"/>
                    </a:moveTo>
                    <a:lnTo>
                      <a:pt x="0" y="143"/>
                    </a:lnTo>
                    <a:lnTo>
                      <a:pt x="243" y="0"/>
                    </a:lnTo>
                    <a:lnTo>
                      <a:pt x="177" y="142"/>
                    </a:lnTo>
                    <a:lnTo>
                      <a:pt x="269" y="26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4" name="Google Shape;264;p45"/>
            <p:cNvSpPr/>
            <p:nvPr/>
          </p:nvSpPr>
          <p:spPr>
            <a:xfrm>
              <a:off x="7694996" y="4425710"/>
              <a:ext cx="321793" cy="335251"/>
            </a:xfrm>
            <a:custGeom>
              <a:rect b="b" l="l" r="r" t="t"/>
              <a:pathLst>
                <a:path extrusionOk="0" h="274" w="263">
                  <a:moveTo>
                    <a:pt x="263" y="49"/>
                  </a:moveTo>
                  <a:lnTo>
                    <a:pt x="70" y="274"/>
                  </a:lnTo>
                  <a:lnTo>
                    <a:pt x="0" y="0"/>
                  </a:lnTo>
                  <a:lnTo>
                    <a:pt x="117" y="104"/>
                  </a:lnTo>
                  <a:lnTo>
                    <a:pt x="263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" name="Google Shape;265;p45"/>
            <p:cNvGrpSpPr/>
            <p:nvPr/>
          </p:nvGrpSpPr>
          <p:grpSpPr>
            <a:xfrm>
              <a:off x="6610501" y="5071447"/>
              <a:ext cx="1029002" cy="1029002"/>
              <a:chOff x="6764338" y="4899025"/>
              <a:chExt cx="1335088" cy="1335088"/>
            </a:xfrm>
          </p:grpSpPr>
          <p:grpSp>
            <p:nvGrpSpPr>
              <p:cNvPr id="266" name="Google Shape;266;p45"/>
              <p:cNvGrpSpPr/>
              <p:nvPr/>
            </p:nvGrpSpPr>
            <p:grpSpPr>
              <a:xfrm>
                <a:off x="6799263" y="4933950"/>
                <a:ext cx="1265238" cy="1266825"/>
                <a:chOff x="6799263" y="4933950"/>
                <a:chExt cx="1265238" cy="1266825"/>
              </a:xfrm>
            </p:grpSpPr>
            <p:sp>
              <p:nvSpPr>
                <p:cNvPr id="267" name="Google Shape;267;p45"/>
                <p:cNvSpPr/>
                <p:nvPr/>
              </p:nvSpPr>
              <p:spPr>
                <a:xfrm>
                  <a:off x="6799263" y="4933950"/>
                  <a:ext cx="1265238" cy="1266825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268;p45"/>
                <p:cNvSpPr/>
                <p:nvPr/>
              </p:nvSpPr>
              <p:spPr>
                <a:xfrm>
                  <a:off x="6872288" y="5005388"/>
                  <a:ext cx="1120775" cy="1122363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69" name="Google Shape;269;p45"/>
              <p:cNvSpPr/>
              <p:nvPr/>
            </p:nvSpPr>
            <p:spPr>
              <a:xfrm>
                <a:off x="6764338" y="4899025"/>
                <a:ext cx="1335088" cy="1335088"/>
              </a:xfrm>
              <a:custGeom>
                <a:rect b="b" l="l" r="r" t="t"/>
                <a:pathLst>
                  <a:path extrusionOk="0" h="661" w="661">
                    <a:moveTo>
                      <a:pt x="330" y="22"/>
                    </a:moveTo>
                    <a:cubicBezTo>
                      <a:pt x="160" y="22"/>
                      <a:pt x="22" y="160"/>
                      <a:pt x="22" y="330"/>
                    </a:cubicBezTo>
                    <a:cubicBezTo>
                      <a:pt x="22" y="500"/>
                      <a:pt x="160" y="638"/>
                      <a:pt x="330" y="638"/>
                    </a:cubicBezTo>
                    <a:cubicBezTo>
                      <a:pt x="500" y="638"/>
                      <a:pt x="639" y="500"/>
                      <a:pt x="639" y="330"/>
                    </a:cubicBezTo>
                    <a:cubicBezTo>
                      <a:pt x="639" y="160"/>
                      <a:pt x="500" y="22"/>
                      <a:pt x="330" y="22"/>
                    </a:cubicBezTo>
                    <a:close/>
                    <a:moveTo>
                      <a:pt x="330" y="661"/>
                    </a:moveTo>
                    <a:cubicBezTo>
                      <a:pt x="148" y="661"/>
                      <a:pt x="0" y="512"/>
                      <a:pt x="0" y="330"/>
                    </a:cubicBezTo>
                    <a:cubicBezTo>
                      <a:pt x="0" y="148"/>
                      <a:pt x="148" y="0"/>
                      <a:pt x="330" y="0"/>
                    </a:cubicBezTo>
                    <a:cubicBezTo>
                      <a:pt x="513" y="0"/>
                      <a:pt x="661" y="148"/>
                      <a:pt x="661" y="330"/>
                    </a:cubicBezTo>
                    <a:cubicBezTo>
                      <a:pt x="661" y="512"/>
                      <a:pt x="513" y="661"/>
                      <a:pt x="330" y="6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0" name="Google Shape;270;p45"/>
            <p:cNvGrpSpPr/>
            <p:nvPr/>
          </p:nvGrpSpPr>
          <p:grpSpPr>
            <a:xfrm>
              <a:off x="4477861" y="5072059"/>
              <a:ext cx="1026555" cy="1027778"/>
              <a:chOff x="4477861" y="5192078"/>
              <a:chExt cx="1026555" cy="1027778"/>
            </a:xfrm>
          </p:grpSpPr>
          <p:sp>
            <p:nvSpPr>
              <p:cNvPr id="271" name="Google Shape;271;p45"/>
              <p:cNvSpPr/>
              <p:nvPr/>
            </p:nvSpPr>
            <p:spPr>
              <a:xfrm>
                <a:off x="4504779" y="5218996"/>
                <a:ext cx="972719" cy="97516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45"/>
              <p:cNvSpPr/>
              <p:nvPr/>
            </p:nvSpPr>
            <p:spPr>
              <a:xfrm>
                <a:off x="4558615" y="5275279"/>
                <a:ext cx="862600" cy="8626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45"/>
              <p:cNvSpPr/>
              <p:nvPr/>
            </p:nvSpPr>
            <p:spPr>
              <a:xfrm>
                <a:off x="4477861" y="5192078"/>
                <a:ext cx="1026555" cy="1027778"/>
              </a:xfrm>
              <a:custGeom>
                <a:rect b="b" l="l" r="r" t="t"/>
                <a:pathLst>
                  <a:path extrusionOk="0" h="660" w="659">
                    <a:moveTo>
                      <a:pt x="329" y="23"/>
                    </a:moveTo>
                    <a:cubicBezTo>
                      <a:pt x="160" y="23"/>
                      <a:pt x="22" y="161"/>
                      <a:pt x="22" y="330"/>
                    </a:cubicBezTo>
                    <a:cubicBezTo>
                      <a:pt x="22" y="500"/>
                      <a:pt x="160" y="638"/>
                      <a:pt x="329" y="638"/>
                    </a:cubicBezTo>
                    <a:cubicBezTo>
                      <a:pt x="499" y="638"/>
                      <a:pt x="637" y="500"/>
                      <a:pt x="637" y="330"/>
                    </a:cubicBezTo>
                    <a:cubicBezTo>
                      <a:pt x="637" y="161"/>
                      <a:pt x="499" y="23"/>
                      <a:pt x="329" y="23"/>
                    </a:cubicBezTo>
                    <a:close/>
                    <a:moveTo>
                      <a:pt x="329" y="660"/>
                    </a:moveTo>
                    <a:cubicBezTo>
                      <a:pt x="147" y="660"/>
                      <a:pt x="0" y="512"/>
                      <a:pt x="0" y="330"/>
                    </a:cubicBezTo>
                    <a:cubicBezTo>
                      <a:pt x="0" y="148"/>
                      <a:pt x="147" y="0"/>
                      <a:pt x="329" y="0"/>
                    </a:cubicBezTo>
                    <a:cubicBezTo>
                      <a:pt x="511" y="0"/>
                      <a:pt x="659" y="148"/>
                      <a:pt x="659" y="330"/>
                    </a:cubicBezTo>
                    <a:cubicBezTo>
                      <a:pt x="659" y="512"/>
                      <a:pt x="511" y="660"/>
                      <a:pt x="329" y="66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4" name="Google Shape;274;p45"/>
            <p:cNvGrpSpPr/>
            <p:nvPr/>
          </p:nvGrpSpPr>
          <p:grpSpPr>
            <a:xfrm>
              <a:off x="3929712" y="2929314"/>
              <a:ext cx="1027778" cy="1026555"/>
              <a:chOff x="3286126" y="2116138"/>
              <a:chExt cx="1333500" cy="1331913"/>
            </a:xfrm>
          </p:grpSpPr>
          <p:sp>
            <p:nvSpPr>
              <p:cNvPr id="275" name="Google Shape;275;p45"/>
              <p:cNvSpPr/>
              <p:nvPr/>
            </p:nvSpPr>
            <p:spPr>
              <a:xfrm>
                <a:off x="3321051" y="2151063"/>
                <a:ext cx="1263650" cy="126206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45"/>
              <p:cNvSpPr/>
              <p:nvPr/>
            </p:nvSpPr>
            <p:spPr>
              <a:xfrm>
                <a:off x="3394076" y="2220913"/>
                <a:ext cx="1119188" cy="112077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45"/>
              <p:cNvSpPr/>
              <p:nvPr/>
            </p:nvSpPr>
            <p:spPr>
              <a:xfrm>
                <a:off x="3286126" y="2116138"/>
                <a:ext cx="1333500" cy="1331913"/>
              </a:xfrm>
              <a:custGeom>
                <a:rect b="b" l="l" r="r" t="t"/>
                <a:pathLst>
                  <a:path extrusionOk="0" h="659" w="660">
                    <a:moveTo>
                      <a:pt x="330" y="22"/>
                    </a:moveTo>
                    <a:cubicBezTo>
                      <a:pt x="161" y="22"/>
                      <a:pt x="23" y="160"/>
                      <a:pt x="23" y="329"/>
                    </a:cubicBezTo>
                    <a:cubicBezTo>
                      <a:pt x="23" y="499"/>
                      <a:pt x="161" y="637"/>
                      <a:pt x="330" y="637"/>
                    </a:cubicBezTo>
                    <a:cubicBezTo>
                      <a:pt x="500" y="637"/>
                      <a:pt x="637" y="499"/>
                      <a:pt x="637" y="329"/>
                    </a:cubicBezTo>
                    <a:cubicBezTo>
                      <a:pt x="637" y="160"/>
                      <a:pt x="500" y="22"/>
                      <a:pt x="330" y="22"/>
                    </a:cubicBezTo>
                    <a:close/>
                    <a:moveTo>
                      <a:pt x="330" y="659"/>
                    </a:moveTo>
                    <a:cubicBezTo>
                      <a:pt x="148" y="659"/>
                      <a:pt x="0" y="511"/>
                      <a:pt x="0" y="329"/>
                    </a:cubicBezTo>
                    <a:cubicBezTo>
                      <a:pt x="0" y="148"/>
                      <a:pt x="148" y="0"/>
                      <a:pt x="330" y="0"/>
                    </a:cubicBezTo>
                    <a:cubicBezTo>
                      <a:pt x="512" y="0"/>
                      <a:pt x="660" y="148"/>
                      <a:pt x="660" y="329"/>
                    </a:cubicBezTo>
                    <a:cubicBezTo>
                      <a:pt x="660" y="511"/>
                      <a:pt x="512" y="659"/>
                      <a:pt x="330" y="65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8" name="Google Shape;278;p45"/>
            <p:cNvGrpSpPr/>
            <p:nvPr/>
          </p:nvGrpSpPr>
          <p:grpSpPr>
            <a:xfrm>
              <a:off x="5531333" y="1781629"/>
              <a:ext cx="1077944" cy="1077944"/>
              <a:chOff x="5364163" y="627063"/>
              <a:chExt cx="1398588" cy="1398588"/>
            </a:xfrm>
          </p:grpSpPr>
          <p:sp>
            <p:nvSpPr>
              <p:cNvPr id="279" name="Google Shape;279;p45"/>
              <p:cNvSpPr/>
              <p:nvPr/>
            </p:nvSpPr>
            <p:spPr>
              <a:xfrm>
                <a:off x="5364163" y="627063"/>
                <a:ext cx="1398588" cy="1398588"/>
              </a:xfrm>
              <a:custGeom>
                <a:rect b="b" l="l" r="r" t="t"/>
                <a:pathLst>
                  <a:path extrusionOk="0" h="692" w="692">
                    <a:moveTo>
                      <a:pt x="346" y="692"/>
                    </a:moveTo>
                    <a:cubicBezTo>
                      <a:pt x="156" y="692"/>
                      <a:pt x="0" y="537"/>
                      <a:pt x="0" y="346"/>
                    </a:cubicBezTo>
                    <a:cubicBezTo>
                      <a:pt x="0" y="156"/>
                      <a:pt x="156" y="0"/>
                      <a:pt x="346" y="0"/>
                    </a:cubicBezTo>
                    <a:cubicBezTo>
                      <a:pt x="537" y="0"/>
                      <a:pt x="692" y="156"/>
                      <a:pt x="692" y="346"/>
                    </a:cubicBezTo>
                    <a:cubicBezTo>
                      <a:pt x="692" y="537"/>
                      <a:pt x="537" y="692"/>
                      <a:pt x="346" y="692"/>
                    </a:cubicBezTo>
                    <a:close/>
                    <a:moveTo>
                      <a:pt x="346" y="24"/>
                    </a:moveTo>
                    <a:cubicBezTo>
                      <a:pt x="168" y="24"/>
                      <a:pt x="24" y="168"/>
                      <a:pt x="24" y="346"/>
                    </a:cubicBezTo>
                    <a:cubicBezTo>
                      <a:pt x="24" y="524"/>
                      <a:pt x="168" y="668"/>
                      <a:pt x="346" y="668"/>
                    </a:cubicBezTo>
                    <a:cubicBezTo>
                      <a:pt x="524" y="668"/>
                      <a:pt x="668" y="524"/>
                      <a:pt x="668" y="346"/>
                    </a:cubicBezTo>
                    <a:cubicBezTo>
                      <a:pt x="668" y="168"/>
                      <a:pt x="524" y="24"/>
                      <a:pt x="346" y="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45"/>
              <p:cNvSpPr/>
              <p:nvPr/>
            </p:nvSpPr>
            <p:spPr>
              <a:xfrm>
                <a:off x="5400676" y="663575"/>
                <a:ext cx="1325563" cy="1325563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45"/>
              <p:cNvSpPr/>
              <p:nvPr/>
            </p:nvSpPr>
            <p:spPr>
              <a:xfrm>
                <a:off x="5478463" y="741363"/>
                <a:ext cx="1171575" cy="11715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2" name="Google Shape;282;p45"/>
            <p:cNvGrpSpPr/>
            <p:nvPr/>
          </p:nvGrpSpPr>
          <p:grpSpPr>
            <a:xfrm>
              <a:off x="7223497" y="2897502"/>
              <a:ext cx="1038791" cy="1040014"/>
              <a:chOff x="7223497" y="3071674"/>
              <a:chExt cx="1038791" cy="1040014"/>
            </a:xfrm>
          </p:grpSpPr>
          <p:sp>
            <p:nvSpPr>
              <p:cNvPr id="283" name="Google Shape;283;p45"/>
              <p:cNvSpPr/>
              <p:nvPr/>
            </p:nvSpPr>
            <p:spPr>
              <a:xfrm>
                <a:off x="7250415" y="3098592"/>
                <a:ext cx="984955" cy="984954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4" name="Google Shape;284;p45"/>
              <p:cNvGrpSpPr/>
              <p:nvPr/>
            </p:nvGrpSpPr>
            <p:grpSpPr>
              <a:xfrm>
                <a:off x="7223497" y="3071674"/>
                <a:ext cx="1038791" cy="1040014"/>
                <a:chOff x="7559676" y="2074863"/>
                <a:chExt cx="1347788" cy="1349375"/>
              </a:xfrm>
            </p:grpSpPr>
            <p:sp>
              <p:nvSpPr>
                <p:cNvPr id="285" name="Google Shape;285;p45"/>
                <p:cNvSpPr/>
                <p:nvPr/>
              </p:nvSpPr>
              <p:spPr>
                <a:xfrm>
                  <a:off x="7559676" y="2074863"/>
                  <a:ext cx="1347788" cy="1349375"/>
                </a:xfrm>
                <a:custGeom>
                  <a:rect b="b" l="l" r="r" t="t"/>
                  <a:pathLst>
                    <a:path extrusionOk="0" h="668" w="667">
                      <a:moveTo>
                        <a:pt x="333" y="668"/>
                      </a:moveTo>
                      <a:cubicBezTo>
                        <a:pt x="149" y="668"/>
                        <a:pt x="0" y="518"/>
                        <a:pt x="0" y="334"/>
                      </a:cubicBezTo>
                      <a:cubicBezTo>
                        <a:pt x="0" y="150"/>
                        <a:pt x="149" y="0"/>
                        <a:pt x="333" y="0"/>
                      </a:cubicBezTo>
                      <a:cubicBezTo>
                        <a:pt x="517" y="0"/>
                        <a:pt x="667" y="150"/>
                        <a:pt x="667" y="334"/>
                      </a:cubicBezTo>
                      <a:cubicBezTo>
                        <a:pt x="667" y="518"/>
                        <a:pt x="517" y="668"/>
                        <a:pt x="333" y="668"/>
                      </a:cubicBezTo>
                      <a:close/>
                      <a:moveTo>
                        <a:pt x="333" y="23"/>
                      </a:moveTo>
                      <a:cubicBezTo>
                        <a:pt x="162" y="23"/>
                        <a:pt x="22" y="163"/>
                        <a:pt x="22" y="334"/>
                      </a:cubicBezTo>
                      <a:cubicBezTo>
                        <a:pt x="22" y="506"/>
                        <a:pt x="162" y="645"/>
                        <a:pt x="333" y="645"/>
                      </a:cubicBezTo>
                      <a:cubicBezTo>
                        <a:pt x="505" y="645"/>
                        <a:pt x="644" y="506"/>
                        <a:pt x="644" y="334"/>
                      </a:cubicBezTo>
                      <a:cubicBezTo>
                        <a:pt x="644" y="163"/>
                        <a:pt x="505" y="23"/>
                        <a:pt x="333" y="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" name="Google Shape;286;p45"/>
                <p:cNvSpPr/>
                <p:nvPr/>
              </p:nvSpPr>
              <p:spPr>
                <a:xfrm>
                  <a:off x="7667626" y="2182813"/>
                  <a:ext cx="1130300" cy="1131888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24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7" name="Google Shape;287;p45"/>
            <p:cNvGrpSpPr/>
            <p:nvPr/>
          </p:nvGrpSpPr>
          <p:grpSpPr>
            <a:xfrm>
              <a:off x="5651241" y="3691583"/>
              <a:ext cx="885847" cy="885847"/>
              <a:chOff x="5651241" y="3865755"/>
              <a:chExt cx="885847" cy="885847"/>
            </a:xfrm>
          </p:grpSpPr>
          <p:sp>
            <p:nvSpPr>
              <p:cNvPr id="288" name="Google Shape;288;p45"/>
              <p:cNvSpPr/>
              <p:nvPr/>
            </p:nvSpPr>
            <p:spPr>
              <a:xfrm>
                <a:off x="5651241" y="3865755"/>
                <a:ext cx="885847" cy="885847"/>
              </a:xfrm>
              <a:prstGeom prst="ellipse">
                <a:avLst/>
              </a:prstGeom>
              <a:solidFill>
                <a:srgbClr val="F2F2F2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45"/>
              <p:cNvSpPr/>
              <p:nvPr/>
            </p:nvSpPr>
            <p:spPr>
              <a:xfrm>
                <a:off x="5902856" y="4117370"/>
                <a:ext cx="382616" cy="382616"/>
              </a:xfrm>
              <a:custGeom>
                <a:rect b="b" l="l" r="r" t="t"/>
                <a:pathLst>
                  <a:path extrusionOk="0" h="123" w="123">
                    <a:moveTo>
                      <a:pt x="121" y="1"/>
                    </a:moveTo>
                    <a:cubicBezTo>
                      <a:pt x="120" y="0"/>
                      <a:pt x="119" y="0"/>
                      <a:pt x="119" y="0"/>
                    </a:cubicBezTo>
                    <a:cubicBezTo>
                      <a:pt x="118" y="0"/>
                      <a:pt x="117" y="0"/>
                      <a:pt x="117" y="1"/>
                    </a:cubicBezTo>
                    <a:cubicBezTo>
                      <a:pt x="2" y="77"/>
                      <a:pt x="2" y="77"/>
                      <a:pt x="2" y="77"/>
                    </a:cubicBezTo>
                    <a:cubicBezTo>
                      <a:pt x="0" y="78"/>
                      <a:pt x="0" y="79"/>
                      <a:pt x="0" y="81"/>
                    </a:cubicBezTo>
                    <a:cubicBezTo>
                      <a:pt x="0" y="82"/>
                      <a:pt x="1" y="83"/>
                      <a:pt x="2" y="84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7" y="122"/>
                      <a:pt x="48" y="123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1" y="123"/>
                      <a:pt x="52" y="122"/>
                      <a:pt x="53" y="121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98" y="122"/>
                      <a:pt x="98" y="122"/>
                      <a:pt x="98" y="122"/>
                    </a:cubicBezTo>
                    <a:cubicBezTo>
                      <a:pt x="99" y="123"/>
                      <a:pt x="99" y="123"/>
                      <a:pt x="100" y="123"/>
                    </a:cubicBezTo>
                    <a:cubicBezTo>
                      <a:pt x="100" y="123"/>
                      <a:pt x="101" y="122"/>
                      <a:pt x="101" y="122"/>
                    </a:cubicBezTo>
                    <a:cubicBezTo>
                      <a:pt x="102" y="122"/>
                      <a:pt x="103" y="121"/>
                      <a:pt x="103" y="119"/>
                    </a:cubicBezTo>
                    <a:cubicBezTo>
                      <a:pt x="123" y="4"/>
                      <a:pt x="123" y="4"/>
                      <a:pt x="123" y="4"/>
                    </a:cubicBezTo>
                    <a:cubicBezTo>
                      <a:pt x="123" y="3"/>
                      <a:pt x="122" y="1"/>
                      <a:pt x="121" y="1"/>
                    </a:cubicBezTo>
                    <a:close/>
                    <a:moveTo>
                      <a:pt x="12" y="80"/>
                    </a:moveTo>
                    <a:cubicBezTo>
                      <a:pt x="101" y="20"/>
                      <a:pt x="101" y="20"/>
                      <a:pt x="101" y="20"/>
                    </a:cubicBezTo>
                    <a:cubicBezTo>
                      <a:pt x="36" y="89"/>
                      <a:pt x="36" y="89"/>
                      <a:pt x="36" y="89"/>
                    </a:cubicBezTo>
                    <a:cubicBezTo>
                      <a:pt x="36" y="89"/>
                      <a:pt x="35" y="89"/>
                      <a:pt x="35" y="89"/>
                    </a:cubicBezTo>
                    <a:lnTo>
                      <a:pt x="12" y="80"/>
                    </a:lnTo>
                    <a:close/>
                    <a:moveTo>
                      <a:pt x="39" y="92"/>
                    </a:moveTo>
                    <a:cubicBezTo>
                      <a:pt x="39" y="92"/>
                      <a:pt x="39" y="92"/>
                      <a:pt x="39" y="92"/>
                    </a:cubicBezTo>
                    <a:cubicBezTo>
                      <a:pt x="112" y="14"/>
                      <a:pt x="112" y="14"/>
                      <a:pt x="112" y="14"/>
                    </a:cubicBezTo>
                    <a:cubicBezTo>
                      <a:pt x="50" y="111"/>
                      <a:pt x="50" y="111"/>
                      <a:pt x="50" y="111"/>
                    </a:cubicBezTo>
                    <a:lnTo>
                      <a:pt x="39" y="92"/>
                    </a:lnTo>
                    <a:close/>
                    <a:moveTo>
                      <a:pt x="97" y="113"/>
                    </a:moveTo>
                    <a:cubicBezTo>
                      <a:pt x="64" y="100"/>
                      <a:pt x="64" y="100"/>
                      <a:pt x="64" y="100"/>
                    </a:cubicBezTo>
                    <a:cubicBezTo>
                      <a:pt x="63" y="100"/>
                      <a:pt x="62" y="100"/>
                      <a:pt x="61" y="100"/>
                    </a:cubicBezTo>
                    <a:cubicBezTo>
                      <a:pt x="112" y="22"/>
                      <a:pt x="112" y="22"/>
                      <a:pt x="112" y="22"/>
                    </a:cubicBezTo>
                    <a:lnTo>
                      <a:pt x="97" y="113"/>
                    </a:lnTo>
                    <a:close/>
                    <a:moveTo>
                      <a:pt x="97" y="113"/>
                    </a:moveTo>
                    <a:cubicBezTo>
                      <a:pt x="97" y="113"/>
                      <a:pt x="97" y="113"/>
                      <a:pt x="97" y="113"/>
                    </a:cubicBezTo>
                  </a:path>
                </a:pathLst>
              </a:custGeom>
              <a:solidFill>
                <a:srgbClr val="595959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0" name="Google Shape;290;p45"/>
            <p:cNvSpPr txBox="1"/>
            <p:nvPr/>
          </p:nvSpPr>
          <p:spPr>
            <a:xfrm>
              <a:off x="4114966" y="3134990"/>
              <a:ext cx="825394" cy="578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N1</a:t>
              </a:r>
              <a:endPara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5"/>
            <p:cNvSpPr txBox="1"/>
            <p:nvPr/>
          </p:nvSpPr>
          <p:spPr>
            <a:xfrm>
              <a:off x="5740197" y="2025876"/>
              <a:ext cx="810711" cy="578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N2</a:t>
              </a:r>
              <a:endPara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5"/>
            <p:cNvSpPr txBox="1"/>
            <p:nvPr/>
          </p:nvSpPr>
          <p:spPr>
            <a:xfrm>
              <a:off x="7395905" y="3079850"/>
              <a:ext cx="810711" cy="578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N3</a:t>
              </a:r>
              <a:endPara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5"/>
            <p:cNvSpPr txBox="1"/>
            <p:nvPr/>
          </p:nvSpPr>
          <p:spPr>
            <a:xfrm>
              <a:off x="4642467" y="5304811"/>
              <a:ext cx="810711" cy="578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N5</a:t>
              </a:r>
              <a:endPara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5"/>
            <p:cNvSpPr txBox="1"/>
            <p:nvPr/>
          </p:nvSpPr>
          <p:spPr>
            <a:xfrm>
              <a:off x="6812254" y="5264764"/>
              <a:ext cx="810711" cy="5782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N4</a:t>
              </a:r>
              <a:endParaRPr b="1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" name="Google Shape;295;p45"/>
          <p:cNvSpPr txBox="1"/>
          <p:nvPr/>
        </p:nvSpPr>
        <p:spPr>
          <a:xfrm>
            <a:off x="593602" y="1830891"/>
            <a:ext cx="552994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40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Các nhóm đánh giá chéo theo các tiêu chí cụ thể.</a:t>
            </a:r>
            <a:endParaRPr b="1" i="1" sz="40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45"/>
          <p:cNvSpPr txBox="1"/>
          <p:nvPr/>
        </p:nvSpPr>
        <p:spPr>
          <a:xfrm>
            <a:off x="7310633" y="2400578"/>
            <a:ext cx="10426427" cy="255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Kĩ thuật sản phẩm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Cách bố trí các phần tử trên bảng mạch gọn gàng, chắc chắn và đẹp mắt. 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Mạch hoạt động đúng chức năng. 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45"/>
          <p:cNvSpPr/>
          <p:nvPr/>
        </p:nvSpPr>
        <p:spPr>
          <a:xfrm>
            <a:off x="7394874" y="5408210"/>
            <a:ext cx="1034218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Báo cáo kết quả sản phẩm.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Mạch điện hoạt động đúng yêu cầu.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So sánh điện áp ra thực tế và lý thuyết.</a:t>
            </a:r>
            <a:endParaRPr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500">
            <a:alpha val="61176"/>
          </a:srgbClr>
        </a:solidFill>
      </p:bgPr>
    </p:bg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22"/>
          <p:cNvGrpSpPr/>
          <p:nvPr/>
        </p:nvGrpSpPr>
        <p:grpSpPr>
          <a:xfrm>
            <a:off x="2133600" y="196453"/>
            <a:ext cx="13132521" cy="1855252"/>
            <a:chOff x="4906998" y="457967"/>
            <a:chExt cx="15874975" cy="2810726"/>
          </a:xfrm>
        </p:grpSpPr>
        <p:grpSp>
          <p:nvGrpSpPr>
            <p:cNvPr id="303" name="Google Shape;303;p22"/>
            <p:cNvGrpSpPr/>
            <p:nvPr/>
          </p:nvGrpSpPr>
          <p:grpSpPr>
            <a:xfrm>
              <a:off x="4906998" y="457967"/>
              <a:ext cx="15874975" cy="2810726"/>
              <a:chOff x="4906998" y="457967"/>
              <a:chExt cx="15874975" cy="2810726"/>
            </a:xfrm>
          </p:grpSpPr>
          <p:pic>
            <p:nvPicPr>
              <p:cNvPr id="304" name="Google Shape;304;p22"/>
              <p:cNvPicPr preferRelativeResize="0"/>
              <p:nvPr/>
            </p:nvPicPr>
            <p:blipFill rotWithShape="1">
              <a:blip r:embed="rId3">
                <a:alphaModFix/>
              </a:blip>
              <a:srcRect b="0" l="34112" r="0" t="0"/>
              <a:stretch/>
            </p:blipFill>
            <p:spPr>
              <a:xfrm rot="5400000">
                <a:off x="11681910" y="-6207473"/>
                <a:ext cx="2325152" cy="15874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5" name="Google Shape;305;p22"/>
              <p:cNvSpPr txBox="1"/>
              <p:nvPr/>
            </p:nvSpPr>
            <p:spPr>
              <a:xfrm>
                <a:off x="4906998" y="457967"/>
                <a:ext cx="15874975" cy="2810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BÁO CÁO THỰC HÀNH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MẠCH KHUẾCH ĐẠI ĐẢO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7410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06" name="Google Shape;306;p22"/>
            <p:cNvPicPr preferRelativeResize="0"/>
            <p:nvPr/>
          </p:nvPicPr>
          <p:blipFill rotWithShape="1">
            <a:blip r:embed="rId4">
              <a:alphaModFix amt="73000"/>
            </a:blip>
            <a:srcRect b="0" l="0" r="0" t="0"/>
            <a:stretch/>
          </p:blipFill>
          <p:spPr>
            <a:xfrm>
              <a:off x="6246503" y="819422"/>
              <a:ext cx="2366781" cy="792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7" name="Google Shape;30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85014" y="-492588"/>
            <a:ext cx="2402986" cy="229604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2"/>
          <p:cNvSpPr txBox="1"/>
          <p:nvPr/>
        </p:nvSpPr>
        <p:spPr>
          <a:xfrm>
            <a:off x="514769" y="2069364"/>
            <a:ext cx="10575262" cy="1200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Họ và tên: ………………………………..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Lớp: ………………………………………</a:t>
            </a:r>
            <a:endParaRPr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9" name="Google Shape;309;p22"/>
          <p:cNvGraphicFramePr/>
          <p:nvPr/>
        </p:nvGraphicFramePr>
        <p:xfrm>
          <a:off x="1008185" y="478673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{DF8EBF5E-D73F-46BD-B74B-154291D59A86}</a:tableStyleId>
              </a:tblPr>
              <a:tblGrid>
                <a:gridCol w="3352500"/>
                <a:gridCol w="3352500"/>
                <a:gridCol w="3352500"/>
                <a:gridCol w="3352500"/>
                <a:gridCol w="3354050"/>
              </a:tblGrid>
              <a:tr h="1640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Thực nghiệm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Điện áp U</a:t>
                      </a:r>
                      <a:r>
                        <a:rPr baseline="-25000"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vào </a:t>
                      </a: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Điện áp U</a:t>
                      </a:r>
                      <a:r>
                        <a:rPr baseline="-25000"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 </a:t>
                      </a: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Giá trị U</a:t>
                      </a:r>
                      <a:r>
                        <a:rPr baseline="-25000"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 </a:t>
                      </a: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tính toán theo công thức (V)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Nhận xét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73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73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73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73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-1.5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732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-3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310" name="Google Shape;310;p22"/>
          <p:cNvSpPr/>
          <p:nvPr/>
        </p:nvSpPr>
        <p:spPr>
          <a:xfrm>
            <a:off x="1319434" y="3428029"/>
            <a:ext cx="112742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Đo điện áp lối ra U</a:t>
            </a:r>
            <a:r>
              <a:rPr b="0" baseline="-2500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 </a:t>
            </a: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khi thay đổi điện áp lối vào U</a:t>
            </a:r>
            <a:r>
              <a:rPr b="0" baseline="-2500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a. Đo lần 1: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" name="Google Shape;315;p46"/>
          <p:cNvGrpSpPr/>
          <p:nvPr/>
        </p:nvGrpSpPr>
        <p:grpSpPr>
          <a:xfrm>
            <a:off x="2133600" y="196453"/>
            <a:ext cx="13132521" cy="1855252"/>
            <a:chOff x="4906998" y="457967"/>
            <a:chExt cx="15874975" cy="2810726"/>
          </a:xfrm>
        </p:grpSpPr>
        <p:grpSp>
          <p:nvGrpSpPr>
            <p:cNvPr id="316" name="Google Shape;316;p46"/>
            <p:cNvGrpSpPr/>
            <p:nvPr/>
          </p:nvGrpSpPr>
          <p:grpSpPr>
            <a:xfrm>
              <a:off x="4906998" y="457967"/>
              <a:ext cx="15874975" cy="2810726"/>
              <a:chOff x="4906998" y="457967"/>
              <a:chExt cx="15874975" cy="2810726"/>
            </a:xfrm>
          </p:grpSpPr>
          <p:pic>
            <p:nvPicPr>
              <p:cNvPr id="317" name="Google Shape;317;p46"/>
              <p:cNvPicPr preferRelativeResize="0"/>
              <p:nvPr/>
            </p:nvPicPr>
            <p:blipFill rotWithShape="1">
              <a:blip r:embed="rId3">
                <a:alphaModFix/>
              </a:blip>
              <a:srcRect b="0" l="34112" r="0" t="0"/>
              <a:stretch/>
            </p:blipFill>
            <p:spPr>
              <a:xfrm rot="5400000">
                <a:off x="11681910" y="-6207473"/>
                <a:ext cx="2325152" cy="158749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18" name="Google Shape;318;p46"/>
              <p:cNvSpPr txBox="1"/>
              <p:nvPr/>
            </p:nvSpPr>
            <p:spPr>
              <a:xfrm>
                <a:off x="4906998" y="457967"/>
                <a:ext cx="15874975" cy="28107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BÁO CÁO THỰC HÀNH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MẠCH KHUẾCH ĐẠI ĐẢO</a:t>
                </a:r>
                <a:endParaRPr sz="4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74106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1" sz="440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319" name="Google Shape;319;p46"/>
            <p:cNvPicPr preferRelativeResize="0"/>
            <p:nvPr/>
          </p:nvPicPr>
          <p:blipFill rotWithShape="1">
            <a:blip r:embed="rId4">
              <a:alphaModFix amt="73000"/>
            </a:blip>
            <a:srcRect b="0" l="0" r="0" t="0"/>
            <a:stretch/>
          </p:blipFill>
          <p:spPr>
            <a:xfrm>
              <a:off x="6246503" y="819422"/>
              <a:ext cx="2366781" cy="79287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0" name="Google Shape;320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85014" y="-492588"/>
            <a:ext cx="2402986" cy="229604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21" name="Google Shape;321;p46"/>
          <p:cNvGraphicFramePr/>
          <p:nvPr/>
        </p:nvGraphicFramePr>
        <p:xfrm>
          <a:off x="1266092" y="326384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{DF8EBF5E-D73F-46BD-B74B-154291D59A86}</a:tableStyleId>
              </a:tblPr>
              <a:tblGrid>
                <a:gridCol w="3314975"/>
                <a:gridCol w="3314975"/>
                <a:gridCol w="3314975"/>
                <a:gridCol w="3314975"/>
                <a:gridCol w="3316500"/>
              </a:tblGrid>
              <a:tr h="2037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Thực nghiệm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Điện áp U</a:t>
                      </a:r>
                      <a:r>
                        <a:rPr baseline="-25000"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vào </a:t>
                      </a: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Điện áp U</a:t>
                      </a:r>
                      <a:r>
                        <a:rPr baseline="-25000"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 </a:t>
                      </a: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(V)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Giá trị U</a:t>
                      </a:r>
                      <a:r>
                        <a:rPr baseline="-25000"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 </a:t>
                      </a: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tính toán theo công thức (V)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Nhận xét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91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0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91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1.5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91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91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-1.5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91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-3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6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36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sp>
        <p:nvSpPr>
          <p:cNvPr id="322" name="Google Shape;322;p46"/>
          <p:cNvSpPr/>
          <p:nvPr/>
        </p:nvSpPr>
        <p:spPr>
          <a:xfrm>
            <a:off x="2133600" y="2307708"/>
            <a:ext cx="2808782" cy="707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b. Đo lần 2:</a:t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"/>
          <p:cNvSpPr/>
          <p:nvPr/>
        </p:nvSpPr>
        <p:spPr>
          <a:xfrm>
            <a:off x="2606704" y="2661291"/>
            <a:ext cx="14147624" cy="4445647"/>
          </a:xfrm>
          <a:custGeom>
            <a:rect b="b" l="l" r="r" t="t"/>
            <a:pathLst>
              <a:path extrusionOk="0" h="2018344" w="4384255">
                <a:moveTo>
                  <a:pt x="4259795" y="2018344"/>
                </a:moveTo>
                <a:lnTo>
                  <a:pt x="124460" y="2018344"/>
                </a:lnTo>
                <a:cubicBezTo>
                  <a:pt x="55880" y="2018344"/>
                  <a:pt x="0" y="1962464"/>
                  <a:pt x="0" y="1893884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259795" y="0"/>
                </a:lnTo>
                <a:cubicBezTo>
                  <a:pt x="4328375" y="0"/>
                  <a:pt x="4384255" y="55880"/>
                  <a:pt x="4384255" y="124460"/>
                </a:cubicBezTo>
                <a:lnTo>
                  <a:pt x="4384255" y="1893884"/>
                </a:lnTo>
                <a:cubicBezTo>
                  <a:pt x="4384255" y="1962464"/>
                  <a:pt x="4328375" y="2018344"/>
                  <a:pt x="4259795" y="201834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328" name="Google Shape;328;p47"/>
          <p:cNvGrpSpPr/>
          <p:nvPr/>
        </p:nvGrpSpPr>
        <p:grpSpPr>
          <a:xfrm>
            <a:off x="226461" y="7353301"/>
            <a:ext cx="3003366" cy="3101264"/>
            <a:chOff x="0" y="0"/>
            <a:chExt cx="7771559" cy="8194788"/>
          </a:xfrm>
        </p:grpSpPr>
        <p:sp>
          <p:nvSpPr>
            <p:cNvPr id="329" name="Google Shape;329;p47"/>
            <p:cNvSpPr/>
            <p:nvPr/>
          </p:nvSpPr>
          <p:spPr>
            <a:xfrm>
              <a:off x="227729" y="0"/>
              <a:ext cx="7543830" cy="7543799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-16661" r="-16659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330" name="Google Shape;330;p47"/>
            <p:cNvPicPr preferRelativeResize="0"/>
            <p:nvPr/>
          </p:nvPicPr>
          <p:blipFill rotWithShape="1">
            <a:blip r:embed="rId4">
              <a:alphaModFix amt="71000"/>
            </a:blip>
            <a:srcRect b="0" l="0" r="0" t="0"/>
            <a:stretch/>
          </p:blipFill>
          <p:spPr>
            <a:xfrm>
              <a:off x="0" y="1126553"/>
              <a:ext cx="6988718" cy="706823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47"/>
          <p:cNvSpPr txBox="1"/>
          <p:nvPr/>
        </p:nvSpPr>
        <p:spPr>
          <a:xfrm>
            <a:off x="3229827" y="2991308"/>
            <a:ext cx="13363854" cy="3785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Mạch điện hoạt động có đúng yêu cầu không?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Giá trị điện áp U</a:t>
            </a:r>
            <a:r>
              <a:rPr baseline="-25000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</a:t>
            </a: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đo được có sai số so với tính trực tiếp bằng công thức của mạch khuếch đại đảo hay không?</a:t>
            </a:r>
            <a:endParaRPr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7"/>
          <p:cNvSpPr txBox="1"/>
          <p:nvPr/>
        </p:nvSpPr>
        <p:spPr>
          <a:xfrm>
            <a:off x="5222420" y="817234"/>
            <a:ext cx="8916191" cy="83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Đánh giá kết quả và kết luận</a:t>
            </a:r>
            <a:endParaRPr b="1" sz="4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4F8FB"/>
            </a:gs>
            <a:gs pos="74000">
              <a:srgbClr val="AEC5E1"/>
            </a:gs>
            <a:gs pos="83000">
              <a:srgbClr val="AEC5E1"/>
            </a:gs>
            <a:gs pos="100000">
              <a:srgbClr val="C8D8EB"/>
            </a:gs>
          </a:gsLst>
          <a:lin ang="5400000" scaled="0"/>
        </a:gra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9"/>
          <p:cNvSpPr txBox="1"/>
          <p:nvPr/>
        </p:nvSpPr>
        <p:spPr>
          <a:xfrm>
            <a:off x="7045037" y="164770"/>
            <a:ext cx="5989854" cy="12594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4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b="1" sz="660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19"/>
          <p:cNvPicPr preferRelativeResize="0"/>
          <p:nvPr/>
        </p:nvPicPr>
        <p:blipFill rotWithShape="1">
          <a:blip r:embed="rId3">
            <a:alphaModFix amt="75000"/>
          </a:blip>
          <a:srcRect b="0" l="0" r="0" t="0"/>
          <a:stretch/>
        </p:blipFill>
        <p:spPr>
          <a:xfrm>
            <a:off x="15281095" y="176838"/>
            <a:ext cx="3696150" cy="221097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9"/>
          <p:cNvSpPr txBox="1"/>
          <p:nvPr/>
        </p:nvSpPr>
        <p:spPr>
          <a:xfrm>
            <a:off x="1306286" y="1334688"/>
            <a:ext cx="16794145" cy="79405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Khoanh tròn vào đáp án đặt trước câu trả lời đúng</a:t>
            </a:r>
            <a:endParaRPr i="1"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1: </a:t>
            </a: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Quy trình lắp ráp và kiểm tra được một mạch điện tử ứng dụng khuếch đại thuật toán gồm mấy bước?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AutoNum type="alphaUcPeriod"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				B. 3				C. 4				D. 5</a:t>
            </a:r>
            <a:endParaRPr/>
          </a:p>
          <a:p>
            <a:pPr indent="-5270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ill Sans"/>
              <a:buNone/>
            </a:pPr>
            <a:r>
              <a:t/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2:</a:t>
            </a: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Thực hành lắp mạch khuếch đại đảo cần mấy chiếc đồng hồ vạn năng?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AutoNum type="alphaUcPeriod"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				B. 3				C. 4				D. 1</a:t>
            </a:r>
            <a:endParaRPr/>
          </a:p>
          <a:p>
            <a:pPr indent="-5270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ill Sans"/>
              <a:buNone/>
            </a:pPr>
            <a:r>
              <a:t/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3: </a:t>
            </a: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"Kiểm tra mạch lắp ráp" thuộc bước nào sau đây trong thực hành mạch khuếch đại đảo?</a:t>
            </a:r>
            <a:endParaRPr/>
          </a:p>
          <a:p>
            <a:pPr indent="-7429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AutoNum type="alphaUcPeriod"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				B. 3				C. 4				D. 1</a:t>
            </a:r>
            <a:endParaRPr/>
          </a:p>
          <a:p>
            <a:pPr indent="-527050" lvl="0" marL="7429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Gill Sans"/>
              <a:buNone/>
            </a:pPr>
            <a:r>
              <a:t/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 3: </a:t>
            </a: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Mạch khuếch đại đảo sử dụng loại IC nào sau đây?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LM324.			B. LM386.			C. LM674.			D. LM741.</a:t>
            </a:r>
            <a:endParaRPr sz="3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0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000">
            <a:alpha val="45882"/>
          </a:srgbClr>
        </a:solidFill>
      </p:bgPr>
    </p:bg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23"/>
          <p:cNvGrpSpPr/>
          <p:nvPr/>
        </p:nvGrpSpPr>
        <p:grpSpPr>
          <a:xfrm>
            <a:off x="2121515" y="1321185"/>
            <a:ext cx="14044930" cy="472800"/>
            <a:chOff x="1060756" y="660592"/>
            <a:chExt cx="7022465" cy="236400"/>
          </a:xfrm>
        </p:grpSpPr>
        <p:sp>
          <p:nvSpPr>
            <p:cNvPr id="346" name="Google Shape;346;p23"/>
            <p:cNvSpPr/>
            <p:nvPr/>
          </p:nvSpPr>
          <p:spPr>
            <a:xfrm>
              <a:off x="1060756" y="660592"/>
              <a:ext cx="248700" cy="236400"/>
            </a:xfrm>
            <a:prstGeom prst="star5">
              <a:avLst>
                <a:gd fmla="val 2455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1343739" y="696011"/>
              <a:ext cx="174300" cy="165600"/>
            </a:xfrm>
            <a:prstGeom prst="star5">
              <a:avLst>
                <a:gd fmla="val 2455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1552321" y="712062"/>
              <a:ext cx="140400" cy="133500"/>
            </a:xfrm>
            <a:prstGeom prst="star5">
              <a:avLst>
                <a:gd fmla="val 2455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 rot="10800000">
              <a:off x="7834521" y="660592"/>
              <a:ext cx="248700" cy="236400"/>
            </a:xfrm>
            <a:prstGeom prst="star5">
              <a:avLst>
                <a:gd fmla="val 2455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 rot="10800000">
              <a:off x="7625939" y="695973"/>
              <a:ext cx="174300" cy="165600"/>
            </a:xfrm>
            <a:prstGeom prst="star5">
              <a:avLst>
                <a:gd fmla="val 2455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 rot="10800000">
              <a:off x="7451256" y="712022"/>
              <a:ext cx="140400" cy="133500"/>
            </a:xfrm>
            <a:prstGeom prst="star5">
              <a:avLst>
                <a:gd fmla="val 24558" name="adj"/>
                <a:gd fmla="val 105146" name="hf"/>
                <a:gd fmla="val 110557" name="vf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2" name="Google Shape;352;p23"/>
          <p:cNvSpPr txBox="1"/>
          <p:nvPr>
            <p:ph type="title"/>
          </p:nvPr>
        </p:nvSpPr>
        <p:spPr>
          <a:xfrm>
            <a:off x="3744686" y="1080000"/>
            <a:ext cx="13103314" cy="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25" lIns="182825" spcFirstLastPara="1" rIns="182825" wrap="square" tIns="1828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</a:pPr>
            <a:r>
              <a:rPr b="1" lang="en-US" sz="6600">
                <a:latin typeface="Arial"/>
                <a:ea typeface="Arial"/>
                <a:cs typeface="Arial"/>
                <a:sym typeface="Arial"/>
              </a:rPr>
              <a:t>HƯỚNG DẪN VỀ NHÀ</a:t>
            </a:r>
            <a:endParaRPr b="1" sz="66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3" name="Google Shape;353;p23"/>
          <p:cNvGrpSpPr/>
          <p:nvPr/>
        </p:nvGrpSpPr>
        <p:grpSpPr>
          <a:xfrm>
            <a:off x="3433802" y="4802266"/>
            <a:ext cx="3852000" cy="1869251"/>
            <a:chOff x="2645075" y="2400675"/>
            <a:chExt cx="1926000" cy="934625"/>
          </a:xfrm>
        </p:grpSpPr>
        <p:sp>
          <p:nvSpPr>
            <p:cNvPr id="354" name="Google Shape;354;p23"/>
            <p:cNvSpPr/>
            <p:nvPr/>
          </p:nvSpPr>
          <p:spPr>
            <a:xfrm>
              <a:off x="2645075" y="2655200"/>
              <a:ext cx="1926000" cy="680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3306829" y="2400675"/>
              <a:ext cx="589800" cy="340200"/>
            </a:xfrm>
            <a:prstGeom prst="triangle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23"/>
          <p:cNvGrpSpPr/>
          <p:nvPr/>
        </p:nvGrpSpPr>
        <p:grpSpPr>
          <a:xfrm>
            <a:off x="7233378" y="5284603"/>
            <a:ext cx="3826800" cy="1886201"/>
            <a:chOff x="4578325" y="1552450"/>
            <a:chExt cx="1913400" cy="943100"/>
          </a:xfrm>
        </p:grpSpPr>
        <p:sp>
          <p:nvSpPr>
            <p:cNvPr id="357" name="Google Shape;357;p23"/>
            <p:cNvSpPr/>
            <p:nvPr/>
          </p:nvSpPr>
          <p:spPr>
            <a:xfrm>
              <a:off x="4578325" y="1552450"/>
              <a:ext cx="1913400" cy="680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 rot="10800000">
              <a:off x="5235750" y="2155350"/>
              <a:ext cx="585900" cy="340200"/>
            </a:xfrm>
            <a:prstGeom prst="triangle">
              <a:avLst>
                <a:gd fmla="val 5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23"/>
          <p:cNvGrpSpPr/>
          <p:nvPr/>
        </p:nvGrpSpPr>
        <p:grpSpPr>
          <a:xfrm>
            <a:off x="8750213" y="5589632"/>
            <a:ext cx="793042" cy="760598"/>
            <a:chOff x="6854198" y="3452702"/>
            <a:chExt cx="543850" cy="521600"/>
          </a:xfrm>
        </p:grpSpPr>
        <p:sp>
          <p:nvSpPr>
            <p:cNvPr id="360" name="Google Shape;360;p23"/>
            <p:cNvSpPr/>
            <p:nvPr/>
          </p:nvSpPr>
          <p:spPr>
            <a:xfrm>
              <a:off x="6854198" y="3452702"/>
              <a:ext cx="543850" cy="521600"/>
            </a:xfrm>
            <a:custGeom>
              <a:rect b="b" l="l" r="r" t="t"/>
              <a:pathLst>
                <a:path extrusionOk="0" h="20864" w="21754">
                  <a:moveTo>
                    <a:pt x="8513" y="1224"/>
                  </a:moveTo>
                  <a:lnTo>
                    <a:pt x="8684" y="1684"/>
                  </a:lnTo>
                  <a:lnTo>
                    <a:pt x="8341" y="1684"/>
                  </a:lnTo>
                  <a:lnTo>
                    <a:pt x="8513" y="1224"/>
                  </a:lnTo>
                  <a:close/>
                  <a:moveTo>
                    <a:pt x="8921" y="2321"/>
                  </a:moveTo>
                  <a:lnTo>
                    <a:pt x="9070" y="2719"/>
                  </a:lnTo>
                  <a:lnTo>
                    <a:pt x="7950" y="2719"/>
                  </a:lnTo>
                  <a:lnTo>
                    <a:pt x="8100" y="2321"/>
                  </a:lnTo>
                  <a:close/>
                  <a:moveTo>
                    <a:pt x="14647" y="2884"/>
                  </a:moveTo>
                  <a:lnTo>
                    <a:pt x="14634" y="3372"/>
                  </a:lnTo>
                  <a:lnTo>
                    <a:pt x="14315" y="3242"/>
                  </a:lnTo>
                  <a:lnTo>
                    <a:pt x="14647" y="2884"/>
                  </a:lnTo>
                  <a:close/>
                  <a:moveTo>
                    <a:pt x="2391" y="3522"/>
                  </a:moveTo>
                  <a:lnTo>
                    <a:pt x="2737" y="3869"/>
                  </a:lnTo>
                  <a:lnTo>
                    <a:pt x="2424" y="4011"/>
                  </a:lnTo>
                  <a:lnTo>
                    <a:pt x="2391" y="3522"/>
                  </a:lnTo>
                  <a:close/>
                  <a:moveTo>
                    <a:pt x="13855" y="3743"/>
                  </a:moveTo>
                  <a:lnTo>
                    <a:pt x="14617" y="4053"/>
                  </a:lnTo>
                  <a:lnTo>
                    <a:pt x="14605" y="4477"/>
                  </a:lnTo>
                  <a:lnTo>
                    <a:pt x="13569" y="4056"/>
                  </a:lnTo>
                  <a:lnTo>
                    <a:pt x="13855" y="3743"/>
                  </a:lnTo>
                  <a:close/>
                  <a:moveTo>
                    <a:pt x="3220" y="4351"/>
                  </a:moveTo>
                  <a:lnTo>
                    <a:pt x="3518" y="4649"/>
                  </a:lnTo>
                  <a:lnTo>
                    <a:pt x="3009" y="4881"/>
                  </a:lnTo>
                  <a:lnTo>
                    <a:pt x="2501" y="5111"/>
                  </a:lnTo>
                  <a:lnTo>
                    <a:pt x="2471" y="4689"/>
                  </a:lnTo>
                  <a:lnTo>
                    <a:pt x="3220" y="4351"/>
                  </a:lnTo>
                  <a:close/>
                  <a:moveTo>
                    <a:pt x="20352" y="6431"/>
                  </a:moveTo>
                  <a:lnTo>
                    <a:pt x="20858" y="7027"/>
                  </a:lnTo>
                  <a:lnTo>
                    <a:pt x="19172" y="7779"/>
                  </a:lnTo>
                  <a:lnTo>
                    <a:pt x="20352" y="6431"/>
                  </a:lnTo>
                  <a:close/>
                  <a:moveTo>
                    <a:pt x="9212" y="3354"/>
                  </a:moveTo>
                  <a:lnTo>
                    <a:pt x="9212" y="8341"/>
                  </a:lnTo>
                  <a:lnTo>
                    <a:pt x="7811" y="8341"/>
                  </a:lnTo>
                  <a:lnTo>
                    <a:pt x="7811" y="3354"/>
                  </a:lnTo>
                  <a:close/>
                  <a:moveTo>
                    <a:pt x="13198" y="4590"/>
                  </a:moveTo>
                  <a:lnTo>
                    <a:pt x="14495" y="5118"/>
                  </a:lnTo>
                  <a:lnTo>
                    <a:pt x="13185" y="8341"/>
                  </a:lnTo>
                  <a:lnTo>
                    <a:pt x="11672" y="8341"/>
                  </a:lnTo>
                  <a:lnTo>
                    <a:pt x="13198" y="4590"/>
                  </a:lnTo>
                  <a:close/>
                  <a:moveTo>
                    <a:pt x="3910" y="5171"/>
                  </a:moveTo>
                  <a:lnTo>
                    <a:pt x="5347" y="8342"/>
                  </a:lnTo>
                  <a:lnTo>
                    <a:pt x="3810" y="8342"/>
                  </a:lnTo>
                  <a:lnTo>
                    <a:pt x="2633" y="5751"/>
                  </a:lnTo>
                  <a:lnTo>
                    <a:pt x="3910" y="5171"/>
                  </a:lnTo>
                  <a:close/>
                  <a:moveTo>
                    <a:pt x="999" y="15275"/>
                  </a:moveTo>
                  <a:cubicBezTo>
                    <a:pt x="1199" y="15275"/>
                    <a:pt x="1360" y="15437"/>
                    <a:pt x="1360" y="15637"/>
                  </a:cubicBezTo>
                  <a:cubicBezTo>
                    <a:pt x="1360" y="15835"/>
                    <a:pt x="1199" y="15997"/>
                    <a:pt x="999" y="15997"/>
                  </a:cubicBezTo>
                  <a:cubicBezTo>
                    <a:pt x="801" y="15997"/>
                    <a:pt x="639" y="15835"/>
                    <a:pt x="639" y="15637"/>
                  </a:cubicBezTo>
                  <a:cubicBezTo>
                    <a:pt x="639" y="15437"/>
                    <a:pt x="801" y="15275"/>
                    <a:pt x="999" y="15275"/>
                  </a:cubicBezTo>
                  <a:close/>
                  <a:moveTo>
                    <a:pt x="17299" y="15275"/>
                  </a:moveTo>
                  <a:cubicBezTo>
                    <a:pt x="17499" y="15275"/>
                    <a:pt x="17661" y="15437"/>
                    <a:pt x="17661" y="15637"/>
                  </a:cubicBezTo>
                  <a:cubicBezTo>
                    <a:pt x="17661" y="15835"/>
                    <a:pt x="17499" y="15997"/>
                    <a:pt x="17299" y="15997"/>
                  </a:cubicBezTo>
                  <a:cubicBezTo>
                    <a:pt x="17101" y="15997"/>
                    <a:pt x="16939" y="15835"/>
                    <a:pt x="16939" y="15637"/>
                  </a:cubicBezTo>
                  <a:cubicBezTo>
                    <a:pt x="16939" y="15437"/>
                    <a:pt x="17101" y="15275"/>
                    <a:pt x="17299" y="15275"/>
                  </a:cubicBezTo>
                  <a:close/>
                  <a:moveTo>
                    <a:pt x="17661" y="8977"/>
                  </a:moveTo>
                  <a:lnTo>
                    <a:pt x="17661" y="10380"/>
                  </a:lnTo>
                  <a:lnTo>
                    <a:pt x="15573" y="10380"/>
                  </a:lnTo>
                  <a:cubicBezTo>
                    <a:pt x="15398" y="10380"/>
                    <a:pt x="15256" y="10520"/>
                    <a:pt x="15256" y="10697"/>
                  </a:cubicBezTo>
                  <a:cubicBezTo>
                    <a:pt x="15256" y="10873"/>
                    <a:pt x="15398" y="11015"/>
                    <a:pt x="15573" y="11015"/>
                  </a:cubicBezTo>
                  <a:lnTo>
                    <a:pt x="17661" y="11015"/>
                  </a:lnTo>
                  <a:lnTo>
                    <a:pt x="17661" y="14706"/>
                  </a:lnTo>
                  <a:cubicBezTo>
                    <a:pt x="17549" y="14663"/>
                    <a:pt x="17427" y="14638"/>
                    <a:pt x="17299" y="14638"/>
                  </a:cubicBezTo>
                  <a:cubicBezTo>
                    <a:pt x="16750" y="14638"/>
                    <a:pt x="16301" y="15086"/>
                    <a:pt x="16301" y="15637"/>
                  </a:cubicBezTo>
                  <a:cubicBezTo>
                    <a:pt x="16301" y="16186"/>
                    <a:pt x="16750" y="16635"/>
                    <a:pt x="17299" y="16635"/>
                  </a:cubicBezTo>
                  <a:cubicBezTo>
                    <a:pt x="17427" y="16635"/>
                    <a:pt x="17549" y="16610"/>
                    <a:pt x="17661" y="16567"/>
                  </a:cubicBezTo>
                  <a:lnTo>
                    <a:pt x="17661" y="19189"/>
                  </a:lnTo>
                  <a:cubicBezTo>
                    <a:pt x="17661" y="19762"/>
                    <a:pt x="17194" y="20230"/>
                    <a:pt x="16622" y="20230"/>
                  </a:cubicBezTo>
                  <a:lnTo>
                    <a:pt x="1678" y="20230"/>
                  </a:lnTo>
                  <a:cubicBezTo>
                    <a:pt x="1105" y="20230"/>
                    <a:pt x="639" y="19762"/>
                    <a:pt x="639" y="19189"/>
                  </a:cubicBezTo>
                  <a:lnTo>
                    <a:pt x="639" y="16567"/>
                  </a:lnTo>
                  <a:cubicBezTo>
                    <a:pt x="749" y="16610"/>
                    <a:pt x="873" y="16635"/>
                    <a:pt x="999" y="16635"/>
                  </a:cubicBezTo>
                  <a:cubicBezTo>
                    <a:pt x="1550" y="16635"/>
                    <a:pt x="1997" y="16186"/>
                    <a:pt x="1997" y="15637"/>
                  </a:cubicBezTo>
                  <a:cubicBezTo>
                    <a:pt x="1997" y="15086"/>
                    <a:pt x="1550" y="14638"/>
                    <a:pt x="999" y="14638"/>
                  </a:cubicBezTo>
                  <a:cubicBezTo>
                    <a:pt x="873" y="14638"/>
                    <a:pt x="749" y="14663"/>
                    <a:pt x="639" y="14706"/>
                  </a:cubicBezTo>
                  <a:lnTo>
                    <a:pt x="639" y="11015"/>
                  </a:lnTo>
                  <a:lnTo>
                    <a:pt x="14103" y="11015"/>
                  </a:lnTo>
                  <a:cubicBezTo>
                    <a:pt x="14278" y="11015"/>
                    <a:pt x="14421" y="10873"/>
                    <a:pt x="14421" y="10697"/>
                  </a:cubicBezTo>
                  <a:cubicBezTo>
                    <a:pt x="14421" y="10520"/>
                    <a:pt x="14278" y="10380"/>
                    <a:pt x="14103" y="10380"/>
                  </a:cubicBezTo>
                  <a:lnTo>
                    <a:pt x="639" y="10380"/>
                  </a:lnTo>
                  <a:lnTo>
                    <a:pt x="639" y="8977"/>
                  </a:lnTo>
                  <a:close/>
                  <a:moveTo>
                    <a:pt x="8513" y="1"/>
                  </a:moveTo>
                  <a:cubicBezTo>
                    <a:pt x="8389" y="1"/>
                    <a:pt x="8265" y="68"/>
                    <a:pt x="8215" y="202"/>
                  </a:cubicBezTo>
                  <a:lnTo>
                    <a:pt x="7195" y="2919"/>
                  </a:lnTo>
                  <a:cubicBezTo>
                    <a:pt x="7183" y="2955"/>
                    <a:pt x="7176" y="2993"/>
                    <a:pt x="7176" y="3031"/>
                  </a:cubicBezTo>
                  <a:lnTo>
                    <a:pt x="7176" y="8337"/>
                  </a:lnTo>
                  <a:lnTo>
                    <a:pt x="6046" y="8337"/>
                  </a:lnTo>
                  <a:lnTo>
                    <a:pt x="4357" y="4619"/>
                  </a:lnTo>
                  <a:cubicBezTo>
                    <a:pt x="4345" y="4586"/>
                    <a:pt x="4318" y="4551"/>
                    <a:pt x="4292" y="4525"/>
                  </a:cubicBezTo>
                  <a:lnTo>
                    <a:pt x="2242" y="2471"/>
                  </a:lnTo>
                  <a:cubicBezTo>
                    <a:pt x="2179" y="2408"/>
                    <a:pt x="2101" y="2380"/>
                    <a:pt x="2024" y="2380"/>
                  </a:cubicBezTo>
                  <a:cubicBezTo>
                    <a:pt x="1852" y="2380"/>
                    <a:pt x="1686" y="2519"/>
                    <a:pt x="1699" y="2717"/>
                  </a:cubicBezTo>
                  <a:lnTo>
                    <a:pt x="1894" y="5611"/>
                  </a:lnTo>
                  <a:cubicBezTo>
                    <a:pt x="1896" y="5649"/>
                    <a:pt x="1905" y="5690"/>
                    <a:pt x="1922" y="5723"/>
                  </a:cubicBezTo>
                  <a:lnTo>
                    <a:pt x="3109" y="8341"/>
                  </a:lnTo>
                  <a:lnTo>
                    <a:pt x="318" y="8341"/>
                  </a:lnTo>
                  <a:cubicBezTo>
                    <a:pt x="143" y="8341"/>
                    <a:pt x="0" y="8483"/>
                    <a:pt x="0" y="8658"/>
                  </a:cubicBezTo>
                  <a:lnTo>
                    <a:pt x="0" y="19186"/>
                  </a:lnTo>
                  <a:cubicBezTo>
                    <a:pt x="0" y="20110"/>
                    <a:pt x="754" y="20864"/>
                    <a:pt x="1678" y="20864"/>
                  </a:cubicBezTo>
                  <a:lnTo>
                    <a:pt x="16622" y="20864"/>
                  </a:lnTo>
                  <a:cubicBezTo>
                    <a:pt x="17546" y="20864"/>
                    <a:pt x="18298" y="20110"/>
                    <a:pt x="18298" y="19186"/>
                  </a:cubicBezTo>
                  <a:lnTo>
                    <a:pt x="18298" y="8864"/>
                  </a:lnTo>
                  <a:lnTo>
                    <a:pt x="21505" y="7434"/>
                  </a:lnTo>
                  <a:cubicBezTo>
                    <a:pt x="21694" y="7351"/>
                    <a:pt x="21753" y="7100"/>
                    <a:pt x="21619" y="6940"/>
                  </a:cubicBezTo>
                  <a:lnTo>
                    <a:pt x="20600" y="5737"/>
                  </a:lnTo>
                  <a:cubicBezTo>
                    <a:pt x="20537" y="5663"/>
                    <a:pt x="20446" y="5626"/>
                    <a:pt x="20356" y="5626"/>
                  </a:cubicBezTo>
                  <a:cubicBezTo>
                    <a:pt x="20268" y="5626"/>
                    <a:pt x="20181" y="5661"/>
                    <a:pt x="20118" y="5732"/>
                  </a:cubicBezTo>
                  <a:lnTo>
                    <a:pt x="17835" y="8341"/>
                  </a:lnTo>
                  <a:lnTo>
                    <a:pt x="13873" y="8341"/>
                  </a:lnTo>
                  <a:lnTo>
                    <a:pt x="15204" y="5064"/>
                  </a:lnTo>
                  <a:cubicBezTo>
                    <a:pt x="15219" y="5027"/>
                    <a:pt x="15227" y="4990"/>
                    <a:pt x="15230" y="4950"/>
                  </a:cubicBezTo>
                  <a:lnTo>
                    <a:pt x="15309" y="2049"/>
                  </a:lnTo>
                  <a:cubicBezTo>
                    <a:pt x="15314" y="1855"/>
                    <a:pt x="15150" y="1725"/>
                    <a:pt x="14983" y="1725"/>
                  </a:cubicBezTo>
                  <a:cubicBezTo>
                    <a:pt x="14902" y="1725"/>
                    <a:pt x="14820" y="1756"/>
                    <a:pt x="14756" y="1825"/>
                  </a:cubicBezTo>
                  <a:lnTo>
                    <a:pt x="12790" y="3958"/>
                  </a:lnTo>
                  <a:cubicBezTo>
                    <a:pt x="12764" y="3985"/>
                    <a:pt x="12746" y="4020"/>
                    <a:pt x="12729" y="4053"/>
                  </a:cubicBezTo>
                  <a:lnTo>
                    <a:pt x="10989" y="8337"/>
                  </a:lnTo>
                  <a:lnTo>
                    <a:pt x="9850" y="8337"/>
                  </a:lnTo>
                  <a:lnTo>
                    <a:pt x="9850" y="3031"/>
                  </a:lnTo>
                  <a:cubicBezTo>
                    <a:pt x="9850" y="2993"/>
                    <a:pt x="9843" y="2955"/>
                    <a:pt x="9831" y="2919"/>
                  </a:cubicBezTo>
                  <a:lnTo>
                    <a:pt x="8811" y="202"/>
                  </a:lnTo>
                  <a:cubicBezTo>
                    <a:pt x="8761" y="68"/>
                    <a:pt x="8637" y="1"/>
                    <a:pt x="8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6905148" y="3746102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8"/>
                  </a:moveTo>
                  <a:cubicBezTo>
                    <a:pt x="1197" y="638"/>
                    <a:pt x="1359" y="801"/>
                    <a:pt x="1359" y="999"/>
                  </a:cubicBezTo>
                  <a:cubicBezTo>
                    <a:pt x="1359" y="1197"/>
                    <a:pt x="1197" y="1361"/>
                    <a:pt x="999" y="1361"/>
                  </a:cubicBezTo>
                  <a:cubicBezTo>
                    <a:pt x="799" y="1361"/>
                    <a:pt x="637" y="1197"/>
                    <a:pt x="637" y="999"/>
                  </a:cubicBezTo>
                  <a:cubicBezTo>
                    <a:pt x="637" y="801"/>
                    <a:pt x="799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49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7006998" y="3746102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8"/>
                  </a:moveTo>
                  <a:cubicBezTo>
                    <a:pt x="1198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0" y="1361"/>
                    <a:pt x="639" y="1197"/>
                    <a:pt x="639" y="999"/>
                  </a:cubicBezTo>
                  <a:cubicBezTo>
                    <a:pt x="639" y="801"/>
                    <a:pt x="800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9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7108873" y="3746102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8"/>
                  </a:moveTo>
                  <a:cubicBezTo>
                    <a:pt x="1197" y="638"/>
                    <a:pt x="1361" y="801"/>
                    <a:pt x="1361" y="999"/>
                  </a:cubicBezTo>
                  <a:cubicBezTo>
                    <a:pt x="1361" y="1197"/>
                    <a:pt x="1200" y="1361"/>
                    <a:pt x="999" y="1361"/>
                  </a:cubicBezTo>
                  <a:cubicBezTo>
                    <a:pt x="801" y="1361"/>
                    <a:pt x="638" y="1197"/>
                    <a:pt x="638" y="999"/>
                  </a:cubicBezTo>
                  <a:cubicBezTo>
                    <a:pt x="638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9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49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7210773" y="3746102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8"/>
                  </a:moveTo>
                  <a:cubicBezTo>
                    <a:pt x="1197" y="638"/>
                    <a:pt x="1360" y="801"/>
                    <a:pt x="1360" y="999"/>
                  </a:cubicBezTo>
                  <a:cubicBezTo>
                    <a:pt x="1360" y="1197"/>
                    <a:pt x="1198" y="1361"/>
                    <a:pt x="999" y="1361"/>
                  </a:cubicBezTo>
                  <a:cubicBezTo>
                    <a:pt x="801" y="1361"/>
                    <a:pt x="637" y="1197"/>
                    <a:pt x="637" y="999"/>
                  </a:cubicBezTo>
                  <a:cubicBezTo>
                    <a:pt x="637" y="801"/>
                    <a:pt x="801" y="638"/>
                    <a:pt x="999" y="638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9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49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956073" y="3818652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7"/>
                  </a:moveTo>
                  <a:cubicBezTo>
                    <a:pt x="1198" y="637"/>
                    <a:pt x="1361" y="799"/>
                    <a:pt x="1361" y="999"/>
                  </a:cubicBezTo>
                  <a:cubicBezTo>
                    <a:pt x="1361" y="1197"/>
                    <a:pt x="1198" y="1359"/>
                    <a:pt x="999" y="1359"/>
                  </a:cubicBezTo>
                  <a:cubicBezTo>
                    <a:pt x="801" y="1359"/>
                    <a:pt x="638" y="1197"/>
                    <a:pt x="638" y="999"/>
                  </a:cubicBezTo>
                  <a:cubicBezTo>
                    <a:pt x="638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50" y="1997"/>
                    <a:pt x="1998" y="1548"/>
                    <a:pt x="1998" y="999"/>
                  </a:cubicBezTo>
                  <a:cubicBezTo>
                    <a:pt x="1996" y="448"/>
                    <a:pt x="1550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7057973" y="3818652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7"/>
                  </a:moveTo>
                  <a:cubicBezTo>
                    <a:pt x="1197" y="637"/>
                    <a:pt x="1359" y="799"/>
                    <a:pt x="1359" y="999"/>
                  </a:cubicBezTo>
                  <a:cubicBezTo>
                    <a:pt x="1359" y="1197"/>
                    <a:pt x="1197" y="1359"/>
                    <a:pt x="999" y="1359"/>
                  </a:cubicBezTo>
                  <a:cubicBezTo>
                    <a:pt x="801" y="1359"/>
                    <a:pt x="637" y="1197"/>
                    <a:pt x="637" y="999"/>
                  </a:cubicBezTo>
                  <a:cubicBezTo>
                    <a:pt x="637" y="799"/>
                    <a:pt x="801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8" y="0"/>
                    <a:pt x="0" y="448"/>
                    <a:pt x="0" y="999"/>
                  </a:cubicBezTo>
                  <a:cubicBezTo>
                    <a:pt x="0" y="1548"/>
                    <a:pt x="448" y="1997"/>
                    <a:pt x="999" y="1997"/>
                  </a:cubicBezTo>
                  <a:cubicBezTo>
                    <a:pt x="1548" y="1997"/>
                    <a:pt x="1997" y="1548"/>
                    <a:pt x="1997" y="999"/>
                  </a:cubicBezTo>
                  <a:cubicBezTo>
                    <a:pt x="1996" y="448"/>
                    <a:pt x="1548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7159848" y="3818652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7"/>
                  </a:moveTo>
                  <a:cubicBezTo>
                    <a:pt x="1198" y="637"/>
                    <a:pt x="1359" y="799"/>
                    <a:pt x="1359" y="999"/>
                  </a:cubicBezTo>
                  <a:cubicBezTo>
                    <a:pt x="1359" y="1197"/>
                    <a:pt x="1198" y="1359"/>
                    <a:pt x="999" y="1359"/>
                  </a:cubicBezTo>
                  <a:cubicBezTo>
                    <a:pt x="800" y="1359"/>
                    <a:pt x="638" y="1197"/>
                    <a:pt x="638" y="999"/>
                  </a:cubicBezTo>
                  <a:cubicBezTo>
                    <a:pt x="638" y="799"/>
                    <a:pt x="800" y="637"/>
                    <a:pt x="999" y="637"/>
                  </a:cubicBezTo>
                  <a:close/>
                  <a:moveTo>
                    <a:pt x="999" y="0"/>
                  </a:moveTo>
                  <a:cubicBezTo>
                    <a:pt x="449" y="0"/>
                    <a:pt x="1" y="448"/>
                    <a:pt x="1" y="999"/>
                  </a:cubicBezTo>
                  <a:cubicBezTo>
                    <a:pt x="1" y="1548"/>
                    <a:pt x="449" y="1997"/>
                    <a:pt x="999" y="1997"/>
                  </a:cubicBezTo>
                  <a:cubicBezTo>
                    <a:pt x="1549" y="1997"/>
                    <a:pt x="1998" y="1548"/>
                    <a:pt x="1998" y="999"/>
                  </a:cubicBezTo>
                  <a:cubicBezTo>
                    <a:pt x="1995" y="448"/>
                    <a:pt x="1549" y="0"/>
                    <a:pt x="9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6905148" y="3890427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9"/>
                  </a:moveTo>
                  <a:cubicBezTo>
                    <a:pt x="1197" y="639"/>
                    <a:pt x="1359" y="801"/>
                    <a:pt x="1359" y="999"/>
                  </a:cubicBezTo>
                  <a:cubicBezTo>
                    <a:pt x="1359" y="1199"/>
                    <a:pt x="1197" y="1361"/>
                    <a:pt x="999" y="1361"/>
                  </a:cubicBezTo>
                  <a:cubicBezTo>
                    <a:pt x="799" y="1361"/>
                    <a:pt x="637" y="1199"/>
                    <a:pt x="637" y="999"/>
                  </a:cubicBezTo>
                  <a:cubicBezTo>
                    <a:pt x="637" y="801"/>
                    <a:pt x="799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8" y="1998"/>
                    <a:pt x="1997" y="1550"/>
                    <a:pt x="1997" y="999"/>
                  </a:cubicBezTo>
                  <a:cubicBezTo>
                    <a:pt x="1997" y="450"/>
                    <a:pt x="1548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7006998" y="3890427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9"/>
                  </a:moveTo>
                  <a:cubicBezTo>
                    <a:pt x="1198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0" y="1361"/>
                    <a:pt x="639" y="1199"/>
                    <a:pt x="639" y="999"/>
                  </a:cubicBezTo>
                  <a:cubicBezTo>
                    <a:pt x="639" y="801"/>
                    <a:pt x="800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9" y="1"/>
                    <a:pt x="0" y="448"/>
                    <a:pt x="0" y="999"/>
                  </a:cubicBezTo>
                  <a:cubicBezTo>
                    <a:pt x="0" y="1550"/>
                    <a:pt x="449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7108873" y="3890427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9"/>
                  </a:moveTo>
                  <a:cubicBezTo>
                    <a:pt x="1197" y="639"/>
                    <a:pt x="1361" y="801"/>
                    <a:pt x="1361" y="999"/>
                  </a:cubicBezTo>
                  <a:cubicBezTo>
                    <a:pt x="1361" y="1199"/>
                    <a:pt x="1200" y="1361"/>
                    <a:pt x="999" y="1361"/>
                  </a:cubicBezTo>
                  <a:cubicBezTo>
                    <a:pt x="801" y="1361"/>
                    <a:pt x="638" y="1199"/>
                    <a:pt x="638" y="999"/>
                  </a:cubicBezTo>
                  <a:cubicBezTo>
                    <a:pt x="638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1" y="448"/>
                    <a:pt x="1" y="999"/>
                  </a:cubicBezTo>
                  <a:cubicBezTo>
                    <a:pt x="1" y="1550"/>
                    <a:pt x="448" y="1998"/>
                    <a:pt x="999" y="1998"/>
                  </a:cubicBezTo>
                  <a:cubicBezTo>
                    <a:pt x="1550" y="1998"/>
                    <a:pt x="1998" y="1550"/>
                    <a:pt x="1998" y="999"/>
                  </a:cubicBezTo>
                  <a:cubicBezTo>
                    <a:pt x="1998" y="450"/>
                    <a:pt x="1550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7210773" y="3890427"/>
              <a:ext cx="49950" cy="49950"/>
            </a:xfrm>
            <a:custGeom>
              <a:rect b="b" l="l" r="r" t="t"/>
              <a:pathLst>
                <a:path extrusionOk="0" h="1998" w="1998">
                  <a:moveTo>
                    <a:pt x="999" y="639"/>
                  </a:moveTo>
                  <a:cubicBezTo>
                    <a:pt x="1197" y="639"/>
                    <a:pt x="1360" y="801"/>
                    <a:pt x="1360" y="999"/>
                  </a:cubicBezTo>
                  <a:cubicBezTo>
                    <a:pt x="1360" y="1199"/>
                    <a:pt x="1198" y="1361"/>
                    <a:pt x="999" y="1361"/>
                  </a:cubicBezTo>
                  <a:cubicBezTo>
                    <a:pt x="801" y="1361"/>
                    <a:pt x="637" y="1199"/>
                    <a:pt x="637" y="999"/>
                  </a:cubicBezTo>
                  <a:cubicBezTo>
                    <a:pt x="637" y="801"/>
                    <a:pt x="801" y="639"/>
                    <a:pt x="999" y="639"/>
                  </a:cubicBezTo>
                  <a:close/>
                  <a:moveTo>
                    <a:pt x="999" y="1"/>
                  </a:moveTo>
                  <a:cubicBezTo>
                    <a:pt x="448" y="1"/>
                    <a:pt x="0" y="448"/>
                    <a:pt x="0" y="999"/>
                  </a:cubicBezTo>
                  <a:cubicBezTo>
                    <a:pt x="0" y="1550"/>
                    <a:pt x="448" y="1998"/>
                    <a:pt x="999" y="1998"/>
                  </a:cubicBezTo>
                  <a:cubicBezTo>
                    <a:pt x="1549" y="1998"/>
                    <a:pt x="1997" y="1550"/>
                    <a:pt x="1997" y="999"/>
                  </a:cubicBezTo>
                  <a:cubicBezTo>
                    <a:pt x="1997" y="450"/>
                    <a:pt x="1549" y="1"/>
                    <a:pt x="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2" name="Google Shape;372;p23"/>
          <p:cNvGrpSpPr/>
          <p:nvPr/>
        </p:nvGrpSpPr>
        <p:grpSpPr>
          <a:xfrm>
            <a:off x="4953984" y="5574613"/>
            <a:ext cx="716560" cy="790709"/>
            <a:chOff x="4140172" y="3442404"/>
            <a:chExt cx="491400" cy="542250"/>
          </a:xfrm>
        </p:grpSpPr>
        <p:sp>
          <p:nvSpPr>
            <p:cNvPr id="373" name="Google Shape;373;p23"/>
            <p:cNvSpPr/>
            <p:nvPr/>
          </p:nvSpPr>
          <p:spPr>
            <a:xfrm>
              <a:off x="4140172" y="3442404"/>
              <a:ext cx="491400" cy="542250"/>
            </a:xfrm>
            <a:custGeom>
              <a:rect b="b" l="l" r="r" t="t"/>
              <a:pathLst>
                <a:path extrusionOk="0" h="21690" w="19656">
                  <a:moveTo>
                    <a:pt x="9826" y="632"/>
                  </a:moveTo>
                  <a:cubicBezTo>
                    <a:pt x="10079" y="632"/>
                    <a:pt x="10332" y="723"/>
                    <a:pt x="10530" y="905"/>
                  </a:cubicBezTo>
                  <a:lnTo>
                    <a:pt x="12360" y="2711"/>
                  </a:lnTo>
                  <a:lnTo>
                    <a:pt x="7291" y="2711"/>
                  </a:lnTo>
                  <a:lnTo>
                    <a:pt x="9121" y="905"/>
                  </a:lnTo>
                  <a:cubicBezTo>
                    <a:pt x="9319" y="723"/>
                    <a:pt x="9572" y="632"/>
                    <a:pt x="9826" y="632"/>
                  </a:cubicBezTo>
                  <a:close/>
                  <a:moveTo>
                    <a:pt x="16980" y="3347"/>
                  </a:moveTo>
                  <a:lnTo>
                    <a:pt x="16980" y="4748"/>
                  </a:lnTo>
                  <a:lnTo>
                    <a:pt x="2674" y="4748"/>
                  </a:lnTo>
                  <a:lnTo>
                    <a:pt x="2674" y="3347"/>
                  </a:lnTo>
                  <a:close/>
                  <a:moveTo>
                    <a:pt x="2035" y="7893"/>
                  </a:moveTo>
                  <a:lnTo>
                    <a:pt x="2035" y="8823"/>
                  </a:lnTo>
                  <a:lnTo>
                    <a:pt x="1093" y="8823"/>
                  </a:lnTo>
                  <a:lnTo>
                    <a:pt x="2035" y="7893"/>
                  </a:lnTo>
                  <a:close/>
                  <a:moveTo>
                    <a:pt x="17616" y="7893"/>
                  </a:moveTo>
                  <a:lnTo>
                    <a:pt x="18560" y="8823"/>
                  </a:lnTo>
                  <a:lnTo>
                    <a:pt x="17616" y="8823"/>
                  </a:lnTo>
                  <a:lnTo>
                    <a:pt x="17616" y="7893"/>
                  </a:lnTo>
                  <a:close/>
                  <a:moveTo>
                    <a:pt x="16980" y="5384"/>
                  </a:moveTo>
                  <a:lnTo>
                    <a:pt x="16980" y="6787"/>
                  </a:lnTo>
                  <a:lnTo>
                    <a:pt x="15262" y="6787"/>
                  </a:lnTo>
                  <a:cubicBezTo>
                    <a:pt x="15086" y="6787"/>
                    <a:pt x="14944" y="6929"/>
                    <a:pt x="14944" y="7105"/>
                  </a:cubicBezTo>
                  <a:cubicBezTo>
                    <a:pt x="14944" y="7280"/>
                    <a:pt x="15086" y="7422"/>
                    <a:pt x="15262" y="7422"/>
                  </a:cubicBezTo>
                  <a:lnTo>
                    <a:pt x="16980" y="7422"/>
                  </a:lnTo>
                  <a:lnTo>
                    <a:pt x="16980" y="8823"/>
                  </a:lnTo>
                  <a:lnTo>
                    <a:pt x="12545" y="8823"/>
                  </a:lnTo>
                  <a:cubicBezTo>
                    <a:pt x="12368" y="8823"/>
                    <a:pt x="12227" y="8965"/>
                    <a:pt x="12227" y="9141"/>
                  </a:cubicBezTo>
                  <a:cubicBezTo>
                    <a:pt x="12227" y="10463"/>
                    <a:pt x="11150" y="11539"/>
                    <a:pt x="9829" y="11539"/>
                  </a:cubicBezTo>
                  <a:cubicBezTo>
                    <a:pt x="8507" y="11539"/>
                    <a:pt x="7432" y="10463"/>
                    <a:pt x="7432" y="9141"/>
                  </a:cubicBezTo>
                  <a:cubicBezTo>
                    <a:pt x="7432" y="8965"/>
                    <a:pt x="7289" y="8823"/>
                    <a:pt x="7114" y="8823"/>
                  </a:cubicBezTo>
                  <a:lnTo>
                    <a:pt x="2674" y="8823"/>
                  </a:lnTo>
                  <a:lnTo>
                    <a:pt x="2674" y="7422"/>
                  </a:lnTo>
                  <a:lnTo>
                    <a:pt x="13775" y="7422"/>
                  </a:lnTo>
                  <a:cubicBezTo>
                    <a:pt x="13952" y="7422"/>
                    <a:pt x="14093" y="7280"/>
                    <a:pt x="14093" y="7105"/>
                  </a:cubicBezTo>
                  <a:cubicBezTo>
                    <a:pt x="14093" y="6929"/>
                    <a:pt x="13952" y="6787"/>
                    <a:pt x="13775" y="6787"/>
                  </a:cubicBezTo>
                  <a:lnTo>
                    <a:pt x="2674" y="6787"/>
                  </a:lnTo>
                  <a:lnTo>
                    <a:pt x="2674" y="5384"/>
                  </a:lnTo>
                  <a:close/>
                  <a:moveTo>
                    <a:pt x="19017" y="9460"/>
                  </a:moveTo>
                  <a:lnTo>
                    <a:pt x="19017" y="21051"/>
                  </a:lnTo>
                  <a:lnTo>
                    <a:pt x="636" y="21051"/>
                  </a:lnTo>
                  <a:lnTo>
                    <a:pt x="636" y="9460"/>
                  </a:lnTo>
                  <a:lnTo>
                    <a:pt x="6808" y="9460"/>
                  </a:lnTo>
                  <a:cubicBezTo>
                    <a:pt x="6967" y="10985"/>
                    <a:pt x="8261" y="12179"/>
                    <a:pt x="9826" y="12179"/>
                  </a:cubicBezTo>
                  <a:cubicBezTo>
                    <a:pt x="11392" y="12179"/>
                    <a:pt x="12686" y="10986"/>
                    <a:pt x="12844" y="9460"/>
                  </a:cubicBezTo>
                  <a:close/>
                  <a:moveTo>
                    <a:pt x="9826" y="0"/>
                  </a:moveTo>
                  <a:cubicBezTo>
                    <a:pt x="9416" y="0"/>
                    <a:pt x="9005" y="149"/>
                    <a:pt x="8684" y="445"/>
                  </a:cubicBezTo>
                  <a:cubicBezTo>
                    <a:pt x="8683" y="448"/>
                    <a:pt x="8681" y="450"/>
                    <a:pt x="8677" y="451"/>
                  </a:cubicBezTo>
                  <a:lnTo>
                    <a:pt x="6397" y="2699"/>
                  </a:lnTo>
                  <a:cubicBezTo>
                    <a:pt x="6392" y="2704"/>
                    <a:pt x="6389" y="2710"/>
                    <a:pt x="6383" y="2713"/>
                  </a:cubicBezTo>
                  <a:lnTo>
                    <a:pt x="2356" y="2713"/>
                  </a:lnTo>
                  <a:cubicBezTo>
                    <a:pt x="2179" y="2713"/>
                    <a:pt x="2038" y="2855"/>
                    <a:pt x="2038" y="3031"/>
                  </a:cubicBezTo>
                  <a:lnTo>
                    <a:pt x="2038" y="7008"/>
                  </a:lnTo>
                  <a:cubicBezTo>
                    <a:pt x="2025" y="7017"/>
                    <a:pt x="96" y="8917"/>
                    <a:pt x="96" y="8917"/>
                  </a:cubicBezTo>
                  <a:cubicBezTo>
                    <a:pt x="35" y="8977"/>
                    <a:pt x="1" y="9059"/>
                    <a:pt x="1" y="9144"/>
                  </a:cubicBezTo>
                  <a:lnTo>
                    <a:pt x="1" y="21372"/>
                  </a:lnTo>
                  <a:cubicBezTo>
                    <a:pt x="1" y="21547"/>
                    <a:pt x="143" y="21690"/>
                    <a:pt x="318" y="21690"/>
                  </a:cubicBezTo>
                  <a:lnTo>
                    <a:pt x="19337" y="21690"/>
                  </a:lnTo>
                  <a:cubicBezTo>
                    <a:pt x="19513" y="21690"/>
                    <a:pt x="19655" y="21547"/>
                    <a:pt x="19655" y="21372"/>
                  </a:cubicBezTo>
                  <a:cubicBezTo>
                    <a:pt x="19655" y="21369"/>
                    <a:pt x="19655" y="9120"/>
                    <a:pt x="19652" y="9111"/>
                  </a:cubicBezTo>
                  <a:cubicBezTo>
                    <a:pt x="19645" y="9036"/>
                    <a:pt x="19611" y="8968"/>
                    <a:pt x="19560" y="8915"/>
                  </a:cubicBezTo>
                  <a:cubicBezTo>
                    <a:pt x="19560" y="8915"/>
                    <a:pt x="17626" y="7011"/>
                    <a:pt x="17617" y="7003"/>
                  </a:cubicBezTo>
                  <a:lnTo>
                    <a:pt x="17617" y="3031"/>
                  </a:lnTo>
                  <a:cubicBezTo>
                    <a:pt x="17617" y="2855"/>
                    <a:pt x="17475" y="2713"/>
                    <a:pt x="17300" y="2713"/>
                  </a:cubicBezTo>
                  <a:lnTo>
                    <a:pt x="13268" y="2713"/>
                  </a:lnTo>
                  <a:cubicBezTo>
                    <a:pt x="13265" y="2710"/>
                    <a:pt x="13260" y="2704"/>
                    <a:pt x="13254" y="2699"/>
                  </a:cubicBezTo>
                  <a:lnTo>
                    <a:pt x="10975" y="451"/>
                  </a:lnTo>
                  <a:cubicBezTo>
                    <a:pt x="10973" y="450"/>
                    <a:pt x="10970" y="448"/>
                    <a:pt x="10967" y="445"/>
                  </a:cubicBezTo>
                  <a:cubicBezTo>
                    <a:pt x="10647" y="149"/>
                    <a:pt x="10237" y="0"/>
                    <a:pt x="98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4174147" y="3688879"/>
              <a:ext cx="15900" cy="28875"/>
            </a:xfrm>
            <a:custGeom>
              <a:rect b="b" l="l" r="r" t="t"/>
              <a:pathLst>
                <a:path extrusionOk="0" h="1155" w="636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4174147" y="3727754"/>
              <a:ext cx="15900" cy="28850"/>
            </a:xfrm>
            <a:custGeom>
              <a:rect b="b" l="l" r="r" t="t"/>
              <a:pathLst>
                <a:path extrusionOk="0" h="1154" w="636">
                  <a:moveTo>
                    <a:pt x="318" y="1"/>
                  </a:moveTo>
                  <a:cubicBezTo>
                    <a:pt x="142" y="1"/>
                    <a:pt x="0" y="141"/>
                    <a:pt x="0" y="318"/>
                  </a:cubicBezTo>
                  <a:lnTo>
                    <a:pt x="0" y="836"/>
                  </a:lnTo>
                  <a:cubicBezTo>
                    <a:pt x="0" y="1011"/>
                    <a:pt x="142" y="1153"/>
                    <a:pt x="318" y="1153"/>
                  </a:cubicBezTo>
                  <a:cubicBezTo>
                    <a:pt x="493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6" y="141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4174147" y="3766554"/>
              <a:ext cx="15900" cy="28850"/>
            </a:xfrm>
            <a:custGeom>
              <a:rect b="b" l="l" r="r" t="t"/>
              <a:pathLst>
                <a:path extrusionOk="0" h="1154" w="636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4174147" y="3844279"/>
              <a:ext cx="15900" cy="28850"/>
            </a:xfrm>
            <a:custGeom>
              <a:rect b="b" l="l" r="r" t="t"/>
              <a:pathLst>
                <a:path extrusionOk="0" h="1154" w="636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6"/>
                  </a:lnTo>
                  <a:cubicBezTo>
                    <a:pt x="0" y="1013"/>
                    <a:pt x="142" y="1153"/>
                    <a:pt x="318" y="1153"/>
                  </a:cubicBezTo>
                  <a:cubicBezTo>
                    <a:pt x="493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4174147" y="3883079"/>
              <a:ext cx="15900" cy="28875"/>
            </a:xfrm>
            <a:custGeom>
              <a:rect b="b" l="l" r="r" t="t"/>
              <a:pathLst>
                <a:path extrusionOk="0" h="1155" w="636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3"/>
                    <a:pt x="142" y="1155"/>
                    <a:pt x="318" y="1155"/>
                  </a:cubicBezTo>
                  <a:cubicBezTo>
                    <a:pt x="493" y="1155"/>
                    <a:pt x="636" y="1013"/>
                    <a:pt x="636" y="837"/>
                  </a:cubicBezTo>
                  <a:lnTo>
                    <a:pt x="636" y="318"/>
                  </a:lnTo>
                  <a:cubicBezTo>
                    <a:pt x="636" y="144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4174147" y="3805404"/>
              <a:ext cx="15900" cy="28875"/>
            </a:xfrm>
            <a:custGeom>
              <a:rect b="b" l="l" r="r" t="t"/>
              <a:pathLst>
                <a:path extrusionOk="0" h="1155" w="636">
                  <a:moveTo>
                    <a:pt x="318" y="0"/>
                  </a:moveTo>
                  <a:cubicBezTo>
                    <a:pt x="142" y="0"/>
                    <a:pt x="0" y="143"/>
                    <a:pt x="0" y="318"/>
                  </a:cubicBezTo>
                  <a:lnTo>
                    <a:pt x="0" y="837"/>
                  </a:lnTo>
                  <a:cubicBezTo>
                    <a:pt x="0" y="1012"/>
                    <a:pt x="142" y="1155"/>
                    <a:pt x="318" y="1155"/>
                  </a:cubicBezTo>
                  <a:cubicBezTo>
                    <a:pt x="493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6" y="143"/>
                    <a:pt x="493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4174147" y="3919804"/>
              <a:ext cx="15900" cy="30775"/>
            </a:xfrm>
            <a:custGeom>
              <a:rect b="b" l="l" r="r" t="t"/>
              <a:pathLst>
                <a:path extrusionOk="0" h="1231" w="636">
                  <a:moveTo>
                    <a:pt x="318" y="1"/>
                  </a:moveTo>
                  <a:cubicBezTo>
                    <a:pt x="142" y="1"/>
                    <a:pt x="0" y="143"/>
                    <a:pt x="0" y="318"/>
                  </a:cubicBezTo>
                  <a:lnTo>
                    <a:pt x="0" y="913"/>
                  </a:lnTo>
                  <a:cubicBezTo>
                    <a:pt x="0" y="1088"/>
                    <a:pt x="142" y="1231"/>
                    <a:pt x="318" y="1231"/>
                  </a:cubicBezTo>
                  <a:cubicBezTo>
                    <a:pt x="493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6" y="143"/>
                    <a:pt x="493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4538322" y="3934679"/>
              <a:ext cx="28225" cy="15900"/>
            </a:xfrm>
            <a:custGeom>
              <a:rect b="b" l="l" r="r" t="t"/>
              <a:pathLst>
                <a:path extrusionOk="0" h="636" w="1129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6" y="636"/>
                    <a:pt x="1129" y="493"/>
                    <a:pt x="1129" y="318"/>
                  </a:cubicBezTo>
                  <a:cubicBezTo>
                    <a:pt x="1129" y="144"/>
                    <a:pt x="986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4427222" y="3934679"/>
              <a:ext cx="28275" cy="15900"/>
            </a:xfrm>
            <a:custGeom>
              <a:rect b="b" l="l" r="r" t="t"/>
              <a:pathLst>
                <a:path extrusionOk="0" h="636" w="1131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3" y="636"/>
                  </a:lnTo>
                  <a:cubicBezTo>
                    <a:pt x="989" y="636"/>
                    <a:pt x="1131" y="493"/>
                    <a:pt x="1131" y="318"/>
                  </a:cubicBezTo>
                  <a:cubicBezTo>
                    <a:pt x="1131" y="144"/>
                    <a:pt x="989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4464247" y="3934679"/>
              <a:ext cx="28250" cy="15900"/>
            </a:xfrm>
            <a:custGeom>
              <a:rect b="b" l="l" r="r" t="t"/>
              <a:pathLst>
                <a:path extrusionOk="0" h="636" w="113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9" y="636"/>
                    <a:pt x="1130" y="493"/>
                    <a:pt x="1130" y="318"/>
                  </a:cubicBezTo>
                  <a:cubicBezTo>
                    <a:pt x="1130" y="144"/>
                    <a:pt x="989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4205147" y="3934679"/>
              <a:ext cx="28275" cy="15900"/>
            </a:xfrm>
            <a:custGeom>
              <a:rect b="b" l="l" r="r" t="t"/>
              <a:pathLst>
                <a:path extrusionOk="0" h="636" w="1131">
                  <a:moveTo>
                    <a:pt x="318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31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4501272" y="3934679"/>
              <a:ext cx="28250" cy="15900"/>
            </a:xfrm>
            <a:custGeom>
              <a:rect b="b" l="l" r="r" t="t"/>
              <a:pathLst>
                <a:path extrusionOk="0" h="636" w="1130">
                  <a:moveTo>
                    <a:pt x="319" y="0"/>
                  </a:moveTo>
                  <a:cubicBezTo>
                    <a:pt x="143" y="0"/>
                    <a:pt x="1" y="141"/>
                    <a:pt x="1" y="318"/>
                  </a:cubicBezTo>
                  <a:cubicBezTo>
                    <a:pt x="1" y="493"/>
                    <a:pt x="143" y="636"/>
                    <a:pt x="319" y="636"/>
                  </a:cubicBezTo>
                  <a:lnTo>
                    <a:pt x="812" y="636"/>
                  </a:lnTo>
                  <a:cubicBezTo>
                    <a:pt x="987" y="636"/>
                    <a:pt x="1130" y="493"/>
                    <a:pt x="1130" y="318"/>
                  </a:cubicBezTo>
                  <a:cubicBezTo>
                    <a:pt x="1130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4316197" y="3934679"/>
              <a:ext cx="28225" cy="15900"/>
            </a:xfrm>
            <a:custGeom>
              <a:rect b="b" l="l" r="r" t="t"/>
              <a:pathLst>
                <a:path extrusionOk="0" h="636" w="1129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4279172" y="3934679"/>
              <a:ext cx="28225" cy="15900"/>
            </a:xfrm>
            <a:custGeom>
              <a:rect b="b" l="l" r="r" t="t"/>
              <a:pathLst>
                <a:path extrusionOk="0" h="636" w="1129">
                  <a:moveTo>
                    <a:pt x="318" y="0"/>
                  </a:moveTo>
                  <a:cubicBezTo>
                    <a:pt x="142" y="0"/>
                    <a:pt x="0" y="141"/>
                    <a:pt x="0" y="318"/>
                  </a:cubicBezTo>
                  <a:cubicBezTo>
                    <a:pt x="0" y="493"/>
                    <a:pt x="142" y="636"/>
                    <a:pt x="318" y="636"/>
                  </a:cubicBezTo>
                  <a:lnTo>
                    <a:pt x="813" y="636"/>
                  </a:lnTo>
                  <a:cubicBezTo>
                    <a:pt x="988" y="636"/>
                    <a:pt x="1129" y="493"/>
                    <a:pt x="1129" y="318"/>
                  </a:cubicBezTo>
                  <a:cubicBezTo>
                    <a:pt x="1129" y="144"/>
                    <a:pt x="988" y="0"/>
                    <a:pt x="8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4242172" y="3934679"/>
              <a:ext cx="28250" cy="15900"/>
            </a:xfrm>
            <a:custGeom>
              <a:rect b="b" l="l" r="r" t="t"/>
              <a:pathLst>
                <a:path extrusionOk="0" h="636" w="1130">
                  <a:moveTo>
                    <a:pt x="318" y="0"/>
                  </a:moveTo>
                  <a:cubicBezTo>
                    <a:pt x="141" y="0"/>
                    <a:pt x="1" y="141"/>
                    <a:pt x="1" y="318"/>
                  </a:cubicBezTo>
                  <a:cubicBezTo>
                    <a:pt x="1" y="493"/>
                    <a:pt x="141" y="636"/>
                    <a:pt x="318" y="636"/>
                  </a:cubicBezTo>
                  <a:lnTo>
                    <a:pt x="812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4353222" y="3934679"/>
              <a:ext cx="28225" cy="15900"/>
            </a:xfrm>
            <a:custGeom>
              <a:rect b="b" l="l" r="r" t="t"/>
              <a:pathLst>
                <a:path extrusionOk="0" h="636" w="1129">
                  <a:moveTo>
                    <a:pt x="318" y="0"/>
                  </a:moveTo>
                  <a:cubicBezTo>
                    <a:pt x="143" y="0"/>
                    <a:pt x="0" y="141"/>
                    <a:pt x="0" y="318"/>
                  </a:cubicBezTo>
                  <a:cubicBezTo>
                    <a:pt x="0" y="493"/>
                    <a:pt x="143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4390247" y="3934679"/>
              <a:ext cx="28225" cy="15900"/>
            </a:xfrm>
            <a:custGeom>
              <a:rect b="b" l="l" r="r" t="t"/>
              <a:pathLst>
                <a:path extrusionOk="0" h="636" w="1129">
                  <a:moveTo>
                    <a:pt x="318" y="0"/>
                  </a:moveTo>
                  <a:cubicBezTo>
                    <a:pt x="141" y="0"/>
                    <a:pt x="0" y="141"/>
                    <a:pt x="0" y="318"/>
                  </a:cubicBezTo>
                  <a:cubicBezTo>
                    <a:pt x="0" y="493"/>
                    <a:pt x="141" y="636"/>
                    <a:pt x="318" y="636"/>
                  </a:cubicBezTo>
                  <a:lnTo>
                    <a:pt x="811" y="636"/>
                  </a:lnTo>
                  <a:cubicBezTo>
                    <a:pt x="987" y="636"/>
                    <a:pt x="1129" y="493"/>
                    <a:pt x="1129" y="318"/>
                  </a:cubicBezTo>
                  <a:cubicBezTo>
                    <a:pt x="1129" y="144"/>
                    <a:pt x="987" y="0"/>
                    <a:pt x="8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581647" y="3919804"/>
              <a:ext cx="15950" cy="30775"/>
            </a:xfrm>
            <a:custGeom>
              <a:rect b="b" l="l" r="r" t="t"/>
              <a:pathLst>
                <a:path extrusionOk="0" h="1231" w="638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913"/>
                  </a:lnTo>
                  <a:cubicBezTo>
                    <a:pt x="1" y="1088"/>
                    <a:pt x="143" y="1231"/>
                    <a:pt x="318" y="1231"/>
                  </a:cubicBezTo>
                  <a:cubicBezTo>
                    <a:pt x="494" y="1231"/>
                    <a:pt x="636" y="1088"/>
                    <a:pt x="636" y="913"/>
                  </a:cubicBezTo>
                  <a:lnTo>
                    <a:pt x="636" y="318"/>
                  </a:lnTo>
                  <a:cubicBezTo>
                    <a:pt x="638" y="143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4581647" y="3804329"/>
              <a:ext cx="15950" cy="28850"/>
            </a:xfrm>
            <a:custGeom>
              <a:rect b="b" l="l" r="r" t="t"/>
              <a:pathLst>
                <a:path extrusionOk="0" h="1154" w="638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2"/>
                    <a:pt x="143" y="1154"/>
                    <a:pt x="318" y="1154"/>
                  </a:cubicBezTo>
                  <a:cubicBezTo>
                    <a:pt x="494" y="1154"/>
                    <a:pt x="636" y="1012"/>
                    <a:pt x="636" y="836"/>
                  </a:cubicBezTo>
                  <a:lnTo>
                    <a:pt x="636" y="319"/>
                  </a:lnTo>
                  <a:cubicBezTo>
                    <a:pt x="638" y="145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4581647" y="3726654"/>
              <a:ext cx="15950" cy="28850"/>
            </a:xfrm>
            <a:custGeom>
              <a:rect b="b" l="l" r="r" t="t"/>
              <a:pathLst>
                <a:path extrusionOk="0" h="1154" w="638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4581647" y="3687854"/>
              <a:ext cx="15950" cy="28850"/>
            </a:xfrm>
            <a:custGeom>
              <a:rect b="b" l="l" r="r" t="t"/>
              <a:pathLst>
                <a:path extrusionOk="0" h="1154" w="638">
                  <a:moveTo>
                    <a:pt x="318" y="1"/>
                  </a:moveTo>
                  <a:cubicBezTo>
                    <a:pt x="143" y="1"/>
                    <a:pt x="1" y="141"/>
                    <a:pt x="1" y="318"/>
                  </a:cubicBezTo>
                  <a:lnTo>
                    <a:pt x="1" y="836"/>
                  </a:lnTo>
                  <a:cubicBezTo>
                    <a:pt x="1" y="1011"/>
                    <a:pt x="143" y="1153"/>
                    <a:pt x="318" y="1153"/>
                  </a:cubicBezTo>
                  <a:cubicBezTo>
                    <a:pt x="494" y="1153"/>
                    <a:pt x="636" y="1011"/>
                    <a:pt x="636" y="836"/>
                  </a:cubicBezTo>
                  <a:lnTo>
                    <a:pt x="636" y="318"/>
                  </a:lnTo>
                  <a:cubicBezTo>
                    <a:pt x="638" y="141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4581647" y="3843179"/>
              <a:ext cx="15950" cy="28850"/>
            </a:xfrm>
            <a:custGeom>
              <a:rect b="b" l="l" r="r" t="t"/>
              <a:pathLst>
                <a:path extrusionOk="0" h="1154" w="638">
                  <a:moveTo>
                    <a:pt x="318" y="1"/>
                  </a:moveTo>
                  <a:cubicBezTo>
                    <a:pt x="143" y="1"/>
                    <a:pt x="1" y="143"/>
                    <a:pt x="1" y="318"/>
                  </a:cubicBezTo>
                  <a:lnTo>
                    <a:pt x="1" y="836"/>
                  </a:lnTo>
                  <a:cubicBezTo>
                    <a:pt x="1" y="1013"/>
                    <a:pt x="143" y="1153"/>
                    <a:pt x="318" y="1153"/>
                  </a:cubicBezTo>
                  <a:cubicBezTo>
                    <a:pt x="494" y="1153"/>
                    <a:pt x="636" y="1013"/>
                    <a:pt x="636" y="836"/>
                  </a:cubicBezTo>
                  <a:lnTo>
                    <a:pt x="636" y="318"/>
                  </a:lnTo>
                  <a:cubicBezTo>
                    <a:pt x="638" y="144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4581647" y="3765504"/>
              <a:ext cx="15950" cy="28875"/>
            </a:xfrm>
            <a:custGeom>
              <a:rect b="b" l="l" r="r" t="t"/>
              <a:pathLst>
                <a:path extrusionOk="0" h="1155" w="638">
                  <a:moveTo>
                    <a:pt x="318" y="0"/>
                  </a:moveTo>
                  <a:cubicBezTo>
                    <a:pt x="143" y="0"/>
                    <a:pt x="1" y="143"/>
                    <a:pt x="1" y="318"/>
                  </a:cubicBezTo>
                  <a:lnTo>
                    <a:pt x="1" y="837"/>
                  </a:lnTo>
                  <a:cubicBezTo>
                    <a:pt x="1" y="1012"/>
                    <a:pt x="143" y="1155"/>
                    <a:pt x="318" y="1155"/>
                  </a:cubicBezTo>
                  <a:cubicBezTo>
                    <a:pt x="494" y="1155"/>
                    <a:pt x="636" y="1012"/>
                    <a:pt x="636" y="837"/>
                  </a:cubicBezTo>
                  <a:lnTo>
                    <a:pt x="636" y="318"/>
                  </a:lnTo>
                  <a:cubicBezTo>
                    <a:pt x="638" y="143"/>
                    <a:pt x="494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4581647" y="3882054"/>
              <a:ext cx="15950" cy="28850"/>
            </a:xfrm>
            <a:custGeom>
              <a:rect b="b" l="l" r="r" t="t"/>
              <a:pathLst>
                <a:path extrusionOk="0" h="1154" w="638">
                  <a:moveTo>
                    <a:pt x="318" y="1"/>
                  </a:moveTo>
                  <a:cubicBezTo>
                    <a:pt x="143" y="1"/>
                    <a:pt x="1" y="142"/>
                    <a:pt x="1" y="319"/>
                  </a:cubicBezTo>
                  <a:lnTo>
                    <a:pt x="1" y="836"/>
                  </a:lnTo>
                  <a:cubicBezTo>
                    <a:pt x="1" y="1011"/>
                    <a:pt x="143" y="1154"/>
                    <a:pt x="318" y="1154"/>
                  </a:cubicBezTo>
                  <a:cubicBezTo>
                    <a:pt x="494" y="1154"/>
                    <a:pt x="636" y="1011"/>
                    <a:pt x="636" y="836"/>
                  </a:cubicBezTo>
                  <a:lnTo>
                    <a:pt x="636" y="319"/>
                  </a:lnTo>
                  <a:cubicBezTo>
                    <a:pt x="638" y="142"/>
                    <a:pt x="494" y="1"/>
                    <a:pt x="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4309947" y="3858279"/>
              <a:ext cx="151800" cy="15900"/>
            </a:xfrm>
            <a:custGeom>
              <a:rect b="b" l="l" r="r" t="t"/>
              <a:pathLst>
                <a:path extrusionOk="0" h="636" w="6072">
                  <a:moveTo>
                    <a:pt x="318" y="0"/>
                  </a:moveTo>
                  <a:cubicBezTo>
                    <a:pt x="143" y="0"/>
                    <a:pt x="1" y="142"/>
                    <a:pt x="1" y="318"/>
                  </a:cubicBezTo>
                  <a:cubicBezTo>
                    <a:pt x="1" y="493"/>
                    <a:pt x="143" y="636"/>
                    <a:pt x="318" y="636"/>
                  </a:cubicBezTo>
                  <a:lnTo>
                    <a:pt x="5754" y="636"/>
                  </a:lnTo>
                  <a:cubicBezTo>
                    <a:pt x="5929" y="636"/>
                    <a:pt x="6072" y="493"/>
                    <a:pt x="6072" y="318"/>
                  </a:cubicBezTo>
                  <a:cubicBezTo>
                    <a:pt x="6072" y="142"/>
                    <a:pt x="5929" y="0"/>
                    <a:pt x="5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rgbClr val="38383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23"/>
          <p:cNvGrpSpPr/>
          <p:nvPr/>
        </p:nvGrpSpPr>
        <p:grpSpPr>
          <a:xfrm>
            <a:off x="11050512" y="4780804"/>
            <a:ext cx="3852000" cy="1869251"/>
            <a:chOff x="11050512" y="4780803"/>
            <a:chExt cx="3852000" cy="1869250"/>
          </a:xfrm>
        </p:grpSpPr>
        <p:grpSp>
          <p:nvGrpSpPr>
            <p:cNvPr id="400" name="Google Shape;400;p23"/>
            <p:cNvGrpSpPr/>
            <p:nvPr/>
          </p:nvGrpSpPr>
          <p:grpSpPr>
            <a:xfrm>
              <a:off x="11050512" y="4780803"/>
              <a:ext cx="3852000" cy="1869250"/>
              <a:chOff x="11050512" y="4780803"/>
              <a:chExt cx="3852000" cy="1869250"/>
            </a:xfrm>
          </p:grpSpPr>
          <p:sp>
            <p:nvSpPr>
              <p:cNvPr id="401" name="Google Shape;401;p23"/>
              <p:cNvSpPr/>
              <p:nvPr/>
            </p:nvSpPr>
            <p:spPr>
              <a:xfrm>
                <a:off x="11050512" y="5289853"/>
                <a:ext cx="3852000" cy="13602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Google Shape;402;p23"/>
              <p:cNvSpPr/>
              <p:nvPr/>
            </p:nvSpPr>
            <p:spPr>
              <a:xfrm>
                <a:off x="12374020" y="4780803"/>
                <a:ext cx="1179600" cy="680400"/>
              </a:xfrm>
              <a:prstGeom prst="triangle">
                <a:avLst>
                  <a:gd fmla="val 50000" name="adj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182850" lIns="182850" spcFirstLastPara="1" rIns="182850" wrap="square" tIns="18285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3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3" name="Google Shape;403;p23"/>
            <p:cNvSpPr/>
            <p:nvPr/>
          </p:nvSpPr>
          <p:spPr>
            <a:xfrm>
              <a:off x="12623062" y="5574598"/>
              <a:ext cx="718200" cy="790708"/>
            </a:xfrm>
            <a:custGeom>
              <a:rect b="b" l="l" r="r" t="t"/>
              <a:pathLst>
                <a:path extrusionOk="0" h="21690" w="19701">
                  <a:moveTo>
                    <a:pt x="12833" y="1659"/>
                  </a:moveTo>
                  <a:cubicBezTo>
                    <a:pt x="13002" y="1659"/>
                    <a:pt x="13088" y="1865"/>
                    <a:pt x="12967" y="1984"/>
                  </a:cubicBezTo>
                  <a:lnTo>
                    <a:pt x="10631" y="4320"/>
                  </a:lnTo>
                  <a:cubicBezTo>
                    <a:pt x="10441" y="4510"/>
                    <a:pt x="10356" y="4781"/>
                    <a:pt x="10402" y="5048"/>
                  </a:cubicBezTo>
                  <a:lnTo>
                    <a:pt x="11060" y="8831"/>
                  </a:lnTo>
                  <a:lnTo>
                    <a:pt x="8657" y="8831"/>
                  </a:lnTo>
                  <a:lnTo>
                    <a:pt x="9315" y="5048"/>
                  </a:lnTo>
                  <a:cubicBezTo>
                    <a:pt x="9365" y="4783"/>
                    <a:pt x="9278" y="4510"/>
                    <a:pt x="9088" y="4320"/>
                  </a:cubicBezTo>
                  <a:lnTo>
                    <a:pt x="6751" y="1984"/>
                  </a:lnTo>
                  <a:cubicBezTo>
                    <a:pt x="6633" y="1865"/>
                    <a:pt x="6718" y="1659"/>
                    <a:pt x="6886" y="1659"/>
                  </a:cubicBezTo>
                  <a:close/>
                  <a:moveTo>
                    <a:pt x="6871" y="9469"/>
                  </a:moveTo>
                  <a:lnTo>
                    <a:pt x="5211" y="19020"/>
                  </a:lnTo>
                  <a:lnTo>
                    <a:pt x="2651" y="19020"/>
                  </a:lnTo>
                  <a:lnTo>
                    <a:pt x="742" y="9469"/>
                  </a:lnTo>
                  <a:close/>
                  <a:moveTo>
                    <a:pt x="11173" y="9469"/>
                  </a:moveTo>
                  <a:lnTo>
                    <a:pt x="12833" y="19020"/>
                  </a:lnTo>
                  <a:lnTo>
                    <a:pt x="6887" y="19020"/>
                  </a:lnTo>
                  <a:lnTo>
                    <a:pt x="8548" y="9469"/>
                  </a:lnTo>
                  <a:close/>
                  <a:moveTo>
                    <a:pt x="12834" y="642"/>
                  </a:moveTo>
                  <a:cubicBezTo>
                    <a:pt x="13335" y="642"/>
                    <a:pt x="13762" y="927"/>
                    <a:pt x="13952" y="1388"/>
                  </a:cubicBezTo>
                  <a:cubicBezTo>
                    <a:pt x="14143" y="1849"/>
                    <a:pt x="14043" y="2355"/>
                    <a:pt x="13689" y="2707"/>
                  </a:cubicBezTo>
                  <a:lnTo>
                    <a:pt x="11541" y="4855"/>
                  </a:lnTo>
                  <a:cubicBezTo>
                    <a:pt x="11468" y="4928"/>
                    <a:pt x="11435" y="5032"/>
                    <a:pt x="11453" y="5135"/>
                  </a:cubicBezTo>
                  <a:lnTo>
                    <a:pt x="12574" y="11584"/>
                  </a:lnTo>
                  <a:cubicBezTo>
                    <a:pt x="12601" y="11740"/>
                    <a:pt x="12735" y="11849"/>
                    <a:pt x="12888" y="11849"/>
                  </a:cubicBezTo>
                  <a:cubicBezTo>
                    <a:pt x="12906" y="11849"/>
                    <a:pt x="12925" y="11848"/>
                    <a:pt x="12943" y="11845"/>
                  </a:cubicBezTo>
                  <a:cubicBezTo>
                    <a:pt x="13117" y="11814"/>
                    <a:pt x="13232" y="11649"/>
                    <a:pt x="13202" y="11475"/>
                  </a:cubicBezTo>
                  <a:lnTo>
                    <a:pt x="12854" y="9469"/>
                  </a:lnTo>
                  <a:lnTo>
                    <a:pt x="18982" y="9469"/>
                  </a:lnTo>
                  <a:lnTo>
                    <a:pt x="17072" y="19020"/>
                  </a:lnTo>
                  <a:lnTo>
                    <a:pt x="14515" y="19020"/>
                  </a:lnTo>
                  <a:lnTo>
                    <a:pt x="13457" y="12943"/>
                  </a:lnTo>
                  <a:cubicBezTo>
                    <a:pt x="13431" y="12788"/>
                    <a:pt x="13297" y="12679"/>
                    <a:pt x="13146" y="12679"/>
                  </a:cubicBezTo>
                  <a:cubicBezTo>
                    <a:pt x="13127" y="12679"/>
                    <a:pt x="13108" y="12681"/>
                    <a:pt x="13088" y="12684"/>
                  </a:cubicBezTo>
                  <a:cubicBezTo>
                    <a:pt x="12914" y="12714"/>
                    <a:pt x="12799" y="12878"/>
                    <a:pt x="12830" y="13052"/>
                  </a:cubicBezTo>
                  <a:lnTo>
                    <a:pt x="13867" y="19020"/>
                  </a:lnTo>
                  <a:lnTo>
                    <a:pt x="13480" y="19020"/>
                  </a:lnTo>
                  <a:lnTo>
                    <a:pt x="11031" y="4940"/>
                  </a:lnTo>
                  <a:cubicBezTo>
                    <a:pt x="11020" y="4880"/>
                    <a:pt x="11040" y="4815"/>
                    <a:pt x="11084" y="4772"/>
                  </a:cubicBezTo>
                  <a:lnTo>
                    <a:pt x="13420" y="2436"/>
                  </a:lnTo>
                  <a:cubicBezTo>
                    <a:pt x="13707" y="2149"/>
                    <a:pt x="13701" y="1781"/>
                    <a:pt x="13600" y="1535"/>
                  </a:cubicBezTo>
                  <a:cubicBezTo>
                    <a:pt x="13497" y="1287"/>
                    <a:pt x="13241" y="1023"/>
                    <a:pt x="12834" y="1023"/>
                  </a:cubicBezTo>
                  <a:lnTo>
                    <a:pt x="6887" y="1023"/>
                  </a:lnTo>
                  <a:cubicBezTo>
                    <a:pt x="6479" y="1023"/>
                    <a:pt x="6226" y="1288"/>
                    <a:pt x="6123" y="1535"/>
                  </a:cubicBezTo>
                  <a:cubicBezTo>
                    <a:pt x="6022" y="1781"/>
                    <a:pt x="6014" y="2149"/>
                    <a:pt x="6303" y="2436"/>
                  </a:cubicBezTo>
                  <a:lnTo>
                    <a:pt x="8639" y="4772"/>
                  </a:lnTo>
                  <a:cubicBezTo>
                    <a:pt x="8681" y="4815"/>
                    <a:pt x="8703" y="4878"/>
                    <a:pt x="8692" y="4940"/>
                  </a:cubicBezTo>
                  <a:lnTo>
                    <a:pt x="6243" y="19020"/>
                  </a:lnTo>
                  <a:lnTo>
                    <a:pt x="5856" y="19020"/>
                  </a:lnTo>
                  <a:lnTo>
                    <a:pt x="8270" y="5135"/>
                  </a:lnTo>
                  <a:cubicBezTo>
                    <a:pt x="8287" y="5032"/>
                    <a:pt x="8255" y="4928"/>
                    <a:pt x="8181" y="4855"/>
                  </a:cubicBezTo>
                  <a:lnTo>
                    <a:pt x="6033" y="2707"/>
                  </a:lnTo>
                  <a:cubicBezTo>
                    <a:pt x="5682" y="2355"/>
                    <a:pt x="5579" y="1848"/>
                    <a:pt x="5769" y="1388"/>
                  </a:cubicBezTo>
                  <a:cubicBezTo>
                    <a:pt x="5961" y="927"/>
                    <a:pt x="6388" y="642"/>
                    <a:pt x="6887" y="642"/>
                  </a:cubicBezTo>
                  <a:close/>
                  <a:moveTo>
                    <a:pt x="17693" y="19655"/>
                  </a:moveTo>
                  <a:lnTo>
                    <a:pt x="17693" y="21058"/>
                  </a:lnTo>
                  <a:lnTo>
                    <a:pt x="15368" y="21058"/>
                  </a:lnTo>
                  <a:lnTo>
                    <a:pt x="14078" y="20412"/>
                  </a:lnTo>
                  <a:cubicBezTo>
                    <a:pt x="14033" y="20389"/>
                    <a:pt x="13984" y="20378"/>
                    <a:pt x="13935" y="20378"/>
                  </a:cubicBezTo>
                  <a:cubicBezTo>
                    <a:pt x="13886" y="20378"/>
                    <a:pt x="13837" y="20389"/>
                    <a:pt x="13792" y="20412"/>
                  </a:cubicBezTo>
                  <a:lnTo>
                    <a:pt x="12500" y="21058"/>
                  </a:lnTo>
                  <a:lnTo>
                    <a:pt x="7217" y="21058"/>
                  </a:lnTo>
                  <a:lnTo>
                    <a:pt x="5925" y="20412"/>
                  </a:lnTo>
                  <a:cubicBezTo>
                    <a:pt x="5880" y="20389"/>
                    <a:pt x="5832" y="20378"/>
                    <a:pt x="5783" y="20378"/>
                  </a:cubicBezTo>
                  <a:cubicBezTo>
                    <a:pt x="5734" y="20378"/>
                    <a:pt x="5685" y="20389"/>
                    <a:pt x="5639" y="20412"/>
                  </a:cubicBezTo>
                  <a:lnTo>
                    <a:pt x="4349" y="21058"/>
                  </a:lnTo>
                  <a:lnTo>
                    <a:pt x="2030" y="21058"/>
                  </a:lnTo>
                  <a:lnTo>
                    <a:pt x="2030" y="19655"/>
                  </a:lnTo>
                  <a:close/>
                  <a:moveTo>
                    <a:pt x="6892" y="1"/>
                  </a:moveTo>
                  <a:cubicBezTo>
                    <a:pt x="6131" y="1"/>
                    <a:pt x="5477" y="436"/>
                    <a:pt x="5185" y="1141"/>
                  </a:cubicBezTo>
                  <a:cubicBezTo>
                    <a:pt x="4895" y="1845"/>
                    <a:pt x="5048" y="2616"/>
                    <a:pt x="5586" y="3153"/>
                  </a:cubicBezTo>
                  <a:lnTo>
                    <a:pt x="7619" y="5185"/>
                  </a:lnTo>
                  <a:lnTo>
                    <a:pt x="6986" y="8831"/>
                  </a:lnTo>
                  <a:lnTo>
                    <a:pt x="352" y="8831"/>
                  </a:lnTo>
                  <a:cubicBezTo>
                    <a:pt x="154" y="8831"/>
                    <a:pt x="1" y="9019"/>
                    <a:pt x="40" y="9211"/>
                  </a:cubicBezTo>
                  <a:lnTo>
                    <a:pt x="2001" y="19018"/>
                  </a:lnTo>
                  <a:lnTo>
                    <a:pt x="1712" y="19018"/>
                  </a:lnTo>
                  <a:cubicBezTo>
                    <a:pt x="1536" y="19018"/>
                    <a:pt x="1394" y="19161"/>
                    <a:pt x="1394" y="19336"/>
                  </a:cubicBezTo>
                  <a:lnTo>
                    <a:pt x="1394" y="21372"/>
                  </a:lnTo>
                  <a:cubicBezTo>
                    <a:pt x="1394" y="21549"/>
                    <a:pt x="1536" y="21690"/>
                    <a:pt x="1712" y="21690"/>
                  </a:cubicBezTo>
                  <a:lnTo>
                    <a:pt x="4429" y="21690"/>
                  </a:lnTo>
                  <a:cubicBezTo>
                    <a:pt x="4479" y="21690"/>
                    <a:pt x="4527" y="21679"/>
                    <a:pt x="4571" y="21657"/>
                  </a:cubicBezTo>
                  <a:lnTo>
                    <a:pt x="5787" y="21047"/>
                  </a:lnTo>
                  <a:lnTo>
                    <a:pt x="7004" y="21657"/>
                  </a:lnTo>
                  <a:cubicBezTo>
                    <a:pt x="7046" y="21679"/>
                    <a:pt x="7096" y="21690"/>
                    <a:pt x="7144" y="21690"/>
                  </a:cubicBezTo>
                  <a:lnTo>
                    <a:pt x="12577" y="21690"/>
                  </a:lnTo>
                  <a:cubicBezTo>
                    <a:pt x="12627" y="21690"/>
                    <a:pt x="12677" y="21679"/>
                    <a:pt x="12719" y="21657"/>
                  </a:cubicBezTo>
                  <a:lnTo>
                    <a:pt x="13935" y="21047"/>
                  </a:lnTo>
                  <a:lnTo>
                    <a:pt x="15152" y="21657"/>
                  </a:lnTo>
                  <a:cubicBezTo>
                    <a:pt x="15194" y="21679"/>
                    <a:pt x="15244" y="21690"/>
                    <a:pt x="15292" y="21690"/>
                  </a:cubicBezTo>
                  <a:lnTo>
                    <a:pt x="18011" y="21690"/>
                  </a:lnTo>
                  <a:cubicBezTo>
                    <a:pt x="18187" y="21690"/>
                    <a:pt x="18329" y="21549"/>
                    <a:pt x="18329" y="21372"/>
                  </a:cubicBezTo>
                  <a:lnTo>
                    <a:pt x="18329" y="19336"/>
                  </a:lnTo>
                  <a:cubicBezTo>
                    <a:pt x="18329" y="19161"/>
                    <a:pt x="18187" y="19018"/>
                    <a:pt x="18011" y="19018"/>
                  </a:cubicBezTo>
                  <a:lnTo>
                    <a:pt x="17719" y="19018"/>
                  </a:lnTo>
                  <a:lnTo>
                    <a:pt x="19680" y="9211"/>
                  </a:lnTo>
                  <a:cubicBezTo>
                    <a:pt x="19701" y="9118"/>
                    <a:pt x="19677" y="9023"/>
                    <a:pt x="19616" y="8949"/>
                  </a:cubicBezTo>
                  <a:cubicBezTo>
                    <a:pt x="19556" y="8875"/>
                    <a:pt x="19465" y="8831"/>
                    <a:pt x="19371" y="8831"/>
                  </a:cubicBezTo>
                  <a:lnTo>
                    <a:pt x="12745" y="8831"/>
                  </a:lnTo>
                  <a:lnTo>
                    <a:pt x="12111" y="5185"/>
                  </a:lnTo>
                  <a:lnTo>
                    <a:pt x="14144" y="3153"/>
                  </a:lnTo>
                  <a:cubicBezTo>
                    <a:pt x="14683" y="2613"/>
                    <a:pt x="14836" y="1845"/>
                    <a:pt x="14545" y="1141"/>
                  </a:cubicBezTo>
                  <a:cubicBezTo>
                    <a:pt x="14253" y="436"/>
                    <a:pt x="13600" y="1"/>
                    <a:pt x="128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82850" lIns="182850" spcFirstLastPara="1" rIns="182850" wrap="square" tIns="1828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4" name="Google Shape;404;p23"/>
          <p:cNvSpPr txBox="1"/>
          <p:nvPr/>
        </p:nvSpPr>
        <p:spPr>
          <a:xfrm>
            <a:off x="2498044" y="2727590"/>
            <a:ext cx="6050184" cy="992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Ôn tập kiến thức đã học</a:t>
            </a:r>
            <a:endParaRPr b="1"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3"/>
          <p:cNvSpPr txBox="1"/>
          <p:nvPr/>
        </p:nvSpPr>
        <p:spPr>
          <a:xfrm>
            <a:off x="9964616" y="2749478"/>
            <a:ext cx="7666892" cy="18927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Xem trước nội dung Bài 21 Chương VIII ĐIỆN TỬ SỐ</a:t>
            </a:r>
            <a:endParaRPr b="1" sz="3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245913">
            <a:off x="8122968" y="1495251"/>
            <a:ext cx="1750014" cy="1614421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23"/>
          <p:cNvSpPr/>
          <p:nvPr/>
        </p:nvSpPr>
        <p:spPr>
          <a:xfrm flipH="1">
            <a:off x="1595032" y="2826910"/>
            <a:ext cx="188578" cy="5311511"/>
          </a:xfrm>
          <a:prstGeom prst="rect">
            <a:avLst/>
          </a:prstGeom>
          <a:solidFill>
            <a:srgbClr val="953734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8" name="Google Shape;40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4482691" y="6830603"/>
            <a:ext cx="3367506" cy="2737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9593"/>
        </a:solid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4"/>
          <p:cNvSpPr/>
          <p:nvPr/>
        </p:nvSpPr>
        <p:spPr>
          <a:xfrm>
            <a:off x="1052810" y="1309032"/>
            <a:ext cx="16230600" cy="8229600"/>
          </a:xfrm>
          <a:custGeom>
            <a:rect b="b" l="l" r="r" t="t"/>
            <a:pathLst>
              <a:path extrusionOk="0" h="1276387" w="2517318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rgbClr val="E0FFFB">
              <a:alpha val="69803"/>
            </a:srgbClr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414" name="Google Shape;414;p24"/>
          <p:cNvGrpSpPr/>
          <p:nvPr/>
        </p:nvGrpSpPr>
        <p:grpSpPr>
          <a:xfrm>
            <a:off x="304801" y="6840530"/>
            <a:ext cx="3538046" cy="3446471"/>
            <a:chOff x="0" y="0"/>
            <a:chExt cx="9489023" cy="9596989"/>
          </a:xfrm>
        </p:grpSpPr>
        <p:pic>
          <p:nvPicPr>
            <p:cNvPr id="415" name="Google Shape;415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489023" cy="9596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6" name="Google Shape;416;p24"/>
            <p:cNvSpPr/>
            <p:nvPr/>
          </p:nvSpPr>
          <p:spPr>
            <a:xfrm>
              <a:off x="788797" y="819583"/>
              <a:ext cx="7543830" cy="7543799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4897" r="-24897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grpSp>
        <p:nvGrpSpPr>
          <p:cNvPr id="417" name="Google Shape;417;p24"/>
          <p:cNvGrpSpPr/>
          <p:nvPr/>
        </p:nvGrpSpPr>
        <p:grpSpPr>
          <a:xfrm>
            <a:off x="14859000" y="423279"/>
            <a:ext cx="2810720" cy="2348222"/>
            <a:chOff x="0" y="0"/>
            <a:chExt cx="6803086" cy="6034187"/>
          </a:xfrm>
        </p:grpSpPr>
        <p:sp>
          <p:nvSpPr>
            <p:cNvPr id="418" name="Google Shape;418;p24"/>
            <p:cNvSpPr/>
            <p:nvPr/>
          </p:nvSpPr>
          <p:spPr>
            <a:xfrm>
              <a:off x="0" y="0"/>
              <a:ext cx="6803086" cy="5774661"/>
            </a:xfrm>
            <a:custGeom>
              <a:rect b="b" l="l" r="r" t="t"/>
              <a:pathLst>
                <a:path extrusionOk="0" h="1276387" w="1503702">
                  <a:moveTo>
                    <a:pt x="1379242" y="1276387"/>
                  </a:moveTo>
                  <a:lnTo>
                    <a:pt x="124460" y="1276387"/>
                  </a:lnTo>
                  <a:cubicBezTo>
                    <a:pt x="55880" y="1276387"/>
                    <a:pt x="0" y="1220507"/>
                    <a:pt x="0" y="115192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79242" y="0"/>
                  </a:lnTo>
                  <a:cubicBezTo>
                    <a:pt x="1447822" y="0"/>
                    <a:pt x="1503702" y="55880"/>
                    <a:pt x="1503702" y="124460"/>
                  </a:cubicBezTo>
                  <a:lnTo>
                    <a:pt x="1503702" y="1151927"/>
                  </a:lnTo>
                  <a:cubicBezTo>
                    <a:pt x="1503702" y="1220507"/>
                    <a:pt x="1447822" y="1276387"/>
                    <a:pt x="1379242" y="1276387"/>
                  </a:cubicBezTo>
                  <a:close/>
                </a:path>
              </a:pathLst>
            </a:custGeom>
            <a:solidFill>
              <a:srgbClr val="9B313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pic>
          <p:nvPicPr>
            <p:cNvPr id="419" name="Google Shape;419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9194" y="835379"/>
              <a:ext cx="5244699" cy="519880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20" name="Google Shape;420;p24"/>
          <p:cNvSpPr txBox="1"/>
          <p:nvPr/>
        </p:nvSpPr>
        <p:spPr>
          <a:xfrm>
            <a:off x="2704999" y="3467819"/>
            <a:ext cx="12475930" cy="32778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100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rPr>
              <a:t>CẢM ƠN CÁC EM ĐÃ CHÚ Ý LẮNG NGHE!</a:t>
            </a:r>
            <a:endParaRPr b="1" sz="7100">
              <a:solidFill>
                <a:srgbClr val="4944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1" name="Google Shape;42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205006" y="6245489"/>
            <a:ext cx="3538048" cy="3899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487823" y="5161371"/>
            <a:ext cx="972414" cy="119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 rot="4800631">
            <a:off x="15906057" y="5339896"/>
            <a:ext cx="1323551" cy="112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89934" y="245891"/>
            <a:ext cx="2368132" cy="275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"/>
          <p:cNvSpPr/>
          <p:nvPr/>
        </p:nvSpPr>
        <p:spPr>
          <a:xfrm>
            <a:off x="818300" y="2183175"/>
            <a:ext cx="16764900" cy="7534200"/>
          </a:xfrm>
          <a:prstGeom prst="rect">
            <a:avLst/>
          </a:prstGeom>
          <a:solidFill>
            <a:srgbClr val="FFFBEC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16" name="Google Shape;1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944365">
            <a:off x="632155" y="1306322"/>
            <a:ext cx="1416946" cy="1424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13149" y="517524"/>
            <a:ext cx="2516798" cy="166566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"/>
          <p:cNvSpPr txBox="1"/>
          <p:nvPr/>
        </p:nvSpPr>
        <p:spPr>
          <a:xfrm>
            <a:off x="1852272" y="2914071"/>
            <a:ext cx="15275400" cy="18004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Hãy quan sát và cho biết sơ đồ nào là của mạch khuếch đại đảo và mạch khuếch đại không đảo? Giải thích về sự lựa chọn đó.</a:t>
            </a:r>
            <a:endParaRPr b="0" i="0" sz="3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2459" y="9263809"/>
            <a:ext cx="1023194" cy="102319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"/>
          <p:cNvSpPr/>
          <p:nvPr/>
        </p:nvSpPr>
        <p:spPr>
          <a:xfrm rot="-5400000">
            <a:off x="8371081" y="-2427811"/>
            <a:ext cx="1525638" cy="7039742"/>
          </a:xfrm>
          <a:prstGeom prst="rect">
            <a:avLst/>
          </a:prstGeom>
          <a:solidFill>
            <a:srgbClr val="FFFBEC"/>
          </a:solidFill>
          <a:ln>
            <a:noFill/>
          </a:ln>
        </p:spPr>
        <p:txBody>
          <a:bodyPr anchorCtr="0" anchor="t" bIns="45700" lIns="91400" spcFirstLastPara="1" rIns="9140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"/>
          <p:cNvSpPr txBox="1"/>
          <p:nvPr/>
        </p:nvSpPr>
        <p:spPr>
          <a:xfrm>
            <a:off x="6525368" y="511424"/>
            <a:ext cx="5929200" cy="11079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KHỞI  ĐỘNG</a:t>
            </a:r>
            <a:endParaRPr b="1" i="0" sz="66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"/>
          <p:cNvSpPr/>
          <p:nvPr/>
        </p:nvSpPr>
        <p:spPr>
          <a:xfrm>
            <a:off x="6378696" y="6609876"/>
            <a:ext cx="1323900" cy="997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"/>
          <p:cNvSpPr txBox="1"/>
          <p:nvPr/>
        </p:nvSpPr>
        <p:spPr>
          <a:xfrm>
            <a:off x="7626698" y="4655063"/>
            <a:ext cx="9728738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-742950" lvl="0" marL="74295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AutoNum type="arabicPeriod"/>
            </a:pPr>
            <a:r>
              <a:rPr b="0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 sơ đồ mạch khuếch đại đảo vì có lối ra ngược pha so với tín hiệu lối vào.</a:t>
            </a:r>
            <a:endParaRPr/>
          </a:p>
        </p:txBody>
      </p:sp>
      <p:pic>
        <p:nvPicPr>
          <p:cNvPr id="124" name="Google Shape;12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5383" y="6953829"/>
            <a:ext cx="4438773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4799" y="4670112"/>
            <a:ext cx="5820569" cy="21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"/>
          <p:cNvSpPr txBox="1"/>
          <p:nvPr/>
        </p:nvSpPr>
        <p:spPr>
          <a:xfrm>
            <a:off x="7740962" y="6737656"/>
            <a:ext cx="9728738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 Là sơ đồ mạch khuếch đại không đảo vì có lối ra cùng pha so với tín hiệu lối vào.</a:t>
            </a:r>
            <a:endParaRPr/>
          </a:p>
        </p:txBody>
      </p:sp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CB3E3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"/>
          <p:cNvSpPr/>
          <p:nvPr/>
        </p:nvSpPr>
        <p:spPr>
          <a:xfrm>
            <a:off x="1078958" y="1134116"/>
            <a:ext cx="16230600" cy="8229600"/>
          </a:xfrm>
          <a:custGeom>
            <a:rect b="b" l="l" r="r" t="t"/>
            <a:pathLst>
              <a:path extrusionOk="0" h="1276387" w="2517318">
                <a:moveTo>
                  <a:pt x="2392858" y="1276387"/>
                </a:moveTo>
                <a:lnTo>
                  <a:pt x="124460" y="1276387"/>
                </a:lnTo>
                <a:cubicBezTo>
                  <a:pt x="55880" y="1276387"/>
                  <a:pt x="0" y="1220507"/>
                  <a:pt x="0" y="1151927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392858" y="0"/>
                </a:lnTo>
                <a:cubicBezTo>
                  <a:pt x="2461439" y="0"/>
                  <a:pt x="2517318" y="55880"/>
                  <a:pt x="2517318" y="124460"/>
                </a:cubicBezTo>
                <a:lnTo>
                  <a:pt x="2517318" y="1151927"/>
                </a:lnTo>
                <a:cubicBezTo>
                  <a:pt x="2517318" y="1220507"/>
                  <a:pt x="2461439" y="1276387"/>
                  <a:pt x="2392858" y="127638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32" name="Google Shape;132;p3"/>
          <p:cNvGrpSpPr/>
          <p:nvPr/>
        </p:nvGrpSpPr>
        <p:grpSpPr>
          <a:xfrm>
            <a:off x="1" y="6737660"/>
            <a:ext cx="3820866" cy="3834713"/>
            <a:chOff x="0" y="0"/>
            <a:chExt cx="9489023" cy="9596989"/>
          </a:xfrm>
        </p:grpSpPr>
        <p:pic>
          <p:nvPicPr>
            <p:cNvPr id="133" name="Google Shape;133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9489023" cy="95969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3"/>
            <p:cNvSpPr/>
            <p:nvPr/>
          </p:nvSpPr>
          <p:spPr>
            <a:xfrm>
              <a:off x="788797" y="819583"/>
              <a:ext cx="7543830" cy="7543799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-24897" r="-24897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35" name="Google Shape;135;p3"/>
          <p:cNvSpPr txBox="1"/>
          <p:nvPr/>
        </p:nvSpPr>
        <p:spPr>
          <a:xfrm>
            <a:off x="1078958" y="2292173"/>
            <a:ext cx="16130084" cy="2769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BÀI 20: </a:t>
            </a:r>
            <a:r>
              <a:rPr b="1" i="0" lang="en-US" sz="6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MẠCH KHUẾCH ĐẠI ĐẢO</a:t>
            </a:r>
            <a:r>
              <a:rPr b="1" i="0" lang="en-US" sz="60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i="0" sz="60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084630" y="5338834"/>
            <a:ext cx="5303886" cy="530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3562" y="2148613"/>
            <a:ext cx="6605732" cy="303299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4"/>
          <p:cNvSpPr txBox="1"/>
          <p:nvPr/>
        </p:nvSpPr>
        <p:spPr>
          <a:xfrm>
            <a:off x="553400" y="3388754"/>
            <a:ext cx="8400600" cy="7963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5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NỘI DUNG </a:t>
            </a:r>
            <a:r>
              <a:rPr b="1" i="0" lang="en-US" sz="45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b="1" i="0" lang="en-US" sz="4500" u="none" cap="none" strike="noStrike">
                <a:solidFill>
                  <a:srgbClr val="C00000"/>
                </a:solidFill>
                <a:latin typeface="Gill Sans"/>
                <a:ea typeface="Gill Sans"/>
                <a:cs typeface="Gill Sans"/>
                <a:sym typeface="Gill Sans"/>
              </a:rPr>
              <a:t> HỌC</a:t>
            </a:r>
            <a:endParaRPr b="1" i="0" sz="4500" u="none" cap="none" strike="noStrike">
              <a:solidFill>
                <a:srgbClr val="C0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43" name="Google Shape;14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4412333" y="4800157"/>
            <a:ext cx="8071667" cy="24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954000" y="1567960"/>
            <a:ext cx="8894316" cy="2420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25880" y="4924903"/>
            <a:ext cx="8621190" cy="220251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4"/>
          <p:cNvSpPr txBox="1"/>
          <p:nvPr/>
        </p:nvSpPr>
        <p:spPr>
          <a:xfrm>
            <a:off x="8349752" y="2392540"/>
            <a:ext cx="10249146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I. Tổ chức thực hành.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 txBox="1"/>
          <p:nvPr/>
        </p:nvSpPr>
        <p:spPr>
          <a:xfrm>
            <a:off x="9171799" y="5181287"/>
            <a:ext cx="8928240" cy="1754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II. Tổng kết, đánh giá kết quả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thực hành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373562" y="948919"/>
            <a:ext cx="1665028" cy="2061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077608" y="6026161"/>
            <a:ext cx="3498524" cy="25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l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05778" y="5556338"/>
            <a:ext cx="4609423" cy="288873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>
            <a:off x="634880" y="582776"/>
            <a:ext cx="1700657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1. Tìm hiểu về sơ đồ chân IC LM741 và mạch khuếch đại đảo sử dụng LM741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556338"/>
            <a:ext cx="2852057" cy="288873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57" name="Google Shape;157;p20"/>
          <p:cNvGraphicFramePr/>
          <p:nvPr/>
        </p:nvGraphicFramePr>
        <p:xfrm>
          <a:off x="7315201" y="1896519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{DF8EBF5E-D73F-46BD-B74B-154291D59A86}</a:tableStyleId>
              </a:tblPr>
              <a:tblGrid>
                <a:gridCol w="1380400"/>
                <a:gridCol w="2835775"/>
                <a:gridCol w="6560675"/>
              </a:tblGrid>
              <a:tr h="910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Số chân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Tên chân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Mô tả chân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9102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Offset Null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Chân này được sử dụng để loại bỏ điện áp bù (offset) và cân bằng điện áp đầu vào.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5815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Inverting Input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9102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Non Inverting Input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5815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V-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9102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Offset Null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Chân này được sử dụng để loại bỏ điện áp bù (offset) và cân bằng điện áp đầu vào.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5815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Output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5815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V+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581525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NC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NC có nghĩa là chân không được nối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</a:tbl>
          </a:graphicData>
        </a:graphic>
      </p:graphicFrame>
      <p:sp>
        <p:nvSpPr>
          <p:cNvPr id="158" name="Google Shape;158;p20"/>
          <p:cNvSpPr/>
          <p:nvPr/>
        </p:nvSpPr>
        <p:spPr>
          <a:xfrm>
            <a:off x="957943" y="1850568"/>
            <a:ext cx="5290457" cy="1153886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15875">
            <a:solidFill>
              <a:srgbClr val="364A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 b="1"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0"/>
          <p:cNvSpPr/>
          <p:nvPr/>
        </p:nvSpPr>
        <p:spPr>
          <a:xfrm>
            <a:off x="634880" y="3488575"/>
            <a:ext cx="624489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Quan sát hình 20.1 SGK tr.107, hình IC LM747 và hoàn thành bảng sau:</a:t>
            </a:r>
            <a:endParaRPr b="1" i="1" sz="32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Google Shape;164;p38"/>
          <p:cNvGraphicFramePr/>
          <p:nvPr/>
        </p:nvGraphicFramePr>
        <p:xfrm>
          <a:off x="4855028" y="19594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{DF8EBF5E-D73F-46BD-B74B-154291D59A86}</a:tableStyleId>
              </a:tblPr>
              <a:tblGrid>
                <a:gridCol w="1393375"/>
                <a:gridCol w="4005950"/>
                <a:gridCol w="7881250"/>
              </a:tblGrid>
              <a:tr h="12283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Số chân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Tên chân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Mô tả chân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12283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Offset Null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Chân này được sử dụng để loại bỏ điện áp bù (offset) và cân bằng điện áp đầu vào.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7847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Inverting Input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Đầu vào đảo ngược của IC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12283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Non Inverting Input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Đầu vào không đảo ngược của IC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7847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V-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Nối mát / chân âm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12283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Offset Null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Chân này được sử dụng để loại bỏ điện áp bù (offset) và cân bằng điện áp đầu vào.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7847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Output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Chân đầu ra của IC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7847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V+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 Chân dương của IC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  <a:tr h="7847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NC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NC có nghĩa là chân không được nối</a:t>
                      </a:r>
                      <a:endParaRPr sz="32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00" marB="76200" marR="190500" marL="190500" anchor="ctr"/>
                </a:tc>
              </a:tr>
            </a:tbl>
          </a:graphicData>
        </a:graphic>
      </p:graphicFrame>
      <p:pic>
        <p:nvPicPr>
          <p:cNvPr id="165" name="Google Shape;16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750" y="6918441"/>
            <a:ext cx="4609423" cy="288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7576" y="4615529"/>
            <a:ext cx="2293823" cy="2196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teacher_2024-06-22_6676dedd2c3cf" id="167" name="Google Shape;167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6749" y="483123"/>
            <a:ext cx="4609423" cy="4026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9"/>
          <p:cNvSpPr/>
          <p:nvPr/>
        </p:nvSpPr>
        <p:spPr>
          <a:xfrm>
            <a:off x="792366" y="386834"/>
            <a:ext cx="133276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Chuẩn bị mạch thử và các vật tư, linh kiện cần thiết</a:t>
            </a:r>
            <a:endParaRPr/>
          </a:p>
        </p:txBody>
      </p:sp>
      <p:grpSp>
        <p:nvGrpSpPr>
          <p:cNvPr id="173" name="Google Shape;173;p39"/>
          <p:cNvGrpSpPr/>
          <p:nvPr/>
        </p:nvGrpSpPr>
        <p:grpSpPr>
          <a:xfrm>
            <a:off x="8239741" y="1094720"/>
            <a:ext cx="9231086" cy="7473042"/>
            <a:chOff x="8239741" y="1380968"/>
            <a:chExt cx="9231086" cy="7473042"/>
          </a:xfrm>
        </p:grpSpPr>
        <p:pic>
          <p:nvPicPr>
            <p:cNvPr id="174" name="Google Shape;174;p3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5400000">
              <a:off x="9393626" y="776809"/>
              <a:ext cx="6923315" cy="9231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3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96166" y="1380968"/>
              <a:ext cx="3691775" cy="3691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6" name="Google Shape;176;p39"/>
          <p:cNvSpPr/>
          <p:nvPr/>
        </p:nvSpPr>
        <p:spPr>
          <a:xfrm>
            <a:off x="792366" y="3978016"/>
            <a:ext cx="632293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30353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6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Đọc SGK, quan sát hình bên, liệt kê các vật tư, linh kiện cần thiết để thực hành.</a:t>
            </a:r>
            <a:endParaRPr/>
          </a:p>
        </p:txBody>
      </p:sp>
      <p:sp>
        <p:nvSpPr>
          <p:cNvPr id="177" name="Google Shape;177;p39"/>
          <p:cNvSpPr/>
          <p:nvPr/>
        </p:nvSpPr>
        <p:spPr>
          <a:xfrm>
            <a:off x="1365253" y="1959425"/>
            <a:ext cx="5290457" cy="1153886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15875">
            <a:solidFill>
              <a:srgbClr val="364A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 b="1"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9737" y="1955528"/>
            <a:ext cx="6929119" cy="63829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" name="Google Shape;183;p40"/>
          <p:cNvGrpSpPr/>
          <p:nvPr/>
        </p:nvGrpSpPr>
        <p:grpSpPr>
          <a:xfrm>
            <a:off x="8239741" y="1094720"/>
            <a:ext cx="9231086" cy="7473042"/>
            <a:chOff x="8239741" y="1380968"/>
            <a:chExt cx="9231086" cy="7473042"/>
          </a:xfrm>
        </p:grpSpPr>
        <p:pic>
          <p:nvPicPr>
            <p:cNvPr id="184" name="Google Shape;184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-5400000">
              <a:off x="9393626" y="776809"/>
              <a:ext cx="6923315" cy="92310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696166" y="1380968"/>
              <a:ext cx="3691775" cy="36917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40"/>
          <p:cNvSpPr/>
          <p:nvPr/>
        </p:nvSpPr>
        <p:spPr>
          <a:xfrm>
            <a:off x="792366" y="386834"/>
            <a:ext cx="1332768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2. Chuẩn bị mạch thử và các vật tư, linh kiện cần thiết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1"/>
          <p:cNvSpPr/>
          <p:nvPr/>
        </p:nvSpPr>
        <p:spPr>
          <a:xfrm>
            <a:off x="936012" y="430377"/>
            <a:ext cx="540083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3. Qui trình lắp mạch.</a:t>
            </a:r>
            <a:endParaRPr/>
          </a:p>
        </p:txBody>
      </p:sp>
      <p:sp>
        <p:nvSpPr>
          <p:cNvPr id="192" name="Google Shape;192;p41"/>
          <p:cNvSpPr/>
          <p:nvPr/>
        </p:nvSpPr>
        <p:spPr>
          <a:xfrm>
            <a:off x="936012" y="4021559"/>
            <a:ext cx="692331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20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Dựa vào thông tin SGK, hãy nêu các bước để thực hiện quy trình thực hành lắp mạch khuếch đại đảo</a:t>
            </a:r>
            <a:endParaRPr/>
          </a:p>
        </p:txBody>
      </p:sp>
      <p:sp>
        <p:nvSpPr>
          <p:cNvPr id="193" name="Google Shape;193;p41"/>
          <p:cNvSpPr/>
          <p:nvPr/>
        </p:nvSpPr>
        <p:spPr>
          <a:xfrm>
            <a:off x="1752440" y="2307768"/>
            <a:ext cx="5290457" cy="1153886"/>
          </a:xfrm>
          <a:prstGeom prst="roundRect">
            <a:avLst>
              <a:gd fmla="val 16667" name="adj"/>
            </a:avLst>
          </a:prstGeom>
          <a:solidFill>
            <a:srgbClr val="FFFFCC"/>
          </a:solidFill>
          <a:ln cap="flat" cmpd="sng" w="15875">
            <a:solidFill>
              <a:srgbClr val="364A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HOẠT ĐỘNG NHÓM</a:t>
            </a:r>
            <a:endParaRPr b="1"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51371" y="2002969"/>
            <a:ext cx="9501733" cy="618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llery">
  <a:themeElements>
    <a:clrScheme name="Blue Warm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MINH</dc:creator>
</cp:coreProperties>
</file>