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handoutMasterIdLst>
    <p:handoutMasterId r:id="rId37"/>
  </p:handoutMasterIdLst>
  <p:sldIdLst>
    <p:sldId id="289" r:id="rId3"/>
    <p:sldId id="256" r:id="rId4"/>
    <p:sldId id="293" r:id="rId5"/>
    <p:sldId id="294" r:id="rId6"/>
    <p:sldId id="295" r:id="rId7"/>
    <p:sldId id="296" r:id="rId8"/>
    <p:sldId id="298" r:id="rId9"/>
    <p:sldId id="299" r:id="rId10"/>
    <p:sldId id="300" r:id="rId11"/>
    <p:sldId id="257" r:id="rId12"/>
    <p:sldId id="279" r:id="rId13"/>
    <p:sldId id="280" r:id="rId14"/>
    <p:sldId id="267" r:id="rId15"/>
    <p:sldId id="268" r:id="rId16"/>
    <p:sldId id="286" r:id="rId17"/>
    <p:sldId id="288" r:id="rId18"/>
    <p:sldId id="272" r:id="rId19"/>
    <p:sldId id="287" r:id="rId20"/>
    <p:sldId id="301" r:id="rId21"/>
    <p:sldId id="302" r:id="rId22"/>
    <p:sldId id="303" r:id="rId23"/>
    <p:sldId id="304" r:id="rId24"/>
    <p:sldId id="305" r:id="rId25"/>
    <p:sldId id="317" r:id="rId26"/>
    <p:sldId id="318" r:id="rId27"/>
    <p:sldId id="319" r:id="rId28"/>
    <p:sldId id="309" r:id="rId29"/>
    <p:sldId id="310" r:id="rId30"/>
    <p:sldId id="311" r:id="rId31"/>
    <p:sldId id="312" r:id="rId32"/>
    <p:sldId id="313" r:id="rId33"/>
    <p:sldId id="314" r:id="rId34"/>
    <p:sldId id="315" r:id="rId35"/>
    <p:sldId id="316"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66"/>
    <a:srgbClr val="B6F3F6"/>
    <a:srgbClr val="800000"/>
    <a:srgbClr val="000099"/>
    <a:srgbClr val="FAE8A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46" d="100"/>
          <a:sy n="46" d="100"/>
        </p:scale>
        <p:origin x="252" y="42"/>
      </p:cViewPr>
      <p:guideLst>
        <p:guide orient="horz" pos="2160"/>
        <p:guide pos="3840"/>
      </p:guideLst>
    </p:cSldViewPr>
  </p:slideViewPr>
  <p:notesTextViewPr>
    <p:cViewPr>
      <p:scale>
        <a:sx n="1" d="1"/>
        <a:sy n="1" d="1"/>
      </p:scale>
      <p:origin x="0" y="0"/>
    </p:cViewPr>
  </p:notesTextViewPr>
  <p:notesViewPr>
    <p:cSldViewPr snapToGrid="0">
      <p:cViewPr varScale="1">
        <p:scale>
          <a:sx n="48" d="100"/>
          <a:sy n="48" d="100"/>
        </p:scale>
        <p:origin x="2684" y="4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8AAB890-292B-DE58-C3BC-9B3253C0B61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C56FFFD1-4044-1A75-AE2E-99B012A20E0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D0D98BE-D888-45CB-B82D-23422539794C}" type="datetimeFigureOut">
              <a:rPr lang="en-US" smtClean="0"/>
              <a:pPr/>
              <a:t>7/16/2024</a:t>
            </a:fld>
            <a:endParaRPr lang="en-US"/>
          </a:p>
        </p:txBody>
      </p:sp>
      <p:sp>
        <p:nvSpPr>
          <p:cNvPr id="4" name="Footer Placeholder 3">
            <a:extLst>
              <a:ext uri="{FF2B5EF4-FFF2-40B4-BE49-F238E27FC236}">
                <a16:creationId xmlns:a16="http://schemas.microsoft.com/office/drawing/2014/main" id="{942AA40F-B7CE-5EBD-C92B-9A8823A548A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EC5D2E80-E2E6-5BA5-0880-F777D8AD3A4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1CA41E9-7B88-42A8-A1D1-5EBCD3B6B9BB}" type="slidenum">
              <a:rPr lang="en-US" smtClean="0"/>
              <a:pPr/>
              <a:t>‹#›</a:t>
            </a:fld>
            <a:endParaRPr lang="en-US"/>
          </a:p>
        </p:txBody>
      </p:sp>
    </p:spTree>
    <p:extLst>
      <p:ext uri="{BB962C8B-B14F-4D97-AF65-F5344CB8AC3E}">
        <p14:creationId xmlns:p14="http://schemas.microsoft.com/office/powerpoint/2010/main" val="1650346400"/>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DC7880-0BEA-5336-4D3B-F6F849097F9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23CAF0D-9403-3787-0AAC-88839AC028B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4907B38-C0A3-9E58-AF58-CD9D9ABE94FC}"/>
              </a:ext>
            </a:extLst>
          </p:cNvPr>
          <p:cNvSpPr>
            <a:spLocks noGrp="1"/>
          </p:cNvSpPr>
          <p:nvPr>
            <p:ph type="dt" sz="half" idx="10"/>
          </p:nvPr>
        </p:nvSpPr>
        <p:spPr/>
        <p:txBody>
          <a:bodyPr/>
          <a:lstStyle/>
          <a:p>
            <a:fld id="{41DA3641-9CF2-4B19-BA53-8EA3BCBAE4E0}" type="datetimeFigureOut">
              <a:rPr lang="en-US" smtClean="0"/>
              <a:pPr/>
              <a:t>7/16/2024</a:t>
            </a:fld>
            <a:endParaRPr lang="en-US"/>
          </a:p>
        </p:txBody>
      </p:sp>
      <p:sp>
        <p:nvSpPr>
          <p:cNvPr id="5" name="Footer Placeholder 4">
            <a:extLst>
              <a:ext uri="{FF2B5EF4-FFF2-40B4-BE49-F238E27FC236}">
                <a16:creationId xmlns:a16="http://schemas.microsoft.com/office/drawing/2014/main" id="{E5104BB1-A5B1-AA92-A67B-E9FAB5DB44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E20201-8F67-FB4F-C824-75E95996DD7F}"/>
              </a:ext>
            </a:extLst>
          </p:cNvPr>
          <p:cNvSpPr>
            <a:spLocks noGrp="1"/>
          </p:cNvSpPr>
          <p:nvPr>
            <p:ph type="sldNum" sz="quarter" idx="12"/>
          </p:nvPr>
        </p:nvSpPr>
        <p:spPr/>
        <p:txBody>
          <a:bodyPr/>
          <a:lstStyle/>
          <a:p>
            <a:fld id="{732E0223-2143-4C96-A65E-196D2C47C7EC}" type="slidenum">
              <a:rPr lang="en-US" smtClean="0"/>
              <a:pPr/>
              <a:t>‹#›</a:t>
            </a:fld>
            <a:endParaRPr lang="en-US"/>
          </a:p>
        </p:txBody>
      </p:sp>
    </p:spTree>
    <p:extLst>
      <p:ext uri="{BB962C8B-B14F-4D97-AF65-F5344CB8AC3E}">
        <p14:creationId xmlns:p14="http://schemas.microsoft.com/office/powerpoint/2010/main" val="21209446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B1172-A6A6-E288-E11C-D0025E6F6B4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14D264A-B78C-F8C3-60D7-B218C353F34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DD5500-4FF5-F912-61AA-5EEE8234E65F}"/>
              </a:ext>
            </a:extLst>
          </p:cNvPr>
          <p:cNvSpPr>
            <a:spLocks noGrp="1"/>
          </p:cNvSpPr>
          <p:nvPr>
            <p:ph type="dt" sz="half" idx="10"/>
          </p:nvPr>
        </p:nvSpPr>
        <p:spPr/>
        <p:txBody>
          <a:bodyPr/>
          <a:lstStyle/>
          <a:p>
            <a:fld id="{41DA3641-9CF2-4B19-BA53-8EA3BCBAE4E0}" type="datetimeFigureOut">
              <a:rPr lang="en-US" smtClean="0"/>
              <a:pPr/>
              <a:t>7/16/2024</a:t>
            </a:fld>
            <a:endParaRPr lang="en-US"/>
          </a:p>
        </p:txBody>
      </p:sp>
      <p:sp>
        <p:nvSpPr>
          <p:cNvPr id="5" name="Footer Placeholder 4">
            <a:extLst>
              <a:ext uri="{FF2B5EF4-FFF2-40B4-BE49-F238E27FC236}">
                <a16:creationId xmlns:a16="http://schemas.microsoft.com/office/drawing/2014/main" id="{28B1479D-748B-760B-7F8C-7F3487E244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DBF2E7-16AE-268A-9A53-375D4C43B263}"/>
              </a:ext>
            </a:extLst>
          </p:cNvPr>
          <p:cNvSpPr>
            <a:spLocks noGrp="1"/>
          </p:cNvSpPr>
          <p:nvPr>
            <p:ph type="sldNum" sz="quarter" idx="12"/>
          </p:nvPr>
        </p:nvSpPr>
        <p:spPr/>
        <p:txBody>
          <a:bodyPr/>
          <a:lstStyle/>
          <a:p>
            <a:fld id="{732E0223-2143-4C96-A65E-196D2C47C7EC}" type="slidenum">
              <a:rPr lang="en-US" smtClean="0"/>
              <a:pPr/>
              <a:t>‹#›</a:t>
            </a:fld>
            <a:endParaRPr lang="en-US"/>
          </a:p>
        </p:txBody>
      </p:sp>
    </p:spTree>
    <p:extLst>
      <p:ext uri="{BB962C8B-B14F-4D97-AF65-F5344CB8AC3E}">
        <p14:creationId xmlns:p14="http://schemas.microsoft.com/office/powerpoint/2010/main" val="40050702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0D742F1-4568-E40C-D9FF-EDCCCF353BF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3DCABCA-8C4A-FA64-9216-24B4B719191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F4AA0D-351E-F6F4-8F8E-713A126C9B4D}"/>
              </a:ext>
            </a:extLst>
          </p:cNvPr>
          <p:cNvSpPr>
            <a:spLocks noGrp="1"/>
          </p:cNvSpPr>
          <p:nvPr>
            <p:ph type="dt" sz="half" idx="10"/>
          </p:nvPr>
        </p:nvSpPr>
        <p:spPr/>
        <p:txBody>
          <a:bodyPr/>
          <a:lstStyle/>
          <a:p>
            <a:fld id="{41DA3641-9CF2-4B19-BA53-8EA3BCBAE4E0}" type="datetimeFigureOut">
              <a:rPr lang="en-US" smtClean="0"/>
              <a:pPr/>
              <a:t>7/16/2024</a:t>
            </a:fld>
            <a:endParaRPr lang="en-US"/>
          </a:p>
        </p:txBody>
      </p:sp>
      <p:sp>
        <p:nvSpPr>
          <p:cNvPr id="5" name="Footer Placeholder 4">
            <a:extLst>
              <a:ext uri="{FF2B5EF4-FFF2-40B4-BE49-F238E27FC236}">
                <a16:creationId xmlns:a16="http://schemas.microsoft.com/office/drawing/2014/main" id="{B2F87835-D2AB-9FB8-E543-CB2E4F51D1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FE5A6E-10D3-3208-3716-AE763F3283B3}"/>
              </a:ext>
            </a:extLst>
          </p:cNvPr>
          <p:cNvSpPr>
            <a:spLocks noGrp="1"/>
          </p:cNvSpPr>
          <p:nvPr>
            <p:ph type="sldNum" sz="quarter" idx="12"/>
          </p:nvPr>
        </p:nvSpPr>
        <p:spPr/>
        <p:txBody>
          <a:bodyPr/>
          <a:lstStyle/>
          <a:p>
            <a:fld id="{732E0223-2143-4C96-A65E-196D2C47C7EC}" type="slidenum">
              <a:rPr lang="en-US" smtClean="0"/>
              <a:pPr/>
              <a:t>‹#›</a:t>
            </a:fld>
            <a:endParaRPr lang="en-US"/>
          </a:p>
        </p:txBody>
      </p:sp>
    </p:spTree>
    <p:extLst>
      <p:ext uri="{BB962C8B-B14F-4D97-AF65-F5344CB8AC3E}">
        <p14:creationId xmlns:p14="http://schemas.microsoft.com/office/powerpoint/2010/main" val="41305457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9099422-6E84-4F91-97B0-BCF4A3C03F53}" type="datetimeFigureOut">
              <a:rPr lang="en-US" smtClean="0"/>
              <a:pPr/>
              <a:t>7/16/2024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D3CE5F-697A-4E45-A815-D1F6E4415E85}" type="slidenum">
              <a:rPr lang="en-US" smtClean="0"/>
              <a:pPr/>
              <a:t>‹#›</a:t>
            </a:fld>
            <a:endParaRPr lang="en-US"/>
          </a:p>
        </p:txBody>
      </p:sp>
    </p:spTree>
    <p:extLst>
      <p:ext uri="{BB962C8B-B14F-4D97-AF65-F5344CB8AC3E}">
        <p14:creationId xmlns:p14="http://schemas.microsoft.com/office/powerpoint/2010/main" val="7762736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9099422-6E84-4F91-97B0-BCF4A3C03F53}" type="datetimeFigureOut">
              <a:rPr lang="en-US" smtClean="0"/>
              <a:pPr/>
              <a:t>7/16/2024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D3CE5F-697A-4E45-A815-D1F6E4415E85}" type="slidenum">
              <a:rPr lang="en-US" smtClean="0"/>
              <a:pPr/>
              <a:t>‹#›</a:t>
            </a:fld>
            <a:endParaRPr lang="en-US"/>
          </a:p>
        </p:txBody>
      </p:sp>
      <p:sp>
        <p:nvSpPr>
          <p:cNvPr id="7" name="Rectangle 6">
            <a:extLst>
              <a:ext uri="{FF2B5EF4-FFF2-40B4-BE49-F238E27FC236}">
                <a16:creationId xmlns:a16="http://schemas.microsoft.com/office/drawing/2014/main" id="{1BDF89B6-251B-C4D9-8311-D1CF62874B07}"/>
              </a:ext>
            </a:extLst>
          </p:cNvPr>
          <p:cNvSpPr/>
          <p:nvPr userDrawn="1"/>
        </p:nvSpPr>
        <p:spPr>
          <a:xfrm>
            <a:off x="0" y="1393825"/>
            <a:ext cx="711015" cy="1143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8" name="Rectangle 7">
            <a:extLst>
              <a:ext uri="{FF2B5EF4-FFF2-40B4-BE49-F238E27FC236}">
                <a16:creationId xmlns:a16="http://schemas.microsoft.com/office/drawing/2014/main" id="{B1CFEB25-AFA0-55A1-56F6-D5D2B7FB18B3}"/>
              </a:ext>
            </a:extLst>
          </p:cNvPr>
          <p:cNvSpPr/>
          <p:nvPr userDrawn="1"/>
        </p:nvSpPr>
        <p:spPr>
          <a:xfrm>
            <a:off x="787195" y="1393825"/>
            <a:ext cx="11401630" cy="114300"/>
          </a:xfrm>
          <a:prstGeom prst="rect">
            <a:avLst/>
          </a:prstGeom>
          <a:solidFill>
            <a:srgbClr val="0066CC"/>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Tree>
    <p:extLst>
      <p:ext uri="{BB962C8B-B14F-4D97-AF65-F5344CB8AC3E}">
        <p14:creationId xmlns:p14="http://schemas.microsoft.com/office/powerpoint/2010/main" val="27476457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9099422-6E84-4F91-97B0-BCF4A3C03F53}" type="datetimeFigureOut">
              <a:rPr lang="en-US" smtClean="0"/>
              <a:pPr/>
              <a:t>7/16/2024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D3CE5F-697A-4E45-A815-D1F6E4415E85}" type="slidenum">
              <a:rPr lang="en-US" smtClean="0"/>
              <a:pPr/>
              <a:t>‹#›</a:t>
            </a:fld>
            <a:endParaRPr lang="en-US"/>
          </a:p>
        </p:txBody>
      </p:sp>
    </p:spTree>
    <p:extLst>
      <p:ext uri="{BB962C8B-B14F-4D97-AF65-F5344CB8AC3E}">
        <p14:creationId xmlns:p14="http://schemas.microsoft.com/office/powerpoint/2010/main" val="15295477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9099422-6E84-4F91-97B0-BCF4A3C03F53}" type="datetimeFigureOut">
              <a:rPr lang="en-US" smtClean="0"/>
              <a:pPr/>
              <a:t>7/16/2024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D3CE5F-697A-4E45-A815-D1F6E4415E85}" type="slidenum">
              <a:rPr lang="en-US" smtClean="0"/>
              <a:pPr/>
              <a:t>‹#›</a:t>
            </a:fld>
            <a:endParaRPr lang="en-US"/>
          </a:p>
        </p:txBody>
      </p:sp>
    </p:spTree>
    <p:extLst>
      <p:ext uri="{BB962C8B-B14F-4D97-AF65-F5344CB8AC3E}">
        <p14:creationId xmlns:p14="http://schemas.microsoft.com/office/powerpoint/2010/main" val="18905625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9099422-6E84-4F91-97B0-BCF4A3C03F53}" type="datetimeFigureOut">
              <a:rPr lang="en-US" smtClean="0"/>
              <a:pPr/>
              <a:t>7/16/2024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1D3CE5F-697A-4E45-A815-D1F6E4415E85}" type="slidenum">
              <a:rPr lang="en-US" smtClean="0"/>
              <a:pPr/>
              <a:t>‹#›</a:t>
            </a:fld>
            <a:endParaRPr lang="en-US"/>
          </a:p>
        </p:txBody>
      </p:sp>
    </p:spTree>
    <p:extLst>
      <p:ext uri="{BB962C8B-B14F-4D97-AF65-F5344CB8AC3E}">
        <p14:creationId xmlns:p14="http://schemas.microsoft.com/office/powerpoint/2010/main" val="14406712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9099422-6E84-4F91-97B0-BCF4A3C03F53}" type="datetimeFigureOut">
              <a:rPr lang="en-US" smtClean="0"/>
              <a:pPr/>
              <a:t>7/16/2024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1D3CE5F-697A-4E45-A815-D1F6E4415E85}" type="slidenum">
              <a:rPr lang="en-US" smtClean="0"/>
              <a:pPr/>
              <a:t>‹#›</a:t>
            </a:fld>
            <a:endParaRPr lang="en-US"/>
          </a:p>
        </p:txBody>
      </p:sp>
    </p:spTree>
    <p:extLst>
      <p:ext uri="{BB962C8B-B14F-4D97-AF65-F5344CB8AC3E}">
        <p14:creationId xmlns:p14="http://schemas.microsoft.com/office/powerpoint/2010/main" val="39338352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9099422-6E84-4F91-97B0-BCF4A3C03F53}" type="datetimeFigureOut">
              <a:rPr lang="en-US" smtClean="0"/>
              <a:pPr/>
              <a:t>7/16/2024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1D3CE5F-697A-4E45-A815-D1F6E4415E85}" type="slidenum">
              <a:rPr lang="en-US" smtClean="0"/>
              <a:pPr/>
              <a:t>‹#›</a:t>
            </a:fld>
            <a:endParaRPr lang="en-US"/>
          </a:p>
        </p:txBody>
      </p:sp>
    </p:spTree>
    <p:extLst>
      <p:ext uri="{BB962C8B-B14F-4D97-AF65-F5344CB8AC3E}">
        <p14:creationId xmlns:p14="http://schemas.microsoft.com/office/powerpoint/2010/main" val="2450498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B9099422-6E84-4F91-97B0-BCF4A3C03F53}" type="datetimeFigureOut">
              <a:rPr lang="en-US" smtClean="0"/>
              <a:pPr/>
              <a:t>7/16/2024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D3CE5F-697A-4E45-A815-D1F6E4415E85}" type="slidenum">
              <a:rPr lang="en-US" smtClean="0"/>
              <a:pPr/>
              <a:t>‹#›</a:t>
            </a:fld>
            <a:endParaRPr lang="en-US"/>
          </a:p>
        </p:txBody>
      </p:sp>
    </p:spTree>
    <p:extLst>
      <p:ext uri="{BB962C8B-B14F-4D97-AF65-F5344CB8AC3E}">
        <p14:creationId xmlns:p14="http://schemas.microsoft.com/office/powerpoint/2010/main" val="5876567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C42CC3-0FD4-D5FA-D621-CE43ED3D67E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62B7892-94C6-44EF-1B72-83BF83CFDBC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BA59A5-91CB-296A-C030-88244149F9C3}"/>
              </a:ext>
            </a:extLst>
          </p:cNvPr>
          <p:cNvSpPr>
            <a:spLocks noGrp="1"/>
          </p:cNvSpPr>
          <p:nvPr>
            <p:ph type="dt" sz="half" idx="10"/>
          </p:nvPr>
        </p:nvSpPr>
        <p:spPr/>
        <p:txBody>
          <a:bodyPr/>
          <a:lstStyle/>
          <a:p>
            <a:fld id="{41DA3641-9CF2-4B19-BA53-8EA3BCBAE4E0}" type="datetimeFigureOut">
              <a:rPr lang="en-US" smtClean="0"/>
              <a:pPr/>
              <a:t>7/16/2024</a:t>
            </a:fld>
            <a:endParaRPr lang="en-US"/>
          </a:p>
        </p:txBody>
      </p:sp>
      <p:sp>
        <p:nvSpPr>
          <p:cNvPr id="5" name="Footer Placeholder 4">
            <a:extLst>
              <a:ext uri="{FF2B5EF4-FFF2-40B4-BE49-F238E27FC236}">
                <a16:creationId xmlns:a16="http://schemas.microsoft.com/office/drawing/2014/main" id="{F4C70AAD-3D34-1582-AD29-0E0F4FA286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AF8053-0789-4B5A-E468-58DE8B4F0A36}"/>
              </a:ext>
            </a:extLst>
          </p:cNvPr>
          <p:cNvSpPr>
            <a:spLocks noGrp="1"/>
          </p:cNvSpPr>
          <p:nvPr>
            <p:ph type="sldNum" sz="quarter" idx="12"/>
          </p:nvPr>
        </p:nvSpPr>
        <p:spPr/>
        <p:txBody>
          <a:bodyPr/>
          <a:lstStyle/>
          <a:p>
            <a:fld id="{732E0223-2143-4C96-A65E-196D2C47C7EC}" type="slidenum">
              <a:rPr lang="en-US" smtClean="0"/>
              <a:pPr/>
              <a:t>‹#›</a:t>
            </a:fld>
            <a:endParaRPr lang="en-US"/>
          </a:p>
        </p:txBody>
      </p:sp>
    </p:spTree>
    <p:extLst>
      <p:ext uri="{BB962C8B-B14F-4D97-AF65-F5344CB8AC3E}">
        <p14:creationId xmlns:p14="http://schemas.microsoft.com/office/powerpoint/2010/main" val="29825221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B9099422-6E84-4F91-97B0-BCF4A3C03F53}" type="datetimeFigureOut">
              <a:rPr lang="en-US" smtClean="0"/>
              <a:pPr/>
              <a:t>7/16/2024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D3CE5F-697A-4E45-A815-D1F6E4415E85}" type="slidenum">
              <a:rPr lang="en-US" smtClean="0"/>
              <a:pPr/>
              <a:t>‹#›</a:t>
            </a:fld>
            <a:endParaRPr lang="en-US"/>
          </a:p>
        </p:txBody>
      </p:sp>
    </p:spTree>
    <p:extLst>
      <p:ext uri="{BB962C8B-B14F-4D97-AF65-F5344CB8AC3E}">
        <p14:creationId xmlns:p14="http://schemas.microsoft.com/office/powerpoint/2010/main" val="2104078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9099422-6E84-4F91-97B0-BCF4A3C03F53}" type="datetimeFigureOut">
              <a:rPr lang="en-US" smtClean="0"/>
              <a:pPr/>
              <a:t>7/16/2024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D3CE5F-697A-4E45-A815-D1F6E4415E85}" type="slidenum">
              <a:rPr lang="en-US" smtClean="0"/>
              <a:pPr/>
              <a:t>‹#›</a:t>
            </a:fld>
            <a:endParaRPr lang="en-US"/>
          </a:p>
        </p:txBody>
      </p:sp>
    </p:spTree>
    <p:extLst>
      <p:ext uri="{BB962C8B-B14F-4D97-AF65-F5344CB8AC3E}">
        <p14:creationId xmlns:p14="http://schemas.microsoft.com/office/powerpoint/2010/main" val="32333156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9099422-6E84-4F91-97B0-BCF4A3C03F53}" type="datetimeFigureOut">
              <a:rPr lang="en-US" smtClean="0"/>
              <a:pPr/>
              <a:t>7/16/2024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D3CE5F-697A-4E45-A815-D1F6E4415E85}" type="slidenum">
              <a:rPr lang="en-US" smtClean="0"/>
              <a:pPr/>
              <a:t>‹#›</a:t>
            </a:fld>
            <a:endParaRPr lang="en-US"/>
          </a:p>
        </p:txBody>
      </p:sp>
    </p:spTree>
    <p:extLst>
      <p:ext uri="{BB962C8B-B14F-4D97-AF65-F5344CB8AC3E}">
        <p14:creationId xmlns:p14="http://schemas.microsoft.com/office/powerpoint/2010/main" val="31494165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FF3CAB-755D-F31F-AF79-197BC3089B1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E5FB7BE-80DC-4497-D601-CB042D6A07B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7A6E967-7675-A0C9-5FC9-7BD1AA6FF795}"/>
              </a:ext>
            </a:extLst>
          </p:cNvPr>
          <p:cNvSpPr>
            <a:spLocks noGrp="1"/>
          </p:cNvSpPr>
          <p:nvPr>
            <p:ph type="dt" sz="half" idx="10"/>
          </p:nvPr>
        </p:nvSpPr>
        <p:spPr/>
        <p:txBody>
          <a:bodyPr/>
          <a:lstStyle/>
          <a:p>
            <a:fld id="{41DA3641-9CF2-4B19-BA53-8EA3BCBAE4E0}" type="datetimeFigureOut">
              <a:rPr lang="en-US" smtClean="0"/>
              <a:pPr/>
              <a:t>7/16/2024</a:t>
            </a:fld>
            <a:endParaRPr lang="en-US"/>
          </a:p>
        </p:txBody>
      </p:sp>
      <p:sp>
        <p:nvSpPr>
          <p:cNvPr id="5" name="Footer Placeholder 4">
            <a:extLst>
              <a:ext uri="{FF2B5EF4-FFF2-40B4-BE49-F238E27FC236}">
                <a16:creationId xmlns:a16="http://schemas.microsoft.com/office/drawing/2014/main" id="{454D926F-BD75-549F-3815-DC7B17EACB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AEF518-B18E-9804-57B9-19DC878FE890}"/>
              </a:ext>
            </a:extLst>
          </p:cNvPr>
          <p:cNvSpPr>
            <a:spLocks noGrp="1"/>
          </p:cNvSpPr>
          <p:nvPr>
            <p:ph type="sldNum" sz="quarter" idx="12"/>
          </p:nvPr>
        </p:nvSpPr>
        <p:spPr/>
        <p:txBody>
          <a:bodyPr/>
          <a:lstStyle/>
          <a:p>
            <a:fld id="{732E0223-2143-4C96-A65E-196D2C47C7EC}" type="slidenum">
              <a:rPr lang="en-US" smtClean="0"/>
              <a:pPr/>
              <a:t>‹#›</a:t>
            </a:fld>
            <a:endParaRPr lang="en-US"/>
          </a:p>
        </p:txBody>
      </p:sp>
    </p:spTree>
    <p:extLst>
      <p:ext uri="{BB962C8B-B14F-4D97-AF65-F5344CB8AC3E}">
        <p14:creationId xmlns:p14="http://schemas.microsoft.com/office/powerpoint/2010/main" val="32534109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F05EFD-34D4-58BD-7CC7-B376D888964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0F17DC8-2969-CDAC-9318-E46EC73B5AF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9D640B2-C5B9-113D-66D2-CDEF3440B9A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467D8FD-4DBB-1AAF-A895-6A35591CFDD1}"/>
              </a:ext>
            </a:extLst>
          </p:cNvPr>
          <p:cNvSpPr>
            <a:spLocks noGrp="1"/>
          </p:cNvSpPr>
          <p:nvPr>
            <p:ph type="dt" sz="half" idx="10"/>
          </p:nvPr>
        </p:nvSpPr>
        <p:spPr/>
        <p:txBody>
          <a:bodyPr/>
          <a:lstStyle/>
          <a:p>
            <a:fld id="{41DA3641-9CF2-4B19-BA53-8EA3BCBAE4E0}" type="datetimeFigureOut">
              <a:rPr lang="en-US" smtClean="0"/>
              <a:pPr/>
              <a:t>7/16/2024</a:t>
            </a:fld>
            <a:endParaRPr lang="en-US"/>
          </a:p>
        </p:txBody>
      </p:sp>
      <p:sp>
        <p:nvSpPr>
          <p:cNvPr id="6" name="Footer Placeholder 5">
            <a:extLst>
              <a:ext uri="{FF2B5EF4-FFF2-40B4-BE49-F238E27FC236}">
                <a16:creationId xmlns:a16="http://schemas.microsoft.com/office/drawing/2014/main" id="{2B61DE1E-A15F-7DC4-CF41-1DB57E9F95E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5BDB40B-3885-AD6D-FF32-964CCA504D20}"/>
              </a:ext>
            </a:extLst>
          </p:cNvPr>
          <p:cNvSpPr>
            <a:spLocks noGrp="1"/>
          </p:cNvSpPr>
          <p:nvPr>
            <p:ph type="sldNum" sz="quarter" idx="12"/>
          </p:nvPr>
        </p:nvSpPr>
        <p:spPr/>
        <p:txBody>
          <a:bodyPr/>
          <a:lstStyle/>
          <a:p>
            <a:fld id="{732E0223-2143-4C96-A65E-196D2C47C7EC}" type="slidenum">
              <a:rPr lang="en-US" smtClean="0"/>
              <a:pPr/>
              <a:t>‹#›</a:t>
            </a:fld>
            <a:endParaRPr lang="en-US"/>
          </a:p>
        </p:txBody>
      </p:sp>
    </p:spTree>
    <p:extLst>
      <p:ext uri="{BB962C8B-B14F-4D97-AF65-F5344CB8AC3E}">
        <p14:creationId xmlns:p14="http://schemas.microsoft.com/office/powerpoint/2010/main" val="20308397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B6221-CC53-8DC4-18DB-BF3235136D4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F0E434C-FAE9-4974-ACE3-926CED1EA9C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C733156-419D-8109-BA34-63A623775CA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A9DF3E3-A232-C5AE-A634-67F51DB8386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B64D2FF-7604-7BA7-E854-462526CB51C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4EE3F92-B44C-E509-81E3-787C4FA9724B}"/>
              </a:ext>
            </a:extLst>
          </p:cNvPr>
          <p:cNvSpPr>
            <a:spLocks noGrp="1"/>
          </p:cNvSpPr>
          <p:nvPr>
            <p:ph type="dt" sz="half" idx="10"/>
          </p:nvPr>
        </p:nvSpPr>
        <p:spPr/>
        <p:txBody>
          <a:bodyPr/>
          <a:lstStyle/>
          <a:p>
            <a:fld id="{41DA3641-9CF2-4B19-BA53-8EA3BCBAE4E0}" type="datetimeFigureOut">
              <a:rPr lang="en-US" smtClean="0"/>
              <a:pPr/>
              <a:t>7/16/2024</a:t>
            </a:fld>
            <a:endParaRPr lang="en-US"/>
          </a:p>
        </p:txBody>
      </p:sp>
      <p:sp>
        <p:nvSpPr>
          <p:cNvPr id="8" name="Footer Placeholder 7">
            <a:extLst>
              <a:ext uri="{FF2B5EF4-FFF2-40B4-BE49-F238E27FC236}">
                <a16:creationId xmlns:a16="http://schemas.microsoft.com/office/drawing/2014/main" id="{EA38680E-62D9-763D-5162-E6EBEAB2E53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11370EA-715E-3F77-ACF4-34FB30E3E07F}"/>
              </a:ext>
            </a:extLst>
          </p:cNvPr>
          <p:cNvSpPr>
            <a:spLocks noGrp="1"/>
          </p:cNvSpPr>
          <p:nvPr>
            <p:ph type="sldNum" sz="quarter" idx="12"/>
          </p:nvPr>
        </p:nvSpPr>
        <p:spPr/>
        <p:txBody>
          <a:bodyPr/>
          <a:lstStyle/>
          <a:p>
            <a:fld id="{732E0223-2143-4C96-A65E-196D2C47C7EC}" type="slidenum">
              <a:rPr lang="en-US" smtClean="0"/>
              <a:pPr/>
              <a:t>‹#›</a:t>
            </a:fld>
            <a:endParaRPr lang="en-US"/>
          </a:p>
        </p:txBody>
      </p:sp>
    </p:spTree>
    <p:extLst>
      <p:ext uri="{BB962C8B-B14F-4D97-AF65-F5344CB8AC3E}">
        <p14:creationId xmlns:p14="http://schemas.microsoft.com/office/powerpoint/2010/main" val="19875112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0782CD-E765-E466-0D4E-444F01A9C24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91D4539-3A5A-448B-452B-B2292FB90613}"/>
              </a:ext>
            </a:extLst>
          </p:cNvPr>
          <p:cNvSpPr>
            <a:spLocks noGrp="1"/>
          </p:cNvSpPr>
          <p:nvPr>
            <p:ph type="dt" sz="half" idx="10"/>
          </p:nvPr>
        </p:nvSpPr>
        <p:spPr/>
        <p:txBody>
          <a:bodyPr/>
          <a:lstStyle/>
          <a:p>
            <a:fld id="{41DA3641-9CF2-4B19-BA53-8EA3BCBAE4E0}" type="datetimeFigureOut">
              <a:rPr lang="en-US" smtClean="0"/>
              <a:pPr/>
              <a:t>7/16/2024</a:t>
            </a:fld>
            <a:endParaRPr lang="en-US"/>
          </a:p>
        </p:txBody>
      </p:sp>
      <p:sp>
        <p:nvSpPr>
          <p:cNvPr id="4" name="Footer Placeholder 3">
            <a:extLst>
              <a:ext uri="{FF2B5EF4-FFF2-40B4-BE49-F238E27FC236}">
                <a16:creationId xmlns:a16="http://schemas.microsoft.com/office/drawing/2014/main" id="{8FE9C491-320C-360E-5A2C-984DC94CDB2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783A803-FC24-DBB9-25B2-18F6CF51D1E0}"/>
              </a:ext>
            </a:extLst>
          </p:cNvPr>
          <p:cNvSpPr>
            <a:spLocks noGrp="1"/>
          </p:cNvSpPr>
          <p:nvPr>
            <p:ph type="sldNum" sz="quarter" idx="12"/>
          </p:nvPr>
        </p:nvSpPr>
        <p:spPr/>
        <p:txBody>
          <a:bodyPr/>
          <a:lstStyle/>
          <a:p>
            <a:fld id="{732E0223-2143-4C96-A65E-196D2C47C7EC}" type="slidenum">
              <a:rPr lang="en-US" smtClean="0"/>
              <a:pPr/>
              <a:t>‹#›</a:t>
            </a:fld>
            <a:endParaRPr lang="en-US"/>
          </a:p>
        </p:txBody>
      </p:sp>
    </p:spTree>
    <p:extLst>
      <p:ext uri="{BB962C8B-B14F-4D97-AF65-F5344CB8AC3E}">
        <p14:creationId xmlns:p14="http://schemas.microsoft.com/office/powerpoint/2010/main" val="3121585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28922E0-B0A8-737E-DED0-616D6EDAC3E5}"/>
              </a:ext>
            </a:extLst>
          </p:cNvPr>
          <p:cNvSpPr>
            <a:spLocks noGrp="1"/>
          </p:cNvSpPr>
          <p:nvPr>
            <p:ph type="dt" sz="half" idx="10"/>
          </p:nvPr>
        </p:nvSpPr>
        <p:spPr/>
        <p:txBody>
          <a:bodyPr/>
          <a:lstStyle/>
          <a:p>
            <a:fld id="{41DA3641-9CF2-4B19-BA53-8EA3BCBAE4E0}" type="datetimeFigureOut">
              <a:rPr lang="en-US" smtClean="0"/>
              <a:pPr/>
              <a:t>7/16/2024</a:t>
            </a:fld>
            <a:endParaRPr lang="en-US"/>
          </a:p>
        </p:txBody>
      </p:sp>
      <p:sp>
        <p:nvSpPr>
          <p:cNvPr id="3" name="Footer Placeholder 2">
            <a:extLst>
              <a:ext uri="{FF2B5EF4-FFF2-40B4-BE49-F238E27FC236}">
                <a16:creationId xmlns:a16="http://schemas.microsoft.com/office/drawing/2014/main" id="{D109785C-C638-FBAA-4AE9-7C933538FF7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5E5B699-BE72-1451-A456-FC665062F717}"/>
              </a:ext>
            </a:extLst>
          </p:cNvPr>
          <p:cNvSpPr>
            <a:spLocks noGrp="1"/>
          </p:cNvSpPr>
          <p:nvPr>
            <p:ph type="sldNum" sz="quarter" idx="12"/>
          </p:nvPr>
        </p:nvSpPr>
        <p:spPr/>
        <p:txBody>
          <a:bodyPr/>
          <a:lstStyle/>
          <a:p>
            <a:fld id="{732E0223-2143-4C96-A65E-196D2C47C7EC}" type="slidenum">
              <a:rPr lang="en-US" smtClean="0"/>
              <a:pPr/>
              <a:t>‹#›</a:t>
            </a:fld>
            <a:endParaRPr lang="en-US"/>
          </a:p>
        </p:txBody>
      </p:sp>
    </p:spTree>
    <p:extLst>
      <p:ext uri="{BB962C8B-B14F-4D97-AF65-F5344CB8AC3E}">
        <p14:creationId xmlns:p14="http://schemas.microsoft.com/office/powerpoint/2010/main" val="2550632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CB5D3-DBE9-3D26-EBD1-C368D9A415C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B7B6C63-1646-EB0D-217A-9B358446B6C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6A9556-08C6-7402-80C0-878644652F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6D61B88-9532-DBAB-6FC7-19A6899A17DC}"/>
              </a:ext>
            </a:extLst>
          </p:cNvPr>
          <p:cNvSpPr>
            <a:spLocks noGrp="1"/>
          </p:cNvSpPr>
          <p:nvPr>
            <p:ph type="dt" sz="half" idx="10"/>
          </p:nvPr>
        </p:nvSpPr>
        <p:spPr/>
        <p:txBody>
          <a:bodyPr/>
          <a:lstStyle/>
          <a:p>
            <a:fld id="{41DA3641-9CF2-4B19-BA53-8EA3BCBAE4E0}" type="datetimeFigureOut">
              <a:rPr lang="en-US" smtClean="0"/>
              <a:pPr/>
              <a:t>7/16/2024</a:t>
            </a:fld>
            <a:endParaRPr lang="en-US"/>
          </a:p>
        </p:txBody>
      </p:sp>
      <p:sp>
        <p:nvSpPr>
          <p:cNvPr id="6" name="Footer Placeholder 5">
            <a:extLst>
              <a:ext uri="{FF2B5EF4-FFF2-40B4-BE49-F238E27FC236}">
                <a16:creationId xmlns:a16="http://schemas.microsoft.com/office/drawing/2014/main" id="{6F5AA8E0-CB84-F396-5F15-6E759059FC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FF08D6B-10E9-F9EB-34F6-A0FFFE0780B2}"/>
              </a:ext>
            </a:extLst>
          </p:cNvPr>
          <p:cNvSpPr>
            <a:spLocks noGrp="1"/>
          </p:cNvSpPr>
          <p:nvPr>
            <p:ph type="sldNum" sz="quarter" idx="12"/>
          </p:nvPr>
        </p:nvSpPr>
        <p:spPr/>
        <p:txBody>
          <a:bodyPr/>
          <a:lstStyle/>
          <a:p>
            <a:fld id="{732E0223-2143-4C96-A65E-196D2C47C7EC}" type="slidenum">
              <a:rPr lang="en-US" smtClean="0"/>
              <a:pPr/>
              <a:t>‹#›</a:t>
            </a:fld>
            <a:endParaRPr lang="en-US"/>
          </a:p>
        </p:txBody>
      </p:sp>
    </p:spTree>
    <p:extLst>
      <p:ext uri="{BB962C8B-B14F-4D97-AF65-F5344CB8AC3E}">
        <p14:creationId xmlns:p14="http://schemas.microsoft.com/office/powerpoint/2010/main" val="32081957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8A758-4FD9-0D44-9AF3-69FABB6227B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FEB5272-1F0E-4B31-57D1-254C8C60DCD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A8648E8-5818-CAD8-9F83-3334D41D84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41DD7B-7FFB-56B4-DB57-E6D587FF94F3}"/>
              </a:ext>
            </a:extLst>
          </p:cNvPr>
          <p:cNvSpPr>
            <a:spLocks noGrp="1"/>
          </p:cNvSpPr>
          <p:nvPr>
            <p:ph type="dt" sz="half" idx="10"/>
          </p:nvPr>
        </p:nvSpPr>
        <p:spPr/>
        <p:txBody>
          <a:bodyPr/>
          <a:lstStyle/>
          <a:p>
            <a:fld id="{41DA3641-9CF2-4B19-BA53-8EA3BCBAE4E0}" type="datetimeFigureOut">
              <a:rPr lang="en-US" smtClean="0"/>
              <a:pPr/>
              <a:t>7/16/2024</a:t>
            </a:fld>
            <a:endParaRPr lang="en-US"/>
          </a:p>
        </p:txBody>
      </p:sp>
      <p:sp>
        <p:nvSpPr>
          <p:cNvPr id="6" name="Footer Placeholder 5">
            <a:extLst>
              <a:ext uri="{FF2B5EF4-FFF2-40B4-BE49-F238E27FC236}">
                <a16:creationId xmlns:a16="http://schemas.microsoft.com/office/drawing/2014/main" id="{8ABB8F02-3994-CF1E-7110-CE96831AA3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4B47B6-C5D7-96A7-9AB3-1F41D57A3F61}"/>
              </a:ext>
            </a:extLst>
          </p:cNvPr>
          <p:cNvSpPr>
            <a:spLocks noGrp="1"/>
          </p:cNvSpPr>
          <p:nvPr>
            <p:ph type="sldNum" sz="quarter" idx="12"/>
          </p:nvPr>
        </p:nvSpPr>
        <p:spPr/>
        <p:txBody>
          <a:bodyPr/>
          <a:lstStyle/>
          <a:p>
            <a:fld id="{732E0223-2143-4C96-A65E-196D2C47C7EC}" type="slidenum">
              <a:rPr lang="en-US" smtClean="0"/>
              <a:pPr/>
              <a:t>‹#›</a:t>
            </a:fld>
            <a:endParaRPr lang="en-US"/>
          </a:p>
        </p:txBody>
      </p:sp>
    </p:spTree>
    <p:extLst>
      <p:ext uri="{BB962C8B-B14F-4D97-AF65-F5344CB8AC3E}">
        <p14:creationId xmlns:p14="http://schemas.microsoft.com/office/powerpoint/2010/main" val="16281236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38911D6-A46C-7CF6-CD83-2FB65ED9B60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4B33013-41E1-4DCD-88D2-524457AA74C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BEC9C5-0CC2-E602-30E7-FD44F297B21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DA3641-9CF2-4B19-BA53-8EA3BCBAE4E0}" type="datetimeFigureOut">
              <a:rPr lang="en-US" smtClean="0"/>
              <a:pPr/>
              <a:t>7/16/2024</a:t>
            </a:fld>
            <a:endParaRPr lang="en-US"/>
          </a:p>
        </p:txBody>
      </p:sp>
      <p:sp>
        <p:nvSpPr>
          <p:cNvPr id="5" name="Footer Placeholder 4">
            <a:extLst>
              <a:ext uri="{FF2B5EF4-FFF2-40B4-BE49-F238E27FC236}">
                <a16:creationId xmlns:a16="http://schemas.microsoft.com/office/drawing/2014/main" id="{6A24D105-D1F3-A5C2-2AA9-7F2D3B7846A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CA00A05-D8AD-3B97-4A68-14C05EA9B59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2E0223-2143-4C96-A65E-196D2C47C7EC}" type="slidenum">
              <a:rPr lang="en-US" smtClean="0"/>
              <a:pPr/>
              <a:t>‹#›</a:t>
            </a:fld>
            <a:endParaRPr lang="en-US"/>
          </a:p>
        </p:txBody>
      </p:sp>
    </p:spTree>
    <p:extLst>
      <p:ext uri="{BB962C8B-B14F-4D97-AF65-F5344CB8AC3E}">
        <p14:creationId xmlns:p14="http://schemas.microsoft.com/office/powerpoint/2010/main" val="218193180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099422-6E84-4F91-97B0-BCF4A3C03F53}" type="datetimeFigureOut">
              <a:rPr lang="en-US" smtClean="0"/>
              <a:pPr/>
              <a:t>7/16/2024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1D3CE5F-697A-4E45-A815-D1F6E4415E85}" type="slidenum">
              <a:rPr lang="en-US" smtClean="0"/>
              <a:pPr/>
              <a:t>‹#›</a:t>
            </a:fld>
            <a:endParaRPr lang="en-US"/>
          </a:p>
        </p:txBody>
      </p:sp>
      <p:sp>
        <p:nvSpPr>
          <p:cNvPr id="7" name="Rectangle 6">
            <a:extLst>
              <a:ext uri="{FF2B5EF4-FFF2-40B4-BE49-F238E27FC236}">
                <a16:creationId xmlns:a16="http://schemas.microsoft.com/office/drawing/2014/main" id="{F5611300-06F5-6D4E-A6A5-3DC3CA763058}"/>
              </a:ext>
            </a:extLst>
          </p:cNvPr>
          <p:cNvSpPr/>
          <p:nvPr userDrawn="1"/>
        </p:nvSpPr>
        <p:spPr>
          <a:xfrm>
            <a:off x="0" y="1393825"/>
            <a:ext cx="711015" cy="1143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8" name="Rectangle 7">
            <a:extLst>
              <a:ext uri="{FF2B5EF4-FFF2-40B4-BE49-F238E27FC236}">
                <a16:creationId xmlns:a16="http://schemas.microsoft.com/office/drawing/2014/main" id="{18E6888C-8BA8-1A42-543C-2BADA85245DC}"/>
              </a:ext>
            </a:extLst>
          </p:cNvPr>
          <p:cNvSpPr/>
          <p:nvPr userDrawn="1"/>
        </p:nvSpPr>
        <p:spPr>
          <a:xfrm>
            <a:off x="787195" y="1393825"/>
            <a:ext cx="11401630" cy="114300"/>
          </a:xfrm>
          <a:prstGeom prst="rect">
            <a:avLst/>
          </a:prstGeom>
          <a:solidFill>
            <a:srgbClr val="0066CC"/>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Tree>
    <p:extLst>
      <p:ext uri="{BB962C8B-B14F-4D97-AF65-F5344CB8AC3E}">
        <p14:creationId xmlns:p14="http://schemas.microsoft.com/office/powerpoint/2010/main" val="194084522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1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3.xml"/><Relationship Id="rId5" Type="http://schemas.openxmlformats.org/officeDocument/2006/relationships/image" Target="../media/image26.gif"/><Relationship Id="rId4" Type="http://schemas.openxmlformats.org/officeDocument/2006/relationships/image" Target="../media/image25.gif"/></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30.png"/><Relationship Id="rId2" Type="http://schemas.openxmlformats.org/officeDocument/2006/relationships/image" Target="../media/image23.png"/><Relationship Id="rId1" Type="http://schemas.openxmlformats.org/officeDocument/2006/relationships/slideLayout" Target="../slideLayouts/slideLayout1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slide" Target="slide33.xml"/><Relationship Id="rId3" Type="http://schemas.openxmlformats.org/officeDocument/2006/relationships/slide" Target="slide28.xml"/><Relationship Id="rId7" Type="http://schemas.openxmlformats.org/officeDocument/2006/relationships/slide" Target="slide32.xml"/><Relationship Id="rId2" Type="http://schemas.openxmlformats.org/officeDocument/2006/relationships/audio" Target="../media/audio1.wav"/><Relationship Id="rId1" Type="http://schemas.openxmlformats.org/officeDocument/2006/relationships/slideLayout" Target="../slideLayouts/slideLayout12.xml"/><Relationship Id="rId6" Type="http://schemas.openxmlformats.org/officeDocument/2006/relationships/slide" Target="slide31.xml"/><Relationship Id="rId5" Type="http://schemas.openxmlformats.org/officeDocument/2006/relationships/slide" Target="slide30.xml"/><Relationship Id="rId10" Type="http://schemas.openxmlformats.org/officeDocument/2006/relationships/slide" Target="slide34.xml"/><Relationship Id="rId4" Type="http://schemas.openxmlformats.org/officeDocument/2006/relationships/slide" Target="slide29.xml"/><Relationship Id="rId9" Type="http://schemas.openxmlformats.org/officeDocument/2006/relationships/image" Target="../media/image42.png"/></Relationships>
</file>

<file path=ppt/slides/_rels/slide28.xml.rels><?xml version="1.0" encoding="UTF-8" standalone="yes"?>
<Relationships xmlns="http://schemas.openxmlformats.org/package/2006/relationships"><Relationship Id="rId2" Type="http://schemas.openxmlformats.org/officeDocument/2006/relationships/slide" Target="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slide" Target="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2" Type="http://schemas.openxmlformats.org/officeDocument/2006/relationships/slide" Target="slide2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slide" Target="slide2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slide" Target="slide2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slide" Target="slide2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11.jpeg"/><Relationship Id="rId1" Type="http://schemas.openxmlformats.org/officeDocument/2006/relationships/slideLayout" Target="../slideLayouts/slideLayout13.xml"/><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THẢO LUẬN NHÓM TRẢ LỜI CÂU HỎI</a:t>
            </a:r>
            <a:endParaRPr lang="en-US" b="1" dirty="0"/>
          </a:p>
        </p:txBody>
      </p:sp>
      <p:sp>
        <p:nvSpPr>
          <p:cNvPr id="3" name="Content Placeholder 2"/>
          <p:cNvSpPr>
            <a:spLocks noGrp="1"/>
          </p:cNvSpPr>
          <p:nvPr>
            <p:ph idx="1"/>
          </p:nvPr>
        </p:nvSpPr>
        <p:spPr>
          <a:xfrm>
            <a:off x="870250" y="1658633"/>
            <a:ext cx="10515600" cy="4351338"/>
          </a:xfrm>
        </p:spPr>
        <p:txBody>
          <a:bodyPr>
            <a:normAutofit/>
          </a:bodyPr>
          <a:lstStyle/>
          <a:p>
            <a:pPr marL="0" indent="0" algn="ctr">
              <a:buNone/>
            </a:pPr>
            <a:r>
              <a:rPr lang="en-US" sz="3600" b="1" dirty="0" err="1" smtClean="0"/>
              <a:t>Kể</a:t>
            </a:r>
            <a:r>
              <a:rPr lang="en-US" sz="3600" b="1" dirty="0" smtClean="0"/>
              <a:t> </a:t>
            </a:r>
            <a:r>
              <a:rPr lang="en-US" sz="3600" b="1" dirty="0" err="1" smtClean="0"/>
              <a:t>tên</a:t>
            </a:r>
            <a:r>
              <a:rPr lang="en-US" sz="3600" b="1" dirty="0" smtClean="0"/>
              <a:t> </a:t>
            </a:r>
            <a:r>
              <a:rPr lang="en-US" sz="3600" b="1" dirty="0" err="1" smtClean="0"/>
              <a:t>các</a:t>
            </a:r>
            <a:r>
              <a:rPr lang="en-US" sz="3600" b="1" dirty="0" smtClean="0"/>
              <a:t> </a:t>
            </a:r>
            <a:r>
              <a:rPr lang="en-US" sz="3600" b="1" dirty="0" err="1" smtClean="0"/>
              <a:t>linh</a:t>
            </a:r>
            <a:r>
              <a:rPr lang="en-US" sz="3600" b="1" dirty="0" smtClean="0"/>
              <a:t> </a:t>
            </a:r>
            <a:r>
              <a:rPr lang="en-US" sz="3600" b="1" dirty="0" err="1" smtClean="0"/>
              <a:t>kiện</a:t>
            </a:r>
            <a:r>
              <a:rPr lang="en-US" sz="3600" b="1" dirty="0" smtClean="0"/>
              <a:t> </a:t>
            </a:r>
            <a:r>
              <a:rPr lang="en-US" sz="3600" b="1" dirty="0" err="1" smtClean="0"/>
              <a:t>điện</a:t>
            </a:r>
            <a:r>
              <a:rPr lang="en-US" sz="3600" b="1" dirty="0" smtClean="0"/>
              <a:t> </a:t>
            </a:r>
            <a:r>
              <a:rPr lang="en-US" sz="3600" b="1" dirty="0" err="1" smtClean="0"/>
              <a:t>tử</a:t>
            </a:r>
            <a:r>
              <a:rPr lang="en-US" sz="3600" b="1" dirty="0" smtClean="0"/>
              <a:t> </a:t>
            </a:r>
            <a:r>
              <a:rPr lang="en-US" sz="3600" b="1" dirty="0" err="1" smtClean="0"/>
              <a:t>dưới</a:t>
            </a:r>
            <a:r>
              <a:rPr lang="en-US" sz="3600" b="1" dirty="0" smtClean="0"/>
              <a:t> </a:t>
            </a:r>
            <a:r>
              <a:rPr lang="en-US" sz="3600" b="1" dirty="0" err="1" smtClean="0"/>
              <a:t>đây</a:t>
            </a:r>
            <a:r>
              <a:rPr lang="en-US" sz="3600" b="1" dirty="0" smtClean="0"/>
              <a:t>?</a:t>
            </a:r>
            <a:endParaRPr lang="en-US" sz="3600" dirty="0"/>
          </a:p>
        </p:txBody>
      </p:sp>
      <p:pic>
        <p:nvPicPr>
          <p:cNvPr id="1026" name="Picture 2" descr="Điện trở là gì? Cấu tạo và công dụng như thế nào?"/>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flipV="1">
            <a:off x="1591334" y="2905454"/>
            <a:ext cx="2200565" cy="116994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a:stretch>
            <a:fillRect/>
          </a:stretch>
        </p:blipFill>
        <p:spPr>
          <a:xfrm>
            <a:off x="5280328" y="2303753"/>
            <a:ext cx="2581275" cy="1771650"/>
          </a:xfrm>
          <a:prstGeom prst="rect">
            <a:avLst/>
          </a:prstGeom>
        </p:spPr>
      </p:pic>
      <p:pic>
        <p:nvPicPr>
          <p:cNvPr id="11" name="Picture 10"/>
          <p:cNvPicPr>
            <a:picLocks noChangeAspect="1"/>
          </p:cNvPicPr>
          <p:nvPr/>
        </p:nvPicPr>
        <p:blipFill rotWithShape="1">
          <a:blip r:embed="rId4"/>
          <a:srcRect l="13214" t="7602" r="19286" b="16531"/>
          <a:stretch/>
        </p:blipFill>
        <p:spPr>
          <a:xfrm>
            <a:off x="8598739" y="4266379"/>
            <a:ext cx="2755061" cy="2167606"/>
          </a:xfrm>
          <a:prstGeom prst="rect">
            <a:avLst/>
          </a:prstGeom>
        </p:spPr>
      </p:pic>
      <p:pic>
        <p:nvPicPr>
          <p:cNvPr id="12" name="Picture 11"/>
          <p:cNvPicPr>
            <a:picLocks noChangeAspect="1"/>
          </p:cNvPicPr>
          <p:nvPr/>
        </p:nvPicPr>
        <p:blipFill>
          <a:blip r:embed="rId5"/>
          <a:stretch>
            <a:fillRect/>
          </a:stretch>
        </p:blipFill>
        <p:spPr>
          <a:xfrm>
            <a:off x="8275729" y="2435292"/>
            <a:ext cx="2695995" cy="1709261"/>
          </a:xfrm>
          <a:prstGeom prst="rect">
            <a:avLst/>
          </a:prstGeom>
        </p:spPr>
      </p:pic>
      <p:pic>
        <p:nvPicPr>
          <p:cNvPr id="13" name="Picture 12"/>
          <p:cNvPicPr>
            <a:picLocks noChangeAspect="1"/>
          </p:cNvPicPr>
          <p:nvPr/>
        </p:nvPicPr>
        <p:blipFill>
          <a:blip r:embed="rId6"/>
          <a:stretch>
            <a:fillRect/>
          </a:stretch>
        </p:blipFill>
        <p:spPr>
          <a:xfrm>
            <a:off x="5055671" y="4353921"/>
            <a:ext cx="2144758" cy="2144758"/>
          </a:xfrm>
          <a:prstGeom prst="rect">
            <a:avLst/>
          </a:prstGeom>
        </p:spPr>
      </p:pic>
      <p:pic>
        <p:nvPicPr>
          <p:cNvPr id="14" name="Picture 13"/>
          <p:cNvPicPr>
            <a:picLocks noChangeAspect="1"/>
          </p:cNvPicPr>
          <p:nvPr/>
        </p:nvPicPr>
        <p:blipFill>
          <a:blip r:embed="rId7"/>
          <a:stretch>
            <a:fillRect/>
          </a:stretch>
        </p:blipFill>
        <p:spPr>
          <a:xfrm>
            <a:off x="1183498" y="4295210"/>
            <a:ext cx="3016238" cy="2262179"/>
          </a:xfrm>
          <a:prstGeom prst="rect">
            <a:avLst/>
          </a:prstGeom>
        </p:spPr>
      </p:pic>
    </p:spTree>
    <p:extLst>
      <p:ext uri="{BB962C8B-B14F-4D97-AF65-F5344CB8AC3E}">
        <p14:creationId xmlns:p14="http://schemas.microsoft.com/office/powerpoint/2010/main" val="310201029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7" name="Rectangle 6"/>
          <p:cNvSpPr/>
          <p:nvPr/>
        </p:nvSpPr>
        <p:spPr>
          <a:xfrm>
            <a:off x="788843" y="2132173"/>
            <a:ext cx="3856033" cy="2246769"/>
          </a:xfrm>
          <a:prstGeom prst="rect">
            <a:avLst/>
          </a:prstGeom>
          <a:ln w="28575">
            <a:noFill/>
          </a:ln>
          <a:effectLst/>
          <a:scene3d>
            <a:camera prst="orthographicFront">
              <a:rot lat="0" lon="0" rev="0"/>
            </a:camera>
            <a:lightRig rig="chilly" dir="t">
              <a:rot lat="0" lon="0" rev="18480000"/>
            </a:lightRig>
          </a:scene3d>
          <a:sp3d prstMaterial="clear">
            <a:bevelT h="63500"/>
          </a:sp3d>
        </p:spPr>
        <p:txBody>
          <a:bodyPr wrap="square">
            <a:spAutoFit/>
          </a:bodyPr>
          <a:lstStyle/>
          <a:p>
            <a:pPr algn="just"/>
            <a:r>
              <a:rPr lang="vi-VN" sz="2800" b="1" i="1" dirty="0">
                <a:solidFill>
                  <a:srgbClr val="002060"/>
                </a:solidFill>
                <a:latin typeface="Calibri" panose="020F0502020204030204" pitchFamily="34" charset="0"/>
                <a:cs typeface="Calibri" panose="020F0502020204030204" pitchFamily="34" charset="0"/>
              </a:rPr>
              <a:t>Em hãy quan sát </a:t>
            </a:r>
            <a:r>
              <a:rPr lang="en-US" sz="2800" b="1" i="1" dirty="0" smtClean="0">
                <a:solidFill>
                  <a:srgbClr val="002060"/>
                </a:solidFill>
                <a:latin typeface="Calibri" panose="020F0502020204030204" pitchFamily="34" charset="0"/>
                <a:cs typeface="Calibri" panose="020F0502020204030204" pitchFamily="34" charset="0"/>
              </a:rPr>
              <a:t>h</a:t>
            </a:r>
            <a:r>
              <a:rPr lang="vi-VN" sz="2800" b="1" i="1" dirty="0" smtClean="0">
                <a:solidFill>
                  <a:srgbClr val="002060"/>
                </a:solidFill>
                <a:latin typeface="Calibri" panose="020F0502020204030204" pitchFamily="34" charset="0"/>
                <a:cs typeface="Calibri" panose="020F0502020204030204" pitchFamily="34" charset="0"/>
              </a:rPr>
              <a:t>ình 16.4 </a:t>
            </a:r>
            <a:r>
              <a:rPr lang="vi-VN" sz="2800" b="1" i="1" dirty="0">
                <a:solidFill>
                  <a:srgbClr val="002060"/>
                </a:solidFill>
                <a:latin typeface="Calibri" panose="020F0502020204030204" pitchFamily="34" charset="0"/>
                <a:cs typeface="Calibri" panose="020F0502020204030204" pitchFamily="34" charset="0"/>
              </a:rPr>
              <a:t>và cho biết </a:t>
            </a:r>
            <a:r>
              <a:rPr lang="en-US" sz="2800" b="1" i="1" dirty="0">
                <a:solidFill>
                  <a:srgbClr val="002060"/>
                </a:solidFill>
                <a:latin typeface="Calibri" panose="020F0502020204030204" pitchFamily="34" charset="0"/>
                <a:cs typeface="Calibri" panose="020F0502020204030204" pitchFamily="34" charset="0"/>
              </a:rPr>
              <a:t>linh kiện Transistor có đặc điểm nhận dạng gì khác so với các linh kiện còn lại?</a:t>
            </a:r>
          </a:p>
        </p:txBody>
      </p:sp>
      <p:pic>
        <p:nvPicPr>
          <p:cNvPr id="4" name="Picture 3"/>
          <p:cNvPicPr>
            <a:picLocks noChangeAspect="1"/>
          </p:cNvPicPr>
          <p:nvPr/>
        </p:nvPicPr>
        <p:blipFill rotWithShape="1">
          <a:blip r:embed="rId2"/>
          <a:srcRect l="33568" t="28303" r="35610" b="36518"/>
          <a:stretch/>
        </p:blipFill>
        <p:spPr>
          <a:xfrm>
            <a:off x="5111426" y="1332412"/>
            <a:ext cx="6697398" cy="4297680"/>
          </a:xfrm>
          <a:prstGeom prst="rect">
            <a:avLst/>
          </a:prstGeom>
        </p:spPr>
      </p:pic>
    </p:spTree>
    <p:extLst>
      <p:ext uri="{BB962C8B-B14F-4D97-AF65-F5344CB8AC3E}">
        <p14:creationId xmlns:p14="http://schemas.microsoft.com/office/powerpoint/2010/main" val="15742988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3153B1-056F-9FA1-F4F8-D9A0FC0B3C1B}"/>
              </a:ext>
            </a:extLst>
          </p:cNvPr>
          <p:cNvSpPr>
            <a:spLocks noGrp="1"/>
          </p:cNvSpPr>
          <p:nvPr>
            <p:ph type="title"/>
          </p:nvPr>
        </p:nvSpPr>
        <p:spPr>
          <a:xfrm>
            <a:off x="958515" y="4430"/>
            <a:ext cx="10515600" cy="775289"/>
          </a:xfrm>
        </p:spPr>
        <p:txBody>
          <a:bodyPr>
            <a:normAutofit/>
          </a:bodyPr>
          <a:lstStyle/>
          <a:p>
            <a:pPr algn="ctr"/>
            <a:r>
              <a:rPr lang="en-US" sz="3200" b="1" dirty="0" smtClean="0">
                <a:solidFill>
                  <a:srgbClr val="002060"/>
                </a:solidFill>
                <a:latin typeface="+mn-lt"/>
                <a:cs typeface="Arial" panose="020B0604020202020204" pitchFamily="34" charset="0"/>
              </a:rPr>
              <a:t>NỘI DUNG CHUẨN BỊ CỦA MỖI NHÓM CHUYÊN GIA</a:t>
            </a:r>
            <a:endParaRPr lang="en-US" sz="3200" b="1" dirty="0">
              <a:solidFill>
                <a:srgbClr val="002060"/>
              </a:solidFill>
              <a:latin typeface="+mn-lt"/>
              <a:cs typeface="Arial" panose="020B0604020202020204" pitchFamily="34" charset="0"/>
            </a:endParaRPr>
          </a:p>
        </p:txBody>
      </p:sp>
      <p:pic>
        <p:nvPicPr>
          <p:cNvPr id="5" name="Content Placeholder 4"/>
          <p:cNvPicPr>
            <a:picLocks noGrp="1"/>
          </p:cNvPicPr>
          <p:nvPr>
            <p:ph idx="1"/>
          </p:nvPr>
        </p:nvPicPr>
        <p:blipFill rotWithShape="1">
          <a:blip r:embed="rId2"/>
          <a:srcRect l="44872" r="23558" b="24393"/>
          <a:stretch/>
        </p:blipFill>
        <p:spPr bwMode="auto">
          <a:xfrm>
            <a:off x="4635104" y="2421873"/>
            <a:ext cx="2674299" cy="2869060"/>
          </a:xfrm>
          <a:prstGeom prst="rect">
            <a:avLst/>
          </a:prstGeom>
          <a:ln>
            <a:noFill/>
          </a:ln>
          <a:extLst>
            <a:ext uri="{53640926-AAD7-44D8-BBD7-CCE9431645EC}">
              <a14:shadowObscured xmlns:a14="http://schemas.microsoft.com/office/drawing/2010/main"/>
            </a:ext>
          </a:extLst>
        </p:spPr>
      </p:pic>
      <p:cxnSp>
        <p:nvCxnSpPr>
          <p:cNvPr id="6" name="Google Shape;841;p26"/>
          <p:cNvCxnSpPr/>
          <p:nvPr/>
        </p:nvCxnSpPr>
        <p:spPr>
          <a:xfrm>
            <a:off x="2741666" y="2059338"/>
            <a:ext cx="1832856" cy="1359642"/>
          </a:xfrm>
          <a:prstGeom prst="bentConnector3">
            <a:avLst>
              <a:gd name="adj1" fmla="val 50000"/>
            </a:avLst>
          </a:prstGeom>
          <a:noFill/>
          <a:ln w="19050" cap="flat" cmpd="sng">
            <a:solidFill>
              <a:srgbClr val="DE4C57"/>
            </a:solidFill>
            <a:prstDash val="dot"/>
            <a:round/>
            <a:headEnd type="none" w="med" len="med"/>
            <a:tailEnd type="oval" w="med" len="med"/>
          </a:ln>
        </p:spPr>
      </p:cxnSp>
      <p:sp>
        <p:nvSpPr>
          <p:cNvPr id="7" name="Google Shape;483;p26"/>
          <p:cNvSpPr txBox="1"/>
          <p:nvPr/>
        </p:nvSpPr>
        <p:spPr>
          <a:xfrm>
            <a:off x="268530" y="2367152"/>
            <a:ext cx="3369770" cy="1564577"/>
          </a:xfrm>
          <a:prstGeom prst="rect">
            <a:avLst/>
          </a:prstGeom>
          <a:noFill/>
          <a:ln>
            <a:noFill/>
          </a:ln>
        </p:spPr>
        <p:txBody>
          <a:bodyPr spcFirstLastPara="1" wrap="square" lIns="0" tIns="0" rIns="0" bIns="0" anchor="ctr" anchorCtr="0">
            <a:noAutofit/>
          </a:bodyPr>
          <a:lstStyle/>
          <a:p>
            <a:pPr algn="just"/>
            <a:r>
              <a:rPr lang="en-US" sz="2400" b="1" dirty="0">
                <a:latin typeface="Arial" panose="020B0604020202020204" pitchFamily="34" charset="0"/>
                <a:cs typeface="Arial" panose="020B0604020202020204" pitchFamily="34" charset="0"/>
              </a:rPr>
              <a:t>Tìm hiểu về công dụng, cấu tạo, nguyên tắc hoạt động của Transistor?</a:t>
            </a:r>
          </a:p>
        </p:txBody>
      </p:sp>
      <p:grpSp>
        <p:nvGrpSpPr>
          <p:cNvPr id="8" name="Google Shape;829;p26"/>
          <p:cNvGrpSpPr/>
          <p:nvPr/>
        </p:nvGrpSpPr>
        <p:grpSpPr>
          <a:xfrm>
            <a:off x="1971922" y="1767593"/>
            <a:ext cx="670769" cy="585534"/>
            <a:chOff x="4927879" y="1460127"/>
            <a:chExt cx="520869" cy="469535"/>
          </a:xfrm>
        </p:grpSpPr>
        <p:sp>
          <p:nvSpPr>
            <p:cNvPr id="9" name="Google Shape;830;p26"/>
            <p:cNvSpPr/>
            <p:nvPr/>
          </p:nvSpPr>
          <p:spPr>
            <a:xfrm rot="10800000">
              <a:off x="4927879" y="1460127"/>
              <a:ext cx="520869" cy="469535"/>
            </a:xfrm>
            <a:custGeom>
              <a:avLst/>
              <a:gdLst/>
              <a:ahLst/>
              <a:cxnLst/>
              <a:rect l="l" t="t" r="r" b="b"/>
              <a:pathLst>
                <a:path w="179359" h="149108" extrusionOk="0">
                  <a:moveTo>
                    <a:pt x="90668" y="1"/>
                  </a:moveTo>
                  <a:cubicBezTo>
                    <a:pt x="59095" y="1"/>
                    <a:pt x="36219" y="21173"/>
                    <a:pt x="26149" y="39718"/>
                  </a:cubicBezTo>
                  <a:cubicBezTo>
                    <a:pt x="1" y="87844"/>
                    <a:pt x="41410" y="149108"/>
                    <a:pt x="92859" y="149108"/>
                  </a:cubicBezTo>
                  <a:cubicBezTo>
                    <a:pt x="93260" y="149108"/>
                    <a:pt x="93662" y="149104"/>
                    <a:pt x="94064" y="149096"/>
                  </a:cubicBezTo>
                  <a:cubicBezTo>
                    <a:pt x="146034" y="148129"/>
                    <a:pt x="170152" y="115239"/>
                    <a:pt x="174755" y="75644"/>
                  </a:cubicBezTo>
                  <a:cubicBezTo>
                    <a:pt x="179358" y="36049"/>
                    <a:pt x="151338" y="13266"/>
                    <a:pt x="109842" y="2525"/>
                  </a:cubicBezTo>
                  <a:cubicBezTo>
                    <a:pt x="103148" y="785"/>
                    <a:pt x="96747" y="1"/>
                    <a:pt x="90668" y="1"/>
                  </a:cubicBezTo>
                  <a:close/>
                </a:path>
              </a:pathLst>
            </a:custGeom>
            <a:solidFill>
              <a:srgbClr val="F3A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831;p26"/>
            <p:cNvSpPr txBox="1"/>
            <p:nvPr/>
          </p:nvSpPr>
          <p:spPr>
            <a:xfrm>
              <a:off x="4927880" y="1557875"/>
              <a:ext cx="470578" cy="2724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2400" b="1" dirty="0">
                  <a:solidFill>
                    <a:srgbClr val="000000"/>
                  </a:solidFill>
                  <a:latin typeface="Fira Sans Extra Condensed SemiBold"/>
                  <a:ea typeface="Fira Sans Extra Condensed SemiBold"/>
                  <a:cs typeface="Fira Sans Extra Condensed SemiBold"/>
                  <a:sym typeface="Fira Sans Extra Condensed SemiBold"/>
                </a:rPr>
                <a:t>01</a:t>
              </a:r>
              <a:endParaRPr sz="2400" b="1" dirty="0">
                <a:solidFill>
                  <a:srgbClr val="000000"/>
                </a:solidFill>
                <a:latin typeface="Fira Sans Extra Condensed SemiBold"/>
                <a:ea typeface="Fira Sans Extra Condensed SemiBold"/>
                <a:cs typeface="Fira Sans Extra Condensed SemiBold"/>
                <a:sym typeface="Fira Sans Extra Condensed SemiBold"/>
              </a:endParaRPr>
            </a:p>
          </p:txBody>
        </p:sp>
      </p:grpSp>
      <p:cxnSp>
        <p:nvCxnSpPr>
          <p:cNvPr id="11" name="Google Shape;843;p26"/>
          <p:cNvCxnSpPr/>
          <p:nvPr/>
        </p:nvCxnSpPr>
        <p:spPr>
          <a:xfrm rot="10800000" flipV="1">
            <a:off x="7163983" y="1921130"/>
            <a:ext cx="1612316" cy="1288047"/>
          </a:xfrm>
          <a:prstGeom prst="bentConnector3">
            <a:avLst>
              <a:gd name="adj1" fmla="val 50000"/>
            </a:avLst>
          </a:prstGeom>
          <a:noFill/>
          <a:ln w="19050" cap="flat" cmpd="sng">
            <a:solidFill>
              <a:srgbClr val="DE4C57"/>
            </a:solidFill>
            <a:prstDash val="dot"/>
            <a:round/>
            <a:headEnd type="none" w="med" len="med"/>
            <a:tailEnd type="oval" w="med" len="med"/>
          </a:ln>
        </p:spPr>
      </p:cxnSp>
      <p:grpSp>
        <p:nvGrpSpPr>
          <p:cNvPr id="14" name="Google Shape;835;p26"/>
          <p:cNvGrpSpPr/>
          <p:nvPr/>
        </p:nvGrpSpPr>
        <p:grpSpPr>
          <a:xfrm>
            <a:off x="9237918" y="1640660"/>
            <a:ext cx="864133" cy="632612"/>
            <a:chOff x="4857150" y="1419910"/>
            <a:chExt cx="659596" cy="548345"/>
          </a:xfrm>
        </p:grpSpPr>
        <p:sp>
          <p:nvSpPr>
            <p:cNvPr id="15" name="Google Shape;836;p26"/>
            <p:cNvSpPr/>
            <p:nvPr/>
          </p:nvSpPr>
          <p:spPr>
            <a:xfrm rot="10800000">
              <a:off x="4857153" y="1419910"/>
              <a:ext cx="659593" cy="548345"/>
            </a:xfrm>
            <a:custGeom>
              <a:avLst/>
              <a:gdLst/>
              <a:ahLst/>
              <a:cxnLst/>
              <a:rect l="l" t="t" r="r" b="b"/>
              <a:pathLst>
                <a:path w="179359" h="149108" extrusionOk="0">
                  <a:moveTo>
                    <a:pt x="90668" y="1"/>
                  </a:moveTo>
                  <a:cubicBezTo>
                    <a:pt x="59095" y="1"/>
                    <a:pt x="36219" y="21173"/>
                    <a:pt x="26149" y="39718"/>
                  </a:cubicBezTo>
                  <a:cubicBezTo>
                    <a:pt x="1" y="87844"/>
                    <a:pt x="41410" y="149108"/>
                    <a:pt x="92859" y="149108"/>
                  </a:cubicBezTo>
                  <a:cubicBezTo>
                    <a:pt x="93260" y="149108"/>
                    <a:pt x="93662" y="149104"/>
                    <a:pt x="94064" y="149096"/>
                  </a:cubicBezTo>
                  <a:cubicBezTo>
                    <a:pt x="146034" y="148129"/>
                    <a:pt x="170152" y="115239"/>
                    <a:pt x="174755" y="75644"/>
                  </a:cubicBezTo>
                  <a:cubicBezTo>
                    <a:pt x="179358" y="36049"/>
                    <a:pt x="151338" y="13266"/>
                    <a:pt x="109842" y="2525"/>
                  </a:cubicBezTo>
                  <a:cubicBezTo>
                    <a:pt x="103148" y="785"/>
                    <a:pt x="96747" y="1"/>
                    <a:pt x="90668" y="1"/>
                  </a:cubicBezTo>
                  <a:close/>
                </a:path>
              </a:pathLst>
            </a:custGeom>
            <a:solidFill>
              <a:srgbClr val="61BC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837;p26"/>
            <p:cNvSpPr txBox="1"/>
            <p:nvPr/>
          </p:nvSpPr>
          <p:spPr>
            <a:xfrm>
              <a:off x="4857150" y="1557875"/>
              <a:ext cx="591600" cy="2724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2000" dirty="0">
                  <a:solidFill>
                    <a:srgbClr val="000000"/>
                  </a:solidFill>
                  <a:latin typeface="Fira Sans Extra Condensed SemiBold"/>
                  <a:ea typeface="Fira Sans Extra Condensed SemiBold"/>
                  <a:cs typeface="Fira Sans Extra Condensed SemiBold"/>
                  <a:sym typeface="Fira Sans Extra Condensed SemiBold"/>
                </a:rPr>
                <a:t>03</a:t>
              </a:r>
              <a:endParaRPr sz="2000" dirty="0">
                <a:solidFill>
                  <a:srgbClr val="000000"/>
                </a:solidFill>
                <a:latin typeface="Fira Sans Extra Condensed SemiBold"/>
                <a:ea typeface="Fira Sans Extra Condensed SemiBold"/>
                <a:cs typeface="Fira Sans Extra Condensed SemiBold"/>
                <a:sym typeface="Fira Sans Extra Condensed SemiBold"/>
              </a:endParaRPr>
            </a:p>
          </p:txBody>
        </p:sp>
      </p:grpSp>
      <p:sp>
        <p:nvSpPr>
          <p:cNvPr id="17" name="Google Shape;489;p26"/>
          <p:cNvSpPr txBox="1"/>
          <p:nvPr/>
        </p:nvSpPr>
        <p:spPr>
          <a:xfrm>
            <a:off x="8533470" y="2382219"/>
            <a:ext cx="3137161" cy="1194644"/>
          </a:xfrm>
          <a:prstGeom prst="rect">
            <a:avLst/>
          </a:prstGeom>
          <a:noFill/>
          <a:ln>
            <a:noFill/>
          </a:ln>
        </p:spPr>
        <p:txBody>
          <a:bodyPr spcFirstLastPara="1" wrap="square" lIns="0" tIns="0" rIns="0" bIns="0" anchor="ctr" anchorCtr="0">
            <a:noAutofit/>
          </a:bodyPr>
          <a:lstStyle/>
          <a:p>
            <a:pPr lvl="0" algn="just"/>
            <a:r>
              <a:rPr lang="en-US" sz="2400" b="1" dirty="0">
                <a:solidFill>
                  <a:srgbClr val="38761D"/>
                </a:solidFill>
                <a:latin typeface="Arial" panose="020B0604020202020204" pitchFamily="34" charset="0"/>
                <a:ea typeface="Fira Sans Extra Condensed SemiBold"/>
                <a:cs typeface="Arial" panose="020B0604020202020204" pitchFamily="34" charset="0"/>
              </a:rPr>
              <a:t>Tìm hiểu về hình dạng, ký hiệu của </a:t>
            </a:r>
            <a:r>
              <a:rPr lang="en-US" sz="2400" b="1" dirty="0" smtClean="0">
                <a:solidFill>
                  <a:srgbClr val="38761D"/>
                </a:solidFill>
                <a:latin typeface="Arial" panose="020B0604020202020204" pitchFamily="34" charset="0"/>
                <a:ea typeface="Fira Sans Extra Condensed SemiBold"/>
                <a:cs typeface="Arial" panose="020B0604020202020204" pitchFamily="34" charset="0"/>
              </a:rPr>
              <a:t>Transistor</a:t>
            </a:r>
            <a:endParaRPr sz="2400" b="1" dirty="0">
              <a:solidFill>
                <a:srgbClr val="38761D"/>
              </a:solidFill>
              <a:latin typeface="Arial" panose="020B0604020202020204" pitchFamily="34" charset="0"/>
              <a:ea typeface="Fira Sans Extra Condensed SemiBold"/>
              <a:cs typeface="Arial" panose="020B0604020202020204" pitchFamily="34" charset="0"/>
              <a:sym typeface="Fira Sans Extra Condensed SemiBold"/>
            </a:endParaRPr>
          </a:p>
        </p:txBody>
      </p:sp>
      <p:cxnSp>
        <p:nvCxnSpPr>
          <p:cNvPr id="18" name="Google Shape;842;p26"/>
          <p:cNvCxnSpPr/>
          <p:nvPr/>
        </p:nvCxnSpPr>
        <p:spPr>
          <a:xfrm flipV="1">
            <a:off x="3132046" y="4800600"/>
            <a:ext cx="1650837" cy="475795"/>
          </a:xfrm>
          <a:prstGeom prst="bentConnector3">
            <a:avLst>
              <a:gd name="adj1" fmla="val 50000"/>
            </a:avLst>
          </a:prstGeom>
          <a:noFill/>
          <a:ln w="19050" cap="flat" cmpd="sng">
            <a:solidFill>
              <a:srgbClr val="DE4C57"/>
            </a:solidFill>
            <a:prstDash val="dot"/>
            <a:round/>
            <a:headEnd type="none" w="med" len="med"/>
            <a:tailEnd type="oval" w="med" len="med"/>
          </a:ln>
        </p:spPr>
      </p:cxnSp>
      <p:cxnSp>
        <p:nvCxnSpPr>
          <p:cNvPr id="21" name="Google Shape;844;p26"/>
          <p:cNvCxnSpPr/>
          <p:nvPr/>
        </p:nvCxnSpPr>
        <p:spPr>
          <a:xfrm rot="10800000">
            <a:off x="7369360" y="4521990"/>
            <a:ext cx="1714483" cy="627527"/>
          </a:xfrm>
          <a:prstGeom prst="bentConnector3">
            <a:avLst>
              <a:gd name="adj1" fmla="val 50000"/>
            </a:avLst>
          </a:prstGeom>
          <a:noFill/>
          <a:ln w="19050" cap="flat" cmpd="sng">
            <a:solidFill>
              <a:srgbClr val="DE4C57"/>
            </a:solidFill>
            <a:prstDash val="dot"/>
            <a:round/>
            <a:headEnd type="none" w="med" len="med"/>
            <a:tailEnd type="oval" w="med" len="med"/>
          </a:ln>
        </p:spPr>
      </p:cxnSp>
      <p:grpSp>
        <p:nvGrpSpPr>
          <p:cNvPr id="23" name="Google Shape;832;p26"/>
          <p:cNvGrpSpPr/>
          <p:nvPr/>
        </p:nvGrpSpPr>
        <p:grpSpPr>
          <a:xfrm>
            <a:off x="2411868" y="5038497"/>
            <a:ext cx="659596" cy="548345"/>
            <a:chOff x="4857150" y="1419910"/>
            <a:chExt cx="659596" cy="548345"/>
          </a:xfrm>
        </p:grpSpPr>
        <p:sp>
          <p:nvSpPr>
            <p:cNvPr id="24" name="Google Shape;833;p26"/>
            <p:cNvSpPr/>
            <p:nvPr/>
          </p:nvSpPr>
          <p:spPr>
            <a:xfrm rot="10800000">
              <a:off x="4857153" y="1419910"/>
              <a:ext cx="659593" cy="548345"/>
            </a:xfrm>
            <a:custGeom>
              <a:avLst/>
              <a:gdLst/>
              <a:ahLst/>
              <a:cxnLst/>
              <a:rect l="l" t="t" r="r" b="b"/>
              <a:pathLst>
                <a:path w="179359" h="149108" extrusionOk="0">
                  <a:moveTo>
                    <a:pt x="90668" y="1"/>
                  </a:moveTo>
                  <a:cubicBezTo>
                    <a:pt x="59095" y="1"/>
                    <a:pt x="36219" y="21173"/>
                    <a:pt x="26149" y="39718"/>
                  </a:cubicBezTo>
                  <a:cubicBezTo>
                    <a:pt x="1" y="87844"/>
                    <a:pt x="41410" y="149108"/>
                    <a:pt x="92859" y="149108"/>
                  </a:cubicBezTo>
                  <a:cubicBezTo>
                    <a:pt x="93260" y="149108"/>
                    <a:pt x="93662" y="149104"/>
                    <a:pt x="94064" y="149096"/>
                  </a:cubicBezTo>
                  <a:cubicBezTo>
                    <a:pt x="146034" y="148129"/>
                    <a:pt x="170152" y="115239"/>
                    <a:pt x="174755" y="75644"/>
                  </a:cubicBezTo>
                  <a:cubicBezTo>
                    <a:pt x="179358" y="36049"/>
                    <a:pt x="151338" y="13266"/>
                    <a:pt x="109842" y="2525"/>
                  </a:cubicBezTo>
                  <a:cubicBezTo>
                    <a:pt x="103148" y="785"/>
                    <a:pt x="96747" y="1"/>
                    <a:pt x="90668" y="1"/>
                  </a:cubicBezTo>
                  <a:close/>
                </a:path>
              </a:pathLst>
            </a:custGeom>
            <a:solidFill>
              <a:srgbClr val="DE4C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834;p26"/>
            <p:cNvSpPr txBox="1"/>
            <p:nvPr/>
          </p:nvSpPr>
          <p:spPr>
            <a:xfrm>
              <a:off x="4857150" y="1557875"/>
              <a:ext cx="591600" cy="2724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2000">
                  <a:solidFill>
                    <a:srgbClr val="000000"/>
                  </a:solidFill>
                  <a:latin typeface="Fira Sans Extra Condensed SemiBold"/>
                  <a:ea typeface="Fira Sans Extra Condensed SemiBold"/>
                  <a:cs typeface="Fira Sans Extra Condensed SemiBold"/>
                  <a:sym typeface="Fira Sans Extra Condensed SemiBold"/>
                </a:rPr>
                <a:t>02</a:t>
              </a:r>
              <a:endParaRPr sz="2000">
                <a:solidFill>
                  <a:srgbClr val="000000"/>
                </a:solidFill>
                <a:latin typeface="Fira Sans Extra Condensed SemiBold"/>
                <a:ea typeface="Fira Sans Extra Condensed SemiBold"/>
                <a:cs typeface="Fira Sans Extra Condensed SemiBold"/>
                <a:sym typeface="Fira Sans Extra Condensed SemiBold"/>
              </a:endParaRPr>
            </a:p>
          </p:txBody>
        </p:sp>
      </p:grpSp>
      <p:sp>
        <p:nvSpPr>
          <p:cNvPr id="26" name="Google Shape;486;p26"/>
          <p:cNvSpPr txBox="1"/>
          <p:nvPr/>
        </p:nvSpPr>
        <p:spPr>
          <a:xfrm>
            <a:off x="268530" y="5613712"/>
            <a:ext cx="3665796" cy="957059"/>
          </a:xfrm>
          <a:prstGeom prst="rect">
            <a:avLst/>
          </a:prstGeom>
          <a:noFill/>
          <a:ln>
            <a:noFill/>
          </a:ln>
        </p:spPr>
        <p:txBody>
          <a:bodyPr spcFirstLastPara="1" wrap="square" lIns="0" tIns="0" rIns="0" bIns="0" anchor="ctr" anchorCtr="0">
            <a:noAutofit/>
          </a:bodyPr>
          <a:lstStyle/>
          <a:p>
            <a:pPr lvl="0" algn="just"/>
            <a:r>
              <a:rPr lang="en-US" sz="2400" b="1" dirty="0" smtClean="0">
                <a:solidFill>
                  <a:srgbClr val="990000"/>
                </a:solidFill>
                <a:latin typeface="Arial" panose="020B0604020202020204" pitchFamily="34" charset="0"/>
                <a:ea typeface="Fira Sans Extra Condensed SemiBold"/>
                <a:cs typeface="Arial" panose="020B0604020202020204" pitchFamily="34" charset="0"/>
              </a:rPr>
              <a:t>Tìm </a:t>
            </a:r>
            <a:r>
              <a:rPr lang="en-US" sz="2400" b="1" dirty="0">
                <a:solidFill>
                  <a:srgbClr val="990000"/>
                </a:solidFill>
                <a:latin typeface="Arial" panose="020B0604020202020204" pitchFamily="34" charset="0"/>
                <a:ea typeface="Fira Sans Extra Condensed SemiBold"/>
                <a:cs typeface="Arial" panose="020B0604020202020204" pitchFamily="34" charset="0"/>
              </a:rPr>
              <a:t>hiểu về hình dạng, ký hiệu của Transistor lưỡng cực NPN</a:t>
            </a:r>
            <a:endParaRPr sz="2400" b="1" dirty="0">
              <a:solidFill>
                <a:srgbClr val="990000"/>
              </a:solidFill>
              <a:latin typeface="Arial" panose="020B0604020202020204" pitchFamily="34" charset="0"/>
              <a:ea typeface="Fira Sans Extra Condensed SemiBold"/>
              <a:cs typeface="Arial" panose="020B0604020202020204" pitchFamily="34" charset="0"/>
              <a:sym typeface="Fira Sans Extra Condensed SemiBold"/>
            </a:endParaRPr>
          </a:p>
        </p:txBody>
      </p:sp>
      <p:grpSp>
        <p:nvGrpSpPr>
          <p:cNvPr id="27" name="Google Shape;838;p26"/>
          <p:cNvGrpSpPr/>
          <p:nvPr/>
        </p:nvGrpSpPr>
        <p:grpSpPr>
          <a:xfrm>
            <a:off x="9625444" y="4835754"/>
            <a:ext cx="659596" cy="548345"/>
            <a:chOff x="4857150" y="1419910"/>
            <a:chExt cx="659596" cy="548345"/>
          </a:xfrm>
        </p:grpSpPr>
        <p:sp>
          <p:nvSpPr>
            <p:cNvPr id="28" name="Google Shape;839;p26"/>
            <p:cNvSpPr/>
            <p:nvPr/>
          </p:nvSpPr>
          <p:spPr>
            <a:xfrm rot="10800000">
              <a:off x="4857153" y="1419910"/>
              <a:ext cx="659593" cy="548345"/>
            </a:xfrm>
            <a:custGeom>
              <a:avLst/>
              <a:gdLst/>
              <a:ahLst/>
              <a:cxnLst/>
              <a:rect l="l" t="t" r="r" b="b"/>
              <a:pathLst>
                <a:path w="179359" h="149108" extrusionOk="0">
                  <a:moveTo>
                    <a:pt x="90668" y="1"/>
                  </a:moveTo>
                  <a:cubicBezTo>
                    <a:pt x="59095" y="1"/>
                    <a:pt x="36219" y="21173"/>
                    <a:pt x="26149" y="39718"/>
                  </a:cubicBezTo>
                  <a:cubicBezTo>
                    <a:pt x="1" y="87844"/>
                    <a:pt x="41410" y="149108"/>
                    <a:pt x="92859" y="149108"/>
                  </a:cubicBezTo>
                  <a:cubicBezTo>
                    <a:pt x="93260" y="149108"/>
                    <a:pt x="93662" y="149104"/>
                    <a:pt x="94064" y="149096"/>
                  </a:cubicBezTo>
                  <a:cubicBezTo>
                    <a:pt x="146034" y="148129"/>
                    <a:pt x="170152" y="115239"/>
                    <a:pt x="174755" y="75644"/>
                  </a:cubicBezTo>
                  <a:cubicBezTo>
                    <a:pt x="179358" y="36049"/>
                    <a:pt x="151338" y="13266"/>
                    <a:pt x="109842" y="2525"/>
                  </a:cubicBezTo>
                  <a:cubicBezTo>
                    <a:pt x="103148" y="785"/>
                    <a:pt x="96747" y="1"/>
                    <a:pt x="90668" y="1"/>
                  </a:cubicBezTo>
                  <a:close/>
                </a:path>
              </a:pathLst>
            </a:custGeom>
            <a:solidFill>
              <a:srgbClr val="A7E3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840;p26"/>
            <p:cNvSpPr txBox="1"/>
            <p:nvPr/>
          </p:nvSpPr>
          <p:spPr>
            <a:xfrm>
              <a:off x="4857150" y="1557875"/>
              <a:ext cx="591600" cy="2724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2000" dirty="0">
                  <a:solidFill>
                    <a:srgbClr val="000000"/>
                  </a:solidFill>
                  <a:latin typeface="Fira Sans Extra Condensed SemiBold"/>
                  <a:ea typeface="Fira Sans Extra Condensed SemiBold"/>
                  <a:cs typeface="Fira Sans Extra Condensed SemiBold"/>
                  <a:sym typeface="Fira Sans Extra Condensed SemiBold"/>
                </a:rPr>
                <a:t>04</a:t>
              </a:r>
              <a:endParaRPr sz="2000" dirty="0">
                <a:solidFill>
                  <a:srgbClr val="000000"/>
                </a:solidFill>
                <a:latin typeface="Fira Sans Extra Condensed SemiBold"/>
                <a:ea typeface="Fira Sans Extra Condensed SemiBold"/>
                <a:cs typeface="Fira Sans Extra Condensed SemiBold"/>
                <a:sym typeface="Fira Sans Extra Condensed SemiBold"/>
              </a:endParaRPr>
            </a:p>
          </p:txBody>
        </p:sp>
      </p:grpSp>
      <p:sp>
        <p:nvSpPr>
          <p:cNvPr id="22" name="Rectangle 21"/>
          <p:cNvSpPr/>
          <p:nvPr/>
        </p:nvSpPr>
        <p:spPr>
          <a:xfrm>
            <a:off x="8243088" y="5501178"/>
            <a:ext cx="3788491" cy="830997"/>
          </a:xfrm>
          <a:prstGeom prst="rect">
            <a:avLst/>
          </a:prstGeom>
        </p:spPr>
        <p:txBody>
          <a:bodyPr wrap="square">
            <a:spAutoFit/>
          </a:bodyPr>
          <a:lstStyle/>
          <a:p>
            <a:pPr algn="just"/>
            <a:r>
              <a:rPr lang="en-US" sz="2400" b="1" dirty="0">
                <a:solidFill>
                  <a:srgbClr val="000066"/>
                </a:solidFill>
                <a:latin typeface="Arial" panose="020B0604020202020204" pitchFamily="34" charset="0"/>
                <a:ea typeface="Calibri" panose="020F0502020204030204" pitchFamily="34" charset="0"/>
                <a:cs typeface="Arial" panose="020B0604020202020204" pitchFamily="34" charset="0"/>
              </a:rPr>
              <a:t>Tìm hiểu về thông số kỹ thuật của Transistor.</a:t>
            </a:r>
            <a:endParaRPr lang="en-US" sz="2400" b="1" dirty="0">
              <a:solidFill>
                <a:srgbClr val="000066"/>
              </a:solidFill>
              <a:latin typeface="Arial" panose="020B0604020202020204" pitchFamily="34" charset="0"/>
              <a:cs typeface="Arial" panose="020B0604020202020204" pitchFamily="34" charset="0"/>
            </a:endParaRPr>
          </a:p>
        </p:txBody>
      </p:sp>
      <p:sp>
        <p:nvSpPr>
          <p:cNvPr id="30" name="TextBox 29"/>
          <p:cNvSpPr txBox="1"/>
          <p:nvPr/>
        </p:nvSpPr>
        <p:spPr>
          <a:xfrm>
            <a:off x="4842840" y="4985753"/>
            <a:ext cx="3400248" cy="307777"/>
          </a:xfrm>
          <a:prstGeom prst="rect">
            <a:avLst/>
          </a:prstGeom>
          <a:noFill/>
        </p:spPr>
        <p:txBody>
          <a:bodyPr wrap="square" rtlCol="0">
            <a:spAutoFit/>
          </a:bodyPr>
          <a:lstStyle/>
          <a:p>
            <a:r>
              <a:rPr lang="vi-VN" sz="1400" b="1" dirty="0" smtClean="0">
                <a:solidFill>
                  <a:srgbClr val="FF0000"/>
                </a:solidFill>
              </a:rPr>
              <a:t>TRANSISTOR LƯỠNG CỰC </a:t>
            </a:r>
            <a:endParaRPr lang="en-US" sz="1400" b="1" dirty="0">
              <a:solidFill>
                <a:srgbClr val="FF0000"/>
              </a:solidFill>
            </a:endParaRPr>
          </a:p>
        </p:txBody>
      </p:sp>
      <p:sp>
        <p:nvSpPr>
          <p:cNvPr id="32" name="Google Shape;481;p26"/>
          <p:cNvSpPr txBox="1"/>
          <p:nvPr/>
        </p:nvSpPr>
        <p:spPr>
          <a:xfrm>
            <a:off x="3367954" y="617304"/>
            <a:ext cx="4602187" cy="4782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2400" b="1" dirty="0" smtClean="0">
                <a:solidFill>
                  <a:srgbClr val="C00000"/>
                </a:solidFill>
                <a:latin typeface="Cambria" panose="02040503050406030204" pitchFamily="18" charset="0"/>
                <a:ea typeface="Dosis Medium"/>
                <a:cs typeface="Dosis Medium"/>
                <a:sym typeface="Varela Round"/>
              </a:rPr>
              <a:t>Thiết kế trên giấy A1/PPT</a:t>
            </a:r>
            <a:endParaRPr sz="2400" b="1" dirty="0">
              <a:solidFill>
                <a:srgbClr val="C00000"/>
              </a:solidFill>
              <a:latin typeface="Cambria" panose="02040503050406030204" pitchFamily="18" charset="0"/>
              <a:ea typeface="Dosis Medium"/>
              <a:cs typeface="Dosis Medium"/>
              <a:sym typeface="Varela Round"/>
            </a:endParaRPr>
          </a:p>
        </p:txBody>
      </p:sp>
      <p:sp>
        <p:nvSpPr>
          <p:cNvPr id="33" name="Google Shape;481;p26"/>
          <p:cNvSpPr txBox="1"/>
          <p:nvPr/>
        </p:nvSpPr>
        <p:spPr>
          <a:xfrm>
            <a:off x="3132046" y="950559"/>
            <a:ext cx="5246503" cy="4782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2400" b="1" dirty="0" smtClean="0">
                <a:solidFill>
                  <a:schemeClr val="accent2">
                    <a:lumMod val="75000"/>
                  </a:schemeClr>
                </a:solidFill>
                <a:latin typeface="Cambria" panose="02040503050406030204" pitchFamily="18" charset="0"/>
                <a:ea typeface="Dosis Medium"/>
                <a:cs typeface="Dosis Medium"/>
                <a:sym typeface="Varela Round"/>
              </a:rPr>
              <a:t>Thời gian: 20 phút</a:t>
            </a:r>
            <a:endParaRPr sz="2400" b="1" dirty="0">
              <a:solidFill>
                <a:schemeClr val="accent2">
                  <a:lumMod val="75000"/>
                </a:schemeClr>
              </a:solidFill>
              <a:latin typeface="Cambria" panose="02040503050406030204" pitchFamily="18" charset="0"/>
              <a:ea typeface="Dosis Medium"/>
              <a:cs typeface="Dosis Medium"/>
              <a:sym typeface="Varela Round"/>
            </a:endParaRPr>
          </a:p>
        </p:txBody>
      </p:sp>
    </p:spTree>
    <p:extLst>
      <p:ext uri="{BB962C8B-B14F-4D97-AF65-F5344CB8AC3E}">
        <p14:creationId xmlns:p14="http://schemas.microsoft.com/office/powerpoint/2010/main" val="15742988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3153B1-056F-9FA1-F4F8-D9A0FC0B3C1B}"/>
              </a:ext>
            </a:extLst>
          </p:cNvPr>
          <p:cNvSpPr>
            <a:spLocks noGrp="1"/>
          </p:cNvSpPr>
          <p:nvPr>
            <p:ph type="title"/>
          </p:nvPr>
        </p:nvSpPr>
        <p:spPr>
          <a:xfrm>
            <a:off x="0" y="178088"/>
            <a:ext cx="12365181" cy="1325563"/>
          </a:xfrm>
        </p:spPr>
        <p:txBody>
          <a:bodyPr>
            <a:normAutofit/>
          </a:bodyPr>
          <a:lstStyle/>
          <a:p>
            <a:r>
              <a:rPr lang="en-US" b="1" dirty="0" smtClean="0">
                <a:solidFill>
                  <a:schemeClr val="accent2"/>
                </a:solidFill>
                <a:latin typeface="+mn-lt"/>
              </a:rPr>
              <a:t>NỘI DUNG CHUẨN BỊ CỦA MỖI NHÓM CHUYÊN GIA</a:t>
            </a:r>
            <a:endParaRPr lang="en-US" sz="3600" b="1" dirty="0">
              <a:solidFill>
                <a:schemeClr val="accent2"/>
              </a:solidFill>
              <a:latin typeface="+mn-lt"/>
            </a:endParaRPr>
          </a:p>
        </p:txBody>
      </p:sp>
      <p:pic>
        <p:nvPicPr>
          <p:cNvPr id="5" name="Content Placeholder 4"/>
          <p:cNvPicPr>
            <a:picLocks noGrp="1"/>
          </p:cNvPicPr>
          <p:nvPr>
            <p:ph idx="1"/>
          </p:nvPr>
        </p:nvPicPr>
        <p:blipFill>
          <a:blip r:embed="rId2" cstate="print"/>
          <a:stretch>
            <a:fillRect/>
          </a:stretch>
        </p:blipFill>
        <p:spPr>
          <a:xfrm>
            <a:off x="193964" y="1838336"/>
            <a:ext cx="5094727" cy="3765744"/>
          </a:xfrm>
          <a:prstGeom prst="rect">
            <a:avLst/>
          </a:prstGeom>
          <a:ln w="3175">
            <a:solidFill>
              <a:schemeClr val="tx1"/>
            </a:solidFill>
          </a:ln>
        </p:spPr>
      </p:pic>
      <p:pic>
        <p:nvPicPr>
          <p:cNvPr id="7" name="Picture 6"/>
          <p:cNvPicPr/>
          <p:nvPr/>
        </p:nvPicPr>
        <p:blipFill>
          <a:blip r:embed="rId3" cstate="print"/>
          <a:stretch>
            <a:fillRect/>
          </a:stretch>
        </p:blipFill>
        <p:spPr>
          <a:xfrm>
            <a:off x="5449455" y="1812324"/>
            <a:ext cx="6576290" cy="3772929"/>
          </a:xfrm>
          <a:prstGeom prst="rect">
            <a:avLst/>
          </a:prstGeom>
          <a:noFill/>
          <a:ln w="3175">
            <a:solidFill>
              <a:schemeClr val="tx1"/>
            </a:solidFill>
          </a:ln>
        </p:spPr>
      </p:pic>
    </p:spTree>
    <p:extLst>
      <p:ext uri="{BB962C8B-B14F-4D97-AF65-F5344CB8AC3E}">
        <p14:creationId xmlns:p14="http://schemas.microsoft.com/office/powerpoint/2010/main" val="15742988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3153B1-056F-9FA1-F4F8-D9A0FC0B3C1B}"/>
              </a:ext>
            </a:extLst>
          </p:cNvPr>
          <p:cNvSpPr>
            <a:spLocks noGrp="1"/>
          </p:cNvSpPr>
          <p:nvPr>
            <p:ph type="title"/>
          </p:nvPr>
        </p:nvSpPr>
        <p:spPr>
          <a:xfrm>
            <a:off x="52855" y="138314"/>
            <a:ext cx="10515600" cy="759832"/>
          </a:xfrm>
        </p:spPr>
        <p:txBody>
          <a:bodyPr>
            <a:normAutofit/>
          </a:bodyPr>
          <a:lstStyle/>
          <a:p>
            <a:r>
              <a:rPr lang="vi-VN" sz="4000" b="1" dirty="0" smtClean="0">
                <a:solidFill>
                  <a:schemeClr val="accent2"/>
                </a:solidFill>
                <a:latin typeface="+mn-lt"/>
                <a:cs typeface="Arial" panose="020B0604020202020204" pitchFamily="34" charset="0"/>
              </a:rPr>
              <a:t>II</a:t>
            </a:r>
            <a:r>
              <a:rPr lang="en-US" sz="4000" b="1" dirty="0" smtClean="0">
                <a:solidFill>
                  <a:schemeClr val="accent2"/>
                </a:solidFill>
                <a:latin typeface="+mn-lt"/>
                <a:cs typeface="Arial" panose="020B0604020202020204" pitchFamily="34" charset="0"/>
              </a:rPr>
              <a:t>- </a:t>
            </a:r>
            <a:r>
              <a:rPr lang="vi-VN" sz="4000" b="1" dirty="0" smtClean="0">
                <a:solidFill>
                  <a:schemeClr val="accent2"/>
                </a:solidFill>
                <a:latin typeface="+mn-lt"/>
                <a:cs typeface="Arial" panose="020B0604020202020204" pitchFamily="34" charset="0"/>
              </a:rPr>
              <a:t>TRANSISTOR LƯỠNG CỰC </a:t>
            </a:r>
            <a:endParaRPr lang="en-US" sz="4000" b="1" dirty="0">
              <a:solidFill>
                <a:schemeClr val="accent2"/>
              </a:solidFill>
              <a:latin typeface="+mn-lt"/>
              <a:cs typeface="Arial" panose="020B0604020202020204" pitchFamily="34" charset="0"/>
            </a:endParaRPr>
          </a:p>
        </p:txBody>
      </p:sp>
      <p:sp>
        <p:nvSpPr>
          <p:cNvPr id="9" name="Oval 8"/>
          <p:cNvSpPr/>
          <p:nvPr/>
        </p:nvSpPr>
        <p:spPr>
          <a:xfrm>
            <a:off x="155044" y="1831264"/>
            <a:ext cx="2075871" cy="10307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CÔNG DỤNG </a:t>
            </a:r>
            <a:endParaRPr lang="en-US" dirty="0"/>
          </a:p>
        </p:txBody>
      </p:sp>
      <p:sp>
        <p:nvSpPr>
          <p:cNvPr id="10" name="Oval 9"/>
          <p:cNvSpPr/>
          <p:nvPr/>
        </p:nvSpPr>
        <p:spPr>
          <a:xfrm>
            <a:off x="48881" y="3327518"/>
            <a:ext cx="2075871" cy="12226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CẤU TẠO</a:t>
            </a:r>
            <a:endParaRPr lang="en-US" dirty="0"/>
          </a:p>
        </p:txBody>
      </p:sp>
      <p:sp>
        <p:nvSpPr>
          <p:cNvPr id="11" name="Oval 10"/>
          <p:cNvSpPr/>
          <p:nvPr/>
        </p:nvSpPr>
        <p:spPr>
          <a:xfrm>
            <a:off x="48881" y="5199647"/>
            <a:ext cx="2075871" cy="107883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NGUYÊN TẮC HOẠT</a:t>
            </a:r>
            <a:endParaRPr lang="en-US" dirty="0"/>
          </a:p>
        </p:txBody>
      </p:sp>
      <p:sp>
        <p:nvSpPr>
          <p:cNvPr id="13" name="Pentagon 12"/>
          <p:cNvSpPr/>
          <p:nvPr/>
        </p:nvSpPr>
        <p:spPr>
          <a:xfrm rot="10800000">
            <a:off x="2230915" y="1595724"/>
            <a:ext cx="4847452" cy="1609963"/>
          </a:xfrm>
          <a:prstGeom prst="homePlate">
            <a:avLst/>
          </a:prstGeom>
        </p:spPr>
        <p:style>
          <a:lnRef idx="3">
            <a:schemeClr val="lt1">
              <a:hueOff val="0"/>
              <a:satOff val="0"/>
              <a:lumOff val="0"/>
              <a:alphaOff val="0"/>
            </a:schemeClr>
          </a:lnRef>
          <a:fillRef idx="1">
            <a:schemeClr val="accent4">
              <a:hueOff val="0"/>
              <a:satOff val="0"/>
              <a:lumOff val="0"/>
              <a:alphaOff val="0"/>
            </a:schemeClr>
          </a:fillRef>
          <a:effectRef idx="1">
            <a:schemeClr val="accent4">
              <a:hueOff val="0"/>
              <a:satOff val="0"/>
              <a:lumOff val="0"/>
              <a:alphaOff val="0"/>
            </a:schemeClr>
          </a:effectRef>
          <a:fontRef idx="minor">
            <a:schemeClr val="lt1"/>
          </a:fontRef>
        </p:style>
      </p:sp>
      <p:sp>
        <p:nvSpPr>
          <p:cNvPr id="15" name="TextBox 14"/>
          <p:cNvSpPr txBox="1"/>
          <p:nvPr/>
        </p:nvSpPr>
        <p:spPr>
          <a:xfrm>
            <a:off x="2886606" y="1622056"/>
            <a:ext cx="4329995" cy="1941815"/>
          </a:xfrm>
          <a:prstGeom prst="rect">
            <a:avLst/>
          </a:prstGeom>
          <a:noFill/>
        </p:spPr>
        <p:txBody>
          <a:bodyPr wrap="square" rtlCol="0">
            <a:spAutoFit/>
          </a:bodyPr>
          <a:lstStyle/>
          <a:p>
            <a:pPr marL="285750" indent="-285750">
              <a:buFontTx/>
              <a:buChar char="-"/>
            </a:pPr>
            <a:r>
              <a:rPr lang="en-US" sz="2400" dirty="0" smtClean="0">
                <a:solidFill>
                  <a:schemeClr val="bg1"/>
                </a:solidFill>
              </a:rPr>
              <a:t>Chuyển mạch điện tử với hai trạng thái đóng và mở (ON/OFF)</a:t>
            </a:r>
          </a:p>
          <a:p>
            <a:pPr marL="285750" indent="-285750">
              <a:buFontTx/>
              <a:buChar char="-"/>
            </a:pPr>
            <a:r>
              <a:rPr lang="en-US" sz="2400" dirty="0">
                <a:solidFill>
                  <a:schemeClr val="bg1"/>
                </a:solidFill>
              </a:rPr>
              <a:t>Khuếch đại tín hiệu</a:t>
            </a:r>
          </a:p>
          <a:p>
            <a:pPr marL="285750" indent="-285750">
              <a:buFontTx/>
              <a:buChar char="-"/>
            </a:pPr>
            <a:endParaRPr lang="en-US" sz="2400" dirty="0">
              <a:solidFill>
                <a:schemeClr val="bg1"/>
              </a:solidFill>
            </a:endParaRPr>
          </a:p>
        </p:txBody>
      </p:sp>
      <p:sp>
        <p:nvSpPr>
          <p:cNvPr id="16" name="Pentagon 15"/>
          <p:cNvSpPr/>
          <p:nvPr/>
        </p:nvSpPr>
        <p:spPr>
          <a:xfrm rot="10800000">
            <a:off x="2124749" y="3354245"/>
            <a:ext cx="4937788" cy="1357558"/>
          </a:xfrm>
          <a:prstGeom prst="homePlate">
            <a:avLst/>
          </a:prstGeom>
        </p:spPr>
        <p:style>
          <a:lnRef idx="3">
            <a:schemeClr val="lt1">
              <a:hueOff val="0"/>
              <a:satOff val="0"/>
              <a:lumOff val="0"/>
              <a:alphaOff val="0"/>
            </a:schemeClr>
          </a:lnRef>
          <a:fillRef idx="1">
            <a:schemeClr val="accent4">
              <a:hueOff val="0"/>
              <a:satOff val="0"/>
              <a:lumOff val="0"/>
              <a:alphaOff val="0"/>
            </a:schemeClr>
          </a:fillRef>
          <a:effectRef idx="1">
            <a:schemeClr val="accent4">
              <a:hueOff val="0"/>
              <a:satOff val="0"/>
              <a:lumOff val="0"/>
              <a:alphaOff val="0"/>
            </a:schemeClr>
          </a:effectRef>
          <a:fontRef idx="minor">
            <a:schemeClr val="lt1"/>
          </a:fontRef>
        </p:style>
      </p:sp>
      <p:sp>
        <p:nvSpPr>
          <p:cNvPr id="18" name="TextBox 17"/>
          <p:cNvSpPr txBox="1"/>
          <p:nvPr/>
        </p:nvSpPr>
        <p:spPr>
          <a:xfrm>
            <a:off x="2662182" y="3432859"/>
            <a:ext cx="4090736" cy="1200329"/>
          </a:xfrm>
          <a:prstGeom prst="rect">
            <a:avLst/>
          </a:prstGeom>
          <a:noFill/>
        </p:spPr>
        <p:txBody>
          <a:bodyPr wrap="square" rtlCol="0">
            <a:spAutoFit/>
          </a:bodyPr>
          <a:lstStyle/>
          <a:p>
            <a:pPr marL="285750" indent="-285750">
              <a:buFontTx/>
              <a:buChar char="-"/>
            </a:pPr>
            <a:r>
              <a:rPr lang="en-US" sz="2400" dirty="0" smtClean="0">
                <a:solidFill>
                  <a:schemeClr val="bg1"/>
                </a:solidFill>
              </a:rPr>
              <a:t>3 lớp vật liệu bán dẫn</a:t>
            </a:r>
          </a:p>
          <a:p>
            <a:pPr marL="285750" indent="-285750">
              <a:buFontTx/>
              <a:buChar char="-"/>
            </a:pPr>
            <a:r>
              <a:rPr lang="en-US" sz="2400" dirty="0" smtClean="0">
                <a:solidFill>
                  <a:schemeClr val="bg1"/>
                </a:solidFill>
              </a:rPr>
              <a:t>3 cực: B(base), C(collector), E(Emittter)</a:t>
            </a:r>
            <a:endParaRPr lang="en-US" sz="2400" dirty="0">
              <a:solidFill>
                <a:schemeClr val="bg1"/>
              </a:solidFill>
            </a:endParaRPr>
          </a:p>
        </p:txBody>
      </p:sp>
      <p:pic>
        <p:nvPicPr>
          <p:cNvPr id="19" name="Picture 18"/>
          <p:cNvPicPr>
            <a:picLocks noChangeAspect="1"/>
          </p:cNvPicPr>
          <p:nvPr/>
        </p:nvPicPr>
        <p:blipFill rotWithShape="1">
          <a:blip r:embed="rId2"/>
          <a:srcRect l="16146" r="9733" b="14575"/>
          <a:stretch/>
        </p:blipFill>
        <p:spPr>
          <a:xfrm>
            <a:off x="7441025" y="3432859"/>
            <a:ext cx="1746160" cy="1148694"/>
          </a:xfrm>
          <a:prstGeom prst="rect">
            <a:avLst/>
          </a:prstGeom>
        </p:spPr>
      </p:pic>
      <p:pic>
        <p:nvPicPr>
          <p:cNvPr id="20" name="Picture 19"/>
          <p:cNvPicPr>
            <a:picLocks noChangeAspect="1"/>
          </p:cNvPicPr>
          <p:nvPr/>
        </p:nvPicPr>
        <p:blipFill rotWithShape="1">
          <a:blip r:embed="rId3"/>
          <a:srcRect t="15537" r="5730" b="8755"/>
          <a:stretch/>
        </p:blipFill>
        <p:spPr>
          <a:xfrm>
            <a:off x="9673270" y="3393963"/>
            <a:ext cx="1885892" cy="1223319"/>
          </a:xfrm>
          <a:prstGeom prst="rect">
            <a:avLst/>
          </a:prstGeom>
        </p:spPr>
      </p:pic>
      <p:sp>
        <p:nvSpPr>
          <p:cNvPr id="71" name="TextBox 70"/>
          <p:cNvSpPr txBox="1"/>
          <p:nvPr/>
        </p:nvSpPr>
        <p:spPr>
          <a:xfrm>
            <a:off x="3028551" y="4805098"/>
            <a:ext cx="1154625" cy="523220"/>
          </a:xfrm>
          <a:prstGeom prst="rect">
            <a:avLst/>
          </a:prstGeom>
          <a:noFill/>
        </p:spPr>
        <p:txBody>
          <a:bodyPr wrap="square" rtlCol="0">
            <a:spAutoFit/>
          </a:bodyPr>
          <a:lstStyle/>
          <a:p>
            <a:pPr algn="ctr"/>
            <a:r>
              <a:rPr lang="en-US" sz="2800" dirty="0" smtClean="0">
                <a:solidFill>
                  <a:schemeClr val="bg1"/>
                </a:solidFill>
                <a:latin typeface="Arial" panose="020B0604020202020204" pitchFamily="34" charset="0"/>
                <a:cs typeface="Arial" panose="020B0604020202020204" pitchFamily="34" charset="0"/>
              </a:rPr>
              <a:t>NPN</a:t>
            </a:r>
            <a:endParaRPr lang="en-US" sz="2800" dirty="0">
              <a:solidFill>
                <a:schemeClr val="bg1"/>
              </a:solidFill>
              <a:latin typeface="Arial" panose="020B0604020202020204" pitchFamily="34" charset="0"/>
              <a:cs typeface="Arial" panose="020B0604020202020204" pitchFamily="34" charset="0"/>
            </a:endParaRPr>
          </a:p>
        </p:txBody>
      </p:sp>
      <p:sp>
        <p:nvSpPr>
          <p:cNvPr id="72" name="TextBox 71"/>
          <p:cNvSpPr txBox="1"/>
          <p:nvPr/>
        </p:nvSpPr>
        <p:spPr>
          <a:xfrm>
            <a:off x="5904225" y="4860361"/>
            <a:ext cx="1154625" cy="523220"/>
          </a:xfrm>
          <a:prstGeom prst="rect">
            <a:avLst/>
          </a:prstGeom>
          <a:noFill/>
        </p:spPr>
        <p:txBody>
          <a:bodyPr wrap="square" rtlCol="0">
            <a:spAutoFit/>
          </a:bodyPr>
          <a:lstStyle/>
          <a:p>
            <a:pPr algn="ctr"/>
            <a:r>
              <a:rPr lang="en-US" sz="2800" dirty="0" smtClean="0">
                <a:solidFill>
                  <a:schemeClr val="bg1"/>
                </a:solidFill>
                <a:latin typeface="Arial" panose="020B0604020202020204" pitchFamily="34" charset="0"/>
                <a:cs typeface="Arial" panose="020B0604020202020204" pitchFamily="34" charset="0"/>
              </a:rPr>
              <a:t>PNP</a:t>
            </a:r>
            <a:endParaRPr lang="en-US" sz="2800" dirty="0">
              <a:solidFill>
                <a:schemeClr val="bg1"/>
              </a:solidFill>
              <a:latin typeface="Arial" panose="020B0604020202020204" pitchFamily="34" charset="0"/>
              <a:cs typeface="Arial" panose="020B0604020202020204" pitchFamily="34" charset="0"/>
            </a:endParaRPr>
          </a:p>
        </p:txBody>
      </p:sp>
      <p:sp>
        <p:nvSpPr>
          <p:cNvPr id="73" name="TextBox 72"/>
          <p:cNvSpPr txBox="1"/>
          <p:nvPr/>
        </p:nvSpPr>
        <p:spPr>
          <a:xfrm>
            <a:off x="188302" y="753309"/>
            <a:ext cx="8033181" cy="523220"/>
          </a:xfrm>
          <a:prstGeom prst="rect">
            <a:avLst/>
          </a:prstGeom>
          <a:noFill/>
        </p:spPr>
        <p:txBody>
          <a:bodyPr wrap="square" rtlCol="0">
            <a:spAutoFit/>
          </a:bodyPr>
          <a:lstStyle/>
          <a:p>
            <a:r>
              <a:rPr lang="en-US" sz="2800" b="1" dirty="0" smtClean="0">
                <a:latin typeface="Arial" panose="020B0604020202020204" pitchFamily="34" charset="0"/>
                <a:cs typeface="Arial" panose="020B0604020202020204" pitchFamily="34" charset="0"/>
              </a:rPr>
              <a:t>1. Công dụng, cấu tạo, nguyên tắc hoạt động</a:t>
            </a:r>
            <a:endParaRPr lang="en-US" sz="2800" b="1" dirty="0">
              <a:latin typeface="Arial" panose="020B0604020202020204" pitchFamily="34" charset="0"/>
              <a:cs typeface="Arial" panose="020B0604020202020204" pitchFamily="34" charset="0"/>
            </a:endParaRPr>
          </a:p>
        </p:txBody>
      </p:sp>
      <p:grpSp>
        <p:nvGrpSpPr>
          <p:cNvPr id="5" name="Group 4"/>
          <p:cNvGrpSpPr/>
          <p:nvPr/>
        </p:nvGrpSpPr>
        <p:grpSpPr>
          <a:xfrm>
            <a:off x="2152735" y="4703283"/>
            <a:ext cx="5074857" cy="2132577"/>
            <a:chOff x="2152735" y="4703283"/>
            <a:chExt cx="5074857" cy="2132577"/>
          </a:xfrm>
        </p:grpSpPr>
        <p:grpSp>
          <p:nvGrpSpPr>
            <p:cNvPr id="4" name="Group 3"/>
            <p:cNvGrpSpPr/>
            <p:nvPr/>
          </p:nvGrpSpPr>
          <p:grpSpPr>
            <a:xfrm>
              <a:off x="2152735" y="4703283"/>
              <a:ext cx="5074857" cy="2132577"/>
              <a:chOff x="2152735" y="4703283"/>
              <a:chExt cx="5074857" cy="2132577"/>
            </a:xfrm>
          </p:grpSpPr>
          <p:grpSp>
            <p:nvGrpSpPr>
              <p:cNvPr id="83" name="Group 82"/>
              <p:cNvGrpSpPr/>
              <p:nvPr/>
            </p:nvGrpSpPr>
            <p:grpSpPr>
              <a:xfrm>
                <a:off x="2152735" y="4790418"/>
                <a:ext cx="4985686" cy="2045442"/>
                <a:chOff x="2177127" y="4754051"/>
                <a:chExt cx="4985686" cy="2045442"/>
              </a:xfrm>
            </p:grpSpPr>
            <p:sp>
              <p:nvSpPr>
                <p:cNvPr id="64" name="Pentagon 63"/>
                <p:cNvSpPr/>
                <p:nvPr/>
              </p:nvSpPr>
              <p:spPr>
                <a:xfrm rot="10800000">
                  <a:off x="2177127" y="4754051"/>
                  <a:ext cx="4985686" cy="2045442"/>
                </a:xfrm>
                <a:prstGeom prst="homePlate">
                  <a:avLst/>
                </a:prstGeom>
              </p:spPr>
              <p:style>
                <a:lnRef idx="3">
                  <a:schemeClr val="lt1">
                    <a:hueOff val="0"/>
                    <a:satOff val="0"/>
                    <a:lumOff val="0"/>
                    <a:alphaOff val="0"/>
                  </a:schemeClr>
                </a:lnRef>
                <a:fillRef idx="1">
                  <a:schemeClr val="accent4">
                    <a:hueOff val="0"/>
                    <a:satOff val="0"/>
                    <a:lumOff val="0"/>
                    <a:alphaOff val="0"/>
                  </a:schemeClr>
                </a:fillRef>
                <a:effectRef idx="1">
                  <a:schemeClr val="accent4">
                    <a:hueOff val="0"/>
                    <a:satOff val="0"/>
                    <a:lumOff val="0"/>
                    <a:alphaOff val="0"/>
                  </a:schemeClr>
                </a:effectRef>
                <a:fontRef idx="minor">
                  <a:schemeClr val="lt1"/>
                </a:fontRef>
              </p:style>
            </p:sp>
            <p:cxnSp>
              <p:nvCxnSpPr>
                <p:cNvPr id="66" name="Straight Connector 65"/>
                <p:cNvCxnSpPr/>
                <p:nvPr/>
              </p:nvCxnSpPr>
              <p:spPr>
                <a:xfrm>
                  <a:off x="5087239" y="5145640"/>
                  <a:ext cx="22652" cy="1051896"/>
                </a:xfrm>
                <a:prstGeom prst="line">
                  <a:avLst/>
                </a:prstGeom>
                <a:ln w="38100"/>
              </p:spPr>
              <p:style>
                <a:lnRef idx="1">
                  <a:schemeClr val="accent1"/>
                </a:lnRef>
                <a:fillRef idx="0">
                  <a:schemeClr val="accent1"/>
                </a:fillRef>
                <a:effectRef idx="0">
                  <a:schemeClr val="accent1"/>
                </a:effectRef>
                <a:fontRef idx="minor">
                  <a:schemeClr val="tx1"/>
                </a:fontRef>
              </p:style>
            </p:cxnSp>
          </p:grpSp>
          <p:sp>
            <p:nvSpPr>
              <p:cNvPr id="69" name="TextBox 68"/>
              <p:cNvSpPr txBox="1"/>
              <p:nvPr/>
            </p:nvSpPr>
            <p:spPr>
              <a:xfrm>
                <a:off x="4100038" y="4703283"/>
                <a:ext cx="1948269" cy="400110"/>
              </a:xfrm>
              <a:prstGeom prst="rect">
                <a:avLst/>
              </a:prstGeom>
              <a:solidFill>
                <a:srgbClr val="0070C0"/>
              </a:solidFill>
            </p:spPr>
            <p:txBody>
              <a:bodyPr wrap="square" rtlCol="0">
                <a:spAutoFit/>
              </a:bodyPr>
              <a:lstStyle/>
              <a:p>
                <a:r>
                  <a:rPr lang="en-US" sz="2000" dirty="0" smtClean="0">
                    <a:solidFill>
                      <a:schemeClr val="bg1"/>
                    </a:solidFill>
                    <a:latin typeface="Arial" panose="020B0604020202020204" pitchFamily="34" charset="0"/>
                    <a:cs typeface="Arial" panose="020B0604020202020204" pitchFamily="34" charset="0"/>
                  </a:rPr>
                  <a:t>TRANSISTOR</a:t>
                </a:r>
                <a:r>
                  <a:rPr lang="en-US" dirty="0" smtClean="0">
                    <a:solidFill>
                      <a:schemeClr val="bg1"/>
                    </a:solidFill>
                  </a:rPr>
                  <a:t> </a:t>
                </a:r>
                <a:endParaRPr lang="en-US" dirty="0">
                  <a:solidFill>
                    <a:schemeClr val="bg1"/>
                  </a:solidFill>
                </a:endParaRPr>
              </a:p>
            </p:txBody>
          </p:sp>
          <p:sp>
            <p:nvSpPr>
              <p:cNvPr id="74" name="TextBox 73"/>
              <p:cNvSpPr txBox="1"/>
              <p:nvPr/>
            </p:nvSpPr>
            <p:spPr>
              <a:xfrm>
                <a:off x="2783363" y="5295187"/>
                <a:ext cx="2369197" cy="769441"/>
              </a:xfrm>
              <a:prstGeom prst="rect">
                <a:avLst/>
              </a:prstGeom>
              <a:noFill/>
            </p:spPr>
            <p:txBody>
              <a:bodyPr wrap="square" rtlCol="0">
                <a:spAutoFit/>
              </a:bodyPr>
              <a:lstStyle/>
              <a:p>
                <a:r>
                  <a:rPr lang="en-US" sz="2200" dirty="0" smtClean="0">
                    <a:latin typeface="Arial" panose="020B0604020202020204" pitchFamily="34" charset="0"/>
                    <a:cs typeface="Arial" panose="020B0604020202020204" pitchFamily="34" charset="0"/>
                  </a:rPr>
                  <a:t>Dẫn dòng khi:  U</a:t>
                </a:r>
                <a:r>
                  <a:rPr lang="en-US" sz="2200" baseline="-25000" dirty="0" smtClean="0">
                    <a:latin typeface="Arial" panose="020B0604020202020204" pitchFamily="34" charset="0"/>
                    <a:cs typeface="Arial" panose="020B0604020202020204" pitchFamily="34" charset="0"/>
                  </a:rPr>
                  <a:t>BE</a:t>
                </a:r>
                <a:r>
                  <a:rPr lang="en-US" sz="2200" dirty="0" smtClean="0">
                    <a:latin typeface="Arial" panose="020B0604020202020204" pitchFamily="34" charset="0"/>
                    <a:cs typeface="Arial" panose="020B0604020202020204" pitchFamily="34" charset="0"/>
                  </a:rPr>
                  <a:t>&gt; U</a:t>
                </a:r>
                <a:r>
                  <a:rPr lang="en-US" sz="2200" baseline="-25000" dirty="0" smtClean="0">
                    <a:latin typeface="Arial" panose="020B0604020202020204" pitchFamily="34" charset="0"/>
                    <a:cs typeface="Arial" panose="020B0604020202020204" pitchFamily="34" charset="0"/>
                  </a:rPr>
                  <a:t>F</a:t>
                </a:r>
                <a:r>
                  <a:rPr lang="en-US" sz="2200" dirty="0" smtClean="0">
                    <a:latin typeface="Arial" panose="020B0604020202020204" pitchFamily="34" charset="0"/>
                    <a:cs typeface="Arial" panose="020B0604020202020204" pitchFamily="34" charset="0"/>
                  </a:rPr>
                  <a:t>; U</a:t>
                </a:r>
                <a:r>
                  <a:rPr lang="en-US" sz="2200" baseline="-25000" dirty="0" smtClean="0">
                    <a:latin typeface="Arial" panose="020B0604020202020204" pitchFamily="34" charset="0"/>
                    <a:cs typeface="Arial" panose="020B0604020202020204" pitchFamily="34" charset="0"/>
                  </a:rPr>
                  <a:t>CE</a:t>
                </a:r>
                <a:r>
                  <a:rPr lang="en-US" sz="2200" dirty="0" smtClean="0">
                    <a:latin typeface="Arial" panose="020B0604020202020204" pitchFamily="34" charset="0"/>
                    <a:cs typeface="Arial" panose="020B0604020202020204" pitchFamily="34" charset="0"/>
                  </a:rPr>
                  <a:t>&gt;0</a:t>
                </a:r>
                <a:endParaRPr lang="en-US" sz="2200" dirty="0">
                  <a:latin typeface="Arial" panose="020B0604020202020204" pitchFamily="34" charset="0"/>
                  <a:cs typeface="Arial" panose="020B0604020202020204" pitchFamily="34" charset="0"/>
                </a:endParaRPr>
              </a:p>
            </p:txBody>
          </p:sp>
          <p:sp>
            <p:nvSpPr>
              <p:cNvPr id="75" name="TextBox 74"/>
              <p:cNvSpPr txBox="1"/>
              <p:nvPr/>
            </p:nvSpPr>
            <p:spPr>
              <a:xfrm>
                <a:off x="5155747" y="5266921"/>
                <a:ext cx="2071845" cy="1107996"/>
              </a:xfrm>
              <a:prstGeom prst="rect">
                <a:avLst/>
              </a:prstGeom>
              <a:noFill/>
            </p:spPr>
            <p:txBody>
              <a:bodyPr wrap="square" rtlCol="0">
                <a:spAutoFit/>
              </a:bodyPr>
              <a:lstStyle/>
              <a:p>
                <a:r>
                  <a:rPr lang="en-US" sz="2200" dirty="0" smtClean="0">
                    <a:latin typeface="Arial" panose="020B0604020202020204" pitchFamily="34" charset="0"/>
                    <a:cs typeface="Arial" panose="020B0604020202020204" pitchFamily="34" charset="0"/>
                  </a:rPr>
                  <a:t>Dẫn dòng khi:  U</a:t>
                </a:r>
                <a:r>
                  <a:rPr lang="en-US" sz="2200" baseline="-25000" dirty="0" smtClean="0">
                    <a:latin typeface="Arial" panose="020B0604020202020204" pitchFamily="34" charset="0"/>
                    <a:cs typeface="Arial" panose="020B0604020202020204" pitchFamily="34" charset="0"/>
                  </a:rPr>
                  <a:t>BE</a:t>
                </a:r>
                <a:r>
                  <a:rPr lang="en-US" sz="2200" dirty="0" smtClean="0">
                    <a:latin typeface="Arial" panose="020B0604020202020204" pitchFamily="34" charset="0"/>
                    <a:cs typeface="Arial" panose="020B0604020202020204" pitchFamily="34" charset="0"/>
                  </a:rPr>
                  <a:t>&lt; - U</a:t>
                </a:r>
                <a:r>
                  <a:rPr lang="en-US" sz="2200" baseline="-25000" dirty="0" smtClean="0">
                    <a:latin typeface="Arial" panose="020B0604020202020204" pitchFamily="34" charset="0"/>
                    <a:cs typeface="Arial" panose="020B0604020202020204" pitchFamily="34" charset="0"/>
                  </a:rPr>
                  <a:t>F</a:t>
                </a:r>
                <a:r>
                  <a:rPr lang="en-US" sz="2200" dirty="0" smtClean="0">
                    <a:latin typeface="Arial" panose="020B0604020202020204" pitchFamily="34" charset="0"/>
                    <a:cs typeface="Arial" panose="020B0604020202020204" pitchFamily="34" charset="0"/>
                  </a:rPr>
                  <a:t>; U</a:t>
                </a:r>
                <a:r>
                  <a:rPr lang="en-US" sz="2200" baseline="-25000" dirty="0" smtClean="0">
                    <a:latin typeface="Arial" panose="020B0604020202020204" pitchFamily="34" charset="0"/>
                    <a:cs typeface="Arial" panose="020B0604020202020204" pitchFamily="34" charset="0"/>
                  </a:rPr>
                  <a:t>CE</a:t>
                </a:r>
                <a:r>
                  <a:rPr lang="en-US" sz="2200" dirty="0" smtClean="0">
                    <a:latin typeface="Arial" panose="020B0604020202020204" pitchFamily="34" charset="0"/>
                    <a:cs typeface="Arial" panose="020B0604020202020204" pitchFamily="34" charset="0"/>
                  </a:rPr>
                  <a:t>&lt; 0</a:t>
                </a:r>
                <a:endParaRPr lang="en-US" sz="2200" dirty="0">
                  <a:latin typeface="Arial" panose="020B0604020202020204" pitchFamily="34" charset="0"/>
                  <a:cs typeface="Arial" panose="020B0604020202020204" pitchFamily="34" charset="0"/>
                </a:endParaRPr>
              </a:p>
            </p:txBody>
          </p:sp>
        </p:grpSp>
        <p:sp>
          <p:nvSpPr>
            <p:cNvPr id="81" name="TextBox 80"/>
            <p:cNvSpPr txBox="1"/>
            <p:nvPr/>
          </p:nvSpPr>
          <p:spPr>
            <a:xfrm>
              <a:off x="3074300" y="6320334"/>
              <a:ext cx="4142301" cy="400110"/>
            </a:xfrm>
            <a:prstGeom prst="rect">
              <a:avLst/>
            </a:prstGeom>
            <a:noFill/>
          </p:spPr>
          <p:txBody>
            <a:bodyPr wrap="square" rtlCol="0">
              <a:spAutoFit/>
            </a:bodyPr>
            <a:lstStyle/>
            <a:p>
              <a:r>
                <a:rPr lang="en-US" sz="2000" dirty="0" smtClean="0">
                  <a:latin typeface="Arial" panose="020B0604020202020204" pitchFamily="34" charset="0"/>
                  <a:cs typeface="Arial" panose="020B0604020202020204" pitchFamily="34" charset="0"/>
                </a:rPr>
                <a:t>U</a:t>
              </a:r>
              <a:r>
                <a:rPr lang="en-US" sz="2000" baseline="-25000" dirty="0" smtClean="0">
                  <a:latin typeface="Arial" panose="020B0604020202020204" pitchFamily="34" charset="0"/>
                  <a:cs typeface="Arial" panose="020B0604020202020204" pitchFamily="34" charset="0"/>
                </a:rPr>
                <a:t>F</a:t>
              </a:r>
              <a:r>
                <a:rPr lang="en-US" sz="2000" dirty="0" smtClean="0">
                  <a:latin typeface="Arial" panose="020B0604020202020204" pitchFamily="34" charset="0"/>
                  <a:cs typeface="Arial" panose="020B0604020202020204" pitchFamily="34" charset="0"/>
                </a:rPr>
                <a:t>: là điện áp ngưỡng(0,3v</a:t>
              </a:r>
              <a:r>
                <a:rPr lang="en-US" sz="2000" dirty="0" smtClean="0">
                  <a:latin typeface="Arial" panose="020B0604020202020204" pitchFamily="34" charset="0"/>
                  <a:cs typeface="Arial" panose="020B0604020202020204" pitchFamily="34" charset="0"/>
                  <a:sym typeface="Wingdings" panose="05000000000000000000" pitchFamily="2" charset="2"/>
                </a:rPr>
                <a:t></a:t>
              </a:r>
              <a:r>
                <a:rPr lang="en-US" sz="2000" dirty="0" smtClean="0">
                  <a:latin typeface="Arial" panose="020B0604020202020204" pitchFamily="34" charset="0"/>
                  <a:cs typeface="Arial" panose="020B0604020202020204" pitchFamily="34" charset="0"/>
                </a:rPr>
                <a:t>0,7v)</a:t>
              </a:r>
              <a:endParaRPr lang="en-US" sz="2000" dirty="0">
                <a:latin typeface="Arial" panose="020B0604020202020204" pitchFamily="34" charset="0"/>
                <a:cs typeface="Arial" panose="020B0604020202020204" pitchFamily="34" charset="0"/>
              </a:endParaRPr>
            </a:p>
          </p:txBody>
        </p:sp>
      </p:grpSp>
      <p:pic>
        <p:nvPicPr>
          <p:cNvPr id="3" name="Picture 2"/>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302791" y="1513141"/>
            <a:ext cx="4502523" cy="1919718"/>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08669" y="4578385"/>
            <a:ext cx="4705827" cy="2257476"/>
          </a:xfrm>
          <a:prstGeom prst="rect">
            <a:avLst/>
          </a:prstGeom>
        </p:spPr>
      </p:pic>
      <p:sp>
        <p:nvSpPr>
          <p:cNvPr id="7" name="TextBox 6"/>
          <p:cNvSpPr txBox="1"/>
          <p:nvPr/>
        </p:nvSpPr>
        <p:spPr>
          <a:xfrm>
            <a:off x="3290005" y="4911003"/>
            <a:ext cx="810033" cy="369332"/>
          </a:xfrm>
          <a:prstGeom prst="rect">
            <a:avLst/>
          </a:prstGeom>
          <a:solidFill>
            <a:schemeClr val="bg1"/>
          </a:solidFill>
        </p:spPr>
        <p:txBody>
          <a:bodyPr wrap="square" rtlCol="0">
            <a:spAutoFit/>
          </a:bodyPr>
          <a:lstStyle/>
          <a:p>
            <a:pPr algn="ctr"/>
            <a:r>
              <a:rPr lang="en-US" b="1" dirty="0" smtClean="0">
                <a:solidFill>
                  <a:srgbClr val="FF0000"/>
                </a:solidFill>
              </a:rPr>
              <a:t>NPN</a:t>
            </a:r>
            <a:endParaRPr lang="en-US" b="1" dirty="0">
              <a:solidFill>
                <a:srgbClr val="FF0000"/>
              </a:solidFill>
            </a:endParaRPr>
          </a:p>
        </p:txBody>
      </p:sp>
      <p:sp>
        <p:nvSpPr>
          <p:cNvPr id="27" name="TextBox 26"/>
          <p:cNvSpPr txBox="1"/>
          <p:nvPr/>
        </p:nvSpPr>
        <p:spPr>
          <a:xfrm>
            <a:off x="6066607" y="4882042"/>
            <a:ext cx="810033" cy="369332"/>
          </a:xfrm>
          <a:prstGeom prst="rect">
            <a:avLst/>
          </a:prstGeom>
          <a:solidFill>
            <a:schemeClr val="bg1"/>
          </a:solidFill>
        </p:spPr>
        <p:txBody>
          <a:bodyPr wrap="square" rtlCol="0">
            <a:spAutoFit/>
          </a:bodyPr>
          <a:lstStyle/>
          <a:p>
            <a:pPr algn="ctr"/>
            <a:r>
              <a:rPr lang="en-US" b="1" dirty="0" smtClean="0">
                <a:solidFill>
                  <a:srgbClr val="FF0000"/>
                </a:solidFill>
              </a:rPr>
              <a:t>PNP</a:t>
            </a:r>
            <a:endParaRPr lang="en-US" b="1" dirty="0">
              <a:solidFill>
                <a:srgbClr val="FF0000"/>
              </a:solidFill>
            </a:endParaRPr>
          </a:p>
        </p:txBody>
      </p:sp>
    </p:spTree>
    <p:extLst>
      <p:ext uri="{BB962C8B-B14F-4D97-AF65-F5344CB8AC3E}">
        <p14:creationId xmlns:p14="http://schemas.microsoft.com/office/powerpoint/2010/main" val="25816012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wipe(left)">
                                      <p:cBhvr>
                                        <p:cTn id="7" dur="500"/>
                                        <p:tgtEl>
                                          <p:spTgt spid="7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up)">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down)">
                                      <p:cBhvr>
                                        <p:cTn id="22" dur="500"/>
                                        <p:tgtEl>
                                          <p:spTgt spid="3"/>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down)">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left)">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wipe(down)">
                                      <p:cBhvr>
                                        <p:cTn id="35" dur="500"/>
                                        <p:tgtEl>
                                          <p:spTgt spid="19"/>
                                        </p:tgtEl>
                                      </p:cBhvr>
                                    </p:animEffect>
                                  </p:childTnLst>
                                </p:cTn>
                              </p:par>
                              <p:par>
                                <p:cTn id="36" presetID="22" presetClass="entr" presetSubtype="4" fill="hold" nodeType="with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wipe(down)">
                                      <p:cBhvr>
                                        <p:cTn id="38" dur="500"/>
                                        <p:tgtEl>
                                          <p:spTgt spid="20"/>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wipe(left)">
                                      <p:cBhvr>
                                        <p:cTn id="43" dur="500"/>
                                        <p:tgtEl>
                                          <p:spTgt spid="16"/>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wipe(down)">
                                      <p:cBhvr>
                                        <p:cTn id="48" dur="500"/>
                                        <p:tgtEl>
                                          <p:spTgt spid="11"/>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nodeType="clickEffect">
                                  <p:stCondLst>
                                    <p:cond delay="0"/>
                                  </p:stCondLst>
                                  <p:childTnLst>
                                    <p:set>
                                      <p:cBhvr>
                                        <p:cTn id="52" dur="1" fill="hold">
                                          <p:stCondLst>
                                            <p:cond delay="0"/>
                                          </p:stCondLst>
                                        </p:cTn>
                                        <p:tgtEl>
                                          <p:spTgt spid="5"/>
                                        </p:tgtEl>
                                        <p:attrNameLst>
                                          <p:attrName>style.visibility</p:attrName>
                                        </p:attrNameLst>
                                      </p:cBhvr>
                                      <p:to>
                                        <p:strVal val="visible"/>
                                      </p:to>
                                    </p:set>
                                    <p:animEffect transition="in" filter="wipe(down)">
                                      <p:cBhvr>
                                        <p:cTn id="53" dur="500"/>
                                        <p:tgtEl>
                                          <p:spTgt spid="5"/>
                                        </p:tgtEl>
                                      </p:cBhvr>
                                    </p:animEffect>
                                  </p:childTnLst>
                                </p:cTn>
                              </p:par>
                              <p:par>
                                <p:cTn id="54" presetID="22" presetClass="entr" presetSubtype="4" fill="hold" grpId="0" nodeType="withEffect">
                                  <p:stCondLst>
                                    <p:cond delay="0"/>
                                  </p:stCondLst>
                                  <p:childTnLst>
                                    <p:set>
                                      <p:cBhvr>
                                        <p:cTn id="55" dur="1" fill="hold">
                                          <p:stCondLst>
                                            <p:cond delay="0"/>
                                          </p:stCondLst>
                                        </p:cTn>
                                        <p:tgtEl>
                                          <p:spTgt spid="7"/>
                                        </p:tgtEl>
                                        <p:attrNameLst>
                                          <p:attrName>style.visibility</p:attrName>
                                        </p:attrNameLst>
                                      </p:cBhvr>
                                      <p:to>
                                        <p:strVal val="visible"/>
                                      </p:to>
                                    </p:set>
                                    <p:animEffect transition="in" filter="wipe(down)">
                                      <p:cBhvr>
                                        <p:cTn id="56" dur="500"/>
                                        <p:tgtEl>
                                          <p:spTgt spid="7"/>
                                        </p:tgtEl>
                                      </p:cBhvr>
                                    </p:animEffect>
                                  </p:childTnLst>
                                </p:cTn>
                              </p:par>
                              <p:par>
                                <p:cTn id="57" presetID="22" presetClass="entr" presetSubtype="4" fill="hold" grpId="0" nodeType="withEffect">
                                  <p:stCondLst>
                                    <p:cond delay="0"/>
                                  </p:stCondLst>
                                  <p:childTnLst>
                                    <p:set>
                                      <p:cBhvr>
                                        <p:cTn id="58" dur="1" fill="hold">
                                          <p:stCondLst>
                                            <p:cond delay="0"/>
                                          </p:stCondLst>
                                        </p:cTn>
                                        <p:tgtEl>
                                          <p:spTgt spid="27"/>
                                        </p:tgtEl>
                                        <p:attrNameLst>
                                          <p:attrName>style.visibility</p:attrName>
                                        </p:attrNameLst>
                                      </p:cBhvr>
                                      <p:to>
                                        <p:strVal val="visible"/>
                                      </p:to>
                                    </p:set>
                                    <p:animEffect transition="in" filter="wipe(down)">
                                      <p:cBhvr>
                                        <p:cTn id="59" dur="500"/>
                                        <p:tgtEl>
                                          <p:spTgt spid="27"/>
                                        </p:tgtEl>
                                      </p:cBhvr>
                                    </p:animEffect>
                                  </p:childTnLst>
                                </p:cTn>
                              </p:par>
                              <p:par>
                                <p:cTn id="60" presetID="22" presetClass="entr" presetSubtype="4" fill="hold" nodeType="withEffect">
                                  <p:stCondLst>
                                    <p:cond delay="0"/>
                                  </p:stCondLst>
                                  <p:childTnLst>
                                    <p:set>
                                      <p:cBhvr>
                                        <p:cTn id="61" dur="1" fill="hold">
                                          <p:stCondLst>
                                            <p:cond delay="0"/>
                                          </p:stCondLst>
                                        </p:cTn>
                                        <p:tgtEl>
                                          <p:spTgt spid="6"/>
                                        </p:tgtEl>
                                        <p:attrNameLst>
                                          <p:attrName>style.visibility</p:attrName>
                                        </p:attrNameLst>
                                      </p:cBhvr>
                                      <p:to>
                                        <p:strVal val="visible"/>
                                      </p:to>
                                    </p:set>
                                    <p:animEffect transition="in" filter="wipe(down)">
                                      <p:cBhvr>
                                        <p:cTn id="6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5" grpId="0"/>
      <p:bldP spid="73" grpId="0"/>
      <p:bldP spid="7" grpId="0" animBg="1"/>
      <p:bldP spid="2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781564490"/>
              </p:ext>
            </p:extLst>
          </p:nvPr>
        </p:nvGraphicFramePr>
        <p:xfrm>
          <a:off x="481263" y="1551479"/>
          <a:ext cx="11297653" cy="5210268"/>
        </p:xfrm>
        <a:graphic>
          <a:graphicData uri="http://schemas.openxmlformats.org/drawingml/2006/table">
            <a:tbl>
              <a:tblPr/>
              <a:tblGrid>
                <a:gridCol w="1744579">
                  <a:extLst>
                    <a:ext uri="{9D8B030D-6E8A-4147-A177-3AD203B41FA5}">
                      <a16:colId xmlns:a16="http://schemas.microsoft.com/office/drawing/2014/main" val="4010360432"/>
                    </a:ext>
                  </a:extLst>
                </a:gridCol>
                <a:gridCol w="2213811">
                  <a:extLst>
                    <a:ext uri="{9D8B030D-6E8A-4147-A177-3AD203B41FA5}">
                      <a16:colId xmlns:a16="http://schemas.microsoft.com/office/drawing/2014/main" val="3407442227"/>
                    </a:ext>
                  </a:extLst>
                </a:gridCol>
                <a:gridCol w="2045368">
                  <a:extLst>
                    <a:ext uri="{9D8B030D-6E8A-4147-A177-3AD203B41FA5}">
                      <a16:colId xmlns:a16="http://schemas.microsoft.com/office/drawing/2014/main" val="2358217329"/>
                    </a:ext>
                  </a:extLst>
                </a:gridCol>
                <a:gridCol w="5293895">
                  <a:extLst>
                    <a:ext uri="{9D8B030D-6E8A-4147-A177-3AD203B41FA5}">
                      <a16:colId xmlns:a16="http://schemas.microsoft.com/office/drawing/2014/main" val="2952331918"/>
                    </a:ext>
                  </a:extLst>
                </a:gridCol>
              </a:tblGrid>
              <a:tr h="500943">
                <a:tc rowSpan="2">
                  <a:txBody>
                    <a:bodyPr/>
                    <a:lstStyle/>
                    <a:p>
                      <a:pPr algn="ctr">
                        <a:lnSpc>
                          <a:spcPct val="100000"/>
                        </a:lnSpc>
                        <a:spcBef>
                          <a:spcPts val="600"/>
                        </a:spcBef>
                        <a:spcAft>
                          <a:spcPts val="0"/>
                        </a:spcAft>
                        <a:tabLst>
                          <a:tab pos="2610485" algn="l"/>
                        </a:tabLst>
                      </a:pPr>
                      <a:r>
                        <a:rPr lang="en-US" sz="2000" b="1" dirty="0">
                          <a:effectLst/>
                          <a:latin typeface="Arial" panose="020B0604020202020204" pitchFamily="34" charset="0"/>
                          <a:ea typeface="Times New Roman" panose="02020603050405020304" pitchFamily="18" charset="0"/>
                          <a:cs typeface="Arial" panose="020B0604020202020204" pitchFamily="34" charset="0"/>
                        </a:rPr>
                        <a:t>Loại Transistor</a:t>
                      </a: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54734" marR="547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lnSpc>
                          <a:spcPct val="100000"/>
                        </a:lnSpc>
                        <a:spcBef>
                          <a:spcPts val="600"/>
                        </a:spcBef>
                        <a:spcAft>
                          <a:spcPts val="0"/>
                        </a:spcAft>
                        <a:tabLst>
                          <a:tab pos="2610485" algn="l"/>
                        </a:tabLst>
                      </a:pPr>
                      <a:r>
                        <a:rPr lang="en-US" sz="2000" b="1" dirty="0">
                          <a:effectLst/>
                          <a:latin typeface="Arial" panose="020B0604020202020204" pitchFamily="34" charset="0"/>
                          <a:ea typeface="Times New Roman" panose="02020603050405020304" pitchFamily="18" charset="0"/>
                          <a:cs typeface="Arial" panose="020B0604020202020204" pitchFamily="34" charset="0"/>
                        </a:rPr>
                        <a:t>Hình dạng</a:t>
                      </a: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54734" marR="547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rowSpan="2">
                  <a:txBody>
                    <a:bodyPr/>
                    <a:lstStyle/>
                    <a:p>
                      <a:pPr algn="ctr">
                        <a:lnSpc>
                          <a:spcPct val="100000"/>
                        </a:lnSpc>
                        <a:spcBef>
                          <a:spcPts val="600"/>
                        </a:spcBef>
                        <a:spcAft>
                          <a:spcPts val="0"/>
                        </a:spcAft>
                        <a:tabLst>
                          <a:tab pos="2610485" algn="l"/>
                        </a:tabLst>
                      </a:pPr>
                      <a:endParaRPr lang="en-US" sz="2000" b="1" dirty="0" smtClean="0">
                        <a:effectLst/>
                        <a:latin typeface="Arial" panose="020B0604020202020204" pitchFamily="34" charset="0"/>
                        <a:ea typeface="Times New Roman" panose="02020603050405020304" pitchFamily="18" charset="0"/>
                        <a:cs typeface="Arial" panose="020B0604020202020204" pitchFamily="34" charset="0"/>
                      </a:endParaRPr>
                    </a:p>
                    <a:p>
                      <a:pPr algn="ctr">
                        <a:lnSpc>
                          <a:spcPct val="100000"/>
                        </a:lnSpc>
                        <a:spcBef>
                          <a:spcPts val="600"/>
                        </a:spcBef>
                        <a:spcAft>
                          <a:spcPts val="0"/>
                        </a:spcAft>
                        <a:tabLst>
                          <a:tab pos="2610485" algn="l"/>
                        </a:tabLst>
                      </a:pPr>
                      <a:r>
                        <a:rPr lang="en-US" sz="2000" b="1" dirty="0" smtClean="0">
                          <a:effectLst/>
                          <a:latin typeface="Arial" panose="020B0604020202020204" pitchFamily="34" charset="0"/>
                          <a:ea typeface="Times New Roman" panose="02020603050405020304" pitchFamily="18" charset="0"/>
                          <a:cs typeface="Arial" panose="020B0604020202020204" pitchFamily="34" charset="0"/>
                        </a:rPr>
                        <a:t>Ví </a:t>
                      </a:r>
                      <a:r>
                        <a:rPr lang="en-US" sz="2000" b="1" dirty="0">
                          <a:effectLst/>
                          <a:latin typeface="Arial" panose="020B0604020202020204" pitchFamily="34" charset="0"/>
                          <a:ea typeface="Times New Roman" panose="02020603050405020304" pitchFamily="18" charset="0"/>
                          <a:cs typeface="Arial" panose="020B0604020202020204" pitchFamily="34" charset="0"/>
                        </a:rPr>
                        <a:t>dụ:</a:t>
                      </a:r>
                      <a:endParaRPr lang="en-US" sz="2000" dirty="0">
                        <a:effectLst/>
                        <a:latin typeface="Arial" panose="020B0604020202020204" pitchFamily="34" charset="0"/>
                        <a:ea typeface="Calibri" panose="020F0502020204030204" pitchFamily="34" charset="0"/>
                        <a:cs typeface="Arial" panose="020B0604020202020204" pitchFamily="34" charset="0"/>
                      </a:endParaRPr>
                    </a:p>
                    <a:p>
                      <a:pPr marL="91440" algn="just">
                        <a:lnSpc>
                          <a:spcPct val="100000"/>
                        </a:lnSpc>
                        <a:spcBef>
                          <a:spcPts val="600"/>
                        </a:spcBef>
                        <a:spcAft>
                          <a:spcPts val="0"/>
                        </a:spcAft>
                        <a:tabLst>
                          <a:tab pos="2610485" algn="l"/>
                        </a:tabLst>
                      </a:pPr>
                      <a:r>
                        <a:rPr lang="en-US" sz="1800" b="1" dirty="0">
                          <a:effectLst/>
                          <a:latin typeface="Arial" panose="020B0604020202020204" pitchFamily="34" charset="0"/>
                          <a:ea typeface="Times New Roman" panose="02020603050405020304" pitchFamily="18" charset="0"/>
                          <a:cs typeface="Arial" panose="020B0604020202020204" pitchFamily="34" charset="0"/>
                        </a:rPr>
                        <a:t>(chọn 2 linh kiện transistor đúng </a:t>
                      </a:r>
                      <a:r>
                        <a:rPr lang="en-US" sz="1800" b="1" dirty="0" smtClean="0">
                          <a:effectLst/>
                          <a:latin typeface="Arial" panose="020B0604020202020204" pitchFamily="34" charset="0"/>
                          <a:ea typeface="Times New Roman" panose="02020603050405020304" pitchFamily="18" charset="0"/>
                          <a:cs typeface="Arial" panose="020B0604020202020204" pitchFamily="34" charset="0"/>
                        </a:rPr>
                        <a:t>loại</a:t>
                      </a:r>
                      <a:r>
                        <a:rPr lang="vi-VN" sz="1800" b="1" baseline="0" dirty="0" smtClean="0">
                          <a:effectLst/>
                          <a:latin typeface="Arial" panose="020B0604020202020204" pitchFamily="34" charset="0"/>
                          <a:ea typeface="Times New Roman" panose="02020603050405020304" pitchFamily="18" charset="0"/>
                          <a:cs typeface="Arial" panose="020B0604020202020204" pitchFamily="34" charset="0"/>
                        </a:rPr>
                        <a:t> và cho biết </a:t>
                      </a:r>
                      <a:r>
                        <a:rPr lang="en-US" sz="1800" b="1" dirty="0" smtClean="0">
                          <a:effectLst/>
                          <a:latin typeface="Arial" panose="020B0604020202020204" pitchFamily="34" charset="0"/>
                          <a:ea typeface="Times New Roman" panose="02020603050405020304" pitchFamily="18" charset="0"/>
                          <a:cs typeface="Arial" panose="020B0604020202020204" pitchFamily="34" charset="0"/>
                        </a:rPr>
                        <a:t>các </a:t>
                      </a:r>
                      <a:r>
                        <a:rPr lang="en-US" sz="1800" b="1" dirty="0">
                          <a:effectLst/>
                          <a:latin typeface="Arial" panose="020B0604020202020204" pitchFamily="34" charset="0"/>
                          <a:ea typeface="Times New Roman" panose="02020603050405020304" pitchFamily="18" charset="0"/>
                          <a:cs typeface="Arial" panose="020B0604020202020204" pitchFamily="34" charset="0"/>
                        </a:rPr>
                        <a:t>thông số trên thân transistor) </a:t>
                      </a:r>
                      <a:endParaRPr lang="en-US" sz="1800" dirty="0">
                        <a:effectLst/>
                        <a:latin typeface="Arial" panose="020B0604020202020204" pitchFamily="34" charset="0"/>
                        <a:ea typeface="Calibri" panose="020F0502020204030204" pitchFamily="34" charset="0"/>
                        <a:cs typeface="Arial" panose="020B0604020202020204" pitchFamily="34" charset="0"/>
                      </a:endParaRPr>
                    </a:p>
                  </a:txBody>
                  <a:tcPr marL="54734" marR="547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16348206"/>
                  </a:ext>
                </a:extLst>
              </a:tr>
              <a:tr h="1377728">
                <a:tc vMerge="1">
                  <a:txBody>
                    <a:bodyPr/>
                    <a:lstStyle/>
                    <a:p>
                      <a:endParaRPr lang="en-US"/>
                    </a:p>
                  </a:txBody>
                  <a:tcPr/>
                </a:tc>
                <a:tc>
                  <a:txBody>
                    <a:bodyPr/>
                    <a:lstStyle/>
                    <a:p>
                      <a:pPr algn="ctr">
                        <a:lnSpc>
                          <a:spcPct val="100000"/>
                        </a:lnSpc>
                        <a:spcBef>
                          <a:spcPts val="600"/>
                        </a:spcBef>
                        <a:spcAft>
                          <a:spcPts val="0"/>
                        </a:spcAft>
                        <a:tabLst>
                          <a:tab pos="2610485" algn="l"/>
                        </a:tabLst>
                      </a:pPr>
                      <a:r>
                        <a:rPr lang="en-US" sz="2000" b="1" dirty="0">
                          <a:effectLst/>
                          <a:latin typeface="Arial" panose="020B0604020202020204" pitchFamily="34" charset="0"/>
                          <a:ea typeface="Times New Roman" panose="02020603050405020304" pitchFamily="18" charset="0"/>
                          <a:cs typeface="Arial" panose="020B0604020202020204" pitchFamily="34" charset="0"/>
                        </a:rPr>
                        <a:t>Cấu tạo</a:t>
                      </a: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54734" marR="547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600"/>
                        </a:spcBef>
                        <a:spcAft>
                          <a:spcPts val="0"/>
                        </a:spcAft>
                        <a:tabLst>
                          <a:tab pos="2610485" algn="l"/>
                        </a:tabLst>
                      </a:pPr>
                      <a:r>
                        <a:rPr lang="en-US" sz="2000" b="1" dirty="0">
                          <a:effectLst/>
                          <a:latin typeface="Arial" panose="020B0604020202020204" pitchFamily="34" charset="0"/>
                          <a:ea typeface="Times New Roman" panose="02020603050405020304" pitchFamily="18" charset="0"/>
                          <a:cs typeface="Arial" panose="020B0604020202020204" pitchFamily="34" charset="0"/>
                        </a:rPr>
                        <a:t>Ký hiệu</a:t>
                      </a: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54734" marR="547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val="2255798091"/>
                  </a:ext>
                </a:extLst>
              </a:tr>
              <a:tr h="1746527">
                <a:tc>
                  <a:txBody>
                    <a:bodyPr/>
                    <a:lstStyle/>
                    <a:p>
                      <a:pPr algn="just">
                        <a:lnSpc>
                          <a:spcPts val="1600"/>
                        </a:lnSpc>
                        <a:spcBef>
                          <a:spcPts val="600"/>
                        </a:spcBef>
                        <a:spcAft>
                          <a:spcPts val="600"/>
                        </a:spcAft>
                        <a:tabLst>
                          <a:tab pos="2610485" algn="l"/>
                        </a:tabLst>
                      </a:pPr>
                      <a:r>
                        <a:rPr lang="en-US" sz="2000" b="1" dirty="0">
                          <a:effectLst/>
                          <a:latin typeface="Arial" panose="020B0604020202020204" pitchFamily="34" charset="0"/>
                          <a:ea typeface="Times New Roman" panose="02020603050405020304" pitchFamily="18" charset="0"/>
                          <a:cs typeface="Arial" panose="020B0604020202020204" pitchFamily="34" charset="0"/>
                        </a:rPr>
                        <a:t> </a:t>
                      </a:r>
                      <a:endParaRPr lang="en-US" sz="2000" b="1" dirty="0" smtClean="0">
                        <a:effectLst/>
                        <a:latin typeface="Arial" panose="020B0604020202020204" pitchFamily="34" charset="0"/>
                        <a:ea typeface="Times New Roman" panose="02020603050405020304" pitchFamily="18" charset="0"/>
                        <a:cs typeface="Arial" panose="020B0604020202020204" pitchFamily="34" charset="0"/>
                      </a:endParaRPr>
                    </a:p>
                    <a:p>
                      <a:pPr algn="ctr">
                        <a:lnSpc>
                          <a:spcPts val="1600"/>
                        </a:lnSpc>
                        <a:spcBef>
                          <a:spcPts val="600"/>
                        </a:spcBef>
                        <a:spcAft>
                          <a:spcPts val="600"/>
                        </a:spcAft>
                        <a:tabLst>
                          <a:tab pos="2610485" algn="l"/>
                        </a:tabLst>
                      </a:pPr>
                      <a:r>
                        <a:rPr lang="en-US" sz="2000" b="1" dirty="0" smtClean="0">
                          <a:solidFill>
                            <a:srgbClr val="FF0000"/>
                          </a:solidFill>
                          <a:effectLst/>
                          <a:latin typeface="Arial" panose="020B0604020202020204" pitchFamily="34" charset="0"/>
                          <a:ea typeface="Times New Roman" panose="02020603050405020304" pitchFamily="18" charset="0"/>
                          <a:cs typeface="Arial" panose="020B0604020202020204" pitchFamily="34" charset="0"/>
                        </a:rPr>
                        <a:t>NPN</a:t>
                      </a:r>
                      <a:endParaRPr lang="en-US" sz="2000"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a:txBody>
                  <a:tcPr marL="54734" marR="547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600"/>
                        </a:lnSpc>
                        <a:spcBef>
                          <a:spcPts val="600"/>
                        </a:spcBef>
                        <a:spcAft>
                          <a:spcPts val="600"/>
                        </a:spcAft>
                        <a:tabLst>
                          <a:tab pos="2610485" algn="l"/>
                        </a:tabLst>
                      </a:pPr>
                      <a:r>
                        <a:rPr lang="en-US" sz="2000" b="1" dirty="0">
                          <a:effectLst/>
                          <a:latin typeface="Arial" panose="020B0604020202020204" pitchFamily="34" charset="0"/>
                          <a:ea typeface="Times New Roman" panose="02020603050405020304" pitchFamily="18" charset="0"/>
                          <a:cs typeface="Arial" panose="020B0604020202020204" pitchFamily="34" charset="0"/>
                        </a:rPr>
                        <a:t> </a:t>
                      </a: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54734" marR="547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600"/>
                        </a:lnSpc>
                        <a:spcBef>
                          <a:spcPts val="600"/>
                        </a:spcBef>
                        <a:spcAft>
                          <a:spcPts val="600"/>
                        </a:spcAft>
                        <a:tabLst>
                          <a:tab pos="2610485" algn="l"/>
                        </a:tabLst>
                      </a:pPr>
                      <a:r>
                        <a:rPr lang="en-US" sz="2000" b="1" dirty="0">
                          <a:effectLst/>
                          <a:latin typeface="Arial" panose="020B0604020202020204" pitchFamily="34" charset="0"/>
                          <a:ea typeface="Times New Roman" panose="02020603050405020304" pitchFamily="18" charset="0"/>
                          <a:cs typeface="Arial" panose="020B0604020202020204" pitchFamily="34" charset="0"/>
                        </a:rPr>
                        <a:t> </a:t>
                      </a: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54734" marR="547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600"/>
                        </a:lnSpc>
                        <a:spcBef>
                          <a:spcPts val="600"/>
                        </a:spcBef>
                        <a:spcAft>
                          <a:spcPts val="600"/>
                        </a:spcAft>
                        <a:tabLst>
                          <a:tab pos="2610485" algn="l"/>
                        </a:tabLst>
                      </a:pPr>
                      <a:r>
                        <a:rPr lang="en-US" sz="2000" b="1" dirty="0">
                          <a:effectLst/>
                          <a:latin typeface="Arial" panose="020B0604020202020204" pitchFamily="34" charset="0"/>
                          <a:ea typeface="Times New Roman" panose="02020603050405020304" pitchFamily="18" charset="0"/>
                          <a:cs typeface="Arial" panose="020B0604020202020204" pitchFamily="34" charset="0"/>
                        </a:rPr>
                        <a:t> </a:t>
                      </a: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54734" marR="547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84673807"/>
                  </a:ext>
                </a:extLst>
              </a:tr>
              <a:tr h="1585070">
                <a:tc>
                  <a:txBody>
                    <a:bodyPr/>
                    <a:lstStyle/>
                    <a:p>
                      <a:pPr algn="ctr">
                        <a:lnSpc>
                          <a:spcPts val="1600"/>
                        </a:lnSpc>
                        <a:spcBef>
                          <a:spcPts val="600"/>
                        </a:spcBef>
                        <a:spcAft>
                          <a:spcPts val="600"/>
                        </a:spcAft>
                        <a:tabLst>
                          <a:tab pos="2610485" algn="l"/>
                        </a:tabLst>
                      </a:pPr>
                      <a:r>
                        <a:rPr lang="en-US" sz="20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b="1" dirty="0" smtClean="0">
                          <a:solidFill>
                            <a:srgbClr val="FF0000"/>
                          </a:solidFill>
                          <a:effectLst/>
                          <a:latin typeface="Arial" panose="020B0604020202020204" pitchFamily="34" charset="0"/>
                          <a:ea typeface="Times New Roman" panose="02020603050405020304" pitchFamily="18" charset="0"/>
                          <a:cs typeface="Arial" panose="020B0604020202020204" pitchFamily="34" charset="0"/>
                        </a:rPr>
                        <a:t>PNP</a:t>
                      </a:r>
                      <a:endParaRPr lang="en-US" sz="2000"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a:txBody>
                  <a:tcPr marL="54734" marR="547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600"/>
                        </a:lnSpc>
                        <a:spcBef>
                          <a:spcPts val="600"/>
                        </a:spcBef>
                        <a:spcAft>
                          <a:spcPts val="600"/>
                        </a:spcAft>
                        <a:tabLst>
                          <a:tab pos="2610485" algn="l"/>
                        </a:tabLst>
                      </a:pPr>
                      <a:r>
                        <a:rPr lang="en-US" sz="2000" b="1" dirty="0">
                          <a:effectLst/>
                          <a:latin typeface="Arial" panose="020B0604020202020204" pitchFamily="34" charset="0"/>
                          <a:ea typeface="Times New Roman" panose="02020603050405020304" pitchFamily="18" charset="0"/>
                          <a:cs typeface="Arial" panose="020B0604020202020204" pitchFamily="34" charset="0"/>
                        </a:rPr>
                        <a:t> </a:t>
                      </a: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54734" marR="547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600"/>
                        </a:lnSpc>
                        <a:spcBef>
                          <a:spcPts val="600"/>
                        </a:spcBef>
                        <a:spcAft>
                          <a:spcPts val="600"/>
                        </a:spcAft>
                        <a:tabLst>
                          <a:tab pos="2610485" algn="l"/>
                        </a:tabLst>
                      </a:pPr>
                      <a:r>
                        <a:rPr lang="en-US" sz="2000" b="1" dirty="0">
                          <a:effectLst/>
                          <a:latin typeface="Arial" panose="020B0604020202020204" pitchFamily="34" charset="0"/>
                          <a:ea typeface="Times New Roman" panose="02020603050405020304" pitchFamily="18" charset="0"/>
                          <a:cs typeface="Arial" panose="020B0604020202020204" pitchFamily="34" charset="0"/>
                        </a:rPr>
                        <a:t> </a:t>
                      </a: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54734" marR="547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600"/>
                        </a:lnSpc>
                        <a:spcBef>
                          <a:spcPts val="600"/>
                        </a:spcBef>
                        <a:spcAft>
                          <a:spcPts val="600"/>
                        </a:spcAft>
                        <a:tabLst>
                          <a:tab pos="2610485" algn="l"/>
                        </a:tabLst>
                      </a:pPr>
                      <a:r>
                        <a:rPr lang="en-US" sz="2000" b="1" dirty="0">
                          <a:effectLst/>
                          <a:latin typeface="Arial" panose="020B0604020202020204" pitchFamily="34" charset="0"/>
                          <a:ea typeface="Times New Roman" panose="02020603050405020304" pitchFamily="18" charset="0"/>
                          <a:cs typeface="Arial" panose="020B0604020202020204" pitchFamily="34" charset="0"/>
                        </a:rPr>
                        <a:t> </a:t>
                      </a: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54734" marR="547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35485255"/>
                  </a:ext>
                </a:extLst>
              </a:tr>
            </a:tbl>
          </a:graphicData>
        </a:graphic>
      </p:graphicFrame>
      <p:sp>
        <p:nvSpPr>
          <p:cNvPr id="11" name="Title 1">
            <a:extLst>
              <a:ext uri="{FF2B5EF4-FFF2-40B4-BE49-F238E27FC236}">
                <a16:creationId xmlns:a16="http://schemas.microsoft.com/office/drawing/2014/main" id="{E03153B1-056F-9FA1-F4F8-D9A0FC0B3C1B}"/>
              </a:ext>
            </a:extLst>
          </p:cNvPr>
          <p:cNvSpPr>
            <a:spLocks noGrp="1"/>
          </p:cNvSpPr>
          <p:nvPr>
            <p:ph type="title"/>
          </p:nvPr>
        </p:nvSpPr>
        <p:spPr>
          <a:xfrm>
            <a:off x="113013" y="90187"/>
            <a:ext cx="10515600" cy="759832"/>
          </a:xfrm>
        </p:spPr>
        <p:txBody>
          <a:bodyPr>
            <a:normAutofit/>
          </a:bodyPr>
          <a:lstStyle/>
          <a:p>
            <a:r>
              <a:rPr lang="vi-VN" sz="4000" b="1" dirty="0" smtClean="0">
                <a:solidFill>
                  <a:schemeClr val="accent2"/>
                </a:solidFill>
                <a:latin typeface="+mn-lt"/>
                <a:cs typeface="Arial" panose="020B0604020202020204" pitchFamily="34" charset="0"/>
              </a:rPr>
              <a:t>II</a:t>
            </a:r>
            <a:r>
              <a:rPr lang="en-US" sz="4000" b="1" dirty="0" smtClean="0">
                <a:solidFill>
                  <a:schemeClr val="accent2"/>
                </a:solidFill>
                <a:latin typeface="+mn-lt"/>
                <a:cs typeface="Arial" panose="020B0604020202020204" pitchFamily="34" charset="0"/>
              </a:rPr>
              <a:t>- </a:t>
            </a:r>
            <a:r>
              <a:rPr lang="vi-VN" sz="4000" b="1" dirty="0" smtClean="0">
                <a:solidFill>
                  <a:schemeClr val="accent2"/>
                </a:solidFill>
                <a:latin typeface="+mn-lt"/>
                <a:cs typeface="Arial" panose="020B0604020202020204" pitchFamily="34" charset="0"/>
              </a:rPr>
              <a:t>TRANSISTOR LƯỠNG CỰC </a:t>
            </a:r>
            <a:endParaRPr lang="en-US" sz="4000" b="1" dirty="0">
              <a:solidFill>
                <a:schemeClr val="accent2"/>
              </a:solidFill>
              <a:latin typeface="+mn-lt"/>
              <a:cs typeface="Arial" panose="020B0604020202020204" pitchFamily="34" charset="0"/>
            </a:endParaRPr>
          </a:p>
        </p:txBody>
      </p:sp>
      <p:sp>
        <p:nvSpPr>
          <p:cNvPr id="12" name="TextBox 11"/>
          <p:cNvSpPr txBox="1"/>
          <p:nvPr/>
        </p:nvSpPr>
        <p:spPr>
          <a:xfrm>
            <a:off x="188302" y="753309"/>
            <a:ext cx="8715066" cy="523220"/>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2</a:t>
            </a:r>
            <a:r>
              <a:rPr lang="en-US" sz="2800" b="1" dirty="0" smtClean="0">
                <a:latin typeface="Arial" panose="020B0604020202020204" pitchFamily="34" charset="0"/>
                <a:cs typeface="Arial" panose="020B0604020202020204" pitchFamily="34" charset="0"/>
              </a:rPr>
              <a:t>. Hình dạng và ký hiệu của transistor lưỡng cực</a:t>
            </a:r>
            <a:endParaRPr lang="en-US" sz="2800" b="1" dirty="0">
              <a:latin typeface="Arial" panose="020B0604020202020204" pitchFamily="34" charset="0"/>
              <a:cs typeface="Arial" panose="020B0604020202020204" pitchFamily="34" charset="0"/>
            </a:endParaRPr>
          </a:p>
        </p:txBody>
      </p:sp>
      <p:pic>
        <p:nvPicPr>
          <p:cNvPr id="13" name="Picture 12"/>
          <p:cNvPicPr>
            <a:picLocks noChangeAspect="1"/>
          </p:cNvPicPr>
          <p:nvPr/>
        </p:nvPicPr>
        <p:blipFill rotWithShape="1">
          <a:blip r:embed="rId2"/>
          <a:srcRect l="16146" r="9733" b="14575"/>
          <a:stretch/>
        </p:blipFill>
        <p:spPr>
          <a:xfrm>
            <a:off x="2425235" y="3629075"/>
            <a:ext cx="1746160" cy="1193777"/>
          </a:xfrm>
          <a:prstGeom prst="rect">
            <a:avLst/>
          </a:prstGeom>
        </p:spPr>
      </p:pic>
      <p:pic>
        <p:nvPicPr>
          <p:cNvPr id="14" name="Picture 13"/>
          <p:cNvPicPr>
            <a:picLocks noChangeAspect="1"/>
          </p:cNvPicPr>
          <p:nvPr/>
        </p:nvPicPr>
        <p:blipFill rotWithShape="1">
          <a:blip r:embed="rId3"/>
          <a:srcRect t="15537" r="5730" b="8755"/>
          <a:stretch/>
        </p:blipFill>
        <p:spPr>
          <a:xfrm>
            <a:off x="2566792" y="5258961"/>
            <a:ext cx="1604603" cy="1280915"/>
          </a:xfrm>
          <a:prstGeom prst="rect">
            <a:avLst/>
          </a:prstGeom>
        </p:spPr>
      </p:pic>
      <p:pic>
        <p:nvPicPr>
          <p:cNvPr id="16" name="Picture 15"/>
          <p:cNvPicPr/>
          <p:nvPr/>
        </p:nvPicPr>
        <p:blipFill rotWithShape="1">
          <a:blip r:embed="rId4"/>
          <a:srcRect l="9587" t="5095" r="28768" b="43313"/>
          <a:stretch/>
        </p:blipFill>
        <p:spPr bwMode="auto">
          <a:xfrm>
            <a:off x="4921292" y="3617870"/>
            <a:ext cx="1309126" cy="1032665"/>
          </a:xfrm>
          <a:prstGeom prst="rect">
            <a:avLst/>
          </a:prstGeom>
          <a:ln>
            <a:noFill/>
          </a:ln>
          <a:extLst>
            <a:ext uri="{53640926-AAD7-44D8-BBD7-CCE9431645EC}">
              <a14:shadowObscured xmlns:a14="http://schemas.microsoft.com/office/drawing/2010/main"/>
            </a:ext>
          </a:extLst>
        </p:spPr>
      </p:pic>
      <p:pic>
        <p:nvPicPr>
          <p:cNvPr id="17" name="Picture 16"/>
          <p:cNvPicPr/>
          <p:nvPr/>
        </p:nvPicPr>
        <p:blipFill rotWithShape="1">
          <a:blip r:embed="rId5"/>
          <a:srcRect l="14207" t="11679" r="37159" b="29197"/>
          <a:stretch/>
        </p:blipFill>
        <p:spPr bwMode="auto">
          <a:xfrm>
            <a:off x="4655441" y="5397705"/>
            <a:ext cx="1431756" cy="1233112"/>
          </a:xfrm>
          <a:prstGeom prst="rect">
            <a:avLst/>
          </a:prstGeom>
          <a:ln>
            <a:noFill/>
          </a:ln>
          <a:extLst>
            <a:ext uri="{53640926-AAD7-44D8-BBD7-CCE9431645EC}">
              <a14:shadowObscured xmlns:a14="http://schemas.microsoft.com/office/drawing/2010/main"/>
            </a:ext>
          </a:extLst>
        </p:spPr>
      </p:pic>
      <p:pic>
        <p:nvPicPr>
          <p:cNvPr id="18" name="Picture 17"/>
          <p:cNvPicPr/>
          <p:nvPr/>
        </p:nvPicPr>
        <p:blipFill>
          <a:blip r:embed="rId6"/>
          <a:stretch>
            <a:fillRect/>
          </a:stretch>
        </p:blipFill>
        <p:spPr>
          <a:xfrm>
            <a:off x="6619349" y="3499413"/>
            <a:ext cx="1236746" cy="1537679"/>
          </a:xfrm>
          <a:prstGeom prst="rect">
            <a:avLst/>
          </a:prstGeom>
        </p:spPr>
      </p:pic>
      <p:sp>
        <p:nvSpPr>
          <p:cNvPr id="4" name="TextBox 3"/>
          <p:cNvSpPr txBox="1"/>
          <p:nvPr/>
        </p:nvSpPr>
        <p:spPr>
          <a:xfrm>
            <a:off x="7856095" y="3499413"/>
            <a:ext cx="3778441" cy="1323439"/>
          </a:xfrm>
          <a:prstGeom prst="rect">
            <a:avLst/>
          </a:prstGeom>
          <a:noFill/>
        </p:spPr>
        <p:txBody>
          <a:bodyPr wrap="square" rtlCol="0">
            <a:spAutoFit/>
          </a:bodyPr>
          <a:lstStyle/>
          <a:p>
            <a:pPr algn="just"/>
            <a:r>
              <a:rPr lang="en-US" sz="2000" b="1" dirty="0" smtClean="0">
                <a:latin typeface="Arial" panose="020B0604020202020204" pitchFamily="34" charset="0"/>
                <a:cs typeface="Arial" panose="020B0604020202020204" pitchFamily="34" charset="0"/>
              </a:rPr>
              <a:t>S</a:t>
            </a:r>
            <a:r>
              <a:rPr lang="en-US" sz="2000" b="1" baseline="-25000" dirty="0" smtClean="0">
                <a:latin typeface="Arial" panose="020B0604020202020204" pitchFamily="34" charset="0"/>
                <a:cs typeface="Arial" panose="020B0604020202020204" pitchFamily="34" charset="0"/>
              </a:rPr>
              <a:t>8050</a:t>
            </a:r>
            <a:r>
              <a:rPr lang="en-US" sz="2000" b="1" dirty="0" smtClean="0">
                <a:latin typeface="Arial" panose="020B0604020202020204" pitchFamily="34" charset="0"/>
                <a:cs typeface="Arial" panose="020B0604020202020204" pitchFamily="34" charset="0"/>
              </a:rPr>
              <a:t>: </a:t>
            </a:r>
            <a:r>
              <a:rPr lang="en-US" sz="2000" dirty="0" smtClean="0">
                <a:latin typeface="Arial" panose="020B0604020202020204" pitchFamily="34" charset="0"/>
                <a:cs typeface="Arial" panose="020B0604020202020204" pitchFamily="34" charset="0"/>
              </a:rPr>
              <a:t>Số hiệu của transistor</a:t>
            </a:r>
          </a:p>
          <a:p>
            <a:pPr algn="just"/>
            <a:r>
              <a:rPr lang="en-US" sz="2000" b="1" dirty="0" smtClean="0">
                <a:latin typeface="Arial" panose="020B0604020202020204" pitchFamily="34" charset="0"/>
                <a:cs typeface="Arial" panose="020B0604020202020204" pitchFamily="34" charset="0"/>
              </a:rPr>
              <a:t>D</a:t>
            </a:r>
            <a:r>
              <a:rPr lang="en-US" sz="2000" b="1" baseline="-25000" dirty="0" smtClean="0">
                <a:latin typeface="Arial" panose="020B0604020202020204" pitchFamily="34" charset="0"/>
                <a:cs typeface="Arial" panose="020B0604020202020204" pitchFamily="34" charset="0"/>
              </a:rPr>
              <a:t>331</a:t>
            </a:r>
            <a:r>
              <a:rPr lang="en-US" sz="2000" b="1" dirty="0" smtClean="0">
                <a:latin typeface="Arial" panose="020B0604020202020204" pitchFamily="34" charset="0"/>
                <a:cs typeface="Arial" panose="020B0604020202020204" pitchFamily="34" charset="0"/>
              </a:rPr>
              <a:t>: </a:t>
            </a:r>
            <a:r>
              <a:rPr lang="en-US" sz="2000" dirty="0" smtClean="0">
                <a:latin typeface="Arial" panose="020B0604020202020204" pitchFamily="34" charset="0"/>
                <a:cs typeface="Arial" panose="020B0604020202020204" pitchFamily="34" charset="0"/>
              </a:rPr>
              <a:t>D là kí hiệu loại transistoNPN; 331 là các thông số của transistor.</a:t>
            </a:r>
            <a:endParaRPr lang="en-US" sz="2000"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rotWithShape="1">
          <a:blip r:embed="rId7"/>
          <a:srcRect l="13984"/>
          <a:stretch/>
        </p:blipFill>
        <p:spPr>
          <a:xfrm>
            <a:off x="6571243" y="5258961"/>
            <a:ext cx="1577721" cy="1371856"/>
          </a:xfrm>
          <a:prstGeom prst="rect">
            <a:avLst/>
          </a:prstGeom>
        </p:spPr>
      </p:pic>
      <p:sp>
        <p:nvSpPr>
          <p:cNvPr id="19" name="TextBox 18"/>
          <p:cNvSpPr txBox="1"/>
          <p:nvPr/>
        </p:nvSpPr>
        <p:spPr>
          <a:xfrm>
            <a:off x="8237097" y="5168022"/>
            <a:ext cx="3397440" cy="1631216"/>
          </a:xfrm>
          <a:prstGeom prst="rect">
            <a:avLst/>
          </a:prstGeom>
          <a:noFill/>
        </p:spPr>
        <p:txBody>
          <a:bodyPr wrap="square" rtlCol="0">
            <a:spAutoFit/>
          </a:bodyPr>
          <a:lstStyle/>
          <a:p>
            <a:pPr algn="just"/>
            <a:r>
              <a:rPr lang="en-US" sz="2000" b="1" dirty="0" smtClean="0">
                <a:latin typeface="Arial" panose="020B0604020202020204" pitchFamily="34" charset="0"/>
                <a:cs typeface="Arial" panose="020B0604020202020204" pitchFamily="34" charset="0"/>
              </a:rPr>
              <a:t>2N</a:t>
            </a:r>
            <a:r>
              <a:rPr lang="en-US" sz="2000" b="1" baseline="-25000" dirty="0" smtClean="0">
                <a:latin typeface="Arial" panose="020B0604020202020204" pitchFamily="34" charset="0"/>
                <a:cs typeface="Arial" panose="020B0604020202020204" pitchFamily="34" charset="0"/>
              </a:rPr>
              <a:t>3906</a:t>
            </a:r>
            <a:r>
              <a:rPr lang="en-US" sz="2000" b="1" dirty="0" smtClean="0">
                <a:latin typeface="Arial" panose="020B0604020202020204" pitchFamily="34" charset="0"/>
                <a:cs typeface="Arial" panose="020B0604020202020204" pitchFamily="34" charset="0"/>
              </a:rPr>
              <a:t>: </a:t>
            </a:r>
            <a:r>
              <a:rPr lang="en-US" sz="2000" dirty="0" smtClean="0">
                <a:latin typeface="Arial" panose="020B0604020202020204" pitchFamily="34" charset="0"/>
                <a:cs typeface="Arial" panose="020B0604020202020204" pitchFamily="34" charset="0"/>
              </a:rPr>
              <a:t>Số hiệu của transistor</a:t>
            </a:r>
          </a:p>
          <a:p>
            <a:pPr algn="just"/>
            <a:r>
              <a:rPr lang="en-US" sz="2000" b="1" dirty="0">
                <a:latin typeface="Arial" panose="020B0604020202020204" pitchFamily="34" charset="0"/>
                <a:cs typeface="Arial" panose="020B0604020202020204" pitchFamily="34" charset="0"/>
              </a:rPr>
              <a:t>B</a:t>
            </a:r>
            <a:r>
              <a:rPr lang="en-US" sz="2000" b="1" baseline="-25000" dirty="0" smtClean="0">
                <a:latin typeface="Arial" panose="020B0604020202020204" pitchFamily="34" charset="0"/>
                <a:cs typeface="Arial" panose="020B0604020202020204" pitchFamily="34" charset="0"/>
              </a:rPr>
              <a:t>331</a:t>
            </a:r>
            <a:r>
              <a:rPr lang="en-US" sz="2000" b="1" dirty="0" smtClean="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B</a:t>
            </a:r>
            <a:r>
              <a:rPr lang="en-US" sz="2000" dirty="0" smtClean="0">
                <a:latin typeface="Arial" panose="020B0604020202020204" pitchFamily="34" charset="0"/>
                <a:cs typeface="Arial" panose="020B0604020202020204" pitchFamily="34" charset="0"/>
              </a:rPr>
              <a:t> là kí hiệu loại transisto PNP; 331 là các thông số của transistor.</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707604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E03153B1-056F-9FA1-F4F8-D9A0FC0B3C1B}"/>
              </a:ext>
            </a:extLst>
          </p:cNvPr>
          <p:cNvSpPr>
            <a:spLocks noGrp="1"/>
          </p:cNvSpPr>
          <p:nvPr>
            <p:ph type="title"/>
          </p:nvPr>
        </p:nvSpPr>
        <p:spPr>
          <a:xfrm>
            <a:off x="113013" y="90187"/>
            <a:ext cx="10515600" cy="759832"/>
          </a:xfrm>
        </p:spPr>
        <p:txBody>
          <a:bodyPr>
            <a:normAutofit/>
          </a:bodyPr>
          <a:lstStyle/>
          <a:p>
            <a:r>
              <a:rPr lang="vi-VN" sz="4000" b="1" dirty="0" smtClean="0">
                <a:solidFill>
                  <a:schemeClr val="accent2"/>
                </a:solidFill>
                <a:latin typeface="+mn-lt"/>
                <a:cs typeface="Arial" panose="020B0604020202020204" pitchFamily="34" charset="0"/>
              </a:rPr>
              <a:t>II</a:t>
            </a:r>
            <a:r>
              <a:rPr lang="en-US" sz="4000" b="1" dirty="0" smtClean="0">
                <a:solidFill>
                  <a:schemeClr val="accent2"/>
                </a:solidFill>
                <a:latin typeface="+mn-lt"/>
                <a:cs typeface="Arial" panose="020B0604020202020204" pitchFamily="34" charset="0"/>
              </a:rPr>
              <a:t>- </a:t>
            </a:r>
            <a:r>
              <a:rPr lang="vi-VN" sz="4000" b="1" dirty="0" smtClean="0">
                <a:solidFill>
                  <a:schemeClr val="accent2"/>
                </a:solidFill>
                <a:latin typeface="+mn-lt"/>
                <a:cs typeface="Arial" panose="020B0604020202020204" pitchFamily="34" charset="0"/>
              </a:rPr>
              <a:t>TRANSISTOR LƯỠNG CỰC </a:t>
            </a:r>
            <a:endParaRPr lang="en-US" sz="4000" b="1" dirty="0">
              <a:solidFill>
                <a:schemeClr val="accent2"/>
              </a:solidFill>
              <a:latin typeface="+mn-lt"/>
              <a:cs typeface="Arial" panose="020B0604020202020204" pitchFamily="34" charset="0"/>
            </a:endParaRPr>
          </a:p>
        </p:txBody>
      </p:sp>
      <p:sp>
        <p:nvSpPr>
          <p:cNvPr id="19" name="TextBox 18"/>
          <p:cNvSpPr txBox="1"/>
          <p:nvPr/>
        </p:nvSpPr>
        <p:spPr>
          <a:xfrm>
            <a:off x="416902" y="717214"/>
            <a:ext cx="8715066" cy="523220"/>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3</a:t>
            </a:r>
            <a:r>
              <a:rPr lang="en-US" sz="2800" b="1" dirty="0" smtClean="0">
                <a:latin typeface="Arial" panose="020B0604020202020204" pitchFamily="34" charset="0"/>
                <a:cs typeface="Arial" panose="020B0604020202020204" pitchFamily="34" charset="0"/>
              </a:rPr>
              <a:t>. Thông số kỹ thuật</a:t>
            </a:r>
            <a:endParaRPr lang="en-US" sz="2800" b="1" dirty="0">
              <a:latin typeface="Arial" panose="020B0604020202020204" pitchFamily="34" charset="0"/>
              <a:cs typeface="Arial" panose="020B0604020202020204" pitchFamily="34" charset="0"/>
            </a:endParaRPr>
          </a:p>
        </p:txBody>
      </p:sp>
      <p:graphicFrame>
        <p:nvGraphicFramePr>
          <p:cNvPr id="2" name="Table 1"/>
          <p:cNvGraphicFramePr>
            <a:graphicFrameLocks noGrp="1"/>
          </p:cNvGraphicFramePr>
          <p:nvPr>
            <p:extLst>
              <p:ext uri="{D42A27DB-BD31-4B8C-83A1-F6EECF244321}">
                <p14:modId xmlns:p14="http://schemas.microsoft.com/office/powerpoint/2010/main" val="1581511722"/>
              </p:ext>
            </p:extLst>
          </p:nvPr>
        </p:nvGraphicFramePr>
        <p:xfrm>
          <a:off x="806116" y="1672390"/>
          <a:ext cx="10840451" cy="5060150"/>
        </p:xfrm>
        <a:graphic>
          <a:graphicData uri="http://schemas.openxmlformats.org/drawingml/2006/table">
            <a:tbl>
              <a:tblPr/>
              <a:tblGrid>
                <a:gridCol w="1738911">
                  <a:extLst>
                    <a:ext uri="{9D8B030D-6E8A-4147-A177-3AD203B41FA5}">
                      <a16:colId xmlns:a16="http://schemas.microsoft.com/office/drawing/2014/main" val="1344764849"/>
                    </a:ext>
                  </a:extLst>
                </a:gridCol>
                <a:gridCol w="4137492">
                  <a:extLst>
                    <a:ext uri="{9D8B030D-6E8A-4147-A177-3AD203B41FA5}">
                      <a16:colId xmlns:a16="http://schemas.microsoft.com/office/drawing/2014/main" val="1016220409"/>
                    </a:ext>
                  </a:extLst>
                </a:gridCol>
                <a:gridCol w="4964048">
                  <a:extLst>
                    <a:ext uri="{9D8B030D-6E8A-4147-A177-3AD203B41FA5}">
                      <a16:colId xmlns:a16="http://schemas.microsoft.com/office/drawing/2014/main" val="4079275566"/>
                    </a:ext>
                  </a:extLst>
                </a:gridCol>
              </a:tblGrid>
              <a:tr h="673087">
                <a:tc>
                  <a:txBody>
                    <a:bodyPr/>
                    <a:lstStyle/>
                    <a:p>
                      <a:pPr algn="ctr">
                        <a:lnSpc>
                          <a:spcPct val="100000"/>
                        </a:lnSpc>
                        <a:spcBef>
                          <a:spcPts val="600"/>
                        </a:spcBef>
                        <a:spcAft>
                          <a:spcPts val="0"/>
                        </a:spcAft>
                        <a:tabLst>
                          <a:tab pos="2610485" algn="l"/>
                        </a:tabLst>
                      </a:pPr>
                      <a:r>
                        <a:rPr lang="en-US" sz="20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Thông số kỹ thuật</a:t>
                      </a:r>
                      <a:endParaRPr lang="en-US" sz="2000"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600"/>
                        </a:spcBef>
                        <a:spcAft>
                          <a:spcPts val="0"/>
                        </a:spcAft>
                        <a:tabLst>
                          <a:tab pos="2610485" algn="l"/>
                        </a:tabLst>
                      </a:pPr>
                      <a:r>
                        <a:rPr lang="en-US" sz="20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Tên gọi</a:t>
                      </a:r>
                      <a:endParaRPr lang="en-US" sz="2000"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600"/>
                        </a:spcBef>
                        <a:spcAft>
                          <a:spcPts val="0"/>
                        </a:spcAft>
                        <a:tabLst>
                          <a:tab pos="2610485" algn="l"/>
                        </a:tabLst>
                      </a:pPr>
                      <a:r>
                        <a:rPr lang="en-US" sz="20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Ý nghĩa</a:t>
                      </a:r>
                      <a:endParaRPr lang="en-US" sz="2000"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14543737"/>
                  </a:ext>
                </a:extLst>
              </a:tr>
              <a:tr h="1096766">
                <a:tc>
                  <a:txBody>
                    <a:bodyPr/>
                    <a:lstStyle/>
                    <a:p>
                      <a:pPr algn="ctr">
                        <a:lnSpc>
                          <a:spcPct val="100000"/>
                        </a:lnSpc>
                        <a:spcBef>
                          <a:spcPts val="600"/>
                        </a:spcBef>
                        <a:spcAft>
                          <a:spcPts val="0"/>
                        </a:spcAft>
                        <a:tabLst>
                          <a:tab pos="2610485" algn="l"/>
                        </a:tabLst>
                      </a:pPr>
                      <a:r>
                        <a:rPr lang="en-US" sz="2000" b="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U</a:t>
                      </a:r>
                      <a:r>
                        <a:rPr lang="en-US" sz="2000" b="1" baseline="-250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CEO</a:t>
                      </a:r>
                      <a:endParaRPr lang="en-US" sz="20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Bef>
                          <a:spcPts val="600"/>
                        </a:spcBef>
                        <a:spcAft>
                          <a:spcPts val="0"/>
                        </a:spcAft>
                        <a:tabLst>
                          <a:tab pos="2610485" algn="l"/>
                        </a:tabLst>
                      </a:pPr>
                      <a:r>
                        <a:rPr lang="en-US" sz="2000" b="1" dirty="0">
                          <a:effectLst/>
                          <a:latin typeface="Arial" panose="020B0604020202020204" pitchFamily="34" charset="0"/>
                          <a:ea typeface="Times New Roman" panose="02020603050405020304" pitchFamily="18" charset="0"/>
                          <a:cs typeface="Arial" panose="020B0604020202020204" pitchFamily="34" charset="0"/>
                        </a:rPr>
                        <a:t>Điện áp đ</a:t>
                      </a:r>
                      <a:r>
                        <a:rPr lang="vi-VN" sz="2000" b="1" dirty="0">
                          <a:effectLst/>
                          <a:latin typeface="Arial" panose="020B0604020202020204" pitchFamily="34" charset="0"/>
                          <a:ea typeface="Times New Roman" panose="02020603050405020304" pitchFamily="18" charset="0"/>
                          <a:cs typeface="Arial" panose="020B0604020202020204" pitchFamily="34" charset="0"/>
                        </a:rPr>
                        <a:t>ịnh mức </a:t>
                      </a:r>
                      <a:r>
                        <a:rPr lang="vi-VN" sz="2000" b="1" dirty="0" smtClean="0">
                          <a:effectLst/>
                          <a:latin typeface="Arial" panose="020B0604020202020204" pitchFamily="34" charset="0"/>
                          <a:ea typeface="Times New Roman" panose="02020603050405020304" pitchFamily="18" charset="0"/>
                          <a:cs typeface="Arial" panose="020B0604020202020204" pitchFamily="34" charset="0"/>
                        </a:rPr>
                        <a:t>collector - emiter</a:t>
                      </a: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Bef>
                          <a:spcPts val="600"/>
                        </a:spcBef>
                        <a:spcAft>
                          <a:spcPts val="0"/>
                        </a:spcAft>
                        <a:tabLst>
                          <a:tab pos="2610485" algn="l"/>
                        </a:tabLst>
                      </a:pPr>
                      <a:r>
                        <a:rPr lang="vi-VN" sz="2000" b="1" dirty="0">
                          <a:effectLst/>
                          <a:latin typeface="Arial" panose="020B0604020202020204" pitchFamily="34" charset="0"/>
                          <a:ea typeface="Times New Roman" panose="02020603050405020304" pitchFamily="18" charset="0"/>
                          <a:cs typeface="Arial" panose="020B0604020202020204" pitchFamily="34" charset="0"/>
                        </a:rPr>
                        <a:t>Điện áp lớn nhất đặt lên 2 cực C và E để transistor có thể làm việc mà không bị đánh thủng.</a:t>
                      </a: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17300073"/>
                  </a:ext>
                </a:extLst>
              </a:tr>
              <a:tr h="1096766">
                <a:tc>
                  <a:txBody>
                    <a:bodyPr/>
                    <a:lstStyle/>
                    <a:p>
                      <a:pPr algn="ctr">
                        <a:lnSpc>
                          <a:spcPct val="100000"/>
                        </a:lnSpc>
                        <a:spcBef>
                          <a:spcPts val="600"/>
                        </a:spcBef>
                        <a:spcAft>
                          <a:spcPts val="0"/>
                        </a:spcAft>
                        <a:tabLst>
                          <a:tab pos="2610485" algn="l"/>
                        </a:tabLst>
                      </a:pPr>
                      <a:r>
                        <a:rPr lang="en-US" sz="2000" b="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U</a:t>
                      </a:r>
                      <a:r>
                        <a:rPr lang="en-US" sz="2000" b="1" baseline="-250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BEO</a:t>
                      </a:r>
                      <a:endParaRPr lang="en-US" sz="20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Bef>
                          <a:spcPts val="600"/>
                        </a:spcBef>
                        <a:spcAft>
                          <a:spcPts val="0"/>
                        </a:spcAft>
                        <a:tabLst>
                          <a:tab pos="2610485" algn="l"/>
                        </a:tabLst>
                      </a:pPr>
                      <a:r>
                        <a:rPr lang="en-US" sz="2000" b="1" dirty="0">
                          <a:effectLst/>
                          <a:latin typeface="Arial" panose="020B0604020202020204" pitchFamily="34" charset="0"/>
                          <a:ea typeface="Times New Roman" panose="02020603050405020304" pitchFamily="18" charset="0"/>
                          <a:cs typeface="Arial" panose="020B0604020202020204" pitchFamily="34" charset="0"/>
                        </a:rPr>
                        <a:t>Điện áp đ</a:t>
                      </a:r>
                      <a:r>
                        <a:rPr lang="vi-VN" sz="2000" b="1" dirty="0">
                          <a:effectLst/>
                          <a:latin typeface="Arial" panose="020B0604020202020204" pitchFamily="34" charset="0"/>
                          <a:ea typeface="Times New Roman" panose="02020603050405020304" pitchFamily="18" charset="0"/>
                          <a:cs typeface="Arial" panose="020B0604020202020204" pitchFamily="34" charset="0"/>
                        </a:rPr>
                        <a:t>ịnh mức base-emiter</a:t>
                      </a: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Bef>
                          <a:spcPts val="600"/>
                        </a:spcBef>
                        <a:spcAft>
                          <a:spcPts val="0"/>
                        </a:spcAft>
                        <a:tabLst>
                          <a:tab pos="2610485" algn="l"/>
                        </a:tabLst>
                      </a:pPr>
                      <a:r>
                        <a:rPr lang="vi-VN" sz="2000" b="1" dirty="0">
                          <a:effectLst/>
                          <a:latin typeface="Arial" panose="020B0604020202020204" pitchFamily="34" charset="0"/>
                          <a:ea typeface="Times New Roman" panose="02020603050405020304" pitchFamily="18" charset="0"/>
                          <a:cs typeface="Arial" panose="020B0604020202020204" pitchFamily="34" charset="0"/>
                        </a:rPr>
                        <a:t>Điện áp lớn nhất đặt lên 2 cực B và E để transistor có thể làm việc mà không bị đánh thủng.</a:t>
                      </a: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0447904"/>
                  </a:ext>
                </a:extLst>
              </a:tr>
              <a:tr h="731177">
                <a:tc>
                  <a:txBody>
                    <a:bodyPr/>
                    <a:lstStyle/>
                    <a:p>
                      <a:pPr algn="ctr">
                        <a:lnSpc>
                          <a:spcPct val="100000"/>
                        </a:lnSpc>
                        <a:spcBef>
                          <a:spcPts val="600"/>
                        </a:spcBef>
                        <a:spcAft>
                          <a:spcPts val="0"/>
                        </a:spcAft>
                        <a:tabLst>
                          <a:tab pos="2610485" algn="l"/>
                        </a:tabLst>
                      </a:pPr>
                      <a:r>
                        <a:rPr lang="en-US" sz="2000" b="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I</a:t>
                      </a:r>
                      <a:r>
                        <a:rPr lang="en-US" sz="2000" b="1" baseline="-250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C</a:t>
                      </a:r>
                      <a:endParaRPr lang="en-US" sz="20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Bef>
                          <a:spcPts val="600"/>
                        </a:spcBef>
                        <a:spcAft>
                          <a:spcPts val="0"/>
                        </a:spcAft>
                        <a:tabLst>
                          <a:tab pos="2610485" algn="l"/>
                        </a:tabLst>
                      </a:pPr>
                      <a:r>
                        <a:rPr lang="vi-VN" sz="2000" b="1">
                          <a:effectLst/>
                          <a:latin typeface="Arial" panose="020B0604020202020204" pitchFamily="34" charset="0"/>
                          <a:ea typeface="Times New Roman" panose="02020603050405020304" pitchFamily="18" charset="0"/>
                          <a:cs typeface="Arial" panose="020B0604020202020204" pitchFamily="34" charset="0"/>
                        </a:rPr>
                        <a:t>Dòng điện collector định mức</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Bef>
                          <a:spcPts val="600"/>
                        </a:spcBef>
                        <a:spcAft>
                          <a:spcPts val="0"/>
                        </a:spcAft>
                        <a:tabLst>
                          <a:tab pos="2610485" algn="l"/>
                        </a:tabLst>
                      </a:pPr>
                      <a:r>
                        <a:rPr lang="vi-VN" sz="2000" b="1" dirty="0">
                          <a:effectLst/>
                          <a:latin typeface="Arial" panose="020B0604020202020204" pitchFamily="34" charset="0"/>
                          <a:ea typeface="Times New Roman" panose="02020603050405020304" pitchFamily="18" charset="0"/>
                          <a:cs typeface="Arial" panose="020B0604020202020204" pitchFamily="34" charset="0"/>
                        </a:rPr>
                        <a:t>Dòng điện collector lớn nhất cho phép chạy qua transistor.</a:t>
                      </a: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32025881"/>
                  </a:ext>
                </a:extLst>
              </a:tr>
              <a:tr h="731177">
                <a:tc>
                  <a:txBody>
                    <a:bodyPr/>
                    <a:lstStyle/>
                    <a:p>
                      <a:pPr algn="ctr">
                        <a:lnSpc>
                          <a:spcPct val="100000"/>
                        </a:lnSpc>
                        <a:spcBef>
                          <a:spcPts val="600"/>
                        </a:spcBef>
                        <a:spcAft>
                          <a:spcPts val="0"/>
                        </a:spcAft>
                        <a:tabLst>
                          <a:tab pos="2610485" algn="l"/>
                        </a:tabLst>
                      </a:pPr>
                      <a:r>
                        <a:rPr lang="en-US" sz="2000" b="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I</a:t>
                      </a:r>
                      <a:r>
                        <a:rPr lang="en-US" sz="2000" b="1" baseline="-250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B</a:t>
                      </a:r>
                      <a:endParaRPr lang="en-US" sz="20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Bef>
                          <a:spcPts val="600"/>
                        </a:spcBef>
                        <a:spcAft>
                          <a:spcPts val="0"/>
                        </a:spcAft>
                        <a:tabLst>
                          <a:tab pos="2610485" algn="l"/>
                        </a:tabLst>
                      </a:pPr>
                      <a:r>
                        <a:rPr lang="vi-VN" sz="2000" b="1">
                          <a:effectLst/>
                          <a:latin typeface="Arial" panose="020B0604020202020204" pitchFamily="34" charset="0"/>
                          <a:ea typeface="Times New Roman" panose="02020603050405020304" pitchFamily="18" charset="0"/>
                          <a:cs typeface="Arial" panose="020B0604020202020204" pitchFamily="34" charset="0"/>
                        </a:rPr>
                        <a:t>Dòng điện base định mức</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Bef>
                          <a:spcPts val="600"/>
                        </a:spcBef>
                        <a:spcAft>
                          <a:spcPts val="0"/>
                        </a:spcAft>
                        <a:tabLst>
                          <a:tab pos="2610485" algn="l"/>
                        </a:tabLst>
                      </a:pPr>
                      <a:r>
                        <a:rPr lang="vi-VN" sz="2000" b="1" dirty="0">
                          <a:effectLst/>
                          <a:latin typeface="Arial" panose="020B0604020202020204" pitchFamily="34" charset="0"/>
                          <a:ea typeface="Times New Roman" panose="02020603050405020304" pitchFamily="18" charset="0"/>
                          <a:cs typeface="Arial" panose="020B0604020202020204" pitchFamily="34" charset="0"/>
                        </a:rPr>
                        <a:t>Dòng điện base lớn nhất cho phép chạy qua transistor.</a:t>
                      </a: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93169435"/>
                  </a:ext>
                </a:extLst>
              </a:tr>
              <a:tr h="731177">
                <a:tc>
                  <a:txBody>
                    <a:bodyPr/>
                    <a:lstStyle/>
                    <a:p>
                      <a:pPr algn="ctr">
                        <a:lnSpc>
                          <a:spcPct val="100000"/>
                        </a:lnSpc>
                        <a:spcBef>
                          <a:spcPts val="600"/>
                        </a:spcBef>
                        <a:spcAft>
                          <a:spcPts val="0"/>
                        </a:spcAft>
                        <a:tabLst>
                          <a:tab pos="2610485" algn="l"/>
                        </a:tabLst>
                      </a:pPr>
                      <a:r>
                        <a:rPr lang="en-US" sz="2000" b="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β</a:t>
                      </a:r>
                      <a:endParaRPr lang="en-US" sz="20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Bef>
                          <a:spcPts val="600"/>
                        </a:spcBef>
                        <a:spcAft>
                          <a:spcPts val="0"/>
                        </a:spcAft>
                        <a:tabLst>
                          <a:tab pos="2610485" algn="l"/>
                        </a:tabLst>
                      </a:pPr>
                      <a:r>
                        <a:rPr lang="vi-VN" sz="2000" b="1">
                          <a:effectLst/>
                          <a:latin typeface="Arial" panose="020B0604020202020204" pitchFamily="34" charset="0"/>
                          <a:ea typeface="Times New Roman" panose="02020603050405020304" pitchFamily="18" charset="0"/>
                          <a:cs typeface="Arial" panose="020B0604020202020204" pitchFamily="34" charset="0"/>
                        </a:rPr>
                        <a:t>Hệ số khuếch đại dòng</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Bef>
                          <a:spcPts val="600"/>
                        </a:spcBef>
                        <a:spcAft>
                          <a:spcPts val="0"/>
                        </a:spcAft>
                        <a:tabLst>
                          <a:tab pos="2610485" algn="l"/>
                        </a:tabLst>
                      </a:pPr>
                      <a:r>
                        <a:rPr lang="vi-VN" sz="2000" b="1" dirty="0">
                          <a:effectLst/>
                          <a:latin typeface="Arial" panose="020B0604020202020204" pitchFamily="34" charset="0"/>
                          <a:ea typeface="Times New Roman" panose="02020603050405020304" pitchFamily="18" charset="0"/>
                          <a:cs typeface="Arial" panose="020B0604020202020204" pitchFamily="34" charset="0"/>
                        </a:rPr>
                        <a:t>Tỉ số giữa dòng điện I</a:t>
                      </a:r>
                      <a:r>
                        <a:rPr lang="vi-VN" sz="2000" b="1" baseline="-25000" dirty="0">
                          <a:effectLst/>
                          <a:latin typeface="Arial" panose="020B0604020202020204" pitchFamily="34" charset="0"/>
                          <a:ea typeface="Times New Roman" panose="02020603050405020304" pitchFamily="18" charset="0"/>
                          <a:cs typeface="Arial" panose="020B0604020202020204" pitchFamily="34" charset="0"/>
                        </a:rPr>
                        <a:t>C</a:t>
                      </a:r>
                      <a:r>
                        <a:rPr lang="vi-VN" sz="2000" b="1" dirty="0">
                          <a:effectLst/>
                          <a:latin typeface="Arial" panose="020B0604020202020204" pitchFamily="34" charset="0"/>
                          <a:ea typeface="Times New Roman" panose="02020603050405020304" pitchFamily="18" charset="0"/>
                          <a:cs typeface="Arial" panose="020B0604020202020204" pitchFamily="34" charset="0"/>
                        </a:rPr>
                        <a:t> và I</a:t>
                      </a:r>
                      <a:r>
                        <a:rPr lang="vi-VN" sz="2000" b="1" baseline="-25000" dirty="0">
                          <a:effectLst/>
                          <a:latin typeface="Arial" panose="020B0604020202020204" pitchFamily="34" charset="0"/>
                          <a:ea typeface="Times New Roman" panose="02020603050405020304" pitchFamily="18" charset="0"/>
                          <a:cs typeface="Arial" panose="020B0604020202020204" pitchFamily="34" charset="0"/>
                        </a:rPr>
                        <a:t>B </a:t>
                      </a:r>
                      <a:r>
                        <a:rPr lang="vi-VN" sz="2000" b="1" dirty="0">
                          <a:effectLst/>
                          <a:latin typeface="Arial" panose="020B0604020202020204" pitchFamily="34" charset="0"/>
                          <a:ea typeface="Times New Roman" panose="02020603050405020304" pitchFamily="18" charset="0"/>
                          <a:cs typeface="Arial" panose="020B0604020202020204" pitchFamily="34" charset="0"/>
                        </a:rPr>
                        <a:t> của transistor</a:t>
                      </a: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97496551"/>
                  </a:ext>
                </a:extLst>
              </a:tr>
            </a:tbl>
          </a:graphicData>
        </a:graphic>
      </p:graphicFrame>
    </p:spTree>
    <p:extLst>
      <p:ext uri="{BB962C8B-B14F-4D97-AF65-F5344CB8AC3E}">
        <p14:creationId xmlns:p14="http://schemas.microsoft.com/office/powerpoint/2010/main" val="7103385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03153B1-056F-9FA1-F4F8-D9A0FC0B3C1B}"/>
              </a:ext>
            </a:extLst>
          </p:cNvPr>
          <p:cNvSpPr>
            <a:spLocks noGrp="1"/>
          </p:cNvSpPr>
          <p:nvPr>
            <p:ph type="ctrTitle"/>
          </p:nvPr>
        </p:nvSpPr>
        <p:spPr>
          <a:xfrm>
            <a:off x="734292" y="149153"/>
            <a:ext cx="9144000" cy="912236"/>
          </a:xfrm>
        </p:spPr>
        <p:txBody>
          <a:bodyPr>
            <a:normAutofit/>
          </a:bodyPr>
          <a:lstStyle/>
          <a:p>
            <a:r>
              <a:rPr lang="vi-VN" sz="4000" b="1" dirty="0" smtClean="0">
                <a:solidFill>
                  <a:schemeClr val="accent2"/>
                </a:solidFill>
                <a:latin typeface="+mn-lt"/>
                <a:cs typeface="Arial" panose="020B0604020202020204" pitchFamily="34" charset="0"/>
              </a:rPr>
              <a:t>II</a:t>
            </a:r>
            <a:r>
              <a:rPr lang="en-US" sz="4000" b="1" dirty="0" smtClean="0">
                <a:solidFill>
                  <a:schemeClr val="accent2"/>
                </a:solidFill>
                <a:latin typeface="+mn-lt"/>
                <a:cs typeface="Arial" panose="020B0604020202020204" pitchFamily="34" charset="0"/>
              </a:rPr>
              <a:t>- </a:t>
            </a:r>
            <a:r>
              <a:rPr lang="vi-VN" sz="4000" b="1" dirty="0" smtClean="0">
                <a:solidFill>
                  <a:schemeClr val="accent2"/>
                </a:solidFill>
                <a:latin typeface="+mn-lt"/>
                <a:cs typeface="Arial" panose="020B0604020202020204" pitchFamily="34" charset="0"/>
              </a:rPr>
              <a:t>TRANSISTOR LƯỠNG CỰC</a:t>
            </a:r>
            <a:r>
              <a:rPr lang="en-US" sz="4000" b="1" dirty="0" smtClean="0">
                <a:solidFill>
                  <a:schemeClr val="accent2"/>
                </a:solidFill>
                <a:latin typeface="+mn-lt"/>
              </a:rPr>
              <a:t>(VIDEO)</a:t>
            </a:r>
            <a:r>
              <a:rPr lang="vi-VN" sz="4000" b="1" dirty="0" smtClean="0">
                <a:solidFill>
                  <a:schemeClr val="accent2"/>
                </a:solidFill>
                <a:latin typeface="+mn-lt"/>
                <a:cs typeface="Arial" panose="020B0604020202020204" pitchFamily="34" charset="0"/>
              </a:rPr>
              <a:t> </a:t>
            </a:r>
            <a:endParaRPr lang="en-US" sz="4000" b="1" dirty="0">
              <a:solidFill>
                <a:schemeClr val="accent2"/>
              </a:solidFill>
              <a:latin typeface="+mn-lt"/>
              <a:cs typeface="Arial" panose="020B0604020202020204" pitchFamily="34" charset="0"/>
            </a:endParaRPr>
          </a:p>
        </p:txBody>
      </p:sp>
      <p:pic>
        <p:nvPicPr>
          <p:cNvPr id="4" name="6131657634159372862">
            <a:hlinkClick r:id="" action="ppaction://media"/>
          </p:cNvPr>
          <p:cNvPicPr>
            <a:picLocks noGrp="1" noChangeAspect="1"/>
          </p:cNvPicPr>
          <p:nvPr>
            <p:ph idx="4294967295"/>
            <a:videoFile r:link="rId2"/>
            <p:extLst>
              <p:ext uri="{DAA4B4D4-6D71-4841-9C94-3DE7FCFB9230}">
                <p14:media xmlns:p14="http://schemas.microsoft.com/office/powerpoint/2010/main" r:embed="rId1"/>
              </p:ext>
            </p:extLst>
          </p:nvPr>
        </p:nvPicPr>
        <p:blipFill>
          <a:blip r:embed="rId4"/>
          <a:stretch>
            <a:fillRect/>
          </a:stretch>
        </p:blipFill>
        <p:spPr>
          <a:xfrm>
            <a:off x="1553243" y="1061389"/>
            <a:ext cx="9315649" cy="5630357"/>
          </a:xfrm>
        </p:spPr>
      </p:pic>
    </p:spTree>
    <p:extLst>
      <p:ext uri="{BB962C8B-B14F-4D97-AF65-F5344CB8AC3E}">
        <p14:creationId xmlns:p14="http://schemas.microsoft.com/office/powerpoint/2010/main" val="272499360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9F589-301F-81A3-CDD3-BB52BF964FD7}"/>
              </a:ext>
            </a:extLst>
          </p:cNvPr>
          <p:cNvSpPr>
            <a:spLocks noGrp="1"/>
          </p:cNvSpPr>
          <p:nvPr>
            <p:ph type="title"/>
          </p:nvPr>
        </p:nvSpPr>
        <p:spPr/>
        <p:txBody>
          <a:bodyPr>
            <a:normAutofit/>
          </a:bodyPr>
          <a:lstStyle/>
          <a:p>
            <a:pPr algn="ctr"/>
            <a:r>
              <a:rPr lang="en-US" sz="4400" b="1" dirty="0">
                <a:solidFill>
                  <a:schemeClr val="accent2"/>
                </a:solidFill>
                <a:latin typeface="Calibri" panose="020F0502020204030204" pitchFamily="34" charset="0"/>
                <a:cs typeface="Calibri" panose="020F0502020204030204" pitchFamily="34" charset="0"/>
              </a:rPr>
              <a:t>LUYỆN TẬP - VẬN DỤNG</a:t>
            </a:r>
          </a:p>
        </p:txBody>
      </p:sp>
      <p:sp>
        <p:nvSpPr>
          <p:cNvPr id="6" name="Rounded Rectangle 5"/>
          <p:cNvSpPr/>
          <p:nvPr/>
        </p:nvSpPr>
        <p:spPr>
          <a:xfrm>
            <a:off x="714123" y="1645987"/>
            <a:ext cx="10763752" cy="2038851"/>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i="1" dirty="0" smtClean="0">
                <a:solidFill>
                  <a:srgbClr val="800000"/>
                </a:solidFill>
                <a:latin typeface="Calibri" panose="020F0502020204030204" pitchFamily="34" charset="0"/>
                <a:cs typeface="Calibri" panose="020F0502020204030204" pitchFamily="34" charset="0"/>
              </a:rPr>
              <a:t>Trên thân của 3 linh kiện transistor khác nhau ghi các kí hiệu: C945, A1015, C1815 em hãy cho biết tên của nước sản xuất và phân loại NPN hay PNP của các transistor này?</a:t>
            </a:r>
            <a:endParaRPr lang="en-US" sz="2800" b="1" i="1" dirty="0">
              <a:solidFill>
                <a:srgbClr val="800000"/>
              </a:solidFill>
              <a:latin typeface="Calibri" panose="020F0502020204030204" pitchFamily="34" charset="0"/>
              <a:cs typeface="Calibri" panose="020F0502020204030204" pitchFamily="34" charset="0"/>
            </a:endParaRPr>
          </a:p>
        </p:txBody>
      </p:sp>
      <p:sp>
        <p:nvSpPr>
          <p:cNvPr id="5" name="TextBox 4"/>
          <p:cNvSpPr txBox="1"/>
          <p:nvPr/>
        </p:nvSpPr>
        <p:spPr>
          <a:xfrm>
            <a:off x="1977439" y="3684838"/>
            <a:ext cx="8237121" cy="2246769"/>
          </a:xfrm>
          <a:prstGeom prst="rect">
            <a:avLst/>
          </a:prstGeom>
          <a:noFill/>
        </p:spPr>
        <p:txBody>
          <a:bodyPr wrap="square" rtlCol="0">
            <a:spAutoFit/>
          </a:bodyPr>
          <a:lstStyle/>
          <a:p>
            <a:pPr marL="285750" indent="-285750">
              <a:buFontTx/>
              <a:buChar char="-"/>
            </a:pPr>
            <a:r>
              <a:rPr lang="vi-VN" sz="2800" dirty="0" smtClean="0">
                <a:solidFill>
                  <a:srgbClr val="000066"/>
                </a:solidFill>
              </a:rPr>
              <a:t>Các linh kiện trên đều do nước Nhật Bản sản xuất.</a:t>
            </a:r>
          </a:p>
          <a:p>
            <a:pPr marL="285750" indent="-285750">
              <a:buFontTx/>
              <a:buChar char="-"/>
            </a:pPr>
            <a:r>
              <a:rPr lang="vi-VN" sz="2800" dirty="0" smtClean="0">
                <a:solidFill>
                  <a:srgbClr val="000066"/>
                </a:solidFill>
              </a:rPr>
              <a:t>C945, C1815: transistor loại NPN.</a:t>
            </a:r>
          </a:p>
          <a:p>
            <a:pPr marL="285750" indent="-285750">
              <a:buFontTx/>
              <a:buChar char="-"/>
            </a:pPr>
            <a:r>
              <a:rPr lang="vi-VN" sz="2800" dirty="0" smtClean="0">
                <a:solidFill>
                  <a:srgbClr val="000066"/>
                </a:solidFill>
              </a:rPr>
              <a:t>A1015: </a:t>
            </a:r>
            <a:r>
              <a:rPr lang="vi-VN" sz="2800" dirty="0">
                <a:solidFill>
                  <a:srgbClr val="000066"/>
                </a:solidFill>
              </a:rPr>
              <a:t>transistor loại </a:t>
            </a:r>
            <a:r>
              <a:rPr lang="vi-VN" sz="2800" dirty="0" smtClean="0">
                <a:solidFill>
                  <a:srgbClr val="000066"/>
                </a:solidFill>
              </a:rPr>
              <a:t>PNP.</a:t>
            </a:r>
            <a:endParaRPr lang="vi-VN" sz="2800" dirty="0">
              <a:solidFill>
                <a:srgbClr val="000066"/>
              </a:solidFill>
            </a:endParaRPr>
          </a:p>
          <a:p>
            <a:pPr marL="285750" indent="-285750">
              <a:buFontTx/>
              <a:buChar char="-"/>
            </a:pPr>
            <a:endParaRPr lang="en-US" sz="2800" dirty="0"/>
          </a:p>
        </p:txBody>
      </p:sp>
    </p:spTree>
    <p:extLst>
      <p:ext uri="{BB962C8B-B14F-4D97-AF65-F5344CB8AC3E}">
        <p14:creationId xmlns:p14="http://schemas.microsoft.com/office/powerpoint/2010/main" val="28011860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9F589-301F-81A3-CDD3-BB52BF964FD7}"/>
              </a:ext>
            </a:extLst>
          </p:cNvPr>
          <p:cNvSpPr>
            <a:spLocks noGrp="1"/>
          </p:cNvSpPr>
          <p:nvPr>
            <p:ph type="title"/>
          </p:nvPr>
        </p:nvSpPr>
        <p:spPr/>
        <p:txBody>
          <a:bodyPr>
            <a:normAutofit/>
          </a:bodyPr>
          <a:lstStyle/>
          <a:p>
            <a:pPr algn="ctr"/>
            <a:r>
              <a:rPr lang="en-US" sz="4400" b="1">
                <a:solidFill>
                  <a:schemeClr val="accent2"/>
                </a:solidFill>
                <a:latin typeface="Calibri" panose="020F0502020204030204" pitchFamily="34" charset="0"/>
                <a:cs typeface="Calibri" panose="020F0502020204030204" pitchFamily="34" charset="0"/>
              </a:rPr>
              <a:t>LUYỆN TẬP - VẬN DỤNG</a:t>
            </a:r>
          </a:p>
        </p:txBody>
      </p:sp>
      <p:sp>
        <p:nvSpPr>
          <p:cNvPr id="6" name="Rounded Rectangle 5"/>
          <p:cNvSpPr/>
          <p:nvPr/>
        </p:nvSpPr>
        <p:spPr>
          <a:xfrm>
            <a:off x="714123" y="1645987"/>
            <a:ext cx="10763752" cy="2841792"/>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i="1" dirty="0" smtClean="0">
                <a:solidFill>
                  <a:srgbClr val="800000"/>
                </a:solidFill>
                <a:latin typeface="Calibri" panose="020F0502020204030204" pitchFamily="34" charset="0"/>
                <a:cs typeface="Calibri" panose="020F0502020204030204" pitchFamily="34" charset="0"/>
              </a:rPr>
              <a:t>Các nhóm quan sát 3 đến 5 linh </a:t>
            </a:r>
            <a:r>
              <a:rPr lang="vi-VN" sz="2800" b="1" i="1" dirty="0">
                <a:solidFill>
                  <a:srgbClr val="800000"/>
                </a:solidFill>
                <a:latin typeface="Calibri" panose="020F0502020204030204" pitchFamily="34" charset="0"/>
                <a:cs typeface="Calibri" panose="020F0502020204030204" pitchFamily="34" charset="0"/>
              </a:rPr>
              <a:t>kiện transistor </a:t>
            </a:r>
            <a:r>
              <a:rPr lang="vi-VN" sz="2800" b="1" i="1" dirty="0" smtClean="0">
                <a:solidFill>
                  <a:srgbClr val="800000"/>
                </a:solidFill>
                <a:latin typeface="Calibri" panose="020F0502020204030204" pitchFamily="34" charset="0"/>
                <a:cs typeface="Calibri" panose="020F0502020204030204" pitchFamily="34" charset="0"/>
              </a:rPr>
              <a:t>và cho </a:t>
            </a:r>
            <a:r>
              <a:rPr lang="vi-VN" sz="2800" b="1" i="1" dirty="0">
                <a:solidFill>
                  <a:srgbClr val="800000"/>
                </a:solidFill>
                <a:latin typeface="Calibri" panose="020F0502020204030204" pitchFamily="34" charset="0"/>
                <a:cs typeface="Calibri" panose="020F0502020204030204" pitchFamily="34" charset="0"/>
              </a:rPr>
              <a:t>biết tên của nước sản xuất và phân loại NPN hay PNP của các transistor </a:t>
            </a:r>
            <a:r>
              <a:rPr lang="vi-VN" sz="2800" b="1" i="1" dirty="0" smtClean="0">
                <a:solidFill>
                  <a:srgbClr val="800000"/>
                </a:solidFill>
                <a:latin typeface="Calibri" panose="020F0502020204030204" pitchFamily="34" charset="0"/>
                <a:cs typeface="Calibri" panose="020F0502020204030204" pitchFamily="34" charset="0"/>
              </a:rPr>
              <a:t>đó?</a:t>
            </a:r>
            <a:endParaRPr lang="en-US" sz="2800" b="1" i="1" dirty="0">
              <a:solidFill>
                <a:srgbClr val="8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862285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5482EAA-E443-A790-EACD-7D2988E7075E}"/>
              </a:ext>
            </a:extLst>
          </p:cNvPr>
          <p:cNvSpPr>
            <a:spLocks noGrp="1"/>
          </p:cNvSpPr>
          <p:nvPr>
            <p:ph type="title"/>
          </p:nvPr>
        </p:nvSpPr>
        <p:spPr>
          <a:xfrm>
            <a:off x="739960" y="469628"/>
            <a:ext cx="10515600" cy="862784"/>
          </a:xfrm>
        </p:spPr>
        <p:txBody>
          <a:bodyPr>
            <a:normAutofit fontScale="90000"/>
          </a:bodyPr>
          <a:lstStyle/>
          <a:p>
            <a:r>
              <a:rPr lang="vi-VN" sz="4400" b="1" dirty="0">
                <a:solidFill>
                  <a:srgbClr val="002060"/>
                </a:solidFill>
                <a:latin typeface="+mn-lt"/>
              </a:rPr>
              <a:t>III. MẠCH TÍCH HỢP IC</a:t>
            </a:r>
            <a:br>
              <a:rPr lang="vi-VN" sz="4400" b="1" dirty="0">
                <a:solidFill>
                  <a:srgbClr val="002060"/>
                </a:solidFill>
                <a:latin typeface="+mn-lt"/>
              </a:rPr>
            </a:br>
            <a:r>
              <a:rPr lang="vi-VN" sz="3600" b="1" dirty="0">
                <a:solidFill>
                  <a:srgbClr val="002060"/>
                </a:solidFill>
                <a:latin typeface="+mn-lt"/>
              </a:rPr>
              <a:t>  </a:t>
            </a:r>
            <a:r>
              <a:rPr lang="vi-VN" sz="3600" b="1" dirty="0" smtClean="0">
                <a:solidFill>
                  <a:srgbClr val="002060"/>
                </a:solidFill>
                <a:latin typeface="+mn-lt"/>
              </a:rPr>
              <a:t>                            </a:t>
            </a:r>
            <a:r>
              <a:rPr lang="vi-VN" sz="3600" b="1" dirty="0" smtClean="0">
                <a:solidFill>
                  <a:srgbClr val="FF0000"/>
                </a:solidFill>
                <a:latin typeface="+mn-lt"/>
              </a:rPr>
              <a:t>* </a:t>
            </a:r>
            <a:r>
              <a:rPr lang="vi-VN" sz="3600" b="1" dirty="0">
                <a:solidFill>
                  <a:srgbClr val="FF0000"/>
                </a:solidFill>
                <a:latin typeface="+mn-lt"/>
              </a:rPr>
              <a:t>Thảo luận nhóm</a:t>
            </a:r>
            <a:endParaRPr lang="en-US" dirty="0">
              <a:solidFill>
                <a:srgbClr val="FF0000"/>
              </a:solidFill>
              <a:latin typeface="+mn-lt"/>
            </a:endParaRPr>
          </a:p>
        </p:txBody>
      </p:sp>
      <p:pic>
        <p:nvPicPr>
          <p:cNvPr id="5" name="Content Placeholder 3">
            <a:extLst>
              <a:ext uri="{FF2B5EF4-FFF2-40B4-BE49-F238E27FC236}">
                <a16:creationId xmlns:a16="http://schemas.microsoft.com/office/drawing/2014/main" id="{57ADFCA0-9E42-DD41-BB3E-09410079DA20}"/>
              </a:ext>
            </a:extLst>
          </p:cNvPr>
          <p:cNvPicPr>
            <a:picLocks noGrp="1" noChangeAspect="1"/>
          </p:cNvPicPr>
          <p:nvPr>
            <p:ph idx="1"/>
          </p:nvPr>
        </p:nvPicPr>
        <p:blipFill>
          <a:blip r:embed="rId2"/>
          <a:stretch>
            <a:fillRect/>
          </a:stretch>
        </p:blipFill>
        <p:spPr>
          <a:xfrm>
            <a:off x="739960" y="1627280"/>
            <a:ext cx="10712079" cy="5008652"/>
          </a:xfrm>
          <a:prstGeom prst="rect">
            <a:avLst/>
          </a:prstGeom>
        </p:spPr>
      </p:pic>
      <p:sp>
        <p:nvSpPr>
          <p:cNvPr id="6" name="TextBox 5">
            <a:extLst>
              <a:ext uri="{FF2B5EF4-FFF2-40B4-BE49-F238E27FC236}">
                <a16:creationId xmlns:a16="http://schemas.microsoft.com/office/drawing/2014/main" id="{CB9373B2-06FF-C440-BAF1-80D353C246FF}"/>
              </a:ext>
            </a:extLst>
          </p:cNvPr>
          <p:cNvSpPr txBox="1"/>
          <p:nvPr/>
        </p:nvSpPr>
        <p:spPr>
          <a:xfrm>
            <a:off x="1222625" y="3108403"/>
            <a:ext cx="9619546" cy="1754326"/>
          </a:xfrm>
          <a:prstGeom prst="rect">
            <a:avLst/>
          </a:prstGeom>
          <a:solidFill>
            <a:schemeClr val="accent4">
              <a:lumMod val="40000"/>
              <a:lumOff val="60000"/>
            </a:schemeClr>
          </a:solidFill>
        </p:spPr>
        <p:txBody>
          <a:bodyPr wrap="square">
            <a:spAutoFit/>
          </a:bodyPr>
          <a:lstStyle/>
          <a:p>
            <a:pPr algn="just"/>
            <a:r>
              <a:rPr lang="en-US" sz="3600" dirty="0" err="1">
                <a:effectLst/>
                <a:latin typeface="Arial" panose="020B0604020202020204" pitchFamily="34" charset="0"/>
                <a:ea typeface="Calibri" panose="020F0502020204030204" pitchFamily="34" charset="0"/>
                <a:cs typeface="Arial" panose="020B0604020202020204" pitchFamily="34" charset="0"/>
              </a:rPr>
              <a:t>Đặc</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điểm</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nhận</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dạng</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của</a:t>
            </a:r>
            <a:r>
              <a:rPr lang="en-US" sz="3600" dirty="0">
                <a:effectLst/>
                <a:latin typeface="Arial" panose="020B0604020202020204" pitchFamily="34" charset="0"/>
                <a:ea typeface="Calibri" panose="020F0502020204030204" pitchFamily="34" charset="0"/>
                <a:cs typeface="Arial" panose="020B0604020202020204" pitchFamily="34" charset="0"/>
              </a:rPr>
              <a:t> IC </a:t>
            </a:r>
            <a:r>
              <a:rPr lang="en-US" sz="3600" dirty="0" err="1">
                <a:effectLst/>
                <a:latin typeface="Arial" panose="020B0604020202020204" pitchFamily="34" charset="0"/>
                <a:ea typeface="Calibri" panose="020F0502020204030204" pitchFamily="34" charset="0"/>
                <a:cs typeface="Arial" panose="020B0604020202020204" pitchFamily="34" charset="0"/>
              </a:rPr>
              <a:t>có</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rất</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nhiều</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chân</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các</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chân</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được</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bố</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trí</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theo</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thứ</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tự</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từ</a:t>
            </a:r>
            <a:r>
              <a:rPr lang="en-US" sz="3600" dirty="0">
                <a:effectLst/>
                <a:latin typeface="Arial" panose="020B0604020202020204" pitchFamily="34" charset="0"/>
                <a:ea typeface="Calibri" panose="020F0502020204030204" pitchFamily="34" charset="0"/>
                <a:cs typeface="Arial" panose="020B0604020202020204" pitchFamily="34" charset="0"/>
              </a:rPr>
              <a:t> 1 </a:t>
            </a:r>
            <a:r>
              <a:rPr lang="en-US" sz="3600" dirty="0" err="1">
                <a:effectLst/>
                <a:latin typeface="Arial" panose="020B0604020202020204" pitchFamily="34" charset="0"/>
                <a:ea typeface="Calibri" panose="020F0502020204030204" pitchFamily="34" charset="0"/>
                <a:cs typeface="Arial" panose="020B0604020202020204" pitchFamily="34" charset="0"/>
              </a:rPr>
              <a:t>cho</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đến</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hết</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đều</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cho</a:t>
            </a:r>
            <a:r>
              <a:rPr lang="en-US" sz="3600" dirty="0">
                <a:effectLst/>
                <a:latin typeface="Arial" panose="020B0604020202020204" pitchFamily="34" charset="0"/>
                <a:ea typeface="Calibri" panose="020F0502020204030204" pitchFamily="34" charset="0"/>
                <a:cs typeface="Arial" panose="020B0604020202020204" pitchFamily="34" charset="0"/>
              </a:rPr>
              <a:t> 2 </a:t>
            </a:r>
            <a:r>
              <a:rPr lang="en-US" sz="3600" dirty="0" err="1">
                <a:effectLst/>
                <a:latin typeface="Arial" panose="020B0604020202020204" pitchFamily="34" charset="0"/>
                <a:ea typeface="Calibri" panose="020F0502020204030204" pitchFamily="34" charset="0"/>
                <a:cs typeface="Arial" panose="020B0604020202020204" pitchFamily="34" charset="0"/>
              </a:rPr>
              <a:t>bên</a:t>
            </a:r>
            <a:r>
              <a:rPr lang="en-US" sz="3600" dirty="0">
                <a:effectLst/>
                <a:latin typeface="Arial" panose="020B0604020202020204" pitchFamily="34" charset="0"/>
                <a:ea typeface="Calibri" panose="020F0502020204030204" pitchFamily="34" charset="0"/>
                <a:cs typeface="Arial" panose="020B0604020202020204" pitchFamily="34" charset="0"/>
              </a:rPr>
              <a:t>.</a:t>
            </a:r>
            <a:endParaRPr lang="en-US"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58395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nodeType="clickEffect">
                                  <p:stCondLst>
                                    <p:cond delay="0"/>
                                  </p:stCondLst>
                                  <p:childTnLst>
                                    <p:animEffect transition="out" filter="barn(inVertical)">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7BE4112-3298-9B23-0B5C-C24AC6D9868F}"/>
              </a:ext>
            </a:extLst>
          </p:cNvPr>
          <p:cNvSpPr/>
          <p:nvPr/>
        </p:nvSpPr>
        <p:spPr>
          <a:xfrm>
            <a:off x="1524000" y="1390649"/>
            <a:ext cx="1778000" cy="2285424"/>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9203213-7B35-9A65-427E-DE5214A7867E}"/>
              </a:ext>
            </a:extLst>
          </p:cNvPr>
          <p:cNvSpPr>
            <a:spLocks noGrp="1"/>
          </p:cNvSpPr>
          <p:nvPr>
            <p:ph type="ctrTitle"/>
          </p:nvPr>
        </p:nvSpPr>
        <p:spPr>
          <a:xfrm>
            <a:off x="3302000" y="1572288"/>
            <a:ext cx="8179435" cy="1922145"/>
          </a:xfrm>
          <a:noFill/>
        </p:spPr>
        <p:txBody>
          <a:bodyPr>
            <a:noAutofit/>
          </a:bodyPr>
          <a:lstStyle/>
          <a:p>
            <a:pPr>
              <a:lnSpc>
                <a:spcPct val="130000"/>
              </a:lnSpc>
            </a:pPr>
            <a:r>
              <a:rPr lang="vi-VN" sz="4000" b="1" dirty="0" smtClean="0">
                <a:solidFill>
                  <a:srgbClr val="002060"/>
                </a:solidFill>
                <a:latin typeface="+mn-lt"/>
                <a:cs typeface="Arial" panose="020B0604020202020204" pitchFamily="34" charset="0"/>
              </a:rPr>
              <a:t>DIODE,TRANSISTOR VÀ MẠCH TÍCH HỢP IC</a:t>
            </a:r>
            <a:endParaRPr lang="en-US" sz="4000" b="1" dirty="0">
              <a:solidFill>
                <a:srgbClr val="002060"/>
              </a:solidFill>
              <a:latin typeface="+mn-lt"/>
              <a:cs typeface="Arial" panose="020B0604020202020204" pitchFamily="34" charset="0"/>
            </a:endParaRPr>
          </a:p>
        </p:txBody>
      </p:sp>
      <p:sp>
        <p:nvSpPr>
          <p:cNvPr id="5" name="TextBox 4">
            <a:extLst>
              <a:ext uri="{FF2B5EF4-FFF2-40B4-BE49-F238E27FC236}">
                <a16:creationId xmlns:a16="http://schemas.microsoft.com/office/drawing/2014/main" id="{0A3B7C29-0E6E-42CF-2D3D-D2B85BB85EAA}"/>
              </a:ext>
            </a:extLst>
          </p:cNvPr>
          <p:cNvSpPr txBox="1"/>
          <p:nvPr/>
        </p:nvSpPr>
        <p:spPr>
          <a:xfrm>
            <a:off x="1524000" y="2210194"/>
            <a:ext cx="1889760" cy="646331"/>
          </a:xfrm>
          <a:prstGeom prst="rect">
            <a:avLst/>
          </a:prstGeom>
          <a:noFill/>
        </p:spPr>
        <p:txBody>
          <a:bodyPr wrap="square">
            <a:spAutoFit/>
          </a:bodyPr>
          <a:lstStyle/>
          <a:p>
            <a:r>
              <a:rPr lang="en-US" sz="3600" b="1" dirty="0">
                <a:solidFill>
                  <a:schemeClr val="bg1"/>
                </a:solidFill>
                <a:latin typeface="Arial" panose="020B0604020202020204" pitchFamily="34" charset="0"/>
                <a:cs typeface="Arial" panose="020B0604020202020204" pitchFamily="34" charset="0"/>
              </a:rPr>
              <a:t>Bài </a:t>
            </a:r>
            <a:r>
              <a:rPr lang="en-US" sz="3600" b="1" dirty="0" smtClean="0">
                <a:solidFill>
                  <a:schemeClr val="bg1"/>
                </a:solidFill>
                <a:latin typeface="Arial" panose="020B0604020202020204" pitchFamily="34" charset="0"/>
                <a:cs typeface="Arial" panose="020B0604020202020204" pitchFamily="34" charset="0"/>
              </a:rPr>
              <a:t>1</a:t>
            </a:r>
            <a:r>
              <a:rPr lang="vi-VN" sz="3600" b="1" dirty="0" smtClean="0">
                <a:solidFill>
                  <a:schemeClr val="bg1"/>
                </a:solidFill>
                <a:latin typeface="Arial" panose="020B0604020202020204" pitchFamily="34" charset="0"/>
                <a:cs typeface="Arial" panose="020B0604020202020204" pitchFamily="34" charset="0"/>
              </a:rPr>
              <a:t>6</a:t>
            </a:r>
            <a:r>
              <a:rPr lang="en-US" sz="3600" b="1" dirty="0" smtClean="0">
                <a:solidFill>
                  <a:schemeClr val="bg1"/>
                </a:solidFill>
                <a:latin typeface="Arial" panose="020B0604020202020204" pitchFamily="34" charset="0"/>
                <a:cs typeface="Arial" panose="020B0604020202020204" pitchFamily="34" charset="0"/>
              </a:rPr>
              <a:t>: </a:t>
            </a:r>
            <a:endParaRPr lang="en-US" sz="3600" dirty="0">
              <a:solidFill>
                <a:schemeClr val="bg1"/>
              </a:solidFill>
            </a:endParaRPr>
          </a:p>
        </p:txBody>
      </p:sp>
      <p:pic>
        <p:nvPicPr>
          <p:cNvPr id="7" name="Picture 6"/>
          <p:cNvPicPr/>
          <p:nvPr/>
        </p:nvPicPr>
        <p:blipFill rotWithShape="1">
          <a:blip r:embed="rId2"/>
          <a:srcRect b="25259"/>
          <a:stretch/>
        </p:blipFill>
        <p:spPr>
          <a:xfrm>
            <a:off x="3397373" y="3676072"/>
            <a:ext cx="7531769" cy="2948236"/>
          </a:xfrm>
          <a:prstGeom prst="rect">
            <a:avLst/>
          </a:prstGeom>
        </p:spPr>
      </p:pic>
    </p:spTree>
    <p:extLst>
      <p:ext uri="{BB962C8B-B14F-4D97-AF65-F5344CB8AC3E}">
        <p14:creationId xmlns:p14="http://schemas.microsoft.com/office/powerpoint/2010/main" val="21310959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12E405F8-B0B4-0938-ECAD-29A82CD845E5}"/>
              </a:ext>
            </a:extLst>
          </p:cNvPr>
          <p:cNvSpPr txBox="1">
            <a:spLocks/>
          </p:cNvSpPr>
          <p:nvPr/>
        </p:nvSpPr>
        <p:spPr>
          <a:xfrm>
            <a:off x="526122" y="195285"/>
            <a:ext cx="6885948" cy="80989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vi-VN" sz="4400" b="1" dirty="0" smtClean="0">
                <a:solidFill>
                  <a:srgbClr val="002060"/>
                </a:solidFill>
                <a:latin typeface="+mn-lt"/>
              </a:rPr>
              <a:t>1. Công dụng</a:t>
            </a:r>
            <a:endParaRPr lang="en-US" dirty="0">
              <a:latin typeface="+mn-lt"/>
            </a:endParaRPr>
          </a:p>
        </p:txBody>
      </p:sp>
      <p:sp>
        <p:nvSpPr>
          <p:cNvPr id="7" name="TextBox 6">
            <a:extLst>
              <a:ext uri="{FF2B5EF4-FFF2-40B4-BE49-F238E27FC236}">
                <a16:creationId xmlns:a16="http://schemas.microsoft.com/office/drawing/2014/main" id="{13568AC6-4C46-8D00-ED9E-AB03D04F05D2}"/>
              </a:ext>
            </a:extLst>
          </p:cNvPr>
          <p:cNvSpPr txBox="1"/>
          <p:nvPr/>
        </p:nvSpPr>
        <p:spPr>
          <a:xfrm>
            <a:off x="526122" y="1005182"/>
            <a:ext cx="11139755" cy="5500801"/>
          </a:xfrm>
          <a:prstGeom prst="rect">
            <a:avLst/>
          </a:prstGeom>
          <a:solidFill>
            <a:schemeClr val="accent4">
              <a:lumMod val="40000"/>
              <a:lumOff val="60000"/>
            </a:schemeClr>
          </a:solidFill>
        </p:spPr>
        <p:txBody>
          <a:bodyPr wrap="square">
            <a:spAutoFit/>
          </a:bodyPr>
          <a:lstStyle/>
          <a:p>
            <a:pPr algn="just">
              <a:lnSpc>
                <a:spcPct val="107000"/>
              </a:lnSpc>
              <a:spcAft>
                <a:spcPts val="800"/>
              </a:spcAft>
            </a:pPr>
            <a:r>
              <a:rPr lang="vi-VN" sz="3600" kern="100" dirty="0">
                <a:effectLst/>
                <a:ea typeface="Calibri" panose="020F0502020204030204" pitchFamily="34" charset="0"/>
                <a:cs typeface="Times New Roman" panose="02020603050405020304" pitchFamily="18" charset="0"/>
              </a:rPr>
              <a:t>- </a:t>
            </a:r>
            <a:r>
              <a:rPr lang="en-US" sz="3600" kern="100" dirty="0">
                <a:effectLst/>
                <a:ea typeface="Calibri" panose="020F0502020204030204" pitchFamily="34" charset="0"/>
                <a:cs typeface="Times New Roman" panose="02020603050405020304" pitchFamily="18" charset="0"/>
              </a:rPr>
              <a:t>IC </a:t>
            </a:r>
            <a:r>
              <a:rPr lang="en-US" sz="3600" kern="100" dirty="0" err="1">
                <a:effectLst/>
                <a:ea typeface="Calibri" panose="020F0502020204030204" pitchFamily="34" charset="0"/>
                <a:cs typeface="Times New Roman" panose="02020603050405020304" pitchFamily="18" charset="0"/>
              </a:rPr>
              <a:t>tên</a:t>
            </a:r>
            <a:r>
              <a:rPr lang="en-US" sz="3600" kern="100" dirty="0">
                <a:effectLst/>
                <a:ea typeface="Calibri" panose="020F0502020204030204" pitchFamily="34" charset="0"/>
                <a:cs typeface="Times New Roman" panose="02020603050405020304" pitchFamily="18" charset="0"/>
              </a:rPr>
              <a:t> </a:t>
            </a:r>
            <a:r>
              <a:rPr lang="en-US" sz="3600" kern="100" dirty="0" err="1">
                <a:effectLst/>
                <a:ea typeface="Calibri" panose="020F0502020204030204" pitchFamily="34" charset="0"/>
                <a:cs typeface="Times New Roman" panose="02020603050405020304" pitchFamily="18" charset="0"/>
              </a:rPr>
              <a:t>viết</a:t>
            </a:r>
            <a:r>
              <a:rPr lang="en-US" sz="3600" kern="100" dirty="0">
                <a:effectLst/>
                <a:ea typeface="Calibri" panose="020F0502020204030204" pitchFamily="34" charset="0"/>
                <a:cs typeface="Times New Roman" panose="02020603050405020304" pitchFamily="18" charset="0"/>
              </a:rPr>
              <a:t> </a:t>
            </a:r>
            <a:r>
              <a:rPr lang="en-US" sz="3600" kern="100" dirty="0" err="1">
                <a:effectLst/>
                <a:ea typeface="Calibri" panose="020F0502020204030204" pitchFamily="34" charset="0"/>
                <a:cs typeface="Times New Roman" panose="02020603050405020304" pitchFamily="18" charset="0"/>
              </a:rPr>
              <a:t>tắt</a:t>
            </a:r>
            <a:r>
              <a:rPr lang="en-US" sz="3600" kern="100" dirty="0">
                <a:effectLst/>
                <a:ea typeface="Calibri" panose="020F0502020204030204" pitchFamily="34" charset="0"/>
                <a:cs typeface="Times New Roman" panose="02020603050405020304" pitchFamily="18" charset="0"/>
              </a:rPr>
              <a:t> (Integrated Circuit), </a:t>
            </a:r>
            <a:r>
              <a:rPr lang="en-US" sz="3600" kern="100" dirty="0" err="1">
                <a:effectLst/>
                <a:ea typeface="Calibri" panose="020F0502020204030204" pitchFamily="34" charset="0"/>
                <a:cs typeface="Times New Roman" panose="02020603050405020304" pitchFamily="18" charset="0"/>
              </a:rPr>
              <a:t>có</a:t>
            </a:r>
            <a:r>
              <a:rPr lang="en-US" sz="3600" kern="100" dirty="0">
                <a:effectLst/>
                <a:ea typeface="Calibri" panose="020F0502020204030204" pitchFamily="34" charset="0"/>
                <a:cs typeface="Times New Roman" panose="02020603050405020304" pitchFamily="18" charset="0"/>
              </a:rPr>
              <a:t> </a:t>
            </a:r>
            <a:r>
              <a:rPr lang="en-US" sz="3600" kern="100" dirty="0" err="1">
                <a:effectLst/>
                <a:ea typeface="Calibri" panose="020F0502020204030204" pitchFamily="34" charset="0"/>
                <a:cs typeface="Times New Roman" panose="02020603050405020304" pitchFamily="18" charset="0"/>
              </a:rPr>
              <a:t>nhiều</a:t>
            </a:r>
            <a:r>
              <a:rPr lang="en-US" sz="3600" kern="100" dirty="0">
                <a:effectLst/>
                <a:ea typeface="Calibri" panose="020F0502020204030204" pitchFamily="34" charset="0"/>
                <a:cs typeface="Times New Roman" panose="02020603050405020304" pitchFamily="18" charset="0"/>
              </a:rPr>
              <a:t> </a:t>
            </a:r>
            <a:r>
              <a:rPr lang="en-US" sz="3600" kern="100" dirty="0" err="1">
                <a:effectLst/>
                <a:ea typeface="Calibri" panose="020F0502020204030204" pitchFamily="34" charset="0"/>
                <a:cs typeface="Times New Roman" panose="02020603050405020304" pitchFamily="18" charset="0"/>
              </a:rPr>
              <a:t>công</a:t>
            </a:r>
            <a:r>
              <a:rPr lang="en-US" sz="3600" kern="100" dirty="0">
                <a:effectLst/>
                <a:ea typeface="Calibri" panose="020F0502020204030204" pitchFamily="34" charset="0"/>
                <a:cs typeface="Times New Roman" panose="02020603050405020304" pitchFamily="18" charset="0"/>
              </a:rPr>
              <a:t> </a:t>
            </a:r>
            <a:r>
              <a:rPr lang="en-US" sz="3600" kern="100" dirty="0" err="1">
                <a:effectLst/>
                <a:ea typeface="Calibri" panose="020F0502020204030204" pitchFamily="34" charset="0"/>
                <a:cs typeface="Times New Roman" panose="02020603050405020304" pitchFamily="18" charset="0"/>
              </a:rPr>
              <a:t>dụng</a:t>
            </a:r>
            <a:r>
              <a:rPr lang="en-US" sz="3600" kern="100" dirty="0">
                <a:effectLst/>
                <a:ea typeface="Calibri" panose="020F0502020204030204" pitchFamily="34" charset="0"/>
                <a:cs typeface="Times New Roman" panose="02020603050405020304" pitchFamily="18" charset="0"/>
              </a:rPr>
              <a:t> </a:t>
            </a:r>
            <a:r>
              <a:rPr lang="en-US" sz="3600" kern="100" dirty="0" err="1">
                <a:effectLst/>
                <a:ea typeface="Calibri" panose="020F0502020204030204" pitchFamily="34" charset="0"/>
                <a:cs typeface="Times New Roman" panose="02020603050405020304" pitchFamily="18" charset="0"/>
              </a:rPr>
              <a:t>và</a:t>
            </a:r>
            <a:r>
              <a:rPr lang="en-US" sz="3600" kern="100" dirty="0">
                <a:effectLst/>
                <a:ea typeface="Calibri" panose="020F0502020204030204" pitchFamily="34" charset="0"/>
                <a:cs typeface="Times New Roman" panose="02020603050405020304" pitchFamily="18" charset="0"/>
              </a:rPr>
              <a:t> </a:t>
            </a:r>
            <a:r>
              <a:rPr lang="en-US" sz="3600" kern="100" dirty="0" err="1">
                <a:effectLst/>
                <a:ea typeface="Calibri" panose="020F0502020204030204" pitchFamily="34" charset="0"/>
                <a:cs typeface="Times New Roman" panose="02020603050405020304" pitchFamily="18" charset="0"/>
              </a:rPr>
              <a:t>được</a:t>
            </a:r>
            <a:r>
              <a:rPr lang="en-US" sz="3600" kern="100" dirty="0">
                <a:effectLst/>
                <a:ea typeface="Calibri" panose="020F0502020204030204" pitchFamily="34" charset="0"/>
                <a:cs typeface="Times New Roman" panose="02020603050405020304" pitchFamily="18" charset="0"/>
              </a:rPr>
              <a:t> </a:t>
            </a:r>
            <a:r>
              <a:rPr lang="en-US" sz="3600" kern="100" dirty="0" err="1">
                <a:effectLst/>
                <a:ea typeface="Calibri" panose="020F0502020204030204" pitchFamily="34" charset="0"/>
                <a:cs typeface="Times New Roman" panose="02020603050405020304" pitchFamily="18" charset="0"/>
              </a:rPr>
              <a:t>ứng</a:t>
            </a:r>
            <a:r>
              <a:rPr lang="en-US" sz="3600" kern="100" dirty="0">
                <a:effectLst/>
                <a:ea typeface="Calibri" panose="020F0502020204030204" pitchFamily="34" charset="0"/>
                <a:cs typeface="Times New Roman" panose="02020603050405020304" pitchFamily="18" charset="0"/>
              </a:rPr>
              <a:t> </a:t>
            </a:r>
            <a:r>
              <a:rPr lang="en-US" sz="3600" kern="100" dirty="0" err="1">
                <a:effectLst/>
                <a:ea typeface="Calibri" panose="020F0502020204030204" pitchFamily="34" charset="0"/>
                <a:cs typeface="Times New Roman" panose="02020603050405020304" pitchFamily="18" charset="0"/>
              </a:rPr>
              <a:t>dụng</a:t>
            </a:r>
            <a:r>
              <a:rPr lang="en-US" sz="3600" kern="100" dirty="0">
                <a:effectLst/>
                <a:ea typeface="Calibri" panose="020F0502020204030204" pitchFamily="34" charset="0"/>
                <a:cs typeface="Times New Roman" panose="02020603050405020304" pitchFamily="18" charset="0"/>
              </a:rPr>
              <a:t> </a:t>
            </a:r>
            <a:r>
              <a:rPr lang="en-US" sz="3600" kern="100" dirty="0" err="1">
                <a:effectLst/>
                <a:ea typeface="Calibri" panose="020F0502020204030204" pitchFamily="34" charset="0"/>
                <a:cs typeface="Times New Roman" panose="02020603050405020304" pitchFamily="18" charset="0"/>
              </a:rPr>
              <a:t>rất</a:t>
            </a:r>
            <a:r>
              <a:rPr lang="en-US" sz="3600" kern="100" dirty="0">
                <a:effectLst/>
                <a:ea typeface="Calibri" panose="020F0502020204030204" pitchFamily="34" charset="0"/>
                <a:cs typeface="Times New Roman" panose="02020603050405020304" pitchFamily="18" charset="0"/>
              </a:rPr>
              <a:t> </a:t>
            </a:r>
            <a:r>
              <a:rPr lang="en-US" sz="3600" kern="100" dirty="0" err="1">
                <a:effectLst/>
                <a:ea typeface="Calibri" panose="020F0502020204030204" pitchFamily="34" charset="0"/>
                <a:cs typeface="Times New Roman" panose="02020603050405020304" pitchFamily="18" charset="0"/>
              </a:rPr>
              <a:t>rộng</a:t>
            </a:r>
            <a:r>
              <a:rPr lang="en-US" sz="3600" kern="100" dirty="0">
                <a:effectLst/>
                <a:ea typeface="Calibri" panose="020F0502020204030204" pitchFamily="34" charset="0"/>
                <a:cs typeface="Times New Roman" panose="02020603050405020304" pitchFamily="18" charset="0"/>
              </a:rPr>
              <a:t> </a:t>
            </a:r>
            <a:r>
              <a:rPr lang="en-US" sz="3600" kern="100" dirty="0" err="1">
                <a:effectLst/>
                <a:ea typeface="Calibri" panose="020F0502020204030204" pitchFamily="34" charset="0"/>
                <a:cs typeface="Times New Roman" panose="02020603050405020304" pitchFamily="18" charset="0"/>
              </a:rPr>
              <a:t>rãi</a:t>
            </a:r>
            <a:r>
              <a:rPr lang="en-US" sz="3600" kern="100" dirty="0">
                <a:effectLst/>
                <a:ea typeface="Calibri" panose="020F0502020204030204" pitchFamily="34" charset="0"/>
                <a:cs typeface="Times New Roman" panose="02020603050405020304" pitchFamily="18" charset="0"/>
              </a:rPr>
              <a:t> </a:t>
            </a:r>
            <a:r>
              <a:rPr lang="en-US" sz="3600" kern="100" dirty="0" err="1">
                <a:effectLst/>
                <a:ea typeface="Calibri" panose="020F0502020204030204" pitchFamily="34" charset="0"/>
                <a:cs typeface="Times New Roman" panose="02020603050405020304" pitchFamily="18" charset="0"/>
              </a:rPr>
              <a:t>trong</a:t>
            </a:r>
            <a:r>
              <a:rPr lang="en-US" sz="3600" kern="100" dirty="0">
                <a:effectLst/>
                <a:ea typeface="Calibri" panose="020F0502020204030204" pitchFamily="34" charset="0"/>
                <a:cs typeface="Times New Roman" panose="02020603050405020304" pitchFamily="18" charset="0"/>
              </a:rPr>
              <a:t> </a:t>
            </a:r>
            <a:r>
              <a:rPr lang="en-US" sz="3600" kern="100" dirty="0" err="1">
                <a:effectLst/>
                <a:ea typeface="Calibri" panose="020F0502020204030204" pitchFamily="34" charset="0"/>
                <a:cs typeface="Times New Roman" panose="02020603050405020304" pitchFamily="18" charset="0"/>
              </a:rPr>
              <a:t>hầu</a:t>
            </a:r>
            <a:r>
              <a:rPr lang="en-US" sz="3600" kern="100" dirty="0">
                <a:effectLst/>
                <a:ea typeface="Calibri" panose="020F0502020204030204" pitchFamily="34" charset="0"/>
                <a:cs typeface="Times New Roman" panose="02020603050405020304" pitchFamily="18" charset="0"/>
              </a:rPr>
              <a:t> </a:t>
            </a:r>
            <a:r>
              <a:rPr lang="en-US" sz="3600" kern="100" dirty="0" err="1">
                <a:effectLst/>
                <a:ea typeface="Calibri" panose="020F0502020204030204" pitchFamily="34" charset="0"/>
                <a:cs typeface="Times New Roman" panose="02020603050405020304" pitchFamily="18" charset="0"/>
              </a:rPr>
              <a:t>hết</a:t>
            </a:r>
            <a:r>
              <a:rPr lang="en-US" sz="3600" kern="100" dirty="0">
                <a:effectLst/>
                <a:ea typeface="Calibri" panose="020F0502020204030204" pitchFamily="34" charset="0"/>
                <a:cs typeface="Times New Roman" panose="02020603050405020304" pitchFamily="18" charset="0"/>
              </a:rPr>
              <a:t> </a:t>
            </a:r>
            <a:r>
              <a:rPr lang="en-US" sz="3600" kern="100" dirty="0" err="1">
                <a:effectLst/>
                <a:ea typeface="Calibri" panose="020F0502020204030204" pitchFamily="34" charset="0"/>
                <a:cs typeface="Times New Roman" panose="02020603050405020304" pitchFamily="18" charset="0"/>
              </a:rPr>
              <a:t>các</a:t>
            </a:r>
            <a:r>
              <a:rPr lang="en-US" sz="3600" kern="100" dirty="0">
                <a:effectLst/>
                <a:ea typeface="Calibri" panose="020F0502020204030204" pitchFamily="34" charset="0"/>
                <a:cs typeface="Times New Roman" panose="02020603050405020304" pitchFamily="18" charset="0"/>
              </a:rPr>
              <a:t> </a:t>
            </a:r>
            <a:r>
              <a:rPr lang="en-US" sz="3600" kern="100" dirty="0" err="1">
                <a:effectLst/>
                <a:ea typeface="Calibri" panose="020F0502020204030204" pitchFamily="34" charset="0"/>
                <a:cs typeface="Times New Roman" panose="02020603050405020304" pitchFamily="18" charset="0"/>
              </a:rPr>
              <a:t>thiết</a:t>
            </a:r>
            <a:r>
              <a:rPr lang="en-US" sz="3600" kern="100" dirty="0">
                <a:effectLst/>
                <a:ea typeface="Calibri" panose="020F0502020204030204" pitchFamily="34" charset="0"/>
                <a:cs typeface="Times New Roman" panose="02020603050405020304" pitchFamily="18" charset="0"/>
              </a:rPr>
              <a:t> </a:t>
            </a:r>
            <a:r>
              <a:rPr lang="en-US" sz="3600" kern="100" dirty="0" err="1">
                <a:effectLst/>
                <a:ea typeface="Calibri" panose="020F0502020204030204" pitchFamily="34" charset="0"/>
                <a:cs typeface="Times New Roman" panose="02020603050405020304" pitchFamily="18" charset="0"/>
              </a:rPr>
              <a:t>bị</a:t>
            </a:r>
            <a:r>
              <a:rPr lang="en-US" sz="3600" kern="100" dirty="0">
                <a:effectLst/>
                <a:ea typeface="Calibri" panose="020F0502020204030204" pitchFamily="34" charset="0"/>
                <a:cs typeface="Times New Roman" panose="02020603050405020304" pitchFamily="18" charset="0"/>
              </a:rPr>
              <a:t> </a:t>
            </a:r>
            <a:r>
              <a:rPr lang="en-US" sz="3600" kern="100" dirty="0" err="1">
                <a:effectLst/>
                <a:ea typeface="Calibri" panose="020F0502020204030204" pitchFamily="34" charset="0"/>
                <a:cs typeface="Times New Roman" panose="02020603050405020304" pitchFamily="18" charset="0"/>
              </a:rPr>
              <a:t>điện</a:t>
            </a:r>
            <a:r>
              <a:rPr lang="en-US" sz="3600" kern="100" dirty="0">
                <a:effectLst/>
                <a:ea typeface="Calibri" panose="020F0502020204030204" pitchFamily="34" charset="0"/>
                <a:cs typeface="Times New Roman" panose="02020603050405020304" pitchFamily="18" charset="0"/>
              </a:rPr>
              <a:t> </a:t>
            </a:r>
            <a:r>
              <a:rPr lang="en-US" sz="3600" kern="100" dirty="0" err="1">
                <a:effectLst/>
                <a:ea typeface="Calibri" panose="020F0502020204030204" pitchFamily="34" charset="0"/>
                <a:cs typeface="Times New Roman" panose="02020603050405020304" pitchFamily="18" charset="0"/>
              </a:rPr>
              <a:t>tử</a:t>
            </a:r>
            <a:r>
              <a:rPr lang="en-US" sz="3600" kern="100" dirty="0">
                <a:effectLst/>
                <a:ea typeface="Calibri" panose="020F0502020204030204" pitchFamily="34" charset="0"/>
                <a:cs typeface="Times New Roman" panose="02020603050405020304" pitchFamily="18" charset="0"/>
              </a:rPr>
              <a:t> </a:t>
            </a:r>
            <a:r>
              <a:rPr lang="en-US" sz="3600" kern="100" dirty="0" err="1">
                <a:effectLst/>
                <a:ea typeface="Calibri" panose="020F0502020204030204" pitchFamily="34" charset="0"/>
                <a:cs typeface="Times New Roman" panose="02020603050405020304" pitchFamily="18" charset="0"/>
              </a:rPr>
              <a:t>của</a:t>
            </a:r>
            <a:r>
              <a:rPr lang="en-US" sz="3600" kern="100" dirty="0">
                <a:effectLst/>
                <a:ea typeface="Calibri" panose="020F0502020204030204" pitchFamily="34" charset="0"/>
                <a:cs typeface="Times New Roman" panose="02020603050405020304" pitchFamily="18" charset="0"/>
              </a:rPr>
              <a:t> </a:t>
            </a:r>
            <a:r>
              <a:rPr lang="en-US" sz="3600" kern="100" dirty="0" err="1">
                <a:effectLst/>
                <a:ea typeface="Calibri" panose="020F0502020204030204" pitchFamily="34" charset="0"/>
                <a:cs typeface="Times New Roman" panose="02020603050405020304" pitchFamily="18" charset="0"/>
              </a:rPr>
              <a:t>đời</a:t>
            </a:r>
            <a:r>
              <a:rPr lang="en-US" sz="3600" kern="100" dirty="0">
                <a:effectLst/>
                <a:ea typeface="Calibri" panose="020F0502020204030204" pitchFamily="34" charset="0"/>
                <a:cs typeface="Times New Roman" panose="02020603050405020304" pitchFamily="18" charset="0"/>
              </a:rPr>
              <a:t> </a:t>
            </a:r>
            <a:r>
              <a:rPr lang="en-US" sz="3600" kern="100" dirty="0" err="1">
                <a:effectLst/>
                <a:ea typeface="Calibri" panose="020F0502020204030204" pitchFamily="34" charset="0"/>
                <a:cs typeface="Times New Roman" panose="02020603050405020304" pitchFamily="18" charset="0"/>
              </a:rPr>
              <a:t>sống</a:t>
            </a:r>
            <a:r>
              <a:rPr lang="en-US" sz="3600" kern="100" dirty="0">
                <a:effectLst/>
                <a:ea typeface="Calibri" panose="020F0502020204030204" pitchFamily="34" charset="0"/>
                <a:cs typeface="Times New Roman" panose="02020603050405020304" pitchFamily="18" charset="0"/>
              </a:rPr>
              <a:t>. </a:t>
            </a:r>
            <a:endParaRPr lang="vi-VN" sz="3600" kern="100" dirty="0">
              <a:effectLst/>
              <a:ea typeface="Calibri" panose="020F0502020204030204" pitchFamily="34" charset="0"/>
              <a:cs typeface="Times New Roman" panose="02020603050405020304" pitchFamily="18" charset="0"/>
            </a:endParaRPr>
          </a:p>
          <a:p>
            <a:pPr algn="just">
              <a:lnSpc>
                <a:spcPct val="107000"/>
              </a:lnSpc>
              <a:spcAft>
                <a:spcPts val="800"/>
              </a:spcAft>
            </a:pPr>
            <a:r>
              <a:rPr lang="vi-VN" sz="3600" kern="100" dirty="0">
                <a:effectLst/>
                <a:ea typeface="Calibri" panose="020F0502020204030204" pitchFamily="34" charset="0"/>
                <a:cs typeface="Times New Roman" panose="02020603050405020304" pitchFamily="18" charset="0"/>
              </a:rPr>
              <a:t>- </a:t>
            </a:r>
            <a:r>
              <a:rPr lang="en-US" sz="3600" kern="100" dirty="0">
                <a:effectLst/>
                <a:ea typeface="Calibri" panose="020F0502020204030204" pitchFamily="34" charset="0"/>
                <a:cs typeface="Times New Roman" panose="02020603050405020304" pitchFamily="18" charset="0"/>
              </a:rPr>
              <a:t>Trong </a:t>
            </a:r>
            <a:r>
              <a:rPr lang="en-US" sz="3600" kern="100" dirty="0" err="1">
                <a:effectLst/>
                <a:ea typeface="Calibri" panose="020F0502020204030204" pitchFamily="34" charset="0"/>
                <a:cs typeface="Times New Roman" panose="02020603050405020304" pitchFamily="18" charset="0"/>
              </a:rPr>
              <a:t>mạch</a:t>
            </a:r>
            <a:r>
              <a:rPr lang="en-US" sz="3600" kern="100" dirty="0">
                <a:effectLst/>
                <a:ea typeface="Calibri" panose="020F0502020204030204" pitchFamily="34" charset="0"/>
                <a:cs typeface="Times New Roman" panose="02020603050405020304" pitchFamily="18" charset="0"/>
              </a:rPr>
              <a:t> </a:t>
            </a:r>
            <a:r>
              <a:rPr lang="en-US" sz="3600" kern="100" dirty="0" err="1">
                <a:effectLst/>
                <a:ea typeface="Calibri" panose="020F0502020204030204" pitchFamily="34" charset="0"/>
                <a:cs typeface="Times New Roman" panose="02020603050405020304" pitchFamily="18" charset="0"/>
              </a:rPr>
              <a:t>điện</a:t>
            </a:r>
            <a:r>
              <a:rPr lang="en-US" sz="3600" kern="100" dirty="0">
                <a:effectLst/>
                <a:ea typeface="Calibri" panose="020F0502020204030204" pitchFamily="34" charset="0"/>
                <a:cs typeface="Times New Roman" panose="02020603050405020304" pitchFamily="18" charset="0"/>
              </a:rPr>
              <a:t> </a:t>
            </a:r>
            <a:r>
              <a:rPr lang="en-US" sz="3600" kern="100" dirty="0" err="1">
                <a:effectLst/>
                <a:ea typeface="Calibri" panose="020F0502020204030204" pitchFamily="34" charset="0"/>
                <a:cs typeface="Times New Roman" panose="02020603050405020304" pitchFamily="18" charset="0"/>
              </a:rPr>
              <a:t>tử</a:t>
            </a:r>
            <a:r>
              <a:rPr lang="en-US" sz="3600" kern="100" dirty="0">
                <a:effectLst/>
                <a:ea typeface="Calibri" panose="020F0502020204030204" pitchFamily="34" charset="0"/>
                <a:cs typeface="Times New Roman" panose="02020603050405020304" pitchFamily="18" charset="0"/>
              </a:rPr>
              <a:t>, IC </a:t>
            </a:r>
            <a:r>
              <a:rPr lang="en-US" sz="3600" kern="100" dirty="0" err="1">
                <a:effectLst/>
                <a:ea typeface="Calibri" panose="020F0502020204030204" pitchFamily="34" charset="0"/>
                <a:cs typeface="Times New Roman" panose="02020603050405020304" pitchFamily="18" charset="0"/>
              </a:rPr>
              <a:t>có</a:t>
            </a:r>
            <a:r>
              <a:rPr lang="en-US" sz="3600" kern="100" dirty="0">
                <a:effectLst/>
                <a:ea typeface="Calibri" panose="020F0502020204030204" pitchFamily="34" charset="0"/>
                <a:cs typeface="Times New Roman" panose="02020603050405020304" pitchFamily="18" charset="0"/>
              </a:rPr>
              <a:t> </a:t>
            </a:r>
            <a:r>
              <a:rPr lang="en-US" sz="3600" kern="100" dirty="0" err="1">
                <a:effectLst/>
                <a:ea typeface="Calibri" panose="020F0502020204030204" pitchFamily="34" charset="0"/>
                <a:cs typeface="Times New Roman" panose="02020603050405020304" pitchFamily="18" charset="0"/>
              </a:rPr>
              <a:t>thể</a:t>
            </a:r>
            <a:r>
              <a:rPr lang="en-US" sz="3600" kern="100" dirty="0">
                <a:effectLst/>
                <a:ea typeface="Calibri" panose="020F0502020204030204" pitchFamily="34" charset="0"/>
                <a:cs typeface="Times New Roman" panose="02020603050405020304" pitchFamily="18" charset="0"/>
              </a:rPr>
              <a:t> </a:t>
            </a:r>
            <a:r>
              <a:rPr lang="en-US" sz="3600" kern="100" dirty="0" err="1">
                <a:effectLst/>
                <a:ea typeface="Calibri" panose="020F0502020204030204" pitchFamily="34" charset="0"/>
                <a:cs typeface="Times New Roman" panose="02020603050405020304" pitchFamily="18" charset="0"/>
              </a:rPr>
              <a:t>thực</a:t>
            </a:r>
            <a:r>
              <a:rPr lang="en-US" sz="3600" kern="100" dirty="0">
                <a:effectLst/>
                <a:ea typeface="Calibri" panose="020F0502020204030204" pitchFamily="34" charset="0"/>
                <a:cs typeface="Times New Roman" panose="02020603050405020304" pitchFamily="18" charset="0"/>
              </a:rPr>
              <a:t> </a:t>
            </a:r>
            <a:r>
              <a:rPr lang="en-US" sz="3600" kern="100" dirty="0" err="1">
                <a:effectLst/>
                <a:ea typeface="Calibri" panose="020F0502020204030204" pitchFamily="34" charset="0"/>
                <a:cs typeface="Times New Roman" panose="02020603050405020304" pitchFamily="18" charset="0"/>
              </a:rPr>
              <a:t>hiện</a:t>
            </a:r>
            <a:r>
              <a:rPr lang="en-US" sz="3600" kern="100" dirty="0">
                <a:effectLst/>
                <a:ea typeface="Calibri" panose="020F0502020204030204" pitchFamily="34" charset="0"/>
                <a:cs typeface="Times New Roman" panose="02020603050405020304" pitchFamily="18" charset="0"/>
              </a:rPr>
              <a:t> </a:t>
            </a:r>
            <a:r>
              <a:rPr lang="en-US" sz="3600" kern="100" dirty="0" err="1">
                <a:effectLst/>
                <a:ea typeface="Calibri" panose="020F0502020204030204" pitchFamily="34" charset="0"/>
                <a:cs typeface="Times New Roman" panose="02020603050405020304" pitchFamily="18" charset="0"/>
              </a:rPr>
              <a:t>các</a:t>
            </a:r>
            <a:r>
              <a:rPr lang="en-US" sz="3600" kern="100" dirty="0">
                <a:effectLst/>
                <a:ea typeface="Calibri" panose="020F0502020204030204" pitchFamily="34" charset="0"/>
                <a:cs typeface="Times New Roman" panose="02020603050405020304" pitchFamily="18" charset="0"/>
              </a:rPr>
              <a:t> </a:t>
            </a:r>
            <a:r>
              <a:rPr lang="en-US" sz="3600" kern="100" dirty="0" err="1">
                <a:effectLst/>
                <a:ea typeface="Calibri" panose="020F0502020204030204" pitchFamily="34" charset="0"/>
                <a:cs typeface="Times New Roman" panose="02020603050405020304" pitchFamily="18" charset="0"/>
              </a:rPr>
              <a:t>chức</a:t>
            </a:r>
            <a:r>
              <a:rPr lang="en-US" sz="3600" kern="100" dirty="0">
                <a:effectLst/>
                <a:ea typeface="Calibri" panose="020F0502020204030204" pitchFamily="34" charset="0"/>
                <a:cs typeface="Times New Roman" panose="02020603050405020304" pitchFamily="18" charset="0"/>
              </a:rPr>
              <a:t> </a:t>
            </a:r>
            <a:r>
              <a:rPr lang="en-US" sz="3600" kern="100" dirty="0" err="1">
                <a:effectLst/>
                <a:ea typeface="Calibri" panose="020F0502020204030204" pitchFamily="34" charset="0"/>
                <a:cs typeface="Times New Roman" panose="02020603050405020304" pitchFamily="18" charset="0"/>
              </a:rPr>
              <a:t>năng</a:t>
            </a:r>
            <a:r>
              <a:rPr lang="en-US" sz="3600" kern="100" dirty="0">
                <a:effectLst/>
                <a:ea typeface="Calibri" panose="020F0502020204030204" pitchFamily="34" charset="0"/>
                <a:cs typeface="Times New Roman" panose="02020603050405020304" pitchFamily="18" charset="0"/>
              </a:rPr>
              <a:t> </a:t>
            </a:r>
            <a:r>
              <a:rPr lang="en-US" sz="3600" kern="100" dirty="0" err="1">
                <a:effectLst/>
                <a:ea typeface="Calibri" panose="020F0502020204030204" pitchFamily="34" charset="0"/>
                <a:cs typeface="Times New Roman" panose="02020603050405020304" pitchFamily="18" charset="0"/>
              </a:rPr>
              <a:t>như</a:t>
            </a:r>
            <a:r>
              <a:rPr lang="en-US" sz="3600" kern="100" dirty="0">
                <a:effectLst/>
                <a:ea typeface="Calibri" panose="020F0502020204030204" pitchFamily="34" charset="0"/>
                <a:cs typeface="Times New Roman" panose="02020603050405020304" pitchFamily="18" charset="0"/>
              </a:rPr>
              <a:t>: </a:t>
            </a:r>
            <a:r>
              <a:rPr lang="en-US" sz="3600" kern="100" dirty="0" err="1">
                <a:effectLst/>
                <a:ea typeface="Calibri" panose="020F0502020204030204" pitchFamily="34" charset="0"/>
                <a:cs typeface="Times New Roman" panose="02020603050405020304" pitchFamily="18" charset="0"/>
              </a:rPr>
              <a:t>Khuếch</a:t>
            </a:r>
            <a:r>
              <a:rPr lang="en-US" sz="3600" kern="100" dirty="0">
                <a:effectLst/>
                <a:ea typeface="Calibri" panose="020F0502020204030204" pitchFamily="34" charset="0"/>
                <a:cs typeface="Times New Roman" panose="02020603050405020304" pitchFamily="18" charset="0"/>
              </a:rPr>
              <a:t> </a:t>
            </a:r>
            <a:r>
              <a:rPr lang="en-US" sz="3600" kern="100" dirty="0" err="1">
                <a:effectLst/>
                <a:ea typeface="Calibri" panose="020F0502020204030204" pitchFamily="34" charset="0"/>
                <a:cs typeface="Times New Roman" panose="02020603050405020304" pitchFamily="18" charset="0"/>
              </a:rPr>
              <a:t>đại</a:t>
            </a:r>
            <a:r>
              <a:rPr lang="en-US" sz="3600" kern="100" dirty="0">
                <a:effectLst/>
                <a:ea typeface="Calibri" panose="020F0502020204030204" pitchFamily="34" charset="0"/>
                <a:cs typeface="Times New Roman" panose="02020603050405020304" pitchFamily="18" charset="0"/>
              </a:rPr>
              <a:t>, </a:t>
            </a:r>
            <a:r>
              <a:rPr lang="en-US" sz="3600" kern="100" dirty="0" err="1">
                <a:effectLst/>
                <a:ea typeface="Calibri" panose="020F0502020204030204" pitchFamily="34" charset="0"/>
                <a:cs typeface="Times New Roman" panose="02020603050405020304" pitchFamily="18" charset="0"/>
              </a:rPr>
              <a:t>tạo</a:t>
            </a:r>
            <a:r>
              <a:rPr lang="en-US" sz="3600" kern="100" dirty="0">
                <a:effectLst/>
                <a:ea typeface="Calibri" panose="020F0502020204030204" pitchFamily="34" charset="0"/>
                <a:cs typeface="Times New Roman" panose="02020603050405020304" pitchFamily="18" charset="0"/>
              </a:rPr>
              <a:t> </a:t>
            </a:r>
            <a:r>
              <a:rPr lang="en-US" sz="3600" kern="100" dirty="0" err="1">
                <a:effectLst/>
                <a:ea typeface="Calibri" panose="020F0502020204030204" pitchFamily="34" charset="0"/>
                <a:cs typeface="Times New Roman" panose="02020603050405020304" pitchFamily="18" charset="0"/>
              </a:rPr>
              <a:t>dao</a:t>
            </a:r>
            <a:r>
              <a:rPr lang="en-US" sz="3600" kern="100" dirty="0">
                <a:effectLst/>
                <a:ea typeface="Calibri" panose="020F0502020204030204" pitchFamily="34" charset="0"/>
                <a:cs typeface="Times New Roman" panose="02020603050405020304" pitchFamily="18" charset="0"/>
              </a:rPr>
              <a:t> </a:t>
            </a:r>
            <a:r>
              <a:rPr lang="en-US" sz="3600" kern="100" dirty="0" err="1">
                <a:effectLst/>
                <a:ea typeface="Calibri" panose="020F0502020204030204" pitchFamily="34" charset="0"/>
                <a:cs typeface="Times New Roman" panose="02020603050405020304" pitchFamily="18" charset="0"/>
              </a:rPr>
              <a:t>động</a:t>
            </a:r>
            <a:r>
              <a:rPr lang="en-US" sz="3600" kern="100" dirty="0">
                <a:effectLst/>
                <a:ea typeface="Calibri" panose="020F0502020204030204" pitchFamily="34" charset="0"/>
                <a:cs typeface="Times New Roman" panose="02020603050405020304" pitchFamily="18" charset="0"/>
              </a:rPr>
              <a:t>, </a:t>
            </a:r>
            <a:r>
              <a:rPr lang="en-US" sz="3600" kern="100" dirty="0" err="1">
                <a:effectLst/>
                <a:ea typeface="Calibri" panose="020F0502020204030204" pitchFamily="34" charset="0"/>
                <a:cs typeface="Times New Roman" panose="02020603050405020304" pitchFamily="18" charset="0"/>
              </a:rPr>
              <a:t>bộ</a:t>
            </a:r>
            <a:r>
              <a:rPr lang="en-US" sz="3600" kern="100" dirty="0">
                <a:effectLst/>
                <a:ea typeface="Calibri" panose="020F0502020204030204" pitchFamily="34" charset="0"/>
                <a:cs typeface="Times New Roman" panose="02020603050405020304" pitchFamily="18" charset="0"/>
              </a:rPr>
              <a:t> </a:t>
            </a:r>
            <a:r>
              <a:rPr lang="en-US" sz="3600" kern="100" dirty="0" err="1">
                <a:effectLst/>
                <a:ea typeface="Calibri" panose="020F0502020204030204" pitchFamily="34" charset="0"/>
                <a:cs typeface="Times New Roman" panose="02020603050405020304" pitchFamily="18" charset="0"/>
              </a:rPr>
              <a:t>nhớ</a:t>
            </a:r>
            <a:r>
              <a:rPr lang="en-US" sz="3600" kern="100" dirty="0">
                <a:effectLst/>
                <a:ea typeface="Calibri" panose="020F0502020204030204" pitchFamily="34" charset="0"/>
                <a:cs typeface="Times New Roman" panose="02020603050405020304" pitchFamily="18" charset="0"/>
              </a:rPr>
              <a:t> </a:t>
            </a:r>
            <a:r>
              <a:rPr lang="en-US" sz="3600" kern="100" dirty="0" err="1">
                <a:effectLst/>
                <a:ea typeface="Calibri" panose="020F0502020204030204" pitchFamily="34" charset="0"/>
                <a:cs typeface="Times New Roman" panose="02020603050405020304" pitchFamily="18" charset="0"/>
              </a:rPr>
              <a:t>máy</a:t>
            </a:r>
            <a:r>
              <a:rPr lang="en-US" sz="3600" kern="100" dirty="0">
                <a:effectLst/>
                <a:ea typeface="Calibri" panose="020F0502020204030204" pitchFamily="34" charset="0"/>
                <a:cs typeface="Times New Roman" panose="02020603050405020304" pitchFamily="18" charset="0"/>
              </a:rPr>
              <a:t> </a:t>
            </a:r>
            <a:r>
              <a:rPr lang="en-US" sz="3600" kern="100" dirty="0" err="1">
                <a:effectLst/>
                <a:ea typeface="Calibri" panose="020F0502020204030204" pitchFamily="34" charset="0"/>
                <a:cs typeface="Times New Roman" panose="02020603050405020304" pitchFamily="18" charset="0"/>
              </a:rPr>
              <a:t>tính</a:t>
            </a:r>
            <a:r>
              <a:rPr lang="en-US" sz="3600" kern="100" dirty="0">
                <a:effectLst/>
                <a:ea typeface="Calibri" panose="020F0502020204030204" pitchFamily="34" charset="0"/>
                <a:cs typeface="Times New Roman" panose="02020603050405020304" pitchFamily="18" charset="0"/>
              </a:rPr>
              <a:t>, vi </a:t>
            </a:r>
            <a:r>
              <a:rPr lang="en-US" sz="3600" kern="100" dirty="0" err="1">
                <a:effectLst/>
                <a:ea typeface="Calibri" panose="020F0502020204030204" pitchFamily="34" charset="0"/>
                <a:cs typeface="Times New Roman" panose="02020603050405020304" pitchFamily="18" charset="0"/>
              </a:rPr>
              <a:t>xử</a:t>
            </a:r>
            <a:r>
              <a:rPr lang="en-US" sz="3600" kern="100" dirty="0">
                <a:effectLst/>
                <a:ea typeface="Calibri" panose="020F0502020204030204" pitchFamily="34" charset="0"/>
                <a:cs typeface="Times New Roman" panose="02020603050405020304" pitchFamily="18" charset="0"/>
              </a:rPr>
              <a:t> </a:t>
            </a:r>
            <a:r>
              <a:rPr lang="en-US" sz="3600" kern="100" dirty="0" err="1">
                <a:effectLst/>
                <a:ea typeface="Calibri" panose="020F0502020204030204" pitchFamily="34" charset="0"/>
                <a:cs typeface="Times New Roman" panose="02020603050405020304" pitchFamily="18" charset="0"/>
              </a:rPr>
              <a:t>lí</a:t>
            </a:r>
            <a:r>
              <a:rPr lang="en-US" sz="3600" kern="100" dirty="0">
                <a:effectLst/>
                <a:ea typeface="Calibri" panose="020F0502020204030204" pitchFamily="34" charset="0"/>
                <a:cs typeface="Times New Roman" panose="02020603050405020304" pitchFamily="18" charset="0"/>
              </a:rPr>
              <a:t>, IC </a:t>
            </a:r>
            <a:r>
              <a:rPr lang="en-US" sz="3600" kern="100" dirty="0" err="1">
                <a:effectLst/>
                <a:ea typeface="Calibri" panose="020F0502020204030204" pitchFamily="34" charset="0"/>
                <a:cs typeface="Times New Roman" panose="02020603050405020304" pitchFamily="18" charset="0"/>
              </a:rPr>
              <a:t>với</a:t>
            </a:r>
            <a:r>
              <a:rPr lang="en-US" sz="3600" kern="100" dirty="0">
                <a:effectLst/>
                <a:ea typeface="Calibri" panose="020F0502020204030204" pitchFamily="34" charset="0"/>
                <a:cs typeface="Times New Roman" panose="02020603050405020304" pitchFamily="18" charset="0"/>
              </a:rPr>
              <a:t> </a:t>
            </a:r>
            <a:r>
              <a:rPr lang="en-US" sz="3600" kern="100" dirty="0" err="1">
                <a:effectLst/>
                <a:ea typeface="Calibri" panose="020F0502020204030204" pitchFamily="34" charset="0"/>
                <a:cs typeface="Times New Roman" panose="02020603050405020304" pitchFamily="18" charset="0"/>
              </a:rPr>
              <a:t>đặc</a:t>
            </a:r>
            <a:r>
              <a:rPr lang="en-US" sz="3600" kern="100" dirty="0">
                <a:effectLst/>
                <a:ea typeface="Calibri" panose="020F0502020204030204" pitchFamily="34" charset="0"/>
                <a:cs typeface="Times New Roman" panose="02020603050405020304" pitchFamily="18" charset="0"/>
              </a:rPr>
              <a:t> </a:t>
            </a:r>
            <a:r>
              <a:rPr lang="en-US" sz="3600" kern="100" dirty="0" err="1">
                <a:effectLst/>
                <a:ea typeface="Calibri" panose="020F0502020204030204" pitchFamily="34" charset="0"/>
                <a:cs typeface="Times New Roman" panose="02020603050405020304" pitchFamily="18" charset="0"/>
              </a:rPr>
              <a:t>điểm</a:t>
            </a:r>
            <a:r>
              <a:rPr lang="en-US" sz="3600" kern="100" dirty="0">
                <a:effectLst/>
                <a:ea typeface="Calibri" panose="020F0502020204030204" pitchFamily="34" charset="0"/>
                <a:cs typeface="Times New Roman" panose="02020603050405020304" pitchFamily="18" charset="0"/>
              </a:rPr>
              <a:t> </a:t>
            </a:r>
            <a:r>
              <a:rPr lang="en-US" sz="3600" kern="100" dirty="0" err="1">
                <a:effectLst/>
                <a:ea typeface="Calibri" panose="020F0502020204030204" pitchFamily="34" charset="0"/>
                <a:cs typeface="Times New Roman" panose="02020603050405020304" pitchFamily="18" charset="0"/>
              </a:rPr>
              <a:t>nhỏ</a:t>
            </a:r>
            <a:r>
              <a:rPr lang="en-US" sz="3600" kern="100" dirty="0">
                <a:effectLst/>
                <a:ea typeface="Calibri" panose="020F0502020204030204" pitchFamily="34" charset="0"/>
                <a:cs typeface="Times New Roman" panose="02020603050405020304" pitchFamily="18" charset="0"/>
              </a:rPr>
              <a:t> </a:t>
            </a:r>
            <a:r>
              <a:rPr lang="en-US" sz="3600" kern="100" dirty="0" err="1">
                <a:effectLst/>
                <a:ea typeface="Calibri" panose="020F0502020204030204" pitchFamily="34" charset="0"/>
                <a:cs typeface="Times New Roman" panose="02020603050405020304" pitchFamily="18" charset="0"/>
              </a:rPr>
              <a:t>gọn</a:t>
            </a:r>
            <a:r>
              <a:rPr lang="en-US" sz="3600" kern="100" dirty="0">
                <a:effectLst/>
                <a:ea typeface="Calibri" panose="020F0502020204030204" pitchFamily="34" charset="0"/>
                <a:cs typeface="Times New Roman" panose="02020603050405020304" pitchFamily="18" charset="0"/>
              </a:rPr>
              <a:t>, </a:t>
            </a:r>
            <a:r>
              <a:rPr lang="en-US" sz="3600" kern="100" dirty="0" err="1">
                <a:effectLst/>
                <a:ea typeface="Calibri" panose="020F0502020204030204" pitchFamily="34" charset="0"/>
                <a:cs typeface="Times New Roman" panose="02020603050405020304" pitchFamily="18" charset="0"/>
              </a:rPr>
              <a:t>hiệu</a:t>
            </a:r>
            <a:r>
              <a:rPr lang="en-US" sz="3600" kern="100" dirty="0">
                <a:effectLst/>
                <a:ea typeface="Calibri" panose="020F0502020204030204" pitchFamily="34" charset="0"/>
                <a:cs typeface="Times New Roman" panose="02020603050405020304" pitchFamily="18" charset="0"/>
              </a:rPr>
              <a:t> </a:t>
            </a:r>
            <a:r>
              <a:rPr lang="en-US" sz="3600" kern="100" dirty="0" err="1">
                <a:effectLst/>
                <a:ea typeface="Calibri" panose="020F0502020204030204" pitchFamily="34" charset="0"/>
                <a:cs typeface="Times New Roman" panose="02020603050405020304" pitchFamily="18" charset="0"/>
              </a:rPr>
              <a:t>năng</a:t>
            </a:r>
            <a:r>
              <a:rPr lang="en-US" sz="3600" kern="100" dirty="0">
                <a:effectLst/>
                <a:ea typeface="Calibri" panose="020F0502020204030204" pitchFamily="34" charset="0"/>
                <a:cs typeface="Times New Roman" panose="02020603050405020304" pitchFamily="18" charset="0"/>
              </a:rPr>
              <a:t> </a:t>
            </a:r>
            <a:r>
              <a:rPr lang="en-US" sz="3600" kern="100" dirty="0" err="1">
                <a:effectLst/>
                <a:ea typeface="Calibri" panose="020F0502020204030204" pitchFamily="34" charset="0"/>
                <a:cs typeface="Times New Roman" panose="02020603050405020304" pitchFamily="18" charset="0"/>
              </a:rPr>
              <a:t>xử</a:t>
            </a:r>
            <a:r>
              <a:rPr lang="en-US" sz="3600" kern="100" dirty="0">
                <a:effectLst/>
                <a:ea typeface="Calibri" panose="020F0502020204030204" pitchFamily="34" charset="0"/>
                <a:cs typeface="Times New Roman" panose="02020603050405020304" pitchFamily="18" charset="0"/>
              </a:rPr>
              <a:t> </a:t>
            </a:r>
            <a:r>
              <a:rPr lang="en-US" sz="3600" kern="100" dirty="0" err="1">
                <a:effectLst/>
                <a:ea typeface="Calibri" panose="020F0502020204030204" pitchFamily="34" charset="0"/>
                <a:cs typeface="Times New Roman" panose="02020603050405020304" pitchFamily="18" charset="0"/>
              </a:rPr>
              <a:t>lí</a:t>
            </a:r>
            <a:r>
              <a:rPr lang="en-US" sz="3600" kern="100" dirty="0">
                <a:effectLst/>
                <a:ea typeface="Calibri" panose="020F0502020204030204" pitchFamily="34" charset="0"/>
                <a:cs typeface="Times New Roman" panose="02020603050405020304" pitchFamily="18" charset="0"/>
              </a:rPr>
              <a:t> </a:t>
            </a:r>
            <a:r>
              <a:rPr lang="en-US" sz="3600" kern="100" dirty="0" err="1">
                <a:effectLst/>
                <a:ea typeface="Calibri" panose="020F0502020204030204" pitchFamily="34" charset="0"/>
                <a:cs typeface="Times New Roman" panose="02020603050405020304" pitchFamily="18" charset="0"/>
              </a:rPr>
              <a:t>cao</a:t>
            </a:r>
            <a:r>
              <a:rPr lang="en-US" sz="3600" kern="100" dirty="0">
                <a:effectLst/>
                <a:ea typeface="Calibri" panose="020F0502020204030204" pitchFamily="34" charset="0"/>
                <a:cs typeface="Times New Roman" panose="02020603050405020304" pitchFamily="18" charset="0"/>
              </a:rPr>
              <a:t>, </a:t>
            </a:r>
            <a:r>
              <a:rPr lang="en-US" sz="3600" kern="100" dirty="0" err="1">
                <a:effectLst/>
                <a:ea typeface="Calibri" panose="020F0502020204030204" pitchFamily="34" charset="0"/>
                <a:cs typeface="Times New Roman" panose="02020603050405020304" pitchFamily="18" charset="0"/>
              </a:rPr>
              <a:t>giá</a:t>
            </a:r>
            <a:r>
              <a:rPr lang="en-US" sz="3600" kern="100" dirty="0">
                <a:effectLst/>
                <a:ea typeface="Calibri" panose="020F0502020204030204" pitchFamily="34" charset="0"/>
                <a:cs typeface="Times New Roman" panose="02020603050405020304" pitchFamily="18" charset="0"/>
              </a:rPr>
              <a:t> </a:t>
            </a:r>
            <a:r>
              <a:rPr lang="en-US" sz="3600" kern="100" dirty="0" err="1">
                <a:effectLst/>
                <a:ea typeface="Calibri" panose="020F0502020204030204" pitchFamily="34" charset="0"/>
                <a:cs typeface="Times New Roman" panose="02020603050405020304" pitchFamily="18" charset="0"/>
              </a:rPr>
              <a:t>thành</a:t>
            </a:r>
            <a:r>
              <a:rPr lang="en-US" sz="3600" kern="100" dirty="0">
                <a:effectLst/>
                <a:ea typeface="Calibri" panose="020F0502020204030204" pitchFamily="34" charset="0"/>
                <a:cs typeface="Times New Roman" panose="02020603050405020304" pitchFamily="18" charset="0"/>
              </a:rPr>
              <a:t> </a:t>
            </a:r>
            <a:r>
              <a:rPr lang="en-US" sz="3600" kern="100" dirty="0" err="1">
                <a:effectLst/>
                <a:ea typeface="Calibri" panose="020F0502020204030204" pitchFamily="34" charset="0"/>
                <a:cs typeface="Times New Roman" panose="02020603050405020304" pitchFamily="18" charset="0"/>
              </a:rPr>
              <a:t>rẻ</a:t>
            </a:r>
            <a:r>
              <a:rPr lang="en-US" sz="3600" kern="100" dirty="0">
                <a:effectLst/>
                <a:ea typeface="Calibri" panose="020F0502020204030204" pitchFamily="34" charset="0"/>
                <a:cs typeface="Times New Roman" panose="02020603050405020304" pitchFamily="18" charset="0"/>
              </a:rPr>
              <a:t> </a:t>
            </a:r>
            <a:r>
              <a:rPr lang="en-US" sz="3600" kern="100" dirty="0" err="1">
                <a:effectLst/>
                <a:ea typeface="Calibri" panose="020F0502020204030204" pitchFamily="34" charset="0"/>
                <a:cs typeface="Times New Roman" panose="02020603050405020304" pitchFamily="18" charset="0"/>
              </a:rPr>
              <a:t>đã</a:t>
            </a:r>
            <a:r>
              <a:rPr lang="en-US" sz="3600" kern="100" dirty="0">
                <a:effectLst/>
                <a:ea typeface="Calibri" panose="020F0502020204030204" pitchFamily="34" charset="0"/>
                <a:cs typeface="Times New Roman" panose="02020603050405020304" pitchFamily="18" charset="0"/>
              </a:rPr>
              <a:t> </a:t>
            </a:r>
            <a:r>
              <a:rPr lang="en-US" sz="3600" kern="100" dirty="0" err="1">
                <a:effectLst/>
                <a:ea typeface="Calibri" panose="020F0502020204030204" pitchFamily="34" charset="0"/>
                <a:cs typeface="Times New Roman" panose="02020603050405020304" pitchFamily="18" charset="0"/>
              </a:rPr>
              <a:t>góp</a:t>
            </a:r>
            <a:r>
              <a:rPr lang="en-US" sz="3600" kern="100" dirty="0">
                <a:effectLst/>
                <a:ea typeface="Calibri" panose="020F0502020204030204" pitchFamily="34" charset="0"/>
                <a:cs typeface="Times New Roman" panose="02020603050405020304" pitchFamily="18" charset="0"/>
              </a:rPr>
              <a:t> </a:t>
            </a:r>
            <a:r>
              <a:rPr lang="en-US" sz="3600" kern="100" dirty="0" err="1">
                <a:effectLst/>
                <a:ea typeface="Calibri" panose="020F0502020204030204" pitchFamily="34" charset="0"/>
                <a:cs typeface="Times New Roman" panose="02020603050405020304" pitchFamily="18" charset="0"/>
              </a:rPr>
              <a:t>phần</a:t>
            </a:r>
            <a:r>
              <a:rPr lang="en-US" sz="3600" kern="100" dirty="0">
                <a:effectLst/>
                <a:ea typeface="Calibri" panose="020F0502020204030204" pitchFamily="34" charset="0"/>
                <a:cs typeface="Times New Roman" panose="02020603050405020304" pitchFamily="18" charset="0"/>
              </a:rPr>
              <a:t> </a:t>
            </a:r>
            <a:r>
              <a:rPr lang="en-US" sz="3600" kern="100" dirty="0" err="1">
                <a:effectLst/>
                <a:ea typeface="Calibri" panose="020F0502020204030204" pitchFamily="34" charset="0"/>
                <a:cs typeface="Times New Roman" panose="02020603050405020304" pitchFamily="18" charset="0"/>
              </a:rPr>
              <a:t>quan</a:t>
            </a:r>
            <a:r>
              <a:rPr lang="en-US" sz="3600" kern="100" dirty="0">
                <a:effectLst/>
                <a:ea typeface="Calibri" panose="020F0502020204030204" pitchFamily="34" charset="0"/>
                <a:cs typeface="Times New Roman" panose="02020603050405020304" pitchFamily="18" charset="0"/>
              </a:rPr>
              <a:t> </a:t>
            </a:r>
            <a:r>
              <a:rPr lang="en-US" sz="3600" kern="100" dirty="0" err="1">
                <a:effectLst/>
                <a:ea typeface="Calibri" panose="020F0502020204030204" pitchFamily="34" charset="0"/>
                <a:cs typeface="Times New Roman" panose="02020603050405020304" pitchFamily="18" charset="0"/>
              </a:rPr>
              <a:t>trọng</a:t>
            </a:r>
            <a:r>
              <a:rPr lang="en-US" sz="3600" kern="100" dirty="0">
                <a:effectLst/>
                <a:ea typeface="Calibri" panose="020F0502020204030204" pitchFamily="34" charset="0"/>
                <a:cs typeface="Times New Roman" panose="02020603050405020304" pitchFamily="18" charset="0"/>
              </a:rPr>
              <a:t> </a:t>
            </a:r>
            <a:r>
              <a:rPr lang="en-US" sz="3600" kern="100" dirty="0" err="1">
                <a:effectLst/>
                <a:ea typeface="Calibri" panose="020F0502020204030204" pitchFamily="34" charset="0"/>
                <a:cs typeface="Times New Roman" panose="02020603050405020304" pitchFamily="18" charset="0"/>
              </a:rPr>
              <a:t>nhằm</a:t>
            </a:r>
            <a:r>
              <a:rPr lang="en-US" sz="3600" kern="100" dirty="0">
                <a:effectLst/>
                <a:ea typeface="Calibri" panose="020F0502020204030204" pitchFamily="34" charset="0"/>
                <a:cs typeface="Times New Roman" panose="02020603050405020304" pitchFamily="18" charset="0"/>
              </a:rPr>
              <a:t> </a:t>
            </a:r>
            <a:r>
              <a:rPr lang="en-US" sz="3600" kern="100" dirty="0" err="1">
                <a:effectLst/>
                <a:ea typeface="Calibri" panose="020F0502020204030204" pitchFamily="34" charset="0"/>
                <a:cs typeface="Times New Roman" panose="02020603050405020304" pitchFamily="18" charset="0"/>
              </a:rPr>
              <a:t>làm</a:t>
            </a:r>
            <a:r>
              <a:rPr lang="en-US" sz="3600" kern="100" dirty="0">
                <a:effectLst/>
                <a:ea typeface="Calibri" panose="020F0502020204030204" pitchFamily="34" charset="0"/>
                <a:cs typeface="Times New Roman" panose="02020603050405020304" pitchFamily="18" charset="0"/>
              </a:rPr>
              <a:t> </a:t>
            </a:r>
            <a:r>
              <a:rPr lang="en-US" sz="3600" kern="100" dirty="0" err="1">
                <a:effectLst/>
                <a:ea typeface="Calibri" panose="020F0502020204030204" pitchFamily="34" charset="0"/>
                <a:cs typeface="Times New Roman" panose="02020603050405020304" pitchFamily="18" charset="0"/>
              </a:rPr>
              <a:t>giảm</a:t>
            </a:r>
            <a:r>
              <a:rPr lang="en-US" sz="3600" kern="100" dirty="0">
                <a:effectLst/>
                <a:ea typeface="Calibri" panose="020F0502020204030204" pitchFamily="34" charset="0"/>
                <a:cs typeface="Times New Roman" panose="02020603050405020304" pitchFamily="18" charset="0"/>
              </a:rPr>
              <a:t> </a:t>
            </a:r>
            <a:r>
              <a:rPr lang="en-US" sz="3600" kern="100" dirty="0" err="1">
                <a:effectLst/>
                <a:ea typeface="Calibri" panose="020F0502020204030204" pitchFamily="34" charset="0"/>
                <a:cs typeface="Times New Roman" panose="02020603050405020304" pitchFamily="18" charset="0"/>
              </a:rPr>
              <a:t>kích</a:t>
            </a:r>
            <a:r>
              <a:rPr lang="en-US" sz="3600" kern="100" dirty="0">
                <a:effectLst/>
                <a:ea typeface="Calibri" panose="020F0502020204030204" pitchFamily="34" charset="0"/>
                <a:cs typeface="Times New Roman" panose="02020603050405020304" pitchFamily="18" charset="0"/>
              </a:rPr>
              <a:t> </a:t>
            </a:r>
            <a:r>
              <a:rPr lang="en-US" sz="3600" kern="100" dirty="0" err="1">
                <a:effectLst/>
                <a:ea typeface="Calibri" panose="020F0502020204030204" pitchFamily="34" charset="0"/>
                <a:cs typeface="Times New Roman" panose="02020603050405020304" pitchFamily="18" charset="0"/>
              </a:rPr>
              <a:t>thước</a:t>
            </a:r>
            <a:r>
              <a:rPr lang="en-US" sz="3600" kern="100" dirty="0">
                <a:effectLst/>
                <a:ea typeface="Calibri" panose="020F0502020204030204" pitchFamily="34" charset="0"/>
                <a:cs typeface="Times New Roman" panose="02020603050405020304" pitchFamily="18" charset="0"/>
              </a:rPr>
              <a:t> </a:t>
            </a:r>
            <a:r>
              <a:rPr lang="en-US" sz="3600" kern="100" dirty="0" err="1">
                <a:effectLst/>
                <a:ea typeface="Calibri" panose="020F0502020204030204" pitchFamily="34" charset="0"/>
                <a:cs typeface="Times New Roman" panose="02020603050405020304" pitchFamily="18" charset="0"/>
              </a:rPr>
              <a:t>và</a:t>
            </a:r>
            <a:r>
              <a:rPr lang="en-US" sz="3600" kern="100" dirty="0">
                <a:effectLst/>
                <a:ea typeface="Calibri" panose="020F0502020204030204" pitchFamily="34" charset="0"/>
                <a:cs typeface="Times New Roman" panose="02020603050405020304" pitchFamily="18" charset="0"/>
              </a:rPr>
              <a:t> </a:t>
            </a:r>
            <a:r>
              <a:rPr lang="en-US" sz="3600" kern="100" dirty="0" err="1">
                <a:effectLst/>
                <a:ea typeface="Calibri" panose="020F0502020204030204" pitchFamily="34" charset="0"/>
                <a:cs typeface="Times New Roman" panose="02020603050405020304" pitchFamily="18" charset="0"/>
              </a:rPr>
              <a:t>giá</a:t>
            </a:r>
            <a:r>
              <a:rPr lang="en-US" sz="3600" kern="100" dirty="0">
                <a:effectLst/>
                <a:ea typeface="Calibri" panose="020F0502020204030204" pitchFamily="34" charset="0"/>
                <a:cs typeface="Times New Roman" panose="02020603050405020304" pitchFamily="18" charset="0"/>
              </a:rPr>
              <a:t> </a:t>
            </a:r>
            <a:r>
              <a:rPr lang="en-US" sz="3600" kern="100" dirty="0" err="1">
                <a:effectLst/>
                <a:ea typeface="Calibri" panose="020F0502020204030204" pitchFamily="34" charset="0"/>
                <a:cs typeface="Times New Roman" panose="02020603050405020304" pitchFamily="18" charset="0"/>
              </a:rPr>
              <a:t>thành</a:t>
            </a:r>
            <a:r>
              <a:rPr lang="en-US" sz="3600" kern="100" dirty="0">
                <a:effectLst/>
                <a:ea typeface="Calibri" panose="020F0502020204030204" pitchFamily="34" charset="0"/>
                <a:cs typeface="Times New Roman" panose="02020603050405020304" pitchFamily="18" charset="0"/>
              </a:rPr>
              <a:t>, </a:t>
            </a:r>
            <a:r>
              <a:rPr lang="en-US" sz="3600" kern="100" dirty="0" err="1">
                <a:effectLst/>
                <a:ea typeface="Calibri" panose="020F0502020204030204" pitchFamily="34" charset="0"/>
                <a:cs typeface="Times New Roman" panose="02020603050405020304" pitchFamily="18" charset="0"/>
              </a:rPr>
              <a:t>đồng</a:t>
            </a:r>
            <a:r>
              <a:rPr lang="en-US" sz="3600" kern="100" dirty="0">
                <a:effectLst/>
                <a:ea typeface="Calibri" panose="020F0502020204030204" pitchFamily="34" charset="0"/>
                <a:cs typeface="Times New Roman" panose="02020603050405020304" pitchFamily="18" charset="0"/>
              </a:rPr>
              <a:t> </a:t>
            </a:r>
            <a:r>
              <a:rPr lang="en-US" sz="3600" kern="100" dirty="0" err="1">
                <a:effectLst/>
                <a:ea typeface="Calibri" panose="020F0502020204030204" pitchFamily="34" charset="0"/>
                <a:cs typeface="Times New Roman" panose="02020603050405020304" pitchFamily="18" charset="0"/>
              </a:rPr>
              <a:t>thời</a:t>
            </a:r>
            <a:r>
              <a:rPr lang="en-US" sz="3600" kern="100" dirty="0">
                <a:effectLst/>
                <a:ea typeface="Calibri" panose="020F0502020204030204" pitchFamily="34" charset="0"/>
                <a:cs typeface="Times New Roman" panose="02020603050405020304" pitchFamily="18" charset="0"/>
              </a:rPr>
              <a:t> </a:t>
            </a:r>
            <a:r>
              <a:rPr lang="en-US" sz="3600" kern="100" dirty="0" err="1">
                <a:effectLst/>
                <a:ea typeface="Calibri" panose="020F0502020204030204" pitchFamily="34" charset="0"/>
                <a:cs typeface="Times New Roman" panose="02020603050405020304" pitchFamily="18" charset="0"/>
              </a:rPr>
              <a:t>cũng</a:t>
            </a:r>
            <a:r>
              <a:rPr lang="en-US" sz="3600" kern="100" dirty="0">
                <a:effectLst/>
                <a:ea typeface="Calibri" panose="020F0502020204030204" pitchFamily="34" charset="0"/>
                <a:cs typeface="Times New Roman" panose="02020603050405020304" pitchFamily="18" charset="0"/>
              </a:rPr>
              <a:t> </a:t>
            </a:r>
            <a:r>
              <a:rPr lang="en-US" sz="3600" kern="100" dirty="0" err="1">
                <a:effectLst/>
                <a:ea typeface="Calibri" panose="020F0502020204030204" pitchFamily="34" charset="0"/>
                <a:cs typeface="Times New Roman" panose="02020603050405020304" pitchFamily="18" charset="0"/>
              </a:rPr>
              <a:t>làm</a:t>
            </a:r>
            <a:r>
              <a:rPr lang="en-US" sz="3600" kern="100" dirty="0">
                <a:effectLst/>
                <a:ea typeface="Calibri" panose="020F0502020204030204" pitchFamily="34" charset="0"/>
                <a:cs typeface="Times New Roman" panose="02020603050405020304" pitchFamily="18" charset="0"/>
              </a:rPr>
              <a:t> </a:t>
            </a:r>
            <a:r>
              <a:rPr lang="en-US" sz="3600" kern="100" dirty="0" err="1">
                <a:effectLst/>
                <a:ea typeface="Calibri" panose="020F0502020204030204" pitchFamily="34" charset="0"/>
                <a:cs typeface="Times New Roman" panose="02020603050405020304" pitchFamily="18" charset="0"/>
              </a:rPr>
              <a:t>tăng</a:t>
            </a:r>
            <a:r>
              <a:rPr lang="en-US" sz="3600" kern="100" dirty="0">
                <a:effectLst/>
                <a:ea typeface="Calibri" panose="020F0502020204030204" pitchFamily="34" charset="0"/>
                <a:cs typeface="Times New Roman" panose="02020603050405020304" pitchFamily="18" charset="0"/>
              </a:rPr>
              <a:t> </a:t>
            </a:r>
            <a:r>
              <a:rPr lang="en-US" sz="3600" kern="100" dirty="0" err="1">
                <a:effectLst/>
                <a:ea typeface="Calibri" panose="020F0502020204030204" pitchFamily="34" charset="0"/>
                <a:cs typeface="Times New Roman" panose="02020603050405020304" pitchFamily="18" charset="0"/>
              </a:rPr>
              <a:t>hiệu</a:t>
            </a:r>
            <a:r>
              <a:rPr lang="en-US" sz="3600" kern="100" dirty="0">
                <a:effectLst/>
                <a:ea typeface="Calibri" panose="020F0502020204030204" pitchFamily="34" charset="0"/>
                <a:cs typeface="Times New Roman" panose="02020603050405020304" pitchFamily="18" charset="0"/>
              </a:rPr>
              <a:t> </a:t>
            </a:r>
            <a:r>
              <a:rPr lang="en-US" sz="3600" kern="100" dirty="0" err="1">
                <a:effectLst/>
                <a:ea typeface="Calibri" panose="020F0502020204030204" pitchFamily="34" charset="0"/>
                <a:cs typeface="Times New Roman" panose="02020603050405020304" pitchFamily="18" charset="0"/>
              </a:rPr>
              <a:t>năng</a:t>
            </a:r>
            <a:r>
              <a:rPr lang="en-US" sz="3600" kern="100" dirty="0">
                <a:effectLst/>
                <a:ea typeface="Calibri" panose="020F0502020204030204" pitchFamily="34" charset="0"/>
                <a:cs typeface="Times New Roman" panose="02020603050405020304" pitchFamily="18" charset="0"/>
              </a:rPr>
              <a:t> </a:t>
            </a:r>
            <a:r>
              <a:rPr lang="en-US" sz="3600" kern="100" dirty="0" err="1">
                <a:effectLst/>
                <a:ea typeface="Calibri" panose="020F0502020204030204" pitchFamily="34" charset="0"/>
                <a:cs typeface="Times New Roman" panose="02020603050405020304" pitchFamily="18" charset="0"/>
              </a:rPr>
              <a:t>và</a:t>
            </a:r>
            <a:r>
              <a:rPr lang="en-US" sz="3600" kern="100" dirty="0">
                <a:effectLst/>
                <a:ea typeface="Calibri" panose="020F0502020204030204" pitchFamily="34" charset="0"/>
                <a:cs typeface="Times New Roman" panose="02020603050405020304" pitchFamily="18" charset="0"/>
              </a:rPr>
              <a:t> </a:t>
            </a:r>
            <a:r>
              <a:rPr lang="en-US" sz="3600" kern="100" dirty="0" err="1">
                <a:effectLst/>
                <a:ea typeface="Calibri" panose="020F0502020204030204" pitchFamily="34" charset="0"/>
                <a:cs typeface="Times New Roman" panose="02020603050405020304" pitchFamily="18" charset="0"/>
              </a:rPr>
              <a:t>độ</a:t>
            </a:r>
            <a:r>
              <a:rPr lang="en-US" sz="3600" kern="100" dirty="0">
                <a:effectLst/>
                <a:ea typeface="Calibri" panose="020F0502020204030204" pitchFamily="34" charset="0"/>
                <a:cs typeface="Times New Roman" panose="02020603050405020304" pitchFamily="18" charset="0"/>
              </a:rPr>
              <a:t> </a:t>
            </a:r>
            <a:r>
              <a:rPr lang="en-US" sz="3600" kern="100" dirty="0" err="1">
                <a:effectLst/>
                <a:ea typeface="Calibri" panose="020F0502020204030204" pitchFamily="34" charset="0"/>
                <a:cs typeface="Times New Roman" panose="02020603050405020304" pitchFamily="18" charset="0"/>
              </a:rPr>
              <a:t>chính</a:t>
            </a:r>
            <a:r>
              <a:rPr lang="en-US" sz="3600" kern="100" dirty="0">
                <a:effectLst/>
                <a:ea typeface="Calibri" panose="020F0502020204030204" pitchFamily="34" charset="0"/>
                <a:cs typeface="Times New Roman" panose="02020603050405020304" pitchFamily="18" charset="0"/>
              </a:rPr>
              <a:t> </a:t>
            </a:r>
            <a:r>
              <a:rPr lang="en-US" sz="3600" kern="100" dirty="0" err="1">
                <a:effectLst/>
                <a:ea typeface="Calibri" panose="020F0502020204030204" pitchFamily="34" charset="0"/>
                <a:cs typeface="Times New Roman" panose="02020603050405020304" pitchFamily="18" charset="0"/>
              </a:rPr>
              <a:t>xác</a:t>
            </a:r>
            <a:r>
              <a:rPr lang="en-US" sz="3600" kern="100" dirty="0">
                <a:effectLst/>
                <a:ea typeface="Calibri" panose="020F0502020204030204" pitchFamily="34" charset="0"/>
                <a:cs typeface="Times New Roman" panose="02020603050405020304" pitchFamily="18" charset="0"/>
              </a:rPr>
              <a:t> </a:t>
            </a:r>
            <a:r>
              <a:rPr lang="en-US" sz="3600" kern="100" dirty="0" err="1">
                <a:effectLst/>
                <a:ea typeface="Calibri" panose="020F0502020204030204" pitchFamily="34" charset="0"/>
                <a:cs typeface="Times New Roman" panose="02020603050405020304" pitchFamily="18" charset="0"/>
              </a:rPr>
              <a:t>trong</a:t>
            </a:r>
            <a:r>
              <a:rPr lang="en-US" sz="3600" kern="100" dirty="0">
                <a:effectLst/>
                <a:ea typeface="Calibri" panose="020F0502020204030204" pitchFamily="34" charset="0"/>
                <a:cs typeface="Times New Roman" panose="02020603050405020304" pitchFamily="18" charset="0"/>
              </a:rPr>
              <a:t> </a:t>
            </a:r>
            <a:r>
              <a:rPr lang="en-US" sz="3600" kern="100" dirty="0" err="1">
                <a:effectLst/>
                <a:ea typeface="Calibri" panose="020F0502020204030204" pitchFamily="34" charset="0"/>
                <a:cs typeface="Times New Roman" panose="02020603050405020304" pitchFamily="18" charset="0"/>
              </a:rPr>
              <a:t>xử</a:t>
            </a:r>
            <a:r>
              <a:rPr lang="en-US" sz="3600" kern="100" dirty="0">
                <a:effectLst/>
                <a:ea typeface="Calibri" panose="020F0502020204030204" pitchFamily="34" charset="0"/>
                <a:cs typeface="Times New Roman" panose="02020603050405020304" pitchFamily="18" charset="0"/>
              </a:rPr>
              <a:t> </a:t>
            </a:r>
            <a:r>
              <a:rPr lang="en-US" sz="3600" kern="100" dirty="0" err="1">
                <a:effectLst/>
                <a:ea typeface="Calibri" panose="020F0502020204030204" pitchFamily="34" charset="0"/>
                <a:cs typeface="Times New Roman" panose="02020603050405020304" pitchFamily="18" charset="0"/>
              </a:rPr>
              <a:t>lí</a:t>
            </a:r>
            <a:r>
              <a:rPr lang="en-US" sz="3600" kern="100" dirty="0">
                <a:effectLst/>
                <a:ea typeface="Calibri" panose="020F0502020204030204" pitchFamily="34" charset="0"/>
                <a:cs typeface="Times New Roman" panose="02020603050405020304" pitchFamily="18" charset="0"/>
              </a:rPr>
              <a:t> </a:t>
            </a:r>
            <a:r>
              <a:rPr lang="en-US" sz="3600" kern="100" dirty="0" err="1">
                <a:effectLst/>
                <a:ea typeface="Calibri" panose="020F0502020204030204" pitchFamily="34" charset="0"/>
                <a:cs typeface="Times New Roman" panose="02020603050405020304" pitchFamily="18" charset="0"/>
              </a:rPr>
              <a:t>của</a:t>
            </a:r>
            <a:r>
              <a:rPr lang="en-US" sz="3600" kern="100" dirty="0">
                <a:effectLst/>
                <a:ea typeface="Calibri" panose="020F0502020204030204" pitchFamily="34" charset="0"/>
                <a:cs typeface="Times New Roman" panose="02020603050405020304" pitchFamily="18" charset="0"/>
              </a:rPr>
              <a:t> </a:t>
            </a:r>
            <a:r>
              <a:rPr lang="en-US" sz="3600" kern="100" dirty="0" err="1">
                <a:effectLst/>
                <a:ea typeface="Calibri" panose="020F0502020204030204" pitchFamily="34" charset="0"/>
                <a:cs typeface="Times New Roman" panose="02020603050405020304" pitchFamily="18" charset="0"/>
              </a:rPr>
              <a:t>các</a:t>
            </a:r>
            <a:r>
              <a:rPr lang="en-US" sz="3600" kern="100" dirty="0">
                <a:effectLst/>
                <a:ea typeface="Calibri" panose="020F0502020204030204" pitchFamily="34" charset="0"/>
                <a:cs typeface="Times New Roman" panose="02020603050405020304" pitchFamily="18" charset="0"/>
              </a:rPr>
              <a:t> </a:t>
            </a:r>
            <a:r>
              <a:rPr lang="en-US" sz="3600" kern="100" dirty="0" err="1">
                <a:effectLst/>
                <a:ea typeface="Calibri" panose="020F0502020204030204" pitchFamily="34" charset="0"/>
                <a:cs typeface="Times New Roman" panose="02020603050405020304" pitchFamily="18" charset="0"/>
              </a:rPr>
              <a:t>thiết</a:t>
            </a:r>
            <a:r>
              <a:rPr lang="en-US" sz="3600" kern="100" dirty="0">
                <a:effectLst/>
                <a:ea typeface="Calibri" panose="020F0502020204030204" pitchFamily="34" charset="0"/>
                <a:cs typeface="Times New Roman" panose="02020603050405020304" pitchFamily="18" charset="0"/>
              </a:rPr>
              <a:t> </a:t>
            </a:r>
            <a:r>
              <a:rPr lang="en-US" sz="3600" kern="100" dirty="0" err="1">
                <a:effectLst/>
                <a:ea typeface="Calibri" panose="020F0502020204030204" pitchFamily="34" charset="0"/>
                <a:cs typeface="Times New Roman" panose="02020603050405020304" pitchFamily="18" charset="0"/>
              </a:rPr>
              <a:t>bị</a:t>
            </a:r>
            <a:r>
              <a:rPr lang="en-US" sz="3600" kern="100" dirty="0">
                <a:effectLst/>
                <a:ea typeface="Calibri" panose="020F0502020204030204" pitchFamily="34" charset="0"/>
                <a:cs typeface="Times New Roman" panose="02020603050405020304" pitchFamily="18" charset="0"/>
              </a:rPr>
              <a:t> </a:t>
            </a:r>
            <a:r>
              <a:rPr lang="en-US" sz="3600" kern="100" dirty="0" err="1">
                <a:effectLst/>
                <a:ea typeface="Calibri" panose="020F0502020204030204" pitchFamily="34" charset="0"/>
                <a:cs typeface="Times New Roman" panose="02020603050405020304" pitchFamily="18" charset="0"/>
              </a:rPr>
              <a:t>điện</a:t>
            </a:r>
            <a:r>
              <a:rPr lang="en-US" sz="3600" kern="100" dirty="0">
                <a:effectLst/>
                <a:ea typeface="Calibri" panose="020F0502020204030204" pitchFamily="34" charset="0"/>
                <a:cs typeface="Times New Roman" panose="02020603050405020304" pitchFamily="18" charset="0"/>
              </a:rPr>
              <a:t> </a:t>
            </a:r>
            <a:r>
              <a:rPr lang="en-US" sz="3600" kern="100" dirty="0" err="1">
                <a:effectLst/>
                <a:ea typeface="Calibri" panose="020F0502020204030204" pitchFamily="34" charset="0"/>
                <a:cs typeface="Times New Roman" panose="02020603050405020304" pitchFamily="18" charset="0"/>
              </a:rPr>
              <a:t>tử</a:t>
            </a:r>
            <a:r>
              <a:rPr lang="en-US" sz="3600" kern="100" dirty="0">
                <a:effectLst/>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282395737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a:extLst>
              <a:ext uri="{FF2B5EF4-FFF2-40B4-BE49-F238E27FC236}">
                <a16:creationId xmlns:a16="http://schemas.microsoft.com/office/drawing/2014/main" id="{24690AF3-31AC-65F1-78DB-530042142475}"/>
              </a:ext>
            </a:extLst>
          </p:cNvPr>
          <p:cNvPicPr>
            <a:picLocks noGrp="1" noChangeAspect="1"/>
          </p:cNvPicPr>
          <p:nvPr>
            <p:ph idx="1"/>
          </p:nvPr>
        </p:nvPicPr>
        <p:blipFill>
          <a:blip r:embed="rId2"/>
          <a:stretch>
            <a:fillRect/>
          </a:stretch>
        </p:blipFill>
        <p:spPr>
          <a:xfrm>
            <a:off x="292813" y="3106758"/>
            <a:ext cx="11540399" cy="3529173"/>
          </a:xfrm>
          <a:prstGeom prst="rect">
            <a:avLst/>
          </a:prstGeom>
        </p:spPr>
      </p:pic>
      <p:sp>
        <p:nvSpPr>
          <p:cNvPr id="5" name="Title 1">
            <a:extLst>
              <a:ext uri="{FF2B5EF4-FFF2-40B4-BE49-F238E27FC236}">
                <a16:creationId xmlns:a16="http://schemas.microsoft.com/office/drawing/2014/main" id="{6F943CC8-A7E2-F09E-87DE-179799920DC2}"/>
              </a:ext>
            </a:extLst>
          </p:cNvPr>
          <p:cNvSpPr>
            <a:spLocks noGrp="1"/>
          </p:cNvSpPr>
          <p:nvPr>
            <p:ph type="title"/>
          </p:nvPr>
        </p:nvSpPr>
        <p:spPr>
          <a:xfrm>
            <a:off x="292813" y="0"/>
            <a:ext cx="10515600" cy="1325563"/>
          </a:xfrm>
        </p:spPr>
        <p:txBody>
          <a:bodyPr/>
          <a:lstStyle/>
          <a:p>
            <a:r>
              <a:rPr lang="vi-VN" sz="4400" b="1" dirty="0">
                <a:solidFill>
                  <a:srgbClr val="002060"/>
                </a:solidFill>
                <a:latin typeface="+mn-lt"/>
              </a:rPr>
              <a:t>2. Nhận biết và phân loại</a:t>
            </a:r>
            <a:endParaRPr lang="en-US" dirty="0">
              <a:latin typeface="+mn-lt"/>
            </a:endParaRPr>
          </a:p>
        </p:txBody>
      </p:sp>
      <p:sp>
        <p:nvSpPr>
          <p:cNvPr id="6" name="TextBox 5">
            <a:extLst>
              <a:ext uri="{FF2B5EF4-FFF2-40B4-BE49-F238E27FC236}">
                <a16:creationId xmlns:a16="http://schemas.microsoft.com/office/drawing/2014/main" id="{B12C08EF-C69C-321F-14F1-8F29D271CBAD}"/>
              </a:ext>
            </a:extLst>
          </p:cNvPr>
          <p:cNvSpPr txBox="1"/>
          <p:nvPr/>
        </p:nvSpPr>
        <p:spPr>
          <a:xfrm>
            <a:off x="943510" y="1097379"/>
            <a:ext cx="10304979" cy="2118400"/>
          </a:xfrm>
          <a:prstGeom prst="rect">
            <a:avLst/>
          </a:prstGeom>
          <a:noFill/>
        </p:spPr>
        <p:txBody>
          <a:bodyPr wrap="square">
            <a:spAutoFit/>
          </a:bodyPr>
          <a:lstStyle/>
          <a:p>
            <a:pPr algn="just">
              <a:lnSpc>
                <a:spcPct val="107000"/>
              </a:lnSpc>
              <a:spcAft>
                <a:spcPts val="800"/>
              </a:spcAft>
            </a:pPr>
            <a:r>
              <a:rPr lang="vi-VN" sz="2800" kern="100" dirty="0">
                <a:solidFill>
                  <a:srgbClr val="002060"/>
                </a:solidFill>
                <a:effectLst/>
                <a:ea typeface="Calibri" panose="020F0502020204030204" pitchFamily="34" charset="0"/>
                <a:cs typeface="Times New Roman" panose="02020603050405020304" pitchFamily="18" charset="0"/>
              </a:rPr>
              <a:t>Q</a:t>
            </a:r>
            <a:r>
              <a:rPr lang="en-US" sz="2800" kern="100" dirty="0" err="1">
                <a:solidFill>
                  <a:srgbClr val="002060"/>
                </a:solidFill>
                <a:effectLst/>
                <a:ea typeface="Calibri" panose="020F0502020204030204" pitchFamily="34" charset="0"/>
                <a:cs typeface="Arial" panose="020B0604020202020204" pitchFamily="34" charset="0"/>
              </a:rPr>
              <a:t>uan</a:t>
            </a:r>
            <a:r>
              <a:rPr lang="en-US" sz="2800" kern="100" dirty="0">
                <a:solidFill>
                  <a:srgbClr val="002060"/>
                </a:solidFill>
                <a:effectLst/>
                <a:ea typeface="Calibri" panose="020F0502020204030204" pitchFamily="34" charset="0"/>
                <a:cs typeface="Arial" panose="020B0604020202020204" pitchFamily="34" charset="0"/>
              </a:rPr>
              <a:t> </a:t>
            </a:r>
            <a:r>
              <a:rPr lang="en-US" sz="2800" kern="100" dirty="0" err="1">
                <a:solidFill>
                  <a:srgbClr val="002060"/>
                </a:solidFill>
                <a:effectLst/>
                <a:ea typeface="Calibri" panose="020F0502020204030204" pitchFamily="34" charset="0"/>
                <a:cs typeface="Arial" panose="020B0604020202020204" pitchFamily="34" charset="0"/>
              </a:rPr>
              <a:t>sát</a:t>
            </a:r>
            <a:r>
              <a:rPr lang="en-US" sz="2800" kern="100" dirty="0">
                <a:solidFill>
                  <a:srgbClr val="002060"/>
                </a:solidFill>
                <a:effectLst/>
                <a:ea typeface="Calibri" panose="020F0502020204030204" pitchFamily="34" charset="0"/>
                <a:cs typeface="Arial" panose="020B0604020202020204" pitchFamily="34" charset="0"/>
              </a:rPr>
              <a:t> </a:t>
            </a:r>
            <a:r>
              <a:rPr lang="en-US" sz="2800" kern="100" dirty="0" err="1">
                <a:solidFill>
                  <a:srgbClr val="002060"/>
                </a:solidFill>
                <a:effectLst/>
                <a:ea typeface="Calibri" panose="020F0502020204030204" pitchFamily="34" charset="0"/>
                <a:cs typeface="Arial" panose="020B0604020202020204" pitchFamily="34" charset="0"/>
              </a:rPr>
              <a:t>hình</a:t>
            </a:r>
            <a:r>
              <a:rPr lang="vi-VN" sz="2800" kern="100" dirty="0">
                <a:solidFill>
                  <a:srgbClr val="002060"/>
                </a:solidFill>
                <a:ea typeface="Calibri" panose="020F0502020204030204" pitchFamily="34" charset="0"/>
                <a:cs typeface="Arial" panose="020B0604020202020204" pitchFamily="34" charset="0"/>
              </a:rPr>
              <a:t> và </a:t>
            </a:r>
            <a:r>
              <a:rPr lang="en-US" sz="2800" kern="100" dirty="0" err="1">
                <a:solidFill>
                  <a:srgbClr val="002060"/>
                </a:solidFill>
                <a:effectLst/>
                <a:ea typeface="Calibri" panose="020F0502020204030204" pitchFamily="34" charset="0"/>
                <a:cs typeface="Arial" panose="020B0604020202020204" pitchFamily="34" charset="0"/>
              </a:rPr>
              <a:t>đọc</a:t>
            </a:r>
            <a:r>
              <a:rPr lang="en-US" sz="2800" kern="100" dirty="0">
                <a:solidFill>
                  <a:srgbClr val="002060"/>
                </a:solidFill>
                <a:effectLst/>
                <a:ea typeface="Calibri" panose="020F0502020204030204" pitchFamily="34" charset="0"/>
                <a:cs typeface="Arial" panose="020B0604020202020204" pitchFamily="34" charset="0"/>
              </a:rPr>
              <a:t> </a:t>
            </a:r>
            <a:r>
              <a:rPr lang="en-US" sz="2800" kern="100" dirty="0" err="1">
                <a:solidFill>
                  <a:srgbClr val="002060"/>
                </a:solidFill>
                <a:effectLst/>
                <a:ea typeface="Calibri" panose="020F0502020204030204" pitchFamily="34" charset="0"/>
                <a:cs typeface="Arial" panose="020B0604020202020204" pitchFamily="34" charset="0"/>
              </a:rPr>
              <a:t>mục</a:t>
            </a:r>
            <a:r>
              <a:rPr lang="en-US" sz="2800" kern="100" dirty="0">
                <a:solidFill>
                  <a:srgbClr val="002060"/>
                </a:solidFill>
                <a:effectLst/>
                <a:ea typeface="Calibri" panose="020F0502020204030204" pitchFamily="34" charset="0"/>
                <a:cs typeface="Arial" panose="020B0604020202020204" pitchFamily="34" charset="0"/>
              </a:rPr>
              <a:t> </a:t>
            </a:r>
            <a:r>
              <a:rPr lang="vi-VN" sz="2800" kern="100" dirty="0">
                <a:solidFill>
                  <a:srgbClr val="002060"/>
                </a:solidFill>
                <a:effectLst/>
                <a:ea typeface="Calibri" panose="020F0502020204030204" pitchFamily="34" charset="0"/>
                <a:cs typeface="Times New Roman" panose="02020603050405020304" pitchFamily="18" charset="0"/>
              </a:rPr>
              <a:t>III.2 (trang 88 SGK) trả lời câu hỏi:</a:t>
            </a:r>
            <a:endParaRPr lang="en-US" sz="2800" kern="100" dirty="0">
              <a:solidFill>
                <a:srgbClr val="002060"/>
              </a:solidFill>
              <a:effectLst/>
              <a:ea typeface="Calibri" panose="020F0502020204030204" pitchFamily="34" charset="0"/>
              <a:cs typeface="Times New Roman" panose="02020603050405020304" pitchFamily="18" charset="0"/>
            </a:endParaRPr>
          </a:p>
          <a:p>
            <a:pPr algn="just">
              <a:lnSpc>
                <a:spcPct val="107000"/>
              </a:lnSpc>
              <a:spcAft>
                <a:spcPts val="800"/>
              </a:spcAft>
            </a:pPr>
            <a:r>
              <a:rPr lang="vi-VN" sz="2800" kern="100" dirty="0">
                <a:solidFill>
                  <a:srgbClr val="002060"/>
                </a:solidFill>
                <a:effectLst/>
                <a:ea typeface="Calibri" panose="020F0502020204030204" pitchFamily="34" charset="0"/>
                <a:cs typeface="Times New Roman" panose="02020603050405020304" pitchFamily="18" charset="0"/>
              </a:rPr>
              <a:t>- Tìm hiểu về cách bố trí chân của 2 loại IC và quy luật đếm thứ tự các chân ở 2 loại IC.</a:t>
            </a:r>
            <a:endParaRPr lang="en-US" sz="2800" kern="100" dirty="0">
              <a:solidFill>
                <a:srgbClr val="002060"/>
              </a:solidFill>
              <a:effectLst/>
              <a:ea typeface="Calibri" panose="020F0502020204030204" pitchFamily="34" charset="0"/>
              <a:cs typeface="Times New Roman" panose="02020603050405020304" pitchFamily="18" charset="0"/>
            </a:endParaRPr>
          </a:p>
          <a:p>
            <a:pPr algn="just">
              <a:lnSpc>
                <a:spcPct val="107000"/>
              </a:lnSpc>
              <a:spcAft>
                <a:spcPts val="800"/>
              </a:spcAft>
            </a:pPr>
            <a:r>
              <a:rPr lang="vi-VN" sz="2800" kern="100" dirty="0">
                <a:solidFill>
                  <a:srgbClr val="002060"/>
                </a:solidFill>
                <a:effectLst/>
                <a:ea typeface="Calibri" panose="020F0502020204030204" pitchFamily="34" charset="0"/>
                <a:cs typeface="Times New Roman" panose="02020603050405020304" pitchFamily="18" charset="0"/>
              </a:rPr>
              <a:t>- Các tiêu chí phân loại IC là gì?</a:t>
            </a:r>
            <a:endParaRPr lang="en-US" sz="2800" kern="100" dirty="0">
              <a:solidFill>
                <a:srgbClr val="002060"/>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3808173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9E37608-0948-B203-6BBE-86D3F778B21D}"/>
              </a:ext>
            </a:extLst>
          </p:cNvPr>
          <p:cNvSpPr>
            <a:spLocks noGrp="1"/>
          </p:cNvSpPr>
          <p:nvPr>
            <p:ph type="title"/>
          </p:nvPr>
        </p:nvSpPr>
        <p:spPr>
          <a:xfrm>
            <a:off x="838200" y="365125"/>
            <a:ext cx="10515600" cy="1325563"/>
          </a:xfrm>
        </p:spPr>
        <p:txBody>
          <a:bodyPr/>
          <a:lstStyle/>
          <a:p>
            <a:endParaRPr lang="en-US"/>
          </a:p>
        </p:txBody>
      </p:sp>
      <p:sp>
        <p:nvSpPr>
          <p:cNvPr id="5" name="TextBox 4">
            <a:extLst>
              <a:ext uri="{FF2B5EF4-FFF2-40B4-BE49-F238E27FC236}">
                <a16:creationId xmlns:a16="http://schemas.microsoft.com/office/drawing/2014/main" id="{5C139CE9-4A79-7263-B041-CAD8FB6FF9B6}"/>
              </a:ext>
            </a:extLst>
          </p:cNvPr>
          <p:cNvSpPr txBox="1"/>
          <p:nvPr/>
        </p:nvSpPr>
        <p:spPr>
          <a:xfrm>
            <a:off x="419529" y="365125"/>
            <a:ext cx="11352942" cy="6206699"/>
          </a:xfrm>
          <a:prstGeom prst="rect">
            <a:avLst/>
          </a:prstGeom>
          <a:solidFill>
            <a:schemeClr val="accent4">
              <a:lumMod val="40000"/>
              <a:lumOff val="60000"/>
            </a:schemeClr>
          </a:solidFill>
        </p:spPr>
        <p:txBody>
          <a:bodyPr wrap="square">
            <a:spAutoFit/>
          </a:bodyPr>
          <a:lstStyle/>
          <a:p>
            <a:pPr algn="just">
              <a:lnSpc>
                <a:spcPct val="107000"/>
              </a:lnSpc>
              <a:spcAft>
                <a:spcPts val="800"/>
              </a:spcAft>
            </a:pPr>
            <a:r>
              <a:rPr lang="vi-VN" sz="2800" kern="100" dirty="0">
                <a:effectLst/>
                <a:latin typeface="Arial" panose="020B0604020202020204" pitchFamily="34" charset="0"/>
                <a:ea typeface="Calibri" panose="020F0502020204030204" pitchFamily="34" charset="0"/>
                <a:cs typeface="Arial" panose="020B0604020202020204" pitchFamily="34" charset="0"/>
              </a:rPr>
              <a:t>- Thông thường chân IC được bố trí 1 hàng chân theo kiểu hình răng lược hoặc 2 hàng chân kiểu chân rết.</a:t>
            </a:r>
            <a:endParaRPr lang="en-US" sz="2800" kern="1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07000"/>
              </a:lnSpc>
              <a:spcAft>
                <a:spcPts val="800"/>
              </a:spcAft>
            </a:pPr>
            <a:r>
              <a:rPr lang="vi-VN" sz="2800" kern="100" dirty="0">
                <a:effectLst/>
                <a:latin typeface="Arial" panose="020B0604020202020204" pitchFamily="34" charset="0"/>
                <a:ea typeface="Calibri" panose="020F0502020204030204" pitchFamily="34" charset="0"/>
                <a:cs typeface="Arial" panose="020B0604020202020204" pitchFamily="34" charset="0"/>
              </a:rPr>
              <a:t>- Đối với IC một hàng chân: nhìn theo mặt bên phải, mặt có ghi các chữ số kí hiệu của IC, ta đếm từ số 1 đến số cuối theo chiều từ trái sang phải.</a:t>
            </a:r>
            <a:endParaRPr lang="en-US" sz="2800" kern="1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07000"/>
              </a:lnSpc>
              <a:spcAft>
                <a:spcPts val="800"/>
              </a:spcAft>
            </a:pPr>
            <a:r>
              <a:rPr lang="vi-VN" sz="2800" kern="100" dirty="0">
                <a:effectLst/>
                <a:latin typeface="Arial" panose="020B0604020202020204" pitchFamily="34" charset="0"/>
                <a:ea typeface="Calibri" panose="020F0502020204030204" pitchFamily="34" charset="0"/>
                <a:cs typeface="Arial" panose="020B0604020202020204" pitchFamily="34" charset="0"/>
              </a:rPr>
              <a:t>- Đối với IC có hai hàng chân: nhìn từ trên xuống, đếm từ số 1 đến số cuối theo chiều ngược kim đồng hồ, bắt đầu từ bên có đánh dấu trên thân của IC.</a:t>
            </a:r>
            <a:endParaRPr lang="en-US" sz="2800" kern="1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07000"/>
              </a:lnSpc>
              <a:spcAft>
                <a:spcPts val="800"/>
              </a:spcAft>
            </a:pPr>
            <a:r>
              <a:rPr lang="vi-VN" sz="2800" kern="100" dirty="0">
                <a:effectLst/>
                <a:latin typeface="Arial" panose="020B0604020202020204" pitchFamily="34" charset="0"/>
                <a:ea typeface="Calibri" panose="020F0502020204030204" pitchFamily="34" charset="0"/>
                <a:cs typeface="Arial" panose="020B0604020202020204" pitchFamily="34" charset="0"/>
              </a:rPr>
              <a:t>- Các tiêu chí phân loại IC:</a:t>
            </a:r>
            <a:endParaRPr lang="en-US" sz="2800" kern="1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07000"/>
              </a:lnSpc>
              <a:spcAft>
                <a:spcPts val="800"/>
              </a:spcAft>
            </a:pPr>
            <a:r>
              <a:rPr lang="vi-VN" sz="2800" kern="100" dirty="0">
                <a:effectLst/>
                <a:latin typeface="Arial" panose="020B0604020202020204" pitchFamily="34" charset="0"/>
                <a:ea typeface="Calibri" panose="020F0502020204030204" pitchFamily="34" charset="0"/>
                <a:cs typeface="Arial" panose="020B0604020202020204" pitchFamily="34" charset="0"/>
              </a:rPr>
              <a:t>+ Phân loại dựa theo mật độ tích hợp.</a:t>
            </a:r>
            <a:endParaRPr lang="en-US" sz="2800" kern="1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07000"/>
              </a:lnSpc>
              <a:spcAft>
                <a:spcPts val="800"/>
              </a:spcAft>
            </a:pPr>
            <a:r>
              <a:rPr lang="vi-VN" sz="2800" kern="100" dirty="0">
                <a:effectLst/>
                <a:latin typeface="Arial" panose="020B0604020202020204" pitchFamily="34" charset="0"/>
                <a:ea typeface="Calibri" panose="020F0502020204030204" pitchFamily="34" charset="0"/>
                <a:cs typeface="Arial" panose="020B0604020202020204" pitchFamily="34" charset="0"/>
              </a:rPr>
              <a:t>+ Phân loại theo đặc điểm tín hiệu xử lí.</a:t>
            </a:r>
            <a:endParaRPr lang="en-US" sz="2800" kern="1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07000"/>
              </a:lnSpc>
              <a:spcAft>
                <a:spcPts val="800"/>
              </a:spcAft>
            </a:pPr>
            <a:r>
              <a:rPr lang="vi-VN" sz="2800" kern="100" dirty="0">
                <a:effectLst/>
                <a:latin typeface="Arial" panose="020B0604020202020204" pitchFamily="34" charset="0"/>
                <a:ea typeface="Calibri" panose="020F0502020204030204" pitchFamily="34" charset="0"/>
                <a:cs typeface="Arial" panose="020B0604020202020204" pitchFamily="34" charset="0"/>
              </a:rPr>
              <a:t>+ Phân loại theo công dụng.</a:t>
            </a:r>
            <a:endParaRPr lang="en-US" sz="2800" kern="1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50279630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5482EAA-E443-A790-EACD-7D2988E7075E}"/>
              </a:ext>
            </a:extLst>
          </p:cNvPr>
          <p:cNvSpPr>
            <a:spLocks noGrp="1"/>
          </p:cNvSpPr>
          <p:nvPr>
            <p:ph type="title"/>
          </p:nvPr>
        </p:nvSpPr>
        <p:spPr>
          <a:xfrm>
            <a:off x="687708" y="319412"/>
            <a:ext cx="10515600" cy="862784"/>
          </a:xfrm>
        </p:spPr>
        <p:txBody>
          <a:bodyPr>
            <a:normAutofit/>
          </a:bodyPr>
          <a:lstStyle/>
          <a:p>
            <a:r>
              <a:rPr lang="vi-VN" sz="4400" b="1" dirty="0" smtClean="0">
                <a:solidFill>
                  <a:srgbClr val="002060"/>
                </a:solidFill>
                <a:latin typeface="+mn-lt"/>
              </a:rPr>
              <a:t>I</a:t>
            </a:r>
            <a:r>
              <a:rPr lang="en-US" sz="4400" b="1" dirty="0" smtClean="0">
                <a:solidFill>
                  <a:srgbClr val="002060"/>
                </a:solidFill>
                <a:latin typeface="+mn-lt"/>
              </a:rPr>
              <a:t>V</a:t>
            </a:r>
            <a:r>
              <a:rPr lang="vi-VN" sz="4400" b="1" dirty="0" smtClean="0">
                <a:solidFill>
                  <a:srgbClr val="002060"/>
                </a:solidFill>
                <a:latin typeface="+mn-lt"/>
              </a:rPr>
              <a:t>. </a:t>
            </a:r>
            <a:r>
              <a:rPr lang="en-US" sz="4400" b="1" dirty="0" smtClean="0">
                <a:solidFill>
                  <a:srgbClr val="002060"/>
                </a:solidFill>
                <a:latin typeface="+mn-lt"/>
              </a:rPr>
              <a:t>THỰC HÀNH</a:t>
            </a:r>
            <a:endParaRPr lang="en-US" dirty="0">
              <a:solidFill>
                <a:srgbClr val="FF0000"/>
              </a:solidFill>
              <a:latin typeface="+mn-lt"/>
            </a:endParaRPr>
          </a:p>
        </p:txBody>
      </p:sp>
      <p:pic>
        <p:nvPicPr>
          <p:cNvPr id="7" name="Picture 6"/>
          <p:cNvPicPr>
            <a:picLocks noChangeAspect="1"/>
          </p:cNvPicPr>
          <p:nvPr/>
        </p:nvPicPr>
        <p:blipFill rotWithShape="1">
          <a:blip r:embed="rId2"/>
          <a:srcRect l="12354"/>
          <a:stretch/>
        </p:blipFill>
        <p:spPr>
          <a:xfrm>
            <a:off x="569042" y="1332412"/>
            <a:ext cx="3800319" cy="4336026"/>
          </a:xfrm>
          <a:prstGeom prst="rect">
            <a:avLst/>
          </a:prstGeom>
        </p:spPr>
      </p:pic>
      <p:pic>
        <p:nvPicPr>
          <p:cNvPr id="8" name="Picture 7"/>
          <p:cNvPicPr>
            <a:picLocks noChangeAspect="1"/>
          </p:cNvPicPr>
          <p:nvPr/>
        </p:nvPicPr>
        <p:blipFill>
          <a:blip r:embed="rId3"/>
          <a:stretch>
            <a:fillRect/>
          </a:stretch>
        </p:blipFill>
        <p:spPr>
          <a:xfrm>
            <a:off x="2899287" y="1332412"/>
            <a:ext cx="5014452" cy="5014452"/>
          </a:xfrm>
          <a:prstGeom prst="rect">
            <a:avLst/>
          </a:prstGeom>
        </p:spPr>
      </p:pic>
      <p:pic>
        <p:nvPicPr>
          <p:cNvPr id="9" name="Picture 8"/>
          <p:cNvPicPr>
            <a:picLocks noChangeAspect="1"/>
          </p:cNvPicPr>
          <p:nvPr/>
        </p:nvPicPr>
        <p:blipFill rotWithShape="1">
          <a:blip r:embed="rId4"/>
          <a:srcRect t="14888"/>
          <a:stretch/>
        </p:blipFill>
        <p:spPr>
          <a:xfrm>
            <a:off x="8295968" y="1361908"/>
            <a:ext cx="3896032" cy="3315975"/>
          </a:xfrm>
          <a:prstGeom prst="rect">
            <a:avLst/>
          </a:prstGeom>
        </p:spPr>
      </p:pic>
      <p:pic>
        <p:nvPicPr>
          <p:cNvPr id="10" name="Picture 9"/>
          <p:cNvPicPr>
            <a:picLocks noChangeAspect="1"/>
          </p:cNvPicPr>
          <p:nvPr/>
        </p:nvPicPr>
        <p:blipFill>
          <a:blip r:embed="rId5"/>
          <a:stretch>
            <a:fillRect/>
          </a:stretch>
        </p:blipFill>
        <p:spPr>
          <a:xfrm>
            <a:off x="6277051" y="3784792"/>
            <a:ext cx="3273375" cy="3144727"/>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9600" y="2729868"/>
            <a:ext cx="6322301" cy="4199651"/>
          </a:xfrm>
          <a:prstGeom prst="rect">
            <a:avLst/>
          </a:prstGeom>
        </p:spPr>
      </p:pic>
    </p:spTree>
    <p:extLst>
      <p:ext uri="{BB962C8B-B14F-4D97-AF65-F5344CB8AC3E}">
        <p14:creationId xmlns:p14="http://schemas.microsoft.com/office/powerpoint/2010/main" val="255334864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350546" y="747510"/>
            <a:ext cx="5468265" cy="523220"/>
          </a:xfrm>
          <a:prstGeom prst="rect">
            <a:avLst/>
          </a:prstGeom>
          <a:ln w="28575">
            <a:noFill/>
          </a:ln>
          <a:effectLst/>
          <a:scene3d>
            <a:camera prst="orthographicFront">
              <a:rot lat="0" lon="0" rev="0"/>
            </a:camera>
            <a:lightRig rig="chilly" dir="t">
              <a:rot lat="0" lon="0" rev="18480000"/>
            </a:lightRig>
          </a:scene3d>
          <a:sp3d prstMaterial="clear">
            <a:bevelT h="63500"/>
          </a:sp3d>
        </p:spPr>
        <p:txBody>
          <a:bodyPr wrap="square">
            <a:spAutoFit/>
          </a:bodyPr>
          <a:lstStyle/>
          <a:p>
            <a:pPr algn="just"/>
            <a:r>
              <a:rPr lang="en-US" sz="2800" b="1" i="1" smtClean="0">
                <a:solidFill>
                  <a:srgbClr val="FF0000"/>
                </a:solidFill>
                <a:latin typeface="Calibri" panose="020F0502020204030204" pitchFamily="34" charset="0"/>
                <a:cs typeface="Calibri" panose="020F0502020204030204" pitchFamily="34" charset="0"/>
              </a:rPr>
              <a:t>Hướng dẫn đo và kiểm tra diode</a:t>
            </a:r>
            <a:endParaRPr lang="en-US" sz="2800" b="1" i="1" dirty="0">
              <a:solidFill>
                <a:srgbClr val="FF0000"/>
              </a:solidFill>
              <a:latin typeface="Calibri" panose="020F0502020204030204" pitchFamily="34" charset="0"/>
              <a:cs typeface="Calibri" panose="020F0502020204030204" pitchFamily="34" charset="0"/>
            </a:endParaRPr>
          </a:p>
        </p:txBody>
      </p:sp>
      <p:pic>
        <p:nvPicPr>
          <p:cNvPr id="2" name="Picture 1"/>
          <p:cNvPicPr>
            <a:picLocks noChangeAspect="1"/>
          </p:cNvPicPr>
          <p:nvPr/>
        </p:nvPicPr>
        <p:blipFill rotWithShape="1">
          <a:blip r:embed="rId2"/>
          <a:srcRect r="50929"/>
          <a:stretch/>
        </p:blipFill>
        <p:spPr>
          <a:xfrm>
            <a:off x="7626920" y="313034"/>
            <a:ext cx="2863565" cy="3001666"/>
          </a:xfrm>
          <a:prstGeom prst="rect">
            <a:avLst/>
          </a:prstGeom>
        </p:spPr>
      </p:pic>
      <p:sp>
        <p:nvSpPr>
          <p:cNvPr id="5" name="TextBox 4">
            <a:extLst>
              <a:ext uri="{FF2B5EF4-FFF2-40B4-BE49-F238E27FC236}">
                <a16:creationId xmlns:a16="http://schemas.microsoft.com/office/drawing/2014/main" id="{13568AC6-4C46-8D00-ED9E-AB03D04F05D2}"/>
              </a:ext>
            </a:extLst>
          </p:cNvPr>
          <p:cNvSpPr txBox="1"/>
          <p:nvPr/>
        </p:nvSpPr>
        <p:spPr>
          <a:xfrm>
            <a:off x="266700" y="1585710"/>
            <a:ext cx="7029451" cy="4249240"/>
          </a:xfrm>
          <a:prstGeom prst="rect">
            <a:avLst/>
          </a:prstGeom>
          <a:noFill/>
        </p:spPr>
        <p:txBody>
          <a:bodyPr wrap="square">
            <a:spAutoFit/>
          </a:bodyPr>
          <a:lstStyle/>
          <a:p>
            <a:pPr algn="just">
              <a:lnSpc>
                <a:spcPct val="107000"/>
              </a:lnSpc>
              <a:spcAft>
                <a:spcPts val="800"/>
              </a:spcAft>
            </a:pPr>
            <a:r>
              <a:rPr lang="en-US" sz="2400" b="1" kern="100" smtClean="0">
                <a:solidFill>
                  <a:srgbClr val="002060"/>
                </a:solidFill>
                <a:effectLst/>
                <a:latin typeface="Arial" panose="020B0604020202020204" pitchFamily="34" charset="0"/>
                <a:ea typeface="Calibri" panose="020F0502020204030204" pitchFamily="34" charset="0"/>
                <a:cs typeface="Arial" panose="020B0604020202020204" pitchFamily="34" charset="0"/>
              </a:rPr>
              <a:t>Bước 1: Chuyển đồng hồ vạn năng về chế độ đo diode.</a:t>
            </a:r>
          </a:p>
          <a:p>
            <a:pPr algn="just">
              <a:lnSpc>
                <a:spcPct val="107000"/>
              </a:lnSpc>
              <a:spcAft>
                <a:spcPts val="800"/>
              </a:spcAft>
            </a:pPr>
            <a:r>
              <a:rPr lang="en-US" sz="2400" b="1" kern="100" smtClean="0">
                <a:solidFill>
                  <a:srgbClr val="002060"/>
                </a:solidFill>
                <a:latin typeface="Arial" panose="020B0604020202020204" pitchFamily="34" charset="0"/>
                <a:ea typeface="Calibri" panose="020F0502020204030204" pitchFamily="34" charset="0"/>
                <a:cs typeface="Arial" panose="020B0604020202020204" pitchFamily="34" charset="0"/>
              </a:rPr>
              <a:t>Bước 2: Chạm que đen của đồng hồ vào cực cathode (K), que đỏ vào cưc anode (A) hình bên.</a:t>
            </a:r>
          </a:p>
          <a:p>
            <a:pPr algn="just">
              <a:lnSpc>
                <a:spcPct val="107000"/>
              </a:lnSpc>
              <a:spcAft>
                <a:spcPts val="800"/>
              </a:spcAft>
            </a:pPr>
            <a:r>
              <a:rPr lang="en-US" sz="2400" b="1" kern="100" smtClean="0">
                <a:solidFill>
                  <a:srgbClr val="002060"/>
                </a:solidFill>
                <a:effectLst/>
                <a:latin typeface="Arial" panose="020B0604020202020204" pitchFamily="34" charset="0"/>
                <a:ea typeface="Calibri" panose="020F0502020204030204" pitchFamily="34" charset="0"/>
                <a:cs typeface="Arial" panose="020B0604020202020204" pitchFamily="34" charset="0"/>
              </a:rPr>
              <a:t>Bước 3: Quan sát giá trị hiển thị trên đồng hồ vạn năng. Nếu giá trị nằm trong giải điện áp từ 0.3V đến 0.8V thì có nghĩa diode hoạt động tốt. Ngược lại, nếu giá trị là 0V hoặc hiển thị bởi kí tư đặc biệt “OL” thì có nghĩa diode đã bị hỏng. </a:t>
            </a:r>
            <a:endParaRPr lang="en-US" sz="2400" b="1" kern="1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8" name="Picture 7"/>
          <p:cNvPicPr>
            <a:picLocks noChangeAspect="1"/>
          </p:cNvPicPr>
          <p:nvPr/>
        </p:nvPicPr>
        <p:blipFill rotWithShape="1">
          <a:blip r:embed="rId2"/>
          <a:srcRect l="49071"/>
          <a:stretch/>
        </p:blipFill>
        <p:spPr>
          <a:xfrm>
            <a:off x="7518513" y="3456284"/>
            <a:ext cx="2971972" cy="3001666"/>
          </a:xfrm>
          <a:prstGeom prst="rect">
            <a:avLst/>
          </a:prstGeom>
        </p:spPr>
      </p:pic>
    </p:spTree>
    <p:extLst>
      <p:ext uri="{BB962C8B-B14F-4D97-AF65-F5344CB8AC3E}">
        <p14:creationId xmlns:p14="http://schemas.microsoft.com/office/powerpoint/2010/main" val="3754402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circle(in)">
                                      <p:cBhvr>
                                        <p:cTn id="12" dur="2000"/>
                                        <p:tgtEl>
                                          <p:spTgt spid="5">
                                            <p:txEl>
                                              <p:pRg st="0" end="0"/>
                                            </p:txEl>
                                          </p:spTgt>
                                        </p:tgtEl>
                                      </p:cBhvr>
                                    </p:animEffect>
                                  </p:childTnLst>
                                </p:cTn>
                              </p:par>
                              <p:par>
                                <p:cTn id="13" presetID="6" presetClass="entr" presetSubtype="16" fill="hold" nodeType="with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circle(in)">
                                      <p:cBhvr>
                                        <p:cTn id="15" dur="2000"/>
                                        <p:tgtEl>
                                          <p:spTgt spid="5">
                                            <p:txEl>
                                              <p:pRg st="1" end="1"/>
                                            </p:txEl>
                                          </p:spTgt>
                                        </p:tgtEl>
                                      </p:cBhvr>
                                    </p:animEffect>
                                  </p:childTnLst>
                                </p:cTn>
                              </p:par>
                            </p:childTnLst>
                          </p:cTn>
                        </p:par>
                        <p:par>
                          <p:cTn id="16" fill="hold">
                            <p:stCondLst>
                              <p:cond delay="2000"/>
                            </p:stCondLst>
                            <p:childTnLst>
                              <p:par>
                                <p:cTn id="17" presetID="16" presetClass="entr" presetSubtype="21"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5">
                                            <p:txEl>
                                              <p:pRg st="2" end="2"/>
                                            </p:txEl>
                                          </p:spTgt>
                                        </p:tgtEl>
                                        <p:attrNameLst>
                                          <p:attrName>style.visibility</p:attrName>
                                        </p:attrNameLst>
                                      </p:cBhvr>
                                      <p:to>
                                        <p:strVal val="visible"/>
                                      </p:to>
                                    </p:set>
                                    <p:animEffect transition="in" filter="circle(in)">
                                      <p:cBhvr>
                                        <p:cTn id="24" dur="2000"/>
                                        <p:tgtEl>
                                          <p:spTgt spid="5">
                                            <p:txEl>
                                              <p:pRg st="2" end="2"/>
                                            </p:txEl>
                                          </p:spTgt>
                                        </p:tgtEl>
                                      </p:cBhvr>
                                    </p:animEffect>
                                  </p:childTnLst>
                                </p:cTn>
                              </p:par>
                            </p:childTnLst>
                          </p:cTn>
                        </p:par>
                        <p:par>
                          <p:cTn id="25" fill="hold">
                            <p:stCondLst>
                              <p:cond delay="2000"/>
                            </p:stCondLst>
                            <p:childTnLst>
                              <p:par>
                                <p:cTn id="26" presetID="6" presetClass="entr" presetSubtype="16" fill="hold"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circle(in)">
                                      <p:cBhvr>
                                        <p:cTn id="28"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81050" y="747510"/>
            <a:ext cx="6037761" cy="523220"/>
          </a:xfrm>
          <a:prstGeom prst="rect">
            <a:avLst/>
          </a:prstGeom>
          <a:ln w="28575">
            <a:noFill/>
          </a:ln>
          <a:effectLst/>
          <a:scene3d>
            <a:camera prst="orthographicFront">
              <a:rot lat="0" lon="0" rev="0"/>
            </a:camera>
            <a:lightRig rig="chilly" dir="t">
              <a:rot lat="0" lon="0" rev="18480000"/>
            </a:lightRig>
          </a:scene3d>
          <a:sp3d prstMaterial="clear">
            <a:bevelT h="63500"/>
          </a:sp3d>
        </p:spPr>
        <p:txBody>
          <a:bodyPr wrap="square">
            <a:spAutoFit/>
          </a:bodyPr>
          <a:lstStyle/>
          <a:p>
            <a:pPr algn="just"/>
            <a:r>
              <a:rPr lang="en-US" sz="2800" b="1" i="1" smtClean="0">
                <a:solidFill>
                  <a:srgbClr val="FF0000"/>
                </a:solidFill>
                <a:latin typeface="Calibri" panose="020F0502020204030204" pitchFamily="34" charset="0"/>
                <a:cs typeface="Calibri" panose="020F0502020204030204" pitchFamily="34" charset="0"/>
              </a:rPr>
              <a:t>Hướng dẫn đo và kiểm tra transistor</a:t>
            </a:r>
            <a:endParaRPr lang="en-US" sz="2800" b="1" i="1" dirty="0">
              <a:solidFill>
                <a:srgbClr val="FF0000"/>
              </a:solidFill>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13568AC6-4C46-8D00-ED9E-AB03D04F05D2}"/>
              </a:ext>
            </a:extLst>
          </p:cNvPr>
          <p:cNvSpPr txBox="1"/>
          <p:nvPr/>
        </p:nvSpPr>
        <p:spPr>
          <a:xfrm>
            <a:off x="266700" y="1585710"/>
            <a:ext cx="7029451" cy="4657365"/>
          </a:xfrm>
          <a:prstGeom prst="rect">
            <a:avLst/>
          </a:prstGeom>
          <a:noFill/>
        </p:spPr>
        <p:txBody>
          <a:bodyPr wrap="square">
            <a:spAutoFit/>
          </a:bodyPr>
          <a:lstStyle/>
          <a:p>
            <a:pPr algn="just">
              <a:lnSpc>
                <a:spcPct val="107000"/>
              </a:lnSpc>
              <a:spcAft>
                <a:spcPts val="800"/>
              </a:spcAft>
            </a:pPr>
            <a:r>
              <a:rPr lang="en-US" sz="2000" b="1" kern="100" smtClean="0">
                <a:solidFill>
                  <a:srgbClr val="002060"/>
                </a:solidFill>
                <a:effectLst/>
                <a:latin typeface="Arial" panose="020B0604020202020204" pitchFamily="34" charset="0"/>
                <a:ea typeface="Calibri" panose="020F0502020204030204" pitchFamily="34" charset="0"/>
                <a:cs typeface="Arial" panose="020B0604020202020204" pitchFamily="34" charset="0"/>
              </a:rPr>
              <a:t>Bước 1: Chuyển đồng hồ vạn năng về chế độ đo diode.</a:t>
            </a:r>
          </a:p>
          <a:p>
            <a:pPr algn="just">
              <a:lnSpc>
                <a:spcPct val="107000"/>
              </a:lnSpc>
              <a:spcAft>
                <a:spcPts val="800"/>
              </a:spcAft>
            </a:pPr>
            <a:r>
              <a:rPr lang="en-US" sz="2000" b="1" kern="100" smtClean="0">
                <a:solidFill>
                  <a:srgbClr val="002060"/>
                </a:solidFill>
                <a:latin typeface="Arial" panose="020B0604020202020204" pitchFamily="34" charset="0"/>
                <a:ea typeface="Calibri" panose="020F0502020204030204" pitchFamily="34" charset="0"/>
                <a:cs typeface="Arial" panose="020B0604020202020204" pitchFamily="34" charset="0"/>
              </a:rPr>
              <a:t>Bước 2: Sử dụng tài liệu tra cứu cung cấp bởi nhà sản xuất để xác định rõ vị trí các chân B, C, E của transistor NPN hay PNP.</a:t>
            </a:r>
          </a:p>
          <a:p>
            <a:pPr algn="just">
              <a:lnSpc>
                <a:spcPct val="107000"/>
              </a:lnSpc>
              <a:spcAft>
                <a:spcPts val="800"/>
              </a:spcAft>
            </a:pPr>
            <a:r>
              <a:rPr lang="en-US" sz="2000" b="1" kern="100" smtClean="0">
                <a:solidFill>
                  <a:srgbClr val="002060"/>
                </a:solidFill>
                <a:effectLst/>
                <a:latin typeface="Arial" panose="020B0604020202020204" pitchFamily="34" charset="0"/>
                <a:ea typeface="Calibri" panose="020F0502020204030204" pitchFamily="34" charset="0"/>
                <a:cs typeface="Arial" panose="020B0604020202020204" pitchFamily="34" charset="0"/>
              </a:rPr>
              <a:t>Bước 3: Nếu transistor loại NPN thì chạm que đỏ vào chân B, que đen vào chân E. Sau đó, giữ nguyên vị trí que đỏ, chuyển vị trí que đen từ chân E sang chân C hình bên.</a:t>
            </a:r>
          </a:p>
          <a:p>
            <a:pPr algn="just">
              <a:lnSpc>
                <a:spcPct val="107000"/>
              </a:lnSpc>
              <a:spcAft>
                <a:spcPts val="800"/>
              </a:spcAft>
            </a:pPr>
            <a:r>
              <a:rPr lang="en-US" sz="2000" b="1" kern="100" smtClean="0">
                <a:solidFill>
                  <a:srgbClr val="002060"/>
                </a:solidFill>
                <a:latin typeface="Arial" panose="020B0604020202020204" pitchFamily="34" charset="0"/>
                <a:ea typeface="Calibri" panose="020F0502020204030204" pitchFamily="34" charset="0"/>
                <a:cs typeface="Arial" panose="020B0604020202020204" pitchFamily="34" charset="0"/>
              </a:rPr>
              <a:t>Bước 4: Trong cả hai trường hợp khi que đen đặt vào chân E và chân C, nếu giá trị hiển thị nằm trong giải </a:t>
            </a:r>
            <a:r>
              <a:rPr lang="en-US" sz="2000" b="1" kern="100">
                <a:solidFill>
                  <a:srgbClr val="002060"/>
                </a:solidFill>
                <a:latin typeface="Arial" panose="020B0604020202020204" pitchFamily="34" charset="0"/>
                <a:ea typeface="Calibri" panose="020F0502020204030204" pitchFamily="34" charset="0"/>
                <a:cs typeface="Arial" panose="020B0604020202020204" pitchFamily="34" charset="0"/>
              </a:rPr>
              <a:t>điện áp từ 0.3V đến 0.8V thì có nghĩa </a:t>
            </a:r>
            <a:r>
              <a:rPr lang="en-US" sz="2000" b="1" kern="100" smtClean="0">
                <a:solidFill>
                  <a:srgbClr val="002060"/>
                </a:solidFill>
                <a:latin typeface="Arial" panose="020B0604020202020204" pitchFamily="34" charset="0"/>
                <a:ea typeface="Calibri" panose="020F0502020204030204" pitchFamily="34" charset="0"/>
                <a:cs typeface="Arial" panose="020B0604020202020204" pitchFamily="34" charset="0"/>
              </a:rPr>
              <a:t>Transistor </a:t>
            </a:r>
            <a:r>
              <a:rPr lang="en-US" sz="2000" b="1" kern="100">
                <a:solidFill>
                  <a:srgbClr val="002060"/>
                </a:solidFill>
                <a:latin typeface="Arial" panose="020B0604020202020204" pitchFamily="34" charset="0"/>
                <a:ea typeface="Calibri" panose="020F0502020204030204" pitchFamily="34" charset="0"/>
                <a:cs typeface="Arial" panose="020B0604020202020204" pitchFamily="34" charset="0"/>
              </a:rPr>
              <a:t>hoạt động tốt. Ngược lại, nếu giá trị là 0V hoặc hiển thị bởi kí tư đặc biệt “OL” thì có nghĩa Transistor</a:t>
            </a:r>
            <a:r>
              <a:rPr lang="en-US" sz="2000" b="1" kern="100" smtClean="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b="1" kern="100">
                <a:solidFill>
                  <a:srgbClr val="002060"/>
                </a:solidFill>
                <a:latin typeface="Arial" panose="020B0604020202020204" pitchFamily="34" charset="0"/>
                <a:ea typeface="Calibri" panose="020F0502020204030204" pitchFamily="34" charset="0"/>
                <a:cs typeface="Arial" panose="020B0604020202020204" pitchFamily="34" charset="0"/>
              </a:rPr>
              <a:t>đã bị hỏng. </a:t>
            </a:r>
            <a:endParaRPr lang="en-US" sz="2000" b="1" kern="1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r="50259"/>
          <a:stretch/>
        </p:blipFill>
        <p:spPr>
          <a:xfrm>
            <a:off x="7296151" y="203200"/>
            <a:ext cx="4751126" cy="3365500"/>
          </a:xfrm>
          <a:prstGeom prst="rect">
            <a:avLst/>
          </a:prstGeom>
        </p:spPr>
      </p:pic>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52400"/>
          <a:stretch/>
        </p:blipFill>
        <p:spPr>
          <a:xfrm>
            <a:off x="7500677" y="3098800"/>
            <a:ext cx="4546600" cy="3365500"/>
          </a:xfrm>
          <a:prstGeom prst="rect">
            <a:avLst/>
          </a:prstGeom>
        </p:spPr>
      </p:pic>
    </p:spTree>
    <p:extLst>
      <p:ext uri="{BB962C8B-B14F-4D97-AF65-F5344CB8AC3E}">
        <p14:creationId xmlns:p14="http://schemas.microsoft.com/office/powerpoint/2010/main" val="3447298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circle(in)">
                                      <p:cBhvr>
                                        <p:cTn id="12" dur="2000"/>
                                        <p:tgtEl>
                                          <p:spTgt spid="5">
                                            <p:txEl>
                                              <p:pRg st="0" end="0"/>
                                            </p:txEl>
                                          </p:spTgt>
                                        </p:tgtEl>
                                      </p:cBhvr>
                                    </p:animEffect>
                                  </p:childTnLst>
                                </p:cTn>
                              </p:par>
                              <p:par>
                                <p:cTn id="13" presetID="6" presetClass="entr" presetSubtype="16" fill="hold" nodeType="with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circle(in)">
                                      <p:cBhvr>
                                        <p:cTn id="15" dur="2000"/>
                                        <p:tgtEl>
                                          <p:spTgt spid="5">
                                            <p:txEl>
                                              <p:pRg st="1" end="1"/>
                                            </p:txEl>
                                          </p:spTgt>
                                        </p:tgtEl>
                                      </p:cBhvr>
                                    </p:animEffect>
                                  </p:childTnLst>
                                </p:cTn>
                              </p:par>
                            </p:childTnLst>
                          </p:cTn>
                        </p:par>
                        <p:par>
                          <p:cTn id="16" fill="hold">
                            <p:stCondLst>
                              <p:cond delay="2000"/>
                            </p:stCondLst>
                            <p:childTnLst>
                              <p:par>
                                <p:cTn id="17" presetID="6" presetClass="entr" presetSubtype="16"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circle(in)">
                                      <p:cBhvr>
                                        <p:cTn id="19" dur="20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5">
                                            <p:txEl>
                                              <p:pRg st="2" end="2"/>
                                            </p:txEl>
                                          </p:spTgt>
                                        </p:tgtEl>
                                        <p:attrNameLst>
                                          <p:attrName>style.visibility</p:attrName>
                                        </p:attrNameLst>
                                      </p:cBhvr>
                                      <p:to>
                                        <p:strVal val="visible"/>
                                      </p:to>
                                    </p:set>
                                    <p:animEffect transition="in" filter="circle(in)">
                                      <p:cBhvr>
                                        <p:cTn id="24" dur="2000"/>
                                        <p:tgtEl>
                                          <p:spTgt spid="5">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5">
                                            <p:txEl>
                                              <p:pRg st="3" end="3"/>
                                            </p:txEl>
                                          </p:spTgt>
                                        </p:tgtEl>
                                        <p:attrNameLst>
                                          <p:attrName>style.visibility</p:attrName>
                                        </p:attrNameLst>
                                      </p:cBhvr>
                                      <p:to>
                                        <p:strVal val="visible"/>
                                      </p:to>
                                    </p:set>
                                    <p:animEffect transition="in" filter="circle(in)">
                                      <p:cBhvr>
                                        <p:cTn id="29" dur="2000"/>
                                        <p:tgtEl>
                                          <p:spTgt spid="5">
                                            <p:txEl>
                                              <p:pRg st="3" end="3"/>
                                            </p:txEl>
                                          </p:spTgt>
                                        </p:tgtEl>
                                      </p:cBhvr>
                                    </p:animEffect>
                                  </p:childTnLst>
                                </p:cTn>
                              </p:par>
                            </p:childTnLst>
                          </p:cTn>
                        </p:par>
                        <p:par>
                          <p:cTn id="30" fill="hold">
                            <p:stCondLst>
                              <p:cond delay="2000"/>
                            </p:stCondLst>
                            <p:childTnLst>
                              <p:par>
                                <p:cTn id="31" presetID="6" presetClass="entr" presetSubtype="16" fill="hold" nodeType="after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circle(in)">
                                      <p:cBhvr>
                                        <p:cTn id="33"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47292" y="633210"/>
            <a:ext cx="5468265" cy="523220"/>
          </a:xfrm>
          <a:prstGeom prst="rect">
            <a:avLst/>
          </a:prstGeom>
          <a:ln w="28575">
            <a:noFill/>
          </a:ln>
          <a:effectLst/>
          <a:scene3d>
            <a:camera prst="orthographicFront">
              <a:rot lat="0" lon="0" rev="0"/>
            </a:camera>
            <a:lightRig rig="chilly" dir="t">
              <a:rot lat="0" lon="0" rev="18480000"/>
            </a:lightRig>
          </a:scene3d>
          <a:sp3d prstMaterial="clear">
            <a:bevelT h="63500"/>
          </a:sp3d>
        </p:spPr>
        <p:txBody>
          <a:bodyPr wrap="square">
            <a:spAutoFit/>
          </a:bodyPr>
          <a:lstStyle/>
          <a:p>
            <a:pPr algn="just"/>
            <a:r>
              <a:rPr lang="en-US" sz="2800" b="1" i="1" smtClean="0">
                <a:solidFill>
                  <a:srgbClr val="FF0000"/>
                </a:solidFill>
                <a:latin typeface="Calibri" panose="020F0502020204030204" pitchFamily="34" charset="0"/>
                <a:cs typeface="Calibri" panose="020F0502020204030204" pitchFamily="34" charset="0"/>
              </a:rPr>
              <a:t>Hướng dẫn đo và kiểm tra IC</a:t>
            </a:r>
            <a:endParaRPr lang="en-US" sz="2800" b="1" i="1" dirty="0">
              <a:solidFill>
                <a:srgbClr val="FF0000"/>
              </a:solidFill>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13568AC6-4C46-8D00-ED9E-AB03D04F05D2}"/>
              </a:ext>
            </a:extLst>
          </p:cNvPr>
          <p:cNvSpPr txBox="1"/>
          <p:nvPr/>
        </p:nvSpPr>
        <p:spPr>
          <a:xfrm>
            <a:off x="266700" y="1585710"/>
            <a:ext cx="7029451" cy="4413259"/>
          </a:xfrm>
          <a:prstGeom prst="rect">
            <a:avLst/>
          </a:prstGeom>
          <a:noFill/>
        </p:spPr>
        <p:txBody>
          <a:bodyPr wrap="square">
            <a:spAutoFit/>
          </a:bodyPr>
          <a:lstStyle/>
          <a:p>
            <a:pPr algn="just">
              <a:lnSpc>
                <a:spcPct val="107000"/>
              </a:lnSpc>
              <a:spcAft>
                <a:spcPts val="800"/>
              </a:spcAft>
            </a:pPr>
            <a:r>
              <a:rPr lang="en-US" sz="2800" b="1" kern="100" smtClean="0">
                <a:solidFill>
                  <a:srgbClr val="002060"/>
                </a:solidFill>
                <a:effectLst/>
                <a:latin typeface="Arial" panose="020B0604020202020204" pitchFamily="34" charset="0"/>
                <a:ea typeface="Calibri" panose="020F0502020204030204" pitchFamily="34" charset="0"/>
                <a:cs typeface="Arial" panose="020B0604020202020204" pitchFamily="34" charset="0"/>
              </a:rPr>
              <a:t>Bước 1: Chuyển đồng hồ vạn năng về chế độ đo thông mạch.</a:t>
            </a:r>
          </a:p>
          <a:p>
            <a:pPr algn="just">
              <a:lnSpc>
                <a:spcPct val="107000"/>
              </a:lnSpc>
              <a:spcAft>
                <a:spcPts val="800"/>
              </a:spcAft>
            </a:pPr>
            <a:r>
              <a:rPr lang="en-US" sz="2800" b="1" kern="100" smtClean="0">
                <a:solidFill>
                  <a:srgbClr val="002060"/>
                </a:solidFill>
                <a:latin typeface="Arial" panose="020B0604020202020204" pitchFamily="34" charset="0"/>
                <a:ea typeface="Calibri" panose="020F0502020204030204" pitchFamily="34" charset="0"/>
                <a:cs typeface="Arial" panose="020B0604020202020204" pitchFamily="34" charset="0"/>
              </a:rPr>
              <a:t>Bước 2: Chạm que lần lượt que đỏ và que đen của đồng hồ vào vào các chân nằm trên mỗi cạnh của IC.</a:t>
            </a:r>
          </a:p>
          <a:p>
            <a:pPr algn="just">
              <a:lnSpc>
                <a:spcPct val="107000"/>
              </a:lnSpc>
              <a:spcAft>
                <a:spcPts val="800"/>
              </a:spcAft>
            </a:pPr>
            <a:r>
              <a:rPr lang="en-US" sz="2800" b="1" kern="100" smtClean="0">
                <a:solidFill>
                  <a:srgbClr val="002060"/>
                </a:solidFill>
                <a:effectLst/>
                <a:latin typeface="Arial" panose="020B0604020202020204" pitchFamily="34" charset="0"/>
                <a:ea typeface="Calibri" panose="020F0502020204030204" pitchFamily="34" charset="0"/>
                <a:cs typeface="Arial" panose="020B0604020202020204" pitchFamily="34" charset="0"/>
              </a:rPr>
              <a:t>Bước 3: Nếu thấy đồng hồ phát ra tiếng “bip” thì đó là dấu hiệu cho thấy IC bị ngắn mạch, cần thay thế vì IC có thể đã bị hỏng. </a:t>
            </a:r>
            <a:endParaRPr lang="en-US" sz="2800" b="1" kern="1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2" name="Picture 1"/>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20000"/>
                    </a14:imgEffect>
                  </a14:imgLayer>
                </a14:imgProps>
              </a:ext>
            </a:extLst>
          </a:blip>
          <a:srcRect l="46648" t="21929" b="23072"/>
          <a:stretch/>
        </p:blipFill>
        <p:spPr>
          <a:xfrm flipH="1" flipV="1">
            <a:off x="7606259" y="3238500"/>
            <a:ext cx="4429125" cy="3424440"/>
          </a:xfrm>
          <a:prstGeom prst="rect">
            <a:avLst/>
          </a:prstGeom>
        </p:spPr>
      </p:pic>
      <p:pic>
        <p:nvPicPr>
          <p:cNvPr id="6" name="Picture 5"/>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20000"/>
                    </a14:imgEffect>
                  </a14:imgLayer>
                </a14:imgProps>
              </a:ext>
            </a:extLst>
          </a:blip>
          <a:srcRect t="21929" r="48928" b="23072"/>
          <a:stretch/>
        </p:blipFill>
        <p:spPr>
          <a:xfrm flipH="1" flipV="1">
            <a:off x="7325272" y="0"/>
            <a:ext cx="4239802" cy="3424440"/>
          </a:xfrm>
          <a:prstGeom prst="rect">
            <a:avLst/>
          </a:prstGeom>
        </p:spPr>
      </p:pic>
    </p:spTree>
    <p:extLst>
      <p:ext uri="{BB962C8B-B14F-4D97-AF65-F5344CB8AC3E}">
        <p14:creationId xmlns:p14="http://schemas.microsoft.com/office/powerpoint/2010/main" val="2478727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circle(in)">
                                      <p:cBhvr>
                                        <p:cTn id="12" dur="2000"/>
                                        <p:tgtEl>
                                          <p:spTgt spid="5">
                                            <p:txEl>
                                              <p:pRg st="0" end="0"/>
                                            </p:txEl>
                                          </p:spTgt>
                                        </p:tgtEl>
                                      </p:cBhvr>
                                    </p:animEffect>
                                  </p:childTnLst>
                                </p:cTn>
                              </p:par>
                              <p:par>
                                <p:cTn id="13" presetID="6" presetClass="entr" presetSubtype="16" fill="hold" nodeType="with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circle(in)">
                                      <p:cBhvr>
                                        <p:cTn id="15" dur="2000"/>
                                        <p:tgtEl>
                                          <p:spTgt spid="5">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5">
                                            <p:txEl>
                                              <p:pRg st="2" end="2"/>
                                            </p:txEl>
                                          </p:spTgt>
                                        </p:tgtEl>
                                        <p:attrNameLst>
                                          <p:attrName>style.visibility</p:attrName>
                                        </p:attrNameLst>
                                      </p:cBhvr>
                                      <p:to>
                                        <p:strVal val="visible"/>
                                      </p:to>
                                    </p:set>
                                    <p:animEffect transition="in" filter="circle(in)">
                                      <p:cBhvr>
                                        <p:cTn id="20" dur="2000"/>
                                        <p:tgtEl>
                                          <p:spTgt spid="5">
                                            <p:txEl>
                                              <p:pRg st="2" end="2"/>
                                            </p:txEl>
                                          </p:spTgt>
                                        </p:tgtEl>
                                      </p:cBhvr>
                                    </p:animEffect>
                                  </p:childTnLst>
                                </p:cTn>
                              </p:par>
                            </p:childTnLst>
                          </p:cTn>
                        </p:par>
                        <p:par>
                          <p:cTn id="21" fill="hold">
                            <p:stCondLst>
                              <p:cond delay="2000"/>
                            </p:stCondLst>
                            <p:childTnLst>
                              <p:par>
                                <p:cTn id="22" presetID="6" presetClass="entr" presetSubtype="16"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circle(in)">
                                      <p:cBhvr>
                                        <p:cTn id="24" dur="2000"/>
                                        <p:tgtEl>
                                          <p:spTgt spid="6"/>
                                        </p:tgtEl>
                                      </p:cBhvr>
                                    </p:animEffect>
                                  </p:childTnLst>
                                </p:cTn>
                              </p:par>
                            </p:childTnLst>
                          </p:cTn>
                        </p:par>
                        <p:par>
                          <p:cTn id="25" fill="hold">
                            <p:stCondLst>
                              <p:cond delay="4000"/>
                            </p:stCondLst>
                            <p:childTnLst>
                              <p:par>
                                <p:cTn id="26" presetID="6" presetClass="entr" presetSubtype="16" fill="hold" nodeType="after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circle(in)">
                                      <p:cBhvr>
                                        <p:cTn id="28"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4DD9F589-301F-81A3-CDD3-BB52BF964FD7}"/>
              </a:ext>
            </a:extLst>
          </p:cNvPr>
          <p:cNvSpPr txBox="1">
            <a:spLocks/>
          </p:cNvSpPr>
          <p:nvPr/>
        </p:nvSpPr>
        <p:spPr>
          <a:xfrm>
            <a:off x="877388" y="587829"/>
            <a:ext cx="10515600" cy="73773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400" b="1" dirty="0" smtClean="0">
                <a:solidFill>
                  <a:schemeClr val="accent2"/>
                </a:solidFill>
                <a:latin typeface="Calibri" panose="020F0502020204030204" pitchFamily="34" charset="0"/>
                <a:cs typeface="Calibri" panose="020F0502020204030204" pitchFamily="34" charset="0"/>
              </a:rPr>
              <a:t>TRÒ CHƠI GIẢI Ô CHỮ</a:t>
            </a:r>
            <a:endParaRPr lang="en-US" sz="4400" b="1" dirty="0">
              <a:solidFill>
                <a:schemeClr val="accent2"/>
              </a:solidFill>
              <a:latin typeface="Calibri" panose="020F0502020204030204" pitchFamily="34" charset="0"/>
              <a:cs typeface="Calibri" panose="020F0502020204030204" pitchFamily="34" charset="0"/>
            </a:endParaRPr>
          </a:p>
        </p:txBody>
      </p:sp>
      <p:sp>
        <p:nvSpPr>
          <p:cNvPr id="7" name="Rectangle 6">
            <a:hlinkClick r:id="rId3" action="ppaction://hlinksldjump"/>
          </p:cNvPr>
          <p:cNvSpPr/>
          <p:nvPr/>
        </p:nvSpPr>
        <p:spPr>
          <a:xfrm>
            <a:off x="2431868" y="2411369"/>
            <a:ext cx="457200" cy="457200"/>
          </a:xfrm>
          <a:prstGeom prst="rect">
            <a:avLst/>
          </a:prstGeom>
          <a:solidFill>
            <a:srgbClr val="7030A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latin typeface="Tahoma" panose="020B0604030504040204" pitchFamily="34" charset="0"/>
                <a:ea typeface="Tahoma" panose="020B0604030504040204" pitchFamily="34" charset="0"/>
                <a:cs typeface="Tahoma" panose="020B0604030504040204" pitchFamily="34" charset="0"/>
              </a:rPr>
              <a:t>1</a:t>
            </a:r>
            <a:endParaRPr lang="vi-VN" sz="1600" b="1" dirty="0">
              <a:latin typeface="Tahoma" panose="020B0604030504040204" pitchFamily="34" charset="0"/>
              <a:ea typeface="Tahoma" panose="020B0604030504040204" pitchFamily="34" charset="0"/>
              <a:cs typeface="Tahoma" panose="020B0604030504040204" pitchFamily="34" charset="0"/>
            </a:endParaRPr>
          </a:p>
        </p:txBody>
      </p:sp>
      <p:sp>
        <p:nvSpPr>
          <p:cNvPr id="14" name="Rectangle 13"/>
          <p:cNvSpPr/>
          <p:nvPr/>
        </p:nvSpPr>
        <p:spPr>
          <a:xfrm>
            <a:off x="6241868" y="2411369"/>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dirty="0">
              <a:latin typeface="Tahoma" panose="020B0604030504040204" pitchFamily="34" charset="0"/>
              <a:ea typeface="Tahoma" panose="020B0604030504040204" pitchFamily="34" charset="0"/>
              <a:cs typeface="Tahoma" panose="020B0604030504040204" pitchFamily="34" charset="0"/>
            </a:endParaRPr>
          </a:p>
        </p:txBody>
      </p:sp>
      <p:sp>
        <p:nvSpPr>
          <p:cNvPr id="15" name="Rectangle 14"/>
          <p:cNvSpPr/>
          <p:nvPr/>
        </p:nvSpPr>
        <p:spPr>
          <a:xfrm>
            <a:off x="6699068" y="2411369"/>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dirty="0">
              <a:latin typeface="Tahoma" panose="020B0604030504040204" pitchFamily="34" charset="0"/>
              <a:ea typeface="Tahoma" panose="020B0604030504040204" pitchFamily="34" charset="0"/>
              <a:cs typeface="Tahoma" panose="020B0604030504040204" pitchFamily="34" charset="0"/>
            </a:endParaRPr>
          </a:p>
        </p:txBody>
      </p:sp>
      <p:sp>
        <p:nvSpPr>
          <p:cNvPr id="16" name="Rectangle 15"/>
          <p:cNvSpPr/>
          <p:nvPr/>
        </p:nvSpPr>
        <p:spPr>
          <a:xfrm>
            <a:off x="7156268" y="2411369"/>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dirty="0">
              <a:latin typeface="Tahoma" panose="020B0604030504040204" pitchFamily="34" charset="0"/>
              <a:ea typeface="Tahoma" panose="020B0604030504040204" pitchFamily="34" charset="0"/>
              <a:cs typeface="Tahoma" panose="020B0604030504040204" pitchFamily="34" charset="0"/>
            </a:endParaRPr>
          </a:p>
        </p:txBody>
      </p:sp>
      <p:sp>
        <p:nvSpPr>
          <p:cNvPr id="17" name="Rectangle 16"/>
          <p:cNvSpPr/>
          <p:nvPr/>
        </p:nvSpPr>
        <p:spPr>
          <a:xfrm>
            <a:off x="7613468" y="2411369"/>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dirty="0">
              <a:latin typeface="Tahoma" panose="020B0604030504040204" pitchFamily="34" charset="0"/>
              <a:ea typeface="Tahoma" panose="020B0604030504040204" pitchFamily="34" charset="0"/>
              <a:cs typeface="Tahoma" panose="020B0604030504040204" pitchFamily="34" charset="0"/>
            </a:endParaRPr>
          </a:p>
        </p:txBody>
      </p:sp>
      <p:sp>
        <p:nvSpPr>
          <p:cNvPr id="18" name="Rectangle 17"/>
          <p:cNvSpPr/>
          <p:nvPr/>
        </p:nvSpPr>
        <p:spPr>
          <a:xfrm>
            <a:off x="8070668" y="2411369"/>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dirty="0">
              <a:latin typeface="Tahoma" panose="020B0604030504040204" pitchFamily="34" charset="0"/>
              <a:ea typeface="Tahoma" panose="020B0604030504040204" pitchFamily="34" charset="0"/>
              <a:cs typeface="Tahoma" panose="020B0604030504040204" pitchFamily="34" charset="0"/>
            </a:endParaRPr>
          </a:p>
        </p:txBody>
      </p:sp>
      <p:sp>
        <p:nvSpPr>
          <p:cNvPr id="19" name="Rectangle 18"/>
          <p:cNvSpPr/>
          <p:nvPr/>
        </p:nvSpPr>
        <p:spPr>
          <a:xfrm>
            <a:off x="8527868" y="2411369"/>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dirty="0">
              <a:latin typeface="Tahoma" panose="020B0604030504040204" pitchFamily="34" charset="0"/>
              <a:ea typeface="Tahoma" panose="020B0604030504040204" pitchFamily="34" charset="0"/>
              <a:cs typeface="Tahoma" panose="020B0604030504040204" pitchFamily="34" charset="0"/>
            </a:endParaRPr>
          </a:p>
        </p:txBody>
      </p:sp>
      <p:sp>
        <p:nvSpPr>
          <p:cNvPr id="20" name="Rectangle 19"/>
          <p:cNvSpPr/>
          <p:nvPr/>
        </p:nvSpPr>
        <p:spPr>
          <a:xfrm>
            <a:off x="8985068" y="2411369"/>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dirty="0">
              <a:latin typeface="Tahoma" panose="020B0604030504040204" pitchFamily="34" charset="0"/>
              <a:ea typeface="Tahoma" panose="020B0604030504040204" pitchFamily="34" charset="0"/>
              <a:cs typeface="Tahoma" panose="020B0604030504040204" pitchFamily="34" charset="0"/>
            </a:endParaRPr>
          </a:p>
        </p:txBody>
      </p:sp>
      <p:sp>
        <p:nvSpPr>
          <p:cNvPr id="30" name="Rectangle 29"/>
          <p:cNvSpPr/>
          <p:nvPr/>
        </p:nvSpPr>
        <p:spPr>
          <a:xfrm>
            <a:off x="2431868" y="2422168"/>
            <a:ext cx="457200" cy="457200"/>
          </a:xfrm>
          <a:prstGeom prst="rect">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Tahoma" panose="020B0604030504040204" pitchFamily="34" charset="0"/>
                <a:ea typeface="Tahoma" panose="020B0604030504040204" pitchFamily="34" charset="0"/>
                <a:cs typeface="Tahoma" panose="020B0604030504040204" pitchFamily="34" charset="0"/>
              </a:rPr>
              <a:t>1</a:t>
            </a:r>
            <a:endParaRPr lang="vi-VN" sz="1600" b="1" dirty="0">
              <a:latin typeface="Tahoma" panose="020B0604030504040204" pitchFamily="34" charset="0"/>
              <a:ea typeface="Tahoma" panose="020B0604030504040204" pitchFamily="34" charset="0"/>
              <a:cs typeface="Tahoma" panose="020B0604030504040204" pitchFamily="34" charset="0"/>
            </a:endParaRPr>
          </a:p>
        </p:txBody>
      </p:sp>
      <p:sp>
        <p:nvSpPr>
          <p:cNvPr id="37" name="Rectangle 36"/>
          <p:cNvSpPr/>
          <p:nvPr/>
        </p:nvSpPr>
        <p:spPr>
          <a:xfrm>
            <a:off x="6241868" y="2411369"/>
            <a:ext cx="457200" cy="457200"/>
          </a:xfrm>
          <a:prstGeom prst="rect">
            <a:avLst/>
          </a:prstGeom>
          <a:solidFill>
            <a:srgbClr val="FF0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ahoma" panose="020B0604030504040204" pitchFamily="34" charset="0"/>
                <a:ea typeface="Tahoma" panose="020B0604030504040204" pitchFamily="34" charset="0"/>
                <a:cs typeface="Tahoma" panose="020B0604030504040204" pitchFamily="34" charset="0"/>
              </a:rPr>
              <a:t>Đ</a:t>
            </a:r>
            <a:endParaRPr lang="vi-VN" b="1" dirty="0">
              <a:latin typeface="Tahoma" panose="020B0604030504040204" pitchFamily="34" charset="0"/>
              <a:ea typeface="Tahoma" panose="020B0604030504040204" pitchFamily="34" charset="0"/>
              <a:cs typeface="Tahoma" panose="020B0604030504040204" pitchFamily="34" charset="0"/>
            </a:endParaRPr>
          </a:p>
        </p:txBody>
      </p:sp>
      <p:sp>
        <p:nvSpPr>
          <p:cNvPr id="38" name="Rectangle 37"/>
          <p:cNvSpPr/>
          <p:nvPr/>
        </p:nvSpPr>
        <p:spPr>
          <a:xfrm>
            <a:off x="6699068" y="2411369"/>
            <a:ext cx="457200" cy="457200"/>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ahoma" panose="020B0604030504040204" pitchFamily="34" charset="0"/>
                <a:ea typeface="Tahoma" panose="020B0604030504040204" pitchFamily="34" charset="0"/>
                <a:cs typeface="Tahoma" panose="020B0604030504040204" pitchFamily="34" charset="0"/>
              </a:rPr>
              <a:t>Ị</a:t>
            </a:r>
            <a:endParaRPr lang="vi-VN" b="1" dirty="0">
              <a:latin typeface="Tahoma" panose="020B0604030504040204" pitchFamily="34" charset="0"/>
              <a:ea typeface="Tahoma" panose="020B0604030504040204" pitchFamily="34" charset="0"/>
              <a:cs typeface="Tahoma" panose="020B0604030504040204" pitchFamily="34" charset="0"/>
            </a:endParaRPr>
          </a:p>
        </p:txBody>
      </p:sp>
      <p:sp>
        <p:nvSpPr>
          <p:cNvPr id="39" name="Rectangle 38"/>
          <p:cNvSpPr/>
          <p:nvPr/>
        </p:nvSpPr>
        <p:spPr>
          <a:xfrm>
            <a:off x="7156268" y="2411369"/>
            <a:ext cx="457200" cy="457200"/>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ahoma" panose="020B0604030504040204" pitchFamily="34" charset="0"/>
                <a:ea typeface="Tahoma" panose="020B0604030504040204" pitchFamily="34" charset="0"/>
                <a:cs typeface="Tahoma" panose="020B0604030504040204" pitchFamily="34" charset="0"/>
              </a:rPr>
              <a:t>N</a:t>
            </a:r>
            <a:endParaRPr lang="vi-VN" b="1" dirty="0">
              <a:latin typeface="Tahoma" panose="020B0604030504040204" pitchFamily="34" charset="0"/>
              <a:ea typeface="Tahoma" panose="020B0604030504040204" pitchFamily="34" charset="0"/>
              <a:cs typeface="Tahoma" panose="020B0604030504040204" pitchFamily="34" charset="0"/>
            </a:endParaRPr>
          </a:p>
        </p:txBody>
      </p:sp>
      <p:sp>
        <p:nvSpPr>
          <p:cNvPr id="40" name="Rectangle 39"/>
          <p:cNvSpPr/>
          <p:nvPr/>
        </p:nvSpPr>
        <p:spPr>
          <a:xfrm>
            <a:off x="7613468" y="2411369"/>
            <a:ext cx="457200" cy="457200"/>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ahoma" panose="020B0604030504040204" pitchFamily="34" charset="0"/>
                <a:ea typeface="Tahoma" panose="020B0604030504040204" pitchFamily="34" charset="0"/>
                <a:cs typeface="Tahoma" panose="020B0604030504040204" pitchFamily="34" charset="0"/>
              </a:rPr>
              <a:t>H</a:t>
            </a:r>
            <a:endParaRPr lang="vi-VN" b="1" dirty="0">
              <a:latin typeface="Tahoma" panose="020B0604030504040204" pitchFamily="34" charset="0"/>
              <a:ea typeface="Tahoma" panose="020B0604030504040204" pitchFamily="34" charset="0"/>
              <a:cs typeface="Tahoma" panose="020B0604030504040204" pitchFamily="34" charset="0"/>
            </a:endParaRPr>
          </a:p>
        </p:txBody>
      </p:sp>
      <p:sp>
        <p:nvSpPr>
          <p:cNvPr id="41" name="Rectangle 40"/>
          <p:cNvSpPr/>
          <p:nvPr/>
        </p:nvSpPr>
        <p:spPr>
          <a:xfrm>
            <a:off x="8070668" y="2411369"/>
            <a:ext cx="457200" cy="457200"/>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ahoma" panose="020B0604030504040204" pitchFamily="34" charset="0"/>
                <a:ea typeface="Tahoma" panose="020B0604030504040204" pitchFamily="34" charset="0"/>
                <a:cs typeface="Tahoma" panose="020B0604030504040204" pitchFamily="34" charset="0"/>
              </a:rPr>
              <a:t>M</a:t>
            </a:r>
            <a:endParaRPr lang="vi-VN" b="1" dirty="0">
              <a:latin typeface="Tahoma" panose="020B0604030504040204" pitchFamily="34" charset="0"/>
              <a:ea typeface="Tahoma" panose="020B0604030504040204" pitchFamily="34" charset="0"/>
              <a:cs typeface="Tahoma" panose="020B0604030504040204" pitchFamily="34" charset="0"/>
            </a:endParaRPr>
          </a:p>
        </p:txBody>
      </p:sp>
      <p:sp>
        <p:nvSpPr>
          <p:cNvPr id="42" name="Rectangle 41"/>
          <p:cNvSpPr/>
          <p:nvPr/>
        </p:nvSpPr>
        <p:spPr>
          <a:xfrm>
            <a:off x="8527868" y="2411369"/>
            <a:ext cx="457200" cy="457200"/>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ahoma" panose="020B0604030504040204" pitchFamily="34" charset="0"/>
                <a:ea typeface="Tahoma" panose="020B0604030504040204" pitchFamily="34" charset="0"/>
                <a:cs typeface="Tahoma" panose="020B0604030504040204" pitchFamily="34" charset="0"/>
              </a:rPr>
              <a:t>Ứ</a:t>
            </a:r>
            <a:endParaRPr lang="vi-VN" b="1" dirty="0">
              <a:latin typeface="Tahoma" panose="020B0604030504040204" pitchFamily="34" charset="0"/>
              <a:ea typeface="Tahoma" panose="020B0604030504040204" pitchFamily="34" charset="0"/>
              <a:cs typeface="Tahoma" panose="020B0604030504040204" pitchFamily="34" charset="0"/>
            </a:endParaRPr>
          </a:p>
        </p:txBody>
      </p:sp>
      <p:sp>
        <p:nvSpPr>
          <p:cNvPr id="43" name="Rectangle 42"/>
          <p:cNvSpPr/>
          <p:nvPr/>
        </p:nvSpPr>
        <p:spPr>
          <a:xfrm>
            <a:off x="8985068" y="2411369"/>
            <a:ext cx="457200" cy="457200"/>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ahoma" panose="020B0604030504040204" pitchFamily="34" charset="0"/>
                <a:ea typeface="Tahoma" panose="020B0604030504040204" pitchFamily="34" charset="0"/>
                <a:cs typeface="Tahoma" panose="020B0604030504040204" pitchFamily="34" charset="0"/>
              </a:rPr>
              <a:t>C</a:t>
            </a:r>
            <a:endParaRPr lang="vi-VN" b="1" dirty="0">
              <a:latin typeface="Tahoma" panose="020B0604030504040204" pitchFamily="34" charset="0"/>
              <a:ea typeface="Tahoma" panose="020B0604030504040204" pitchFamily="34" charset="0"/>
              <a:cs typeface="Tahoma" panose="020B0604030504040204" pitchFamily="34" charset="0"/>
            </a:endParaRPr>
          </a:p>
        </p:txBody>
      </p:sp>
      <p:sp>
        <p:nvSpPr>
          <p:cNvPr id="53" name="Rectangle 52">
            <a:hlinkClick r:id="rId4" action="ppaction://hlinksldjump"/>
          </p:cNvPr>
          <p:cNvSpPr/>
          <p:nvPr/>
        </p:nvSpPr>
        <p:spPr>
          <a:xfrm>
            <a:off x="2431868" y="2868569"/>
            <a:ext cx="457200" cy="457200"/>
          </a:xfrm>
          <a:prstGeom prst="rect">
            <a:avLst/>
          </a:prstGeom>
          <a:solidFill>
            <a:srgbClr val="7030A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Tahoma" panose="020B0604030504040204" pitchFamily="34" charset="0"/>
                <a:ea typeface="Tahoma" panose="020B0604030504040204" pitchFamily="34" charset="0"/>
                <a:cs typeface="Tahoma" panose="020B0604030504040204" pitchFamily="34" charset="0"/>
              </a:rPr>
              <a:t>2</a:t>
            </a:r>
            <a:endParaRPr lang="vi-VN" sz="1600" b="1" dirty="0">
              <a:latin typeface="Tahoma" panose="020B0604030504040204" pitchFamily="34" charset="0"/>
              <a:ea typeface="Tahoma" panose="020B0604030504040204" pitchFamily="34" charset="0"/>
              <a:cs typeface="Tahoma" panose="020B0604030504040204" pitchFamily="34" charset="0"/>
            </a:endParaRPr>
          </a:p>
        </p:txBody>
      </p:sp>
      <p:sp>
        <p:nvSpPr>
          <p:cNvPr id="59" name="Rectangle 58"/>
          <p:cNvSpPr/>
          <p:nvPr/>
        </p:nvSpPr>
        <p:spPr>
          <a:xfrm>
            <a:off x="5784668" y="2868569"/>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dirty="0">
              <a:latin typeface="Tahoma" panose="020B0604030504040204" pitchFamily="34" charset="0"/>
              <a:ea typeface="Tahoma" panose="020B0604030504040204" pitchFamily="34" charset="0"/>
              <a:cs typeface="Tahoma" panose="020B0604030504040204" pitchFamily="34" charset="0"/>
            </a:endParaRPr>
          </a:p>
        </p:txBody>
      </p:sp>
      <p:sp>
        <p:nvSpPr>
          <p:cNvPr id="60" name="Rectangle 59"/>
          <p:cNvSpPr/>
          <p:nvPr/>
        </p:nvSpPr>
        <p:spPr>
          <a:xfrm>
            <a:off x="6241868" y="2868569"/>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dirty="0">
              <a:latin typeface="Tahoma" panose="020B0604030504040204" pitchFamily="34" charset="0"/>
              <a:ea typeface="Tahoma" panose="020B0604030504040204" pitchFamily="34" charset="0"/>
              <a:cs typeface="Tahoma" panose="020B0604030504040204" pitchFamily="34" charset="0"/>
            </a:endParaRPr>
          </a:p>
        </p:txBody>
      </p:sp>
      <p:sp>
        <p:nvSpPr>
          <p:cNvPr id="61" name="Rectangle 60"/>
          <p:cNvSpPr/>
          <p:nvPr/>
        </p:nvSpPr>
        <p:spPr>
          <a:xfrm>
            <a:off x="6699068" y="2868569"/>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dirty="0">
              <a:latin typeface="Tahoma" panose="020B0604030504040204" pitchFamily="34" charset="0"/>
              <a:ea typeface="Tahoma" panose="020B0604030504040204" pitchFamily="34" charset="0"/>
              <a:cs typeface="Tahoma" panose="020B0604030504040204" pitchFamily="34" charset="0"/>
            </a:endParaRPr>
          </a:p>
        </p:txBody>
      </p:sp>
      <p:sp>
        <p:nvSpPr>
          <p:cNvPr id="62" name="Rectangle 61"/>
          <p:cNvSpPr/>
          <p:nvPr/>
        </p:nvSpPr>
        <p:spPr>
          <a:xfrm>
            <a:off x="7156268" y="2868569"/>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dirty="0">
              <a:latin typeface="Tahoma" panose="020B0604030504040204" pitchFamily="34" charset="0"/>
              <a:ea typeface="Tahoma" panose="020B0604030504040204" pitchFamily="34" charset="0"/>
              <a:cs typeface="Tahoma" panose="020B0604030504040204" pitchFamily="34" charset="0"/>
            </a:endParaRPr>
          </a:p>
        </p:txBody>
      </p:sp>
      <p:sp>
        <p:nvSpPr>
          <p:cNvPr id="63" name="Rectangle 62"/>
          <p:cNvSpPr/>
          <p:nvPr/>
        </p:nvSpPr>
        <p:spPr>
          <a:xfrm>
            <a:off x="7613468" y="2868569"/>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dirty="0">
              <a:latin typeface="Tahoma" panose="020B0604030504040204" pitchFamily="34" charset="0"/>
              <a:ea typeface="Tahoma" panose="020B0604030504040204" pitchFamily="34" charset="0"/>
              <a:cs typeface="Tahoma" panose="020B0604030504040204" pitchFamily="34" charset="0"/>
            </a:endParaRPr>
          </a:p>
        </p:txBody>
      </p:sp>
      <p:sp>
        <p:nvSpPr>
          <p:cNvPr id="76" name="Rectangle 75"/>
          <p:cNvSpPr/>
          <p:nvPr/>
        </p:nvSpPr>
        <p:spPr>
          <a:xfrm>
            <a:off x="2438227" y="2868569"/>
            <a:ext cx="457200" cy="457200"/>
          </a:xfrm>
          <a:prstGeom prst="rect">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Tahoma" panose="020B0604030504040204" pitchFamily="34" charset="0"/>
                <a:ea typeface="Tahoma" panose="020B0604030504040204" pitchFamily="34" charset="0"/>
                <a:cs typeface="Tahoma" panose="020B0604030504040204" pitchFamily="34" charset="0"/>
              </a:rPr>
              <a:t>2</a:t>
            </a:r>
            <a:endParaRPr lang="vi-VN" sz="1600" b="1" dirty="0">
              <a:latin typeface="Tahoma" panose="020B0604030504040204" pitchFamily="34" charset="0"/>
              <a:ea typeface="Tahoma" panose="020B0604030504040204" pitchFamily="34" charset="0"/>
              <a:cs typeface="Tahoma" panose="020B0604030504040204" pitchFamily="34" charset="0"/>
            </a:endParaRPr>
          </a:p>
        </p:txBody>
      </p:sp>
      <p:sp>
        <p:nvSpPr>
          <p:cNvPr id="82" name="Rectangle 81"/>
          <p:cNvSpPr/>
          <p:nvPr/>
        </p:nvSpPr>
        <p:spPr>
          <a:xfrm>
            <a:off x="5784668" y="2868569"/>
            <a:ext cx="457200" cy="457200"/>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ahoma" panose="020B0604030504040204" pitchFamily="34" charset="0"/>
                <a:ea typeface="Tahoma" panose="020B0604030504040204" pitchFamily="34" charset="0"/>
                <a:cs typeface="Tahoma" panose="020B0604030504040204" pitchFamily="34" charset="0"/>
              </a:rPr>
              <a:t>D</a:t>
            </a:r>
            <a:endParaRPr lang="vi-VN" b="1" dirty="0">
              <a:latin typeface="Tahoma" panose="020B0604030504040204" pitchFamily="34" charset="0"/>
              <a:ea typeface="Tahoma" panose="020B0604030504040204" pitchFamily="34" charset="0"/>
              <a:cs typeface="Tahoma" panose="020B0604030504040204" pitchFamily="34" charset="0"/>
            </a:endParaRPr>
          </a:p>
        </p:txBody>
      </p:sp>
      <p:sp>
        <p:nvSpPr>
          <p:cNvPr id="83" name="Rectangle 82"/>
          <p:cNvSpPr/>
          <p:nvPr/>
        </p:nvSpPr>
        <p:spPr>
          <a:xfrm>
            <a:off x="6241868" y="2868569"/>
            <a:ext cx="457200" cy="457200"/>
          </a:xfrm>
          <a:prstGeom prst="rect">
            <a:avLst/>
          </a:prstGeom>
          <a:solidFill>
            <a:srgbClr val="FF0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ahoma" panose="020B0604030504040204" pitchFamily="34" charset="0"/>
                <a:ea typeface="Tahoma" panose="020B0604030504040204" pitchFamily="34" charset="0"/>
                <a:cs typeface="Tahoma" panose="020B0604030504040204" pitchFamily="34" charset="0"/>
              </a:rPr>
              <a:t>I</a:t>
            </a:r>
            <a:endParaRPr lang="vi-VN" b="1" dirty="0">
              <a:latin typeface="Tahoma" panose="020B0604030504040204" pitchFamily="34" charset="0"/>
              <a:ea typeface="Tahoma" panose="020B0604030504040204" pitchFamily="34" charset="0"/>
              <a:cs typeface="Tahoma" panose="020B0604030504040204" pitchFamily="34" charset="0"/>
            </a:endParaRPr>
          </a:p>
        </p:txBody>
      </p:sp>
      <p:sp>
        <p:nvSpPr>
          <p:cNvPr id="84" name="Rectangle 83"/>
          <p:cNvSpPr/>
          <p:nvPr/>
        </p:nvSpPr>
        <p:spPr>
          <a:xfrm>
            <a:off x="6699068" y="2868569"/>
            <a:ext cx="457200" cy="457200"/>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ahoma" panose="020B0604030504040204" pitchFamily="34" charset="0"/>
                <a:ea typeface="Tahoma" panose="020B0604030504040204" pitchFamily="34" charset="0"/>
                <a:cs typeface="Tahoma" panose="020B0604030504040204" pitchFamily="34" charset="0"/>
              </a:rPr>
              <a:t>O</a:t>
            </a:r>
            <a:endParaRPr lang="vi-VN" b="1" dirty="0">
              <a:latin typeface="Tahoma" panose="020B0604030504040204" pitchFamily="34" charset="0"/>
              <a:ea typeface="Tahoma" panose="020B0604030504040204" pitchFamily="34" charset="0"/>
              <a:cs typeface="Tahoma" panose="020B0604030504040204" pitchFamily="34" charset="0"/>
            </a:endParaRPr>
          </a:p>
        </p:txBody>
      </p:sp>
      <p:sp>
        <p:nvSpPr>
          <p:cNvPr id="85" name="Rectangle 84"/>
          <p:cNvSpPr/>
          <p:nvPr/>
        </p:nvSpPr>
        <p:spPr>
          <a:xfrm>
            <a:off x="7156268" y="2868569"/>
            <a:ext cx="457200" cy="457200"/>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ahoma" panose="020B0604030504040204" pitchFamily="34" charset="0"/>
                <a:ea typeface="Tahoma" panose="020B0604030504040204" pitchFamily="34" charset="0"/>
                <a:cs typeface="Tahoma" panose="020B0604030504040204" pitchFamily="34" charset="0"/>
              </a:rPr>
              <a:t>D</a:t>
            </a:r>
            <a:endParaRPr lang="vi-VN" b="1" dirty="0">
              <a:latin typeface="Tahoma" panose="020B0604030504040204" pitchFamily="34" charset="0"/>
              <a:ea typeface="Tahoma" panose="020B0604030504040204" pitchFamily="34" charset="0"/>
              <a:cs typeface="Tahoma" panose="020B0604030504040204" pitchFamily="34" charset="0"/>
            </a:endParaRPr>
          </a:p>
        </p:txBody>
      </p:sp>
      <p:sp>
        <p:nvSpPr>
          <p:cNvPr id="86" name="Rectangle 85"/>
          <p:cNvSpPr/>
          <p:nvPr/>
        </p:nvSpPr>
        <p:spPr>
          <a:xfrm>
            <a:off x="7613468" y="2868569"/>
            <a:ext cx="457200" cy="457200"/>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ahoma" panose="020B0604030504040204" pitchFamily="34" charset="0"/>
                <a:ea typeface="Tahoma" panose="020B0604030504040204" pitchFamily="34" charset="0"/>
                <a:cs typeface="Tahoma" panose="020B0604030504040204" pitchFamily="34" charset="0"/>
              </a:rPr>
              <a:t>E</a:t>
            </a:r>
            <a:endParaRPr lang="vi-VN" b="1" dirty="0">
              <a:latin typeface="Tahoma" panose="020B0604030504040204" pitchFamily="34" charset="0"/>
              <a:ea typeface="Tahoma" panose="020B0604030504040204" pitchFamily="34" charset="0"/>
              <a:cs typeface="Tahoma" panose="020B0604030504040204" pitchFamily="34" charset="0"/>
            </a:endParaRPr>
          </a:p>
        </p:txBody>
      </p:sp>
      <p:sp>
        <p:nvSpPr>
          <p:cNvPr id="99" name="Rectangle 98">
            <a:hlinkClick r:id="rId5" action="ppaction://hlinksldjump"/>
          </p:cNvPr>
          <p:cNvSpPr/>
          <p:nvPr/>
        </p:nvSpPr>
        <p:spPr>
          <a:xfrm>
            <a:off x="2431868" y="3325769"/>
            <a:ext cx="457200" cy="457200"/>
          </a:xfrm>
          <a:prstGeom prst="rect">
            <a:avLst/>
          </a:prstGeom>
          <a:solidFill>
            <a:srgbClr val="7030A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Tahoma" panose="020B0604030504040204" pitchFamily="34" charset="0"/>
                <a:ea typeface="Tahoma" panose="020B0604030504040204" pitchFamily="34" charset="0"/>
                <a:cs typeface="Tahoma" panose="020B0604030504040204" pitchFamily="34" charset="0"/>
              </a:rPr>
              <a:t>3</a:t>
            </a:r>
            <a:endParaRPr lang="vi-VN" sz="1600" b="1" dirty="0">
              <a:latin typeface="Tahoma" panose="020B0604030504040204" pitchFamily="34" charset="0"/>
              <a:ea typeface="Tahoma" panose="020B0604030504040204" pitchFamily="34" charset="0"/>
              <a:cs typeface="Tahoma" panose="020B0604030504040204" pitchFamily="34" charset="0"/>
            </a:endParaRPr>
          </a:p>
        </p:txBody>
      </p:sp>
      <p:sp>
        <p:nvSpPr>
          <p:cNvPr id="103" name="Rectangle 102"/>
          <p:cNvSpPr/>
          <p:nvPr/>
        </p:nvSpPr>
        <p:spPr>
          <a:xfrm>
            <a:off x="4870268" y="3325769"/>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dirty="0">
              <a:latin typeface="Tahoma" panose="020B0604030504040204" pitchFamily="34" charset="0"/>
              <a:ea typeface="Tahoma" panose="020B0604030504040204" pitchFamily="34" charset="0"/>
              <a:cs typeface="Tahoma" panose="020B0604030504040204" pitchFamily="34" charset="0"/>
            </a:endParaRPr>
          </a:p>
        </p:txBody>
      </p:sp>
      <p:sp>
        <p:nvSpPr>
          <p:cNvPr id="104" name="Rectangle 103"/>
          <p:cNvSpPr/>
          <p:nvPr/>
        </p:nvSpPr>
        <p:spPr>
          <a:xfrm>
            <a:off x="5327468" y="3325769"/>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dirty="0">
              <a:latin typeface="Tahoma" panose="020B0604030504040204" pitchFamily="34" charset="0"/>
              <a:ea typeface="Tahoma" panose="020B0604030504040204" pitchFamily="34" charset="0"/>
              <a:cs typeface="Tahoma" panose="020B0604030504040204" pitchFamily="34" charset="0"/>
            </a:endParaRPr>
          </a:p>
        </p:txBody>
      </p:sp>
      <p:sp>
        <p:nvSpPr>
          <p:cNvPr id="105" name="Rectangle 104"/>
          <p:cNvSpPr/>
          <p:nvPr/>
        </p:nvSpPr>
        <p:spPr>
          <a:xfrm>
            <a:off x="5784668" y="3325769"/>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dirty="0">
              <a:latin typeface="Tahoma" panose="020B0604030504040204" pitchFamily="34" charset="0"/>
              <a:ea typeface="Tahoma" panose="020B0604030504040204" pitchFamily="34" charset="0"/>
              <a:cs typeface="Tahoma" panose="020B0604030504040204" pitchFamily="34" charset="0"/>
            </a:endParaRPr>
          </a:p>
        </p:txBody>
      </p:sp>
      <p:sp>
        <p:nvSpPr>
          <p:cNvPr id="106" name="Rectangle 105"/>
          <p:cNvSpPr/>
          <p:nvPr/>
        </p:nvSpPr>
        <p:spPr>
          <a:xfrm>
            <a:off x="6241868" y="3325769"/>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dirty="0">
              <a:latin typeface="Tahoma" panose="020B0604030504040204" pitchFamily="34" charset="0"/>
              <a:ea typeface="Tahoma" panose="020B0604030504040204" pitchFamily="34" charset="0"/>
              <a:cs typeface="Tahoma" panose="020B0604030504040204" pitchFamily="34" charset="0"/>
            </a:endParaRPr>
          </a:p>
        </p:txBody>
      </p:sp>
      <p:sp>
        <p:nvSpPr>
          <p:cNvPr id="107" name="Rectangle 106"/>
          <p:cNvSpPr/>
          <p:nvPr/>
        </p:nvSpPr>
        <p:spPr>
          <a:xfrm>
            <a:off x="6699068" y="3325769"/>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dirty="0">
              <a:latin typeface="Tahoma" panose="020B0604030504040204" pitchFamily="34" charset="0"/>
              <a:ea typeface="Tahoma" panose="020B0604030504040204" pitchFamily="34" charset="0"/>
              <a:cs typeface="Tahoma" panose="020B0604030504040204" pitchFamily="34" charset="0"/>
            </a:endParaRPr>
          </a:p>
        </p:txBody>
      </p:sp>
      <p:sp>
        <p:nvSpPr>
          <p:cNvPr id="121" name="Rectangle 120"/>
          <p:cNvSpPr/>
          <p:nvPr/>
        </p:nvSpPr>
        <p:spPr>
          <a:xfrm>
            <a:off x="4413068" y="3325769"/>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dirty="0">
              <a:latin typeface="Tahoma" panose="020B0604030504040204" pitchFamily="34" charset="0"/>
              <a:ea typeface="Tahoma" panose="020B0604030504040204" pitchFamily="34" charset="0"/>
              <a:cs typeface="Tahoma" panose="020B0604030504040204" pitchFamily="34" charset="0"/>
            </a:endParaRPr>
          </a:p>
        </p:txBody>
      </p:sp>
      <p:sp>
        <p:nvSpPr>
          <p:cNvPr id="122" name="Rectangle 121"/>
          <p:cNvSpPr/>
          <p:nvPr/>
        </p:nvSpPr>
        <p:spPr>
          <a:xfrm>
            <a:off x="2449112" y="3325769"/>
            <a:ext cx="457200" cy="457200"/>
          </a:xfrm>
          <a:prstGeom prst="rect">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Tahoma" panose="020B0604030504040204" pitchFamily="34" charset="0"/>
                <a:ea typeface="Tahoma" panose="020B0604030504040204" pitchFamily="34" charset="0"/>
                <a:cs typeface="Tahoma" panose="020B0604030504040204" pitchFamily="34" charset="0"/>
              </a:rPr>
              <a:t>3</a:t>
            </a:r>
            <a:endParaRPr lang="vi-VN" sz="1600" b="1" dirty="0">
              <a:latin typeface="Tahoma" panose="020B0604030504040204" pitchFamily="34" charset="0"/>
              <a:ea typeface="Tahoma" panose="020B0604030504040204" pitchFamily="34" charset="0"/>
              <a:cs typeface="Tahoma" panose="020B0604030504040204" pitchFamily="34" charset="0"/>
            </a:endParaRPr>
          </a:p>
        </p:txBody>
      </p:sp>
      <p:sp>
        <p:nvSpPr>
          <p:cNvPr id="126" name="Rectangle 125"/>
          <p:cNvSpPr/>
          <p:nvPr/>
        </p:nvSpPr>
        <p:spPr>
          <a:xfrm>
            <a:off x="4870268" y="3325769"/>
            <a:ext cx="457200" cy="457200"/>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ahoma" panose="020B0604030504040204" pitchFamily="34" charset="0"/>
                <a:ea typeface="Tahoma" panose="020B0604030504040204" pitchFamily="34" charset="0"/>
                <a:cs typeface="Tahoma" panose="020B0604030504040204" pitchFamily="34" charset="0"/>
              </a:rPr>
              <a:t>Ụ</a:t>
            </a:r>
            <a:endParaRPr lang="vi-VN" b="1" dirty="0">
              <a:latin typeface="Tahoma" panose="020B0604030504040204" pitchFamily="34" charset="0"/>
              <a:ea typeface="Tahoma" panose="020B0604030504040204" pitchFamily="34" charset="0"/>
              <a:cs typeface="Tahoma" panose="020B0604030504040204" pitchFamily="34" charset="0"/>
            </a:endParaRPr>
          </a:p>
        </p:txBody>
      </p:sp>
      <p:sp>
        <p:nvSpPr>
          <p:cNvPr id="127" name="Rectangle 126"/>
          <p:cNvSpPr/>
          <p:nvPr/>
        </p:nvSpPr>
        <p:spPr>
          <a:xfrm>
            <a:off x="5327468" y="3325769"/>
            <a:ext cx="457200" cy="457200"/>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ahoma" panose="020B0604030504040204" pitchFamily="34" charset="0"/>
                <a:ea typeface="Tahoma" panose="020B0604030504040204" pitchFamily="34" charset="0"/>
                <a:cs typeface="Tahoma" panose="020B0604030504040204" pitchFamily="34" charset="0"/>
              </a:rPr>
              <a:t>Đ</a:t>
            </a:r>
            <a:endParaRPr lang="vi-VN" b="1" dirty="0">
              <a:latin typeface="Tahoma" panose="020B0604030504040204" pitchFamily="34" charset="0"/>
              <a:ea typeface="Tahoma" panose="020B0604030504040204" pitchFamily="34" charset="0"/>
              <a:cs typeface="Tahoma" panose="020B0604030504040204" pitchFamily="34" charset="0"/>
            </a:endParaRPr>
          </a:p>
        </p:txBody>
      </p:sp>
      <p:sp>
        <p:nvSpPr>
          <p:cNvPr id="128" name="Rectangle 127"/>
          <p:cNvSpPr/>
          <p:nvPr/>
        </p:nvSpPr>
        <p:spPr>
          <a:xfrm>
            <a:off x="5784668" y="3325769"/>
            <a:ext cx="457200" cy="457200"/>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ahoma" panose="020B0604030504040204" pitchFamily="34" charset="0"/>
                <a:ea typeface="Tahoma" panose="020B0604030504040204" pitchFamily="34" charset="0"/>
                <a:cs typeface="Tahoma" panose="020B0604030504040204" pitchFamily="34" charset="0"/>
              </a:rPr>
              <a:t>I</a:t>
            </a:r>
            <a:endParaRPr lang="vi-VN" b="1" dirty="0">
              <a:latin typeface="Tahoma" panose="020B0604030504040204" pitchFamily="34" charset="0"/>
              <a:ea typeface="Tahoma" panose="020B0604030504040204" pitchFamily="34" charset="0"/>
              <a:cs typeface="Tahoma" panose="020B0604030504040204" pitchFamily="34" charset="0"/>
            </a:endParaRPr>
          </a:p>
        </p:txBody>
      </p:sp>
      <p:sp>
        <p:nvSpPr>
          <p:cNvPr id="129" name="Rectangle 128"/>
          <p:cNvSpPr/>
          <p:nvPr/>
        </p:nvSpPr>
        <p:spPr>
          <a:xfrm>
            <a:off x="6241868" y="3325769"/>
            <a:ext cx="457200" cy="457200"/>
          </a:xfrm>
          <a:prstGeom prst="rect">
            <a:avLst/>
          </a:prstGeom>
          <a:solidFill>
            <a:srgbClr val="FF0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ahoma" panose="020B0604030504040204" pitchFamily="34" charset="0"/>
                <a:ea typeface="Tahoma" panose="020B0604030504040204" pitchFamily="34" charset="0"/>
                <a:cs typeface="Tahoma" panose="020B0604030504040204" pitchFamily="34" charset="0"/>
              </a:rPr>
              <a:t>Ệ</a:t>
            </a:r>
            <a:endParaRPr lang="vi-VN" b="1" dirty="0">
              <a:latin typeface="Tahoma" panose="020B0604030504040204" pitchFamily="34" charset="0"/>
              <a:ea typeface="Tahoma" panose="020B0604030504040204" pitchFamily="34" charset="0"/>
              <a:cs typeface="Tahoma" panose="020B0604030504040204" pitchFamily="34" charset="0"/>
            </a:endParaRPr>
          </a:p>
        </p:txBody>
      </p:sp>
      <p:sp>
        <p:nvSpPr>
          <p:cNvPr id="130" name="Rectangle 129"/>
          <p:cNvSpPr/>
          <p:nvPr/>
        </p:nvSpPr>
        <p:spPr>
          <a:xfrm>
            <a:off x="6699068" y="3325769"/>
            <a:ext cx="457200" cy="457200"/>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ahoma" panose="020B0604030504040204" pitchFamily="34" charset="0"/>
                <a:ea typeface="Tahoma" panose="020B0604030504040204" pitchFamily="34" charset="0"/>
                <a:cs typeface="Tahoma" panose="020B0604030504040204" pitchFamily="34" charset="0"/>
              </a:rPr>
              <a:t>N</a:t>
            </a:r>
            <a:endParaRPr lang="vi-VN" b="1" dirty="0">
              <a:latin typeface="Tahoma" panose="020B0604030504040204" pitchFamily="34" charset="0"/>
              <a:ea typeface="Tahoma" panose="020B0604030504040204" pitchFamily="34" charset="0"/>
              <a:cs typeface="Tahoma" panose="020B0604030504040204" pitchFamily="34" charset="0"/>
            </a:endParaRPr>
          </a:p>
        </p:txBody>
      </p:sp>
      <p:sp>
        <p:nvSpPr>
          <p:cNvPr id="144" name="Rectangle 143"/>
          <p:cNvSpPr/>
          <p:nvPr/>
        </p:nvSpPr>
        <p:spPr>
          <a:xfrm>
            <a:off x="4413068" y="3325769"/>
            <a:ext cx="457200" cy="457200"/>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ahoma" panose="020B0604030504040204" pitchFamily="34" charset="0"/>
                <a:ea typeface="Tahoma" panose="020B0604030504040204" pitchFamily="34" charset="0"/>
                <a:cs typeface="Tahoma" panose="020B0604030504040204" pitchFamily="34" charset="0"/>
              </a:rPr>
              <a:t>T</a:t>
            </a:r>
            <a:endParaRPr lang="vi-VN" b="1" dirty="0">
              <a:latin typeface="Tahoma" panose="020B0604030504040204" pitchFamily="34" charset="0"/>
              <a:ea typeface="Tahoma" panose="020B0604030504040204" pitchFamily="34" charset="0"/>
              <a:cs typeface="Tahoma" panose="020B0604030504040204" pitchFamily="34" charset="0"/>
            </a:endParaRPr>
          </a:p>
        </p:txBody>
      </p:sp>
      <p:sp>
        <p:nvSpPr>
          <p:cNvPr id="145" name="Rectangle 144">
            <a:hlinkClick r:id="rId6" action="ppaction://hlinksldjump"/>
          </p:cNvPr>
          <p:cNvSpPr/>
          <p:nvPr/>
        </p:nvSpPr>
        <p:spPr>
          <a:xfrm>
            <a:off x="2431868" y="3782969"/>
            <a:ext cx="457200" cy="457200"/>
          </a:xfrm>
          <a:prstGeom prst="rect">
            <a:avLst/>
          </a:prstGeom>
          <a:solidFill>
            <a:srgbClr val="7030A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Tahoma" panose="020B0604030504040204" pitchFamily="34" charset="0"/>
                <a:ea typeface="Tahoma" panose="020B0604030504040204" pitchFamily="34" charset="0"/>
                <a:cs typeface="Tahoma" panose="020B0604030504040204" pitchFamily="34" charset="0"/>
              </a:rPr>
              <a:t>4</a:t>
            </a:r>
            <a:endParaRPr lang="vi-VN" sz="1600" b="1" dirty="0">
              <a:latin typeface="Tahoma" panose="020B0604030504040204" pitchFamily="34" charset="0"/>
              <a:ea typeface="Tahoma" panose="020B0604030504040204" pitchFamily="34" charset="0"/>
              <a:cs typeface="Tahoma" panose="020B0604030504040204" pitchFamily="34" charset="0"/>
            </a:endParaRPr>
          </a:p>
        </p:txBody>
      </p:sp>
      <p:sp>
        <p:nvSpPr>
          <p:cNvPr id="149" name="Rectangle 148"/>
          <p:cNvSpPr/>
          <p:nvPr/>
        </p:nvSpPr>
        <p:spPr>
          <a:xfrm>
            <a:off x="4870268" y="3782969"/>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dirty="0">
              <a:latin typeface="Tahoma" panose="020B0604030504040204" pitchFamily="34" charset="0"/>
              <a:ea typeface="Tahoma" panose="020B0604030504040204" pitchFamily="34" charset="0"/>
              <a:cs typeface="Tahoma" panose="020B0604030504040204" pitchFamily="34" charset="0"/>
            </a:endParaRPr>
          </a:p>
        </p:txBody>
      </p:sp>
      <p:sp>
        <p:nvSpPr>
          <p:cNvPr id="150" name="Rectangle 149"/>
          <p:cNvSpPr/>
          <p:nvPr/>
        </p:nvSpPr>
        <p:spPr>
          <a:xfrm>
            <a:off x="5327468" y="3782969"/>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dirty="0">
              <a:latin typeface="Tahoma" panose="020B0604030504040204" pitchFamily="34" charset="0"/>
              <a:ea typeface="Tahoma" panose="020B0604030504040204" pitchFamily="34" charset="0"/>
              <a:cs typeface="Tahoma" panose="020B0604030504040204" pitchFamily="34" charset="0"/>
            </a:endParaRPr>
          </a:p>
        </p:txBody>
      </p:sp>
      <p:sp>
        <p:nvSpPr>
          <p:cNvPr id="151" name="Rectangle 150"/>
          <p:cNvSpPr/>
          <p:nvPr/>
        </p:nvSpPr>
        <p:spPr>
          <a:xfrm>
            <a:off x="5784668" y="3782969"/>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dirty="0">
              <a:latin typeface="Tahoma" panose="020B0604030504040204" pitchFamily="34" charset="0"/>
              <a:ea typeface="Tahoma" panose="020B0604030504040204" pitchFamily="34" charset="0"/>
              <a:cs typeface="Tahoma" panose="020B0604030504040204" pitchFamily="34" charset="0"/>
            </a:endParaRPr>
          </a:p>
        </p:txBody>
      </p:sp>
      <p:sp>
        <p:nvSpPr>
          <p:cNvPr id="152" name="Rectangle 151"/>
          <p:cNvSpPr/>
          <p:nvPr/>
        </p:nvSpPr>
        <p:spPr>
          <a:xfrm>
            <a:off x="6241868" y="3782969"/>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dirty="0">
              <a:latin typeface="Tahoma" panose="020B0604030504040204" pitchFamily="34" charset="0"/>
              <a:ea typeface="Tahoma" panose="020B0604030504040204" pitchFamily="34" charset="0"/>
              <a:cs typeface="Tahoma" panose="020B0604030504040204" pitchFamily="34" charset="0"/>
            </a:endParaRPr>
          </a:p>
        </p:txBody>
      </p:sp>
      <p:sp>
        <p:nvSpPr>
          <p:cNvPr id="153" name="Rectangle 152"/>
          <p:cNvSpPr/>
          <p:nvPr/>
        </p:nvSpPr>
        <p:spPr>
          <a:xfrm>
            <a:off x="6699068" y="3782969"/>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dirty="0">
              <a:latin typeface="Tahoma" panose="020B0604030504040204" pitchFamily="34" charset="0"/>
              <a:ea typeface="Tahoma" panose="020B0604030504040204" pitchFamily="34" charset="0"/>
              <a:cs typeface="Tahoma" panose="020B0604030504040204" pitchFamily="34" charset="0"/>
            </a:endParaRPr>
          </a:p>
        </p:txBody>
      </p:sp>
      <p:sp>
        <p:nvSpPr>
          <p:cNvPr id="154" name="Rectangle 153"/>
          <p:cNvSpPr/>
          <p:nvPr/>
        </p:nvSpPr>
        <p:spPr>
          <a:xfrm>
            <a:off x="7156268" y="3782969"/>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dirty="0">
              <a:latin typeface="Tahoma" panose="020B0604030504040204" pitchFamily="34" charset="0"/>
              <a:ea typeface="Tahoma" panose="020B0604030504040204" pitchFamily="34" charset="0"/>
              <a:cs typeface="Tahoma" panose="020B0604030504040204" pitchFamily="34" charset="0"/>
            </a:endParaRPr>
          </a:p>
        </p:txBody>
      </p:sp>
      <p:sp>
        <p:nvSpPr>
          <p:cNvPr id="155" name="Rectangle 154"/>
          <p:cNvSpPr/>
          <p:nvPr/>
        </p:nvSpPr>
        <p:spPr>
          <a:xfrm>
            <a:off x="7613468" y="3782969"/>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dirty="0">
              <a:latin typeface="Tahoma" panose="020B0604030504040204" pitchFamily="34" charset="0"/>
              <a:ea typeface="Tahoma" panose="020B0604030504040204" pitchFamily="34" charset="0"/>
              <a:cs typeface="Tahoma" panose="020B0604030504040204" pitchFamily="34" charset="0"/>
            </a:endParaRPr>
          </a:p>
        </p:txBody>
      </p:sp>
      <p:sp>
        <p:nvSpPr>
          <p:cNvPr id="156" name="Rectangle 155"/>
          <p:cNvSpPr/>
          <p:nvPr/>
        </p:nvSpPr>
        <p:spPr>
          <a:xfrm>
            <a:off x="8070668" y="3782969"/>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dirty="0">
              <a:latin typeface="Tahoma" panose="020B0604030504040204" pitchFamily="34" charset="0"/>
              <a:ea typeface="Tahoma" panose="020B0604030504040204" pitchFamily="34" charset="0"/>
              <a:cs typeface="Tahoma" panose="020B0604030504040204" pitchFamily="34" charset="0"/>
            </a:endParaRPr>
          </a:p>
        </p:txBody>
      </p:sp>
      <p:sp>
        <p:nvSpPr>
          <p:cNvPr id="157" name="Rectangle 156"/>
          <p:cNvSpPr/>
          <p:nvPr/>
        </p:nvSpPr>
        <p:spPr>
          <a:xfrm>
            <a:off x="8527868" y="3782969"/>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dirty="0">
              <a:latin typeface="Tahoma" panose="020B0604030504040204" pitchFamily="34" charset="0"/>
              <a:ea typeface="Tahoma" panose="020B0604030504040204" pitchFamily="34" charset="0"/>
              <a:cs typeface="Tahoma" panose="020B0604030504040204" pitchFamily="34" charset="0"/>
            </a:endParaRPr>
          </a:p>
        </p:txBody>
      </p:sp>
      <p:sp>
        <p:nvSpPr>
          <p:cNvPr id="158" name="Rectangle 157"/>
          <p:cNvSpPr/>
          <p:nvPr/>
        </p:nvSpPr>
        <p:spPr>
          <a:xfrm>
            <a:off x="8985068" y="3782969"/>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dirty="0">
              <a:latin typeface="Tahoma" panose="020B0604030504040204" pitchFamily="34" charset="0"/>
              <a:ea typeface="Tahoma" panose="020B0604030504040204" pitchFamily="34" charset="0"/>
              <a:cs typeface="Tahoma" panose="020B0604030504040204" pitchFamily="34" charset="0"/>
            </a:endParaRPr>
          </a:p>
        </p:txBody>
      </p:sp>
      <p:sp>
        <p:nvSpPr>
          <p:cNvPr id="168" name="Rectangle 167"/>
          <p:cNvSpPr/>
          <p:nvPr/>
        </p:nvSpPr>
        <p:spPr>
          <a:xfrm>
            <a:off x="2446935" y="3782969"/>
            <a:ext cx="457200" cy="457200"/>
          </a:xfrm>
          <a:prstGeom prst="rect">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Tahoma" panose="020B0604030504040204" pitchFamily="34" charset="0"/>
                <a:ea typeface="Tahoma" panose="020B0604030504040204" pitchFamily="34" charset="0"/>
                <a:cs typeface="Tahoma" panose="020B0604030504040204" pitchFamily="34" charset="0"/>
              </a:rPr>
              <a:t>4</a:t>
            </a:r>
            <a:endParaRPr lang="vi-VN" sz="1600" b="1" dirty="0">
              <a:latin typeface="Tahoma" panose="020B0604030504040204" pitchFamily="34" charset="0"/>
              <a:ea typeface="Tahoma" panose="020B0604030504040204" pitchFamily="34" charset="0"/>
              <a:cs typeface="Tahoma" panose="020B0604030504040204" pitchFamily="34" charset="0"/>
            </a:endParaRPr>
          </a:p>
        </p:txBody>
      </p:sp>
      <p:sp>
        <p:nvSpPr>
          <p:cNvPr id="172" name="Rectangle 171"/>
          <p:cNvSpPr/>
          <p:nvPr/>
        </p:nvSpPr>
        <p:spPr>
          <a:xfrm>
            <a:off x="4870268" y="3782969"/>
            <a:ext cx="457200" cy="457200"/>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ahoma" panose="020B0604030504040204" pitchFamily="34" charset="0"/>
                <a:ea typeface="Tahoma" panose="020B0604030504040204" pitchFamily="34" charset="0"/>
                <a:cs typeface="Tahoma" panose="020B0604030504040204" pitchFamily="34" charset="0"/>
              </a:rPr>
              <a:t>T</a:t>
            </a:r>
            <a:endParaRPr lang="vi-VN" b="1" dirty="0">
              <a:latin typeface="Tahoma" panose="020B0604030504040204" pitchFamily="34" charset="0"/>
              <a:ea typeface="Tahoma" panose="020B0604030504040204" pitchFamily="34" charset="0"/>
              <a:cs typeface="Tahoma" panose="020B0604030504040204" pitchFamily="34" charset="0"/>
            </a:endParaRPr>
          </a:p>
        </p:txBody>
      </p:sp>
      <p:sp>
        <p:nvSpPr>
          <p:cNvPr id="173" name="Rectangle 172"/>
          <p:cNvSpPr/>
          <p:nvPr/>
        </p:nvSpPr>
        <p:spPr>
          <a:xfrm>
            <a:off x="5327468" y="3782969"/>
            <a:ext cx="457200" cy="457200"/>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ahoma" panose="020B0604030504040204" pitchFamily="34" charset="0"/>
                <a:ea typeface="Tahoma" panose="020B0604030504040204" pitchFamily="34" charset="0"/>
                <a:cs typeface="Tahoma" panose="020B0604030504040204" pitchFamily="34" charset="0"/>
              </a:rPr>
              <a:t>R</a:t>
            </a:r>
            <a:endParaRPr lang="vi-VN" b="1" dirty="0">
              <a:latin typeface="Tahoma" panose="020B0604030504040204" pitchFamily="34" charset="0"/>
              <a:ea typeface="Tahoma" panose="020B0604030504040204" pitchFamily="34" charset="0"/>
              <a:cs typeface="Tahoma" panose="020B0604030504040204" pitchFamily="34" charset="0"/>
            </a:endParaRPr>
          </a:p>
        </p:txBody>
      </p:sp>
      <p:sp>
        <p:nvSpPr>
          <p:cNvPr id="174" name="Rectangle 173"/>
          <p:cNvSpPr/>
          <p:nvPr/>
        </p:nvSpPr>
        <p:spPr>
          <a:xfrm>
            <a:off x="5784668" y="3782969"/>
            <a:ext cx="457200" cy="457200"/>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ahoma" panose="020B0604030504040204" pitchFamily="34" charset="0"/>
                <a:ea typeface="Tahoma" panose="020B0604030504040204" pitchFamily="34" charset="0"/>
                <a:cs typeface="Tahoma" panose="020B0604030504040204" pitchFamily="34" charset="0"/>
              </a:rPr>
              <a:t>A</a:t>
            </a:r>
            <a:endParaRPr lang="vi-VN" b="1" dirty="0">
              <a:latin typeface="Tahoma" panose="020B0604030504040204" pitchFamily="34" charset="0"/>
              <a:ea typeface="Tahoma" panose="020B0604030504040204" pitchFamily="34" charset="0"/>
              <a:cs typeface="Tahoma" panose="020B0604030504040204" pitchFamily="34" charset="0"/>
            </a:endParaRPr>
          </a:p>
        </p:txBody>
      </p:sp>
      <p:sp>
        <p:nvSpPr>
          <p:cNvPr id="175" name="Rectangle 174"/>
          <p:cNvSpPr/>
          <p:nvPr/>
        </p:nvSpPr>
        <p:spPr>
          <a:xfrm>
            <a:off x="6241868" y="3782969"/>
            <a:ext cx="457200" cy="457200"/>
          </a:xfrm>
          <a:prstGeom prst="rect">
            <a:avLst/>
          </a:prstGeom>
          <a:solidFill>
            <a:srgbClr val="FF0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ahoma" panose="020B0604030504040204" pitchFamily="34" charset="0"/>
                <a:ea typeface="Tahoma" panose="020B0604030504040204" pitchFamily="34" charset="0"/>
                <a:cs typeface="Tahoma" panose="020B0604030504040204" pitchFamily="34" charset="0"/>
              </a:rPr>
              <a:t>N</a:t>
            </a:r>
            <a:endParaRPr lang="vi-VN" b="1" dirty="0">
              <a:latin typeface="Tahoma" panose="020B0604030504040204" pitchFamily="34" charset="0"/>
              <a:ea typeface="Tahoma" panose="020B0604030504040204" pitchFamily="34" charset="0"/>
              <a:cs typeface="Tahoma" panose="020B0604030504040204" pitchFamily="34" charset="0"/>
            </a:endParaRPr>
          </a:p>
        </p:txBody>
      </p:sp>
      <p:sp>
        <p:nvSpPr>
          <p:cNvPr id="176" name="Rectangle 175"/>
          <p:cNvSpPr/>
          <p:nvPr/>
        </p:nvSpPr>
        <p:spPr>
          <a:xfrm>
            <a:off x="6699068" y="3782969"/>
            <a:ext cx="457200" cy="457200"/>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ahoma" panose="020B0604030504040204" pitchFamily="34" charset="0"/>
                <a:ea typeface="Tahoma" panose="020B0604030504040204" pitchFamily="34" charset="0"/>
                <a:cs typeface="Tahoma" panose="020B0604030504040204" pitchFamily="34" charset="0"/>
              </a:rPr>
              <a:t>S</a:t>
            </a:r>
            <a:endParaRPr lang="vi-VN" b="1" dirty="0">
              <a:latin typeface="Tahoma" panose="020B0604030504040204" pitchFamily="34" charset="0"/>
              <a:ea typeface="Tahoma" panose="020B0604030504040204" pitchFamily="34" charset="0"/>
              <a:cs typeface="Tahoma" panose="020B0604030504040204" pitchFamily="34" charset="0"/>
            </a:endParaRPr>
          </a:p>
        </p:txBody>
      </p:sp>
      <p:sp>
        <p:nvSpPr>
          <p:cNvPr id="177" name="Rectangle 176"/>
          <p:cNvSpPr/>
          <p:nvPr/>
        </p:nvSpPr>
        <p:spPr>
          <a:xfrm>
            <a:off x="7156268" y="3782969"/>
            <a:ext cx="457200" cy="457200"/>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ahoma" panose="020B0604030504040204" pitchFamily="34" charset="0"/>
                <a:ea typeface="Tahoma" panose="020B0604030504040204" pitchFamily="34" charset="0"/>
                <a:cs typeface="Tahoma" panose="020B0604030504040204" pitchFamily="34" charset="0"/>
              </a:rPr>
              <a:t>I</a:t>
            </a:r>
            <a:endParaRPr lang="vi-VN" b="1" dirty="0">
              <a:latin typeface="Tahoma" panose="020B0604030504040204" pitchFamily="34" charset="0"/>
              <a:ea typeface="Tahoma" panose="020B0604030504040204" pitchFamily="34" charset="0"/>
              <a:cs typeface="Tahoma" panose="020B0604030504040204" pitchFamily="34" charset="0"/>
            </a:endParaRPr>
          </a:p>
        </p:txBody>
      </p:sp>
      <p:sp>
        <p:nvSpPr>
          <p:cNvPr id="178" name="Rectangle 177"/>
          <p:cNvSpPr/>
          <p:nvPr/>
        </p:nvSpPr>
        <p:spPr>
          <a:xfrm>
            <a:off x="7613468" y="3782969"/>
            <a:ext cx="457200" cy="457200"/>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ahoma" panose="020B0604030504040204" pitchFamily="34" charset="0"/>
                <a:ea typeface="Tahoma" panose="020B0604030504040204" pitchFamily="34" charset="0"/>
                <a:cs typeface="Tahoma" panose="020B0604030504040204" pitchFamily="34" charset="0"/>
              </a:rPr>
              <a:t>S</a:t>
            </a:r>
            <a:endParaRPr lang="vi-VN" b="1" dirty="0">
              <a:latin typeface="Tahoma" panose="020B0604030504040204" pitchFamily="34" charset="0"/>
              <a:ea typeface="Tahoma" panose="020B0604030504040204" pitchFamily="34" charset="0"/>
              <a:cs typeface="Tahoma" panose="020B0604030504040204" pitchFamily="34" charset="0"/>
            </a:endParaRPr>
          </a:p>
        </p:txBody>
      </p:sp>
      <p:sp>
        <p:nvSpPr>
          <p:cNvPr id="179" name="Rectangle 178"/>
          <p:cNvSpPr/>
          <p:nvPr/>
        </p:nvSpPr>
        <p:spPr>
          <a:xfrm>
            <a:off x="8070668" y="3782969"/>
            <a:ext cx="457200" cy="457200"/>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ahoma" panose="020B0604030504040204" pitchFamily="34" charset="0"/>
                <a:ea typeface="Tahoma" panose="020B0604030504040204" pitchFamily="34" charset="0"/>
                <a:cs typeface="Tahoma" panose="020B0604030504040204" pitchFamily="34" charset="0"/>
              </a:rPr>
              <a:t>T</a:t>
            </a:r>
            <a:endParaRPr lang="vi-VN" b="1" dirty="0">
              <a:latin typeface="Tahoma" panose="020B0604030504040204" pitchFamily="34" charset="0"/>
              <a:ea typeface="Tahoma" panose="020B0604030504040204" pitchFamily="34" charset="0"/>
              <a:cs typeface="Tahoma" panose="020B0604030504040204" pitchFamily="34" charset="0"/>
            </a:endParaRPr>
          </a:p>
        </p:txBody>
      </p:sp>
      <p:sp>
        <p:nvSpPr>
          <p:cNvPr id="180" name="Rectangle 179"/>
          <p:cNvSpPr/>
          <p:nvPr/>
        </p:nvSpPr>
        <p:spPr>
          <a:xfrm>
            <a:off x="8527868" y="3782969"/>
            <a:ext cx="457200" cy="457200"/>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ahoma" panose="020B0604030504040204" pitchFamily="34" charset="0"/>
                <a:ea typeface="Tahoma" panose="020B0604030504040204" pitchFamily="34" charset="0"/>
                <a:cs typeface="Tahoma" panose="020B0604030504040204" pitchFamily="34" charset="0"/>
              </a:rPr>
              <a:t>O</a:t>
            </a:r>
            <a:endParaRPr lang="vi-VN" b="1" dirty="0">
              <a:latin typeface="Tahoma" panose="020B0604030504040204" pitchFamily="34" charset="0"/>
              <a:ea typeface="Tahoma" panose="020B0604030504040204" pitchFamily="34" charset="0"/>
              <a:cs typeface="Tahoma" panose="020B0604030504040204" pitchFamily="34" charset="0"/>
            </a:endParaRPr>
          </a:p>
        </p:txBody>
      </p:sp>
      <p:sp>
        <p:nvSpPr>
          <p:cNvPr id="181" name="Rectangle 180"/>
          <p:cNvSpPr/>
          <p:nvPr/>
        </p:nvSpPr>
        <p:spPr>
          <a:xfrm>
            <a:off x="8985068" y="3782969"/>
            <a:ext cx="457200" cy="457200"/>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ahoma" panose="020B0604030504040204" pitchFamily="34" charset="0"/>
                <a:ea typeface="Tahoma" panose="020B0604030504040204" pitchFamily="34" charset="0"/>
                <a:cs typeface="Tahoma" panose="020B0604030504040204" pitchFamily="34" charset="0"/>
              </a:rPr>
              <a:t>R</a:t>
            </a:r>
            <a:endParaRPr lang="vi-VN" b="1" dirty="0">
              <a:latin typeface="Tahoma" panose="020B0604030504040204" pitchFamily="34" charset="0"/>
              <a:ea typeface="Tahoma" panose="020B0604030504040204" pitchFamily="34" charset="0"/>
              <a:cs typeface="Tahoma" panose="020B0604030504040204" pitchFamily="34" charset="0"/>
            </a:endParaRPr>
          </a:p>
        </p:txBody>
      </p:sp>
      <p:sp>
        <p:nvSpPr>
          <p:cNvPr id="191" name="Rectangle 190">
            <a:hlinkClick r:id="rId7" action="ppaction://hlinksldjump"/>
          </p:cNvPr>
          <p:cNvSpPr/>
          <p:nvPr/>
        </p:nvSpPr>
        <p:spPr>
          <a:xfrm>
            <a:off x="2431868" y="4240169"/>
            <a:ext cx="457200" cy="457200"/>
          </a:xfrm>
          <a:prstGeom prst="rect">
            <a:avLst/>
          </a:prstGeom>
          <a:solidFill>
            <a:srgbClr val="7030A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Tahoma" panose="020B0604030504040204" pitchFamily="34" charset="0"/>
                <a:ea typeface="Tahoma" panose="020B0604030504040204" pitchFamily="34" charset="0"/>
                <a:cs typeface="Tahoma" panose="020B0604030504040204" pitchFamily="34" charset="0"/>
              </a:rPr>
              <a:t>5</a:t>
            </a:r>
            <a:endParaRPr lang="vi-VN" sz="1600" b="1" dirty="0">
              <a:latin typeface="Tahoma" panose="020B0604030504040204" pitchFamily="34" charset="0"/>
              <a:ea typeface="Tahoma" panose="020B0604030504040204" pitchFamily="34" charset="0"/>
              <a:cs typeface="Tahoma" panose="020B0604030504040204" pitchFamily="34" charset="0"/>
            </a:endParaRPr>
          </a:p>
        </p:txBody>
      </p:sp>
      <p:sp>
        <p:nvSpPr>
          <p:cNvPr id="198" name="Rectangle 197"/>
          <p:cNvSpPr/>
          <p:nvPr/>
        </p:nvSpPr>
        <p:spPr>
          <a:xfrm>
            <a:off x="6241868" y="4240169"/>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dirty="0">
              <a:latin typeface="Tahoma" panose="020B0604030504040204" pitchFamily="34" charset="0"/>
              <a:ea typeface="Tahoma" panose="020B0604030504040204" pitchFamily="34" charset="0"/>
              <a:cs typeface="Tahoma" panose="020B0604030504040204" pitchFamily="34" charset="0"/>
            </a:endParaRPr>
          </a:p>
        </p:txBody>
      </p:sp>
      <p:sp>
        <p:nvSpPr>
          <p:cNvPr id="199" name="Rectangle 198"/>
          <p:cNvSpPr/>
          <p:nvPr/>
        </p:nvSpPr>
        <p:spPr>
          <a:xfrm>
            <a:off x="6699068" y="4240169"/>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dirty="0">
              <a:latin typeface="Tahoma" panose="020B0604030504040204" pitchFamily="34" charset="0"/>
              <a:ea typeface="Tahoma" panose="020B0604030504040204" pitchFamily="34" charset="0"/>
              <a:cs typeface="Tahoma" panose="020B0604030504040204" pitchFamily="34" charset="0"/>
            </a:endParaRPr>
          </a:p>
        </p:txBody>
      </p:sp>
      <p:sp>
        <p:nvSpPr>
          <p:cNvPr id="200" name="Rectangle 199"/>
          <p:cNvSpPr/>
          <p:nvPr/>
        </p:nvSpPr>
        <p:spPr>
          <a:xfrm>
            <a:off x="7156268" y="4240169"/>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dirty="0">
              <a:latin typeface="Tahoma" panose="020B0604030504040204" pitchFamily="34" charset="0"/>
              <a:ea typeface="Tahoma" panose="020B0604030504040204" pitchFamily="34" charset="0"/>
              <a:cs typeface="Tahoma" panose="020B0604030504040204" pitchFamily="34" charset="0"/>
            </a:endParaRPr>
          </a:p>
        </p:txBody>
      </p:sp>
      <p:sp>
        <p:nvSpPr>
          <p:cNvPr id="201" name="Rectangle 200"/>
          <p:cNvSpPr/>
          <p:nvPr/>
        </p:nvSpPr>
        <p:spPr>
          <a:xfrm>
            <a:off x="7613468" y="4240169"/>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dirty="0">
              <a:latin typeface="Tahoma" panose="020B0604030504040204" pitchFamily="34" charset="0"/>
              <a:ea typeface="Tahoma" panose="020B0604030504040204" pitchFamily="34" charset="0"/>
              <a:cs typeface="Tahoma" panose="020B0604030504040204" pitchFamily="34" charset="0"/>
            </a:endParaRPr>
          </a:p>
        </p:txBody>
      </p:sp>
      <p:sp>
        <p:nvSpPr>
          <p:cNvPr id="202" name="Rectangle 201"/>
          <p:cNvSpPr/>
          <p:nvPr/>
        </p:nvSpPr>
        <p:spPr>
          <a:xfrm>
            <a:off x="8070668" y="4240169"/>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dirty="0">
              <a:latin typeface="Tahoma" panose="020B0604030504040204" pitchFamily="34" charset="0"/>
              <a:ea typeface="Tahoma" panose="020B0604030504040204" pitchFamily="34" charset="0"/>
              <a:cs typeface="Tahoma" panose="020B0604030504040204" pitchFamily="34" charset="0"/>
            </a:endParaRPr>
          </a:p>
        </p:txBody>
      </p:sp>
      <p:sp>
        <p:nvSpPr>
          <p:cNvPr id="203" name="Rectangle 202"/>
          <p:cNvSpPr/>
          <p:nvPr/>
        </p:nvSpPr>
        <p:spPr>
          <a:xfrm>
            <a:off x="8527868" y="4240169"/>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dirty="0">
              <a:latin typeface="Tahoma" panose="020B0604030504040204" pitchFamily="34" charset="0"/>
              <a:ea typeface="Tahoma" panose="020B0604030504040204" pitchFamily="34" charset="0"/>
              <a:cs typeface="Tahoma" panose="020B0604030504040204" pitchFamily="34" charset="0"/>
            </a:endParaRPr>
          </a:p>
        </p:txBody>
      </p:sp>
      <p:sp>
        <p:nvSpPr>
          <p:cNvPr id="204" name="Rectangle 203"/>
          <p:cNvSpPr/>
          <p:nvPr/>
        </p:nvSpPr>
        <p:spPr>
          <a:xfrm>
            <a:off x="8985068" y="4240169"/>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dirty="0">
              <a:latin typeface="Tahoma" panose="020B0604030504040204" pitchFamily="34" charset="0"/>
              <a:ea typeface="Tahoma" panose="020B0604030504040204" pitchFamily="34" charset="0"/>
              <a:cs typeface="Tahoma" panose="020B0604030504040204" pitchFamily="34" charset="0"/>
            </a:endParaRPr>
          </a:p>
        </p:txBody>
      </p:sp>
      <p:sp>
        <p:nvSpPr>
          <p:cNvPr id="214" name="Rectangle 213"/>
          <p:cNvSpPr/>
          <p:nvPr/>
        </p:nvSpPr>
        <p:spPr>
          <a:xfrm>
            <a:off x="2446935" y="4240169"/>
            <a:ext cx="457200" cy="457200"/>
          </a:xfrm>
          <a:prstGeom prst="rect">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Tahoma" panose="020B0604030504040204" pitchFamily="34" charset="0"/>
                <a:ea typeface="Tahoma" panose="020B0604030504040204" pitchFamily="34" charset="0"/>
                <a:cs typeface="Tahoma" panose="020B0604030504040204" pitchFamily="34" charset="0"/>
              </a:rPr>
              <a:t>5</a:t>
            </a:r>
            <a:endParaRPr lang="vi-VN" sz="1600" b="1" dirty="0">
              <a:latin typeface="Tahoma" panose="020B0604030504040204" pitchFamily="34" charset="0"/>
              <a:ea typeface="Tahoma" panose="020B0604030504040204" pitchFamily="34" charset="0"/>
              <a:cs typeface="Tahoma" panose="020B0604030504040204" pitchFamily="34" charset="0"/>
            </a:endParaRPr>
          </a:p>
        </p:txBody>
      </p:sp>
      <p:sp>
        <p:nvSpPr>
          <p:cNvPr id="221" name="Rectangle 220"/>
          <p:cNvSpPr/>
          <p:nvPr/>
        </p:nvSpPr>
        <p:spPr>
          <a:xfrm>
            <a:off x="6241868" y="4240169"/>
            <a:ext cx="457200" cy="457200"/>
          </a:xfrm>
          <a:prstGeom prst="rect">
            <a:avLst/>
          </a:prstGeom>
          <a:solidFill>
            <a:srgbClr val="FF0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ahoma" panose="020B0604030504040204" pitchFamily="34" charset="0"/>
                <a:ea typeface="Tahoma" panose="020B0604030504040204" pitchFamily="34" charset="0"/>
                <a:cs typeface="Tahoma" panose="020B0604030504040204" pitchFamily="34" charset="0"/>
              </a:rPr>
              <a:t>T</a:t>
            </a:r>
            <a:endParaRPr lang="vi-VN" b="1" dirty="0">
              <a:latin typeface="Tahoma" panose="020B0604030504040204" pitchFamily="34" charset="0"/>
              <a:ea typeface="Tahoma" panose="020B0604030504040204" pitchFamily="34" charset="0"/>
              <a:cs typeface="Tahoma" panose="020B0604030504040204" pitchFamily="34" charset="0"/>
            </a:endParaRPr>
          </a:p>
        </p:txBody>
      </p:sp>
      <p:sp>
        <p:nvSpPr>
          <p:cNvPr id="222" name="Rectangle 221"/>
          <p:cNvSpPr/>
          <p:nvPr/>
        </p:nvSpPr>
        <p:spPr>
          <a:xfrm>
            <a:off x="6699068" y="4240169"/>
            <a:ext cx="457200" cy="457200"/>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ahoma" panose="020B0604030504040204" pitchFamily="34" charset="0"/>
                <a:ea typeface="Tahoma" panose="020B0604030504040204" pitchFamily="34" charset="0"/>
                <a:cs typeface="Tahoma" panose="020B0604030504040204" pitchFamily="34" charset="0"/>
              </a:rPr>
              <a:t>Í</a:t>
            </a:r>
            <a:endParaRPr lang="vi-VN" b="1" dirty="0">
              <a:latin typeface="Tahoma" panose="020B0604030504040204" pitchFamily="34" charset="0"/>
              <a:ea typeface="Tahoma" panose="020B0604030504040204" pitchFamily="34" charset="0"/>
              <a:cs typeface="Tahoma" panose="020B0604030504040204" pitchFamily="34" charset="0"/>
            </a:endParaRPr>
          </a:p>
        </p:txBody>
      </p:sp>
      <p:sp>
        <p:nvSpPr>
          <p:cNvPr id="223" name="Rectangle 222"/>
          <p:cNvSpPr/>
          <p:nvPr/>
        </p:nvSpPr>
        <p:spPr>
          <a:xfrm>
            <a:off x="7156268" y="4240169"/>
            <a:ext cx="457200" cy="457200"/>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ahoma" panose="020B0604030504040204" pitchFamily="34" charset="0"/>
                <a:ea typeface="Tahoma" panose="020B0604030504040204" pitchFamily="34" charset="0"/>
                <a:cs typeface="Tahoma" panose="020B0604030504040204" pitchFamily="34" charset="0"/>
              </a:rPr>
              <a:t>C</a:t>
            </a:r>
            <a:endParaRPr lang="vi-VN" b="1" dirty="0">
              <a:latin typeface="Tahoma" panose="020B0604030504040204" pitchFamily="34" charset="0"/>
              <a:ea typeface="Tahoma" panose="020B0604030504040204" pitchFamily="34" charset="0"/>
              <a:cs typeface="Tahoma" panose="020B0604030504040204" pitchFamily="34" charset="0"/>
            </a:endParaRPr>
          </a:p>
        </p:txBody>
      </p:sp>
      <p:sp>
        <p:nvSpPr>
          <p:cNvPr id="224" name="Rectangle 223"/>
          <p:cNvSpPr/>
          <p:nvPr/>
        </p:nvSpPr>
        <p:spPr>
          <a:xfrm>
            <a:off x="7613468" y="4240169"/>
            <a:ext cx="457200" cy="457200"/>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ahoma" panose="020B0604030504040204" pitchFamily="34" charset="0"/>
                <a:ea typeface="Tahoma" panose="020B0604030504040204" pitchFamily="34" charset="0"/>
                <a:cs typeface="Tahoma" panose="020B0604030504040204" pitchFamily="34" charset="0"/>
              </a:rPr>
              <a:t>H</a:t>
            </a:r>
            <a:endParaRPr lang="vi-VN" b="1" dirty="0">
              <a:latin typeface="Tahoma" panose="020B0604030504040204" pitchFamily="34" charset="0"/>
              <a:ea typeface="Tahoma" panose="020B0604030504040204" pitchFamily="34" charset="0"/>
              <a:cs typeface="Tahoma" panose="020B0604030504040204" pitchFamily="34" charset="0"/>
            </a:endParaRPr>
          </a:p>
        </p:txBody>
      </p:sp>
      <p:sp>
        <p:nvSpPr>
          <p:cNvPr id="225" name="Rectangle 224"/>
          <p:cNvSpPr/>
          <p:nvPr/>
        </p:nvSpPr>
        <p:spPr>
          <a:xfrm>
            <a:off x="8070668" y="4240169"/>
            <a:ext cx="457200" cy="457200"/>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ahoma" panose="020B0604030504040204" pitchFamily="34" charset="0"/>
                <a:ea typeface="Tahoma" panose="020B0604030504040204" pitchFamily="34" charset="0"/>
                <a:cs typeface="Tahoma" panose="020B0604030504040204" pitchFamily="34" charset="0"/>
              </a:rPr>
              <a:t>H</a:t>
            </a:r>
            <a:endParaRPr lang="vi-VN" b="1" dirty="0">
              <a:latin typeface="Tahoma" panose="020B0604030504040204" pitchFamily="34" charset="0"/>
              <a:ea typeface="Tahoma" panose="020B0604030504040204" pitchFamily="34" charset="0"/>
              <a:cs typeface="Tahoma" panose="020B0604030504040204" pitchFamily="34" charset="0"/>
            </a:endParaRPr>
          </a:p>
        </p:txBody>
      </p:sp>
      <p:sp>
        <p:nvSpPr>
          <p:cNvPr id="226" name="Rectangle 225"/>
          <p:cNvSpPr/>
          <p:nvPr/>
        </p:nvSpPr>
        <p:spPr>
          <a:xfrm>
            <a:off x="8527868" y="4240169"/>
            <a:ext cx="457200" cy="457200"/>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ahoma" panose="020B0604030504040204" pitchFamily="34" charset="0"/>
                <a:ea typeface="Tahoma" panose="020B0604030504040204" pitchFamily="34" charset="0"/>
                <a:cs typeface="Tahoma" panose="020B0604030504040204" pitchFamily="34" charset="0"/>
              </a:rPr>
              <a:t>Ợ</a:t>
            </a:r>
            <a:endParaRPr lang="vi-VN" b="1" dirty="0">
              <a:latin typeface="Tahoma" panose="020B0604030504040204" pitchFamily="34" charset="0"/>
              <a:ea typeface="Tahoma" panose="020B0604030504040204" pitchFamily="34" charset="0"/>
              <a:cs typeface="Tahoma" panose="020B0604030504040204" pitchFamily="34" charset="0"/>
            </a:endParaRPr>
          </a:p>
        </p:txBody>
      </p:sp>
      <p:sp>
        <p:nvSpPr>
          <p:cNvPr id="227" name="Rectangle 226"/>
          <p:cNvSpPr/>
          <p:nvPr/>
        </p:nvSpPr>
        <p:spPr>
          <a:xfrm>
            <a:off x="8985068" y="4240169"/>
            <a:ext cx="457200" cy="457200"/>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ahoma" panose="020B0604030504040204" pitchFamily="34" charset="0"/>
                <a:ea typeface="Tahoma" panose="020B0604030504040204" pitchFamily="34" charset="0"/>
                <a:cs typeface="Tahoma" panose="020B0604030504040204" pitchFamily="34" charset="0"/>
              </a:rPr>
              <a:t>P</a:t>
            </a:r>
            <a:endParaRPr lang="vi-VN" b="1" dirty="0">
              <a:latin typeface="Tahoma" panose="020B0604030504040204" pitchFamily="34" charset="0"/>
              <a:ea typeface="Tahoma" panose="020B0604030504040204" pitchFamily="34" charset="0"/>
              <a:cs typeface="Tahoma" panose="020B0604030504040204" pitchFamily="34" charset="0"/>
            </a:endParaRPr>
          </a:p>
        </p:txBody>
      </p:sp>
      <p:sp>
        <p:nvSpPr>
          <p:cNvPr id="237" name="Rectangle 236">
            <a:hlinkClick r:id="rId8" action="ppaction://hlinksldjump"/>
          </p:cNvPr>
          <p:cNvSpPr/>
          <p:nvPr/>
        </p:nvSpPr>
        <p:spPr>
          <a:xfrm>
            <a:off x="2431868" y="4697369"/>
            <a:ext cx="457200" cy="457200"/>
          </a:xfrm>
          <a:prstGeom prst="rect">
            <a:avLst/>
          </a:prstGeom>
          <a:solidFill>
            <a:srgbClr val="7030A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Tahoma" panose="020B0604030504040204" pitchFamily="34" charset="0"/>
                <a:ea typeface="Tahoma" panose="020B0604030504040204" pitchFamily="34" charset="0"/>
                <a:cs typeface="Tahoma" panose="020B0604030504040204" pitchFamily="34" charset="0"/>
              </a:rPr>
              <a:t>6</a:t>
            </a:r>
            <a:endParaRPr lang="vi-VN" sz="1600" b="1" dirty="0">
              <a:latin typeface="Tahoma" panose="020B0604030504040204" pitchFamily="34" charset="0"/>
              <a:ea typeface="Tahoma" panose="020B0604030504040204" pitchFamily="34" charset="0"/>
              <a:cs typeface="Tahoma" panose="020B0604030504040204" pitchFamily="34" charset="0"/>
            </a:endParaRPr>
          </a:p>
        </p:txBody>
      </p:sp>
      <p:sp>
        <p:nvSpPr>
          <p:cNvPr id="243" name="Rectangle 242"/>
          <p:cNvSpPr/>
          <p:nvPr/>
        </p:nvSpPr>
        <p:spPr>
          <a:xfrm>
            <a:off x="5784668" y="4697369"/>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dirty="0">
              <a:latin typeface="Tahoma" panose="020B0604030504040204" pitchFamily="34" charset="0"/>
              <a:ea typeface="Tahoma" panose="020B0604030504040204" pitchFamily="34" charset="0"/>
              <a:cs typeface="Tahoma" panose="020B0604030504040204" pitchFamily="34" charset="0"/>
            </a:endParaRPr>
          </a:p>
        </p:txBody>
      </p:sp>
      <p:sp>
        <p:nvSpPr>
          <p:cNvPr id="244" name="Rectangle 243"/>
          <p:cNvSpPr/>
          <p:nvPr/>
        </p:nvSpPr>
        <p:spPr>
          <a:xfrm>
            <a:off x="6241868" y="4697369"/>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dirty="0">
              <a:latin typeface="Tahoma" panose="020B0604030504040204" pitchFamily="34" charset="0"/>
              <a:ea typeface="Tahoma" panose="020B0604030504040204" pitchFamily="34" charset="0"/>
              <a:cs typeface="Tahoma" panose="020B0604030504040204" pitchFamily="34" charset="0"/>
            </a:endParaRPr>
          </a:p>
        </p:txBody>
      </p:sp>
      <p:sp>
        <p:nvSpPr>
          <p:cNvPr id="257" name="Rectangle 256"/>
          <p:cNvSpPr/>
          <p:nvPr/>
        </p:nvSpPr>
        <p:spPr>
          <a:xfrm>
            <a:off x="6699068" y="4697369"/>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dirty="0">
              <a:latin typeface="Tahoma" panose="020B0604030504040204" pitchFamily="34" charset="0"/>
              <a:ea typeface="Tahoma" panose="020B0604030504040204" pitchFamily="34" charset="0"/>
              <a:cs typeface="Tahoma" panose="020B0604030504040204" pitchFamily="34" charset="0"/>
            </a:endParaRPr>
          </a:p>
        </p:txBody>
      </p:sp>
      <p:sp>
        <p:nvSpPr>
          <p:cNvPr id="258" name="Rectangle 257"/>
          <p:cNvSpPr/>
          <p:nvPr/>
        </p:nvSpPr>
        <p:spPr>
          <a:xfrm>
            <a:off x="7156268" y="4697369"/>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dirty="0">
              <a:latin typeface="Tahoma" panose="020B0604030504040204" pitchFamily="34" charset="0"/>
              <a:ea typeface="Tahoma" panose="020B0604030504040204" pitchFamily="34" charset="0"/>
              <a:cs typeface="Tahoma" panose="020B0604030504040204" pitchFamily="34" charset="0"/>
            </a:endParaRPr>
          </a:p>
        </p:txBody>
      </p:sp>
      <p:sp>
        <p:nvSpPr>
          <p:cNvPr id="260" name="Rectangle 259"/>
          <p:cNvSpPr/>
          <p:nvPr/>
        </p:nvSpPr>
        <p:spPr>
          <a:xfrm>
            <a:off x="2446935" y="4698641"/>
            <a:ext cx="457200" cy="457200"/>
          </a:xfrm>
          <a:prstGeom prst="rect">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Tahoma" panose="020B0604030504040204" pitchFamily="34" charset="0"/>
                <a:ea typeface="Tahoma" panose="020B0604030504040204" pitchFamily="34" charset="0"/>
                <a:cs typeface="Tahoma" panose="020B0604030504040204" pitchFamily="34" charset="0"/>
              </a:rPr>
              <a:t>6</a:t>
            </a:r>
            <a:endParaRPr lang="vi-VN" sz="1600" b="1" dirty="0">
              <a:latin typeface="Tahoma" panose="020B0604030504040204" pitchFamily="34" charset="0"/>
              <a:ea typeface="Tahoma" panose="020B0604030504040204" pitchFamily="34" charset="0"/>
              <a:cs typeface="Tahoma" panose="020B0604030504040204" pitchFamily="34" charset="0"/>
            </a:endParaRPr>
          </a:p>
        </p:txBody>
      </p:sp>
      <p:sp>
        <p:nvSpPr>
          <p:cNvPr id="266" name="Rectangle 265"/>
          <p:cNvSpPr/>
          <p:nvPr/>
        </p:nvSpPr>
        <p:spPr>
          <a:xfrm>
            <a:off x="5784668" y="4697369"/>
            <a:ext cx="457200" cy="457200"/>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ahoma" panose="020B0604030504040204" pitchFamily="34" charset="0"/>
                <a:ea typeface="Tahoma" panose="020B0604030504040204" pitchFamily="34" charset="0"/>
                <a:cs typeface="Tahoma" panose="020B0604030504040204" pitchFamily="34" charset="0"/>
              </a:rPr>
              <a:t>X</a:t>
            </a:r>
            <a:endParaRPr lang="vi-VN" b="1" dirty="0">
              <a:latin typeface="Tahoma" panose="020B0604030504040204" pitchFamily="34" charset="0"/>
              <a:ea typeface="Tahoma" panose="020B0604030504040204" pitchFamily="34" charset="0"/>
              <a:cs typeface="Tahoma" panose="020B0604030504040204" pitchFamily="34" charset="0"/>
            </a:endParaRPr>
          </a:p>
        </p:txBody>
      </p:sp>
      <p:sp>
        <p:nvSpPr>
          <p:cNvPr id="267" name="Rectangle 266"/>
          <p:cNvSpPr/>
          <p:nvPr/>
        </p:nvSpPr>
        <p:spPr>
          <a:xfrm>
            <a:off x="6241868" y="4697369"/>
            <a:ext cx="457200" cy="457200"/>
          </a:xfrm>
          <a:prstGeom prst="rect">
            <a:avLst/>
          </a:prstGeom>
          <a:solidFill>
            <a:srgbClr val="FF0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ahoma" panose="020B0604030504040204" pitchFamily="34" charset="0"/>
                <a:ea typeface="Tahoma" panose="020B0604030504040204" pitchFamily="34" charset="0"/>
                <a:cs typeface="Tahoma" panose="020B0604030504040204" pitchFamily="34" charset="0"/>
              </a:rPr>
              <a:t>Ử</a:t>
            </a:r>
            <a:endParaRPr lang="vi-VN" b="1" dirty="0">
              <a:latin typeface="Tahoma" panose="020B0604030504040204" pitchFamily="34" charset="0"/>
              <a:ea typeface="Tahoma" panose="020B0604030504040204" pitchFamily="34" charset="0"/>
              <a:cs typeface="Tahoma" panose="020B0604030504040204" pitchFamily="34" charset="0"/>
            </a:endParaRPr>
          </a:p>
        </p:txBody>
      </p:sp>
      <p:sp>
        <p:nvSpPr>
          <p:cNvPr id="280" name="Rectangle 279"/>
          <p:cNvSpPr/>
          <p:nvPr/>
        </p:nvSpPr>
        <p:spPr>
          <a:xfrm>
            <a:off x="6699068" y="4697369"/>
            <a:ext cx="457200" cy="457200"/>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ahoma" panose="020B0604030504040204" pitchFamily="34" charset="0"/>
                <a:ea typeface="Tahoma" panose="020B0604030504040204" pitchFamily="34" charset="0"/>
                <a:cs typeface="Tahoma" panose="020B0604030504040204" pitchFamily="34" charset="0"/>
              </a:rPr>
              <a:t>L</a:t>
            </a:r>
            <a:endParaRPr lang="vi-VN" b="1" dirty="0">
              <a:latin typeface="Tahoma" panose="020B0604030504040204" pitchFamily="34" charset="0"/>
              <a:ea typeface="Tahoma" panose="020B0604030504040204" pitchFamily="34" charset="0"/>
              <a:cs typeface="Tahoma" panose="020B0604030504040204" pitchFamily="34" charset="0"/>
            </a:endParaRPr>
          </a:p>
        </p:txBody>
      </p:sp>
      <p:sp>
        <p:nvSpPr>
          <p:cNvPr id="281" name="Rectangle 280"/>
          <p:cNvSpPr/>
          <p:nvPr/>
        </p:nvSpPr>
        <p:spPr>
          <a:xfrm>
            <a:off x="7156268" y="4697369"/>
            <a:ext cx="457200" cy="457200"/>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ahoma" panose="020B0604030504040204" pitchFamily="34" charset="0"/>
                <a:ea typeface="Tahoma" panose="020B0604030504040204" pitchFamily="34" charset="0"/>
                <a:cs typeface="Tahoma" panose="020B0604030504040204" pitchFamily="34" charset="0"/>
              </a:rPr>
              <a:t>ý</a:t>
            </a:r>
            <a:endParaRPr lang="vi-VN" b="1" dirty="0">
              <a:latin typeface="Tahoma" panose="020B0604030504040204" pitchFamily="34" charset="0"/>
              <a:ea typeface="Tahoma" panose="020B0604030504040204" pitchFamily="34" charset="0"/>
              <a:cs typeface="Tahoma" panose="020B0604030504040204" pitchFamily="34" charset="0"/>
            </a:endParaRPr>
          </a:p>
        </p:txBody>
      </p:sp>
      <p:pic>
        <p:nvPicPr>
          <p:cNvPr id="283" name="Picture 282"/>
          <p:cNvPicPr>
            <a:picLocks noChangeAspect="1"/>
          </p:cNvPicPr>
          <p:nvPr/>
        </p:nvPicPr>
        <p:blipFill>
          <a:blip r:embed="rId9"/>
          <a:stretch>
            <a:fillRect/>
          </a:stretch>
        </p:blipFill>
        <p:spPr>
          <a:xfrm>
            <a:off x="25867" y="1518568"/>
            <a:ext cx="1807201" cy="1807201"/>
          </a:xfrm>
          <a:prstGeom prst="rect">
            <a:avLst/>
          </a:prstGeom>
        </p:spPr>
      </p:pic>
      <p:sp>
        <p:nvSpPr>
          <p:cNvPr id="284" name="Pentagon 283">
            <a:hlinkClick r:id="rId10" action="ppaction://hlinksldjump"/>
          </p:cNvPr>
          <p:cNvSpPr/>
          <p:nvPr/>
        </p:nvSpPr>
        <p:spPr>
          <a:xfrm>
            <a:off x="11511886" y="6400800"/>
            <a:ext cx="591403" cy="334370"/>
          </a:xfrm>
          <a:prstGeom prst="homePlate">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131192205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250"/>
                                        <p:tgtEl>
                                          <p:spTgt spid="30"/>
                                        </p:tgtEl>
                                      </p:cBhvr>
                                    </p:animEffect>
                                  </p:childTnLst>
                                </p:cTn>
                              </p:par>
                              <p:par>
                                <p:cTn id="8" presetID="10" presetClass="exit" presetSubtype="0" fill="hold" grpId="0" nodeType="withEffect">
                                  <p:stCondLst>
                                    <p:cond delay="0"/>
                                  </p:stCondLst>
                                  <p:childTnLst>
                                    <p:animEffect transition="out" filter="fade">
                                      <p:cBhvr>
                                        <p:cTn id="9" dur="250"/>
                                        <p:tgtEl>
                                          <p:spTgt spid="7"/>
                                        </p:tgtEl>
                                      </p:cBhvr>
                                    </p:animEffect>
                                    <p:set>
                                      <p:cBhvr>
                                        <p:cTn id="10" dur="1" fill="hold">
                                          <p:stCondLst>
                                            <p:cond delay="24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1" restart="whenNotActive" fill="hold" evtFilter="cancelBubble" nodeType="interactiveSeq">
                <p:stCondLst>
                  <p:cond evt="onClick" delay="0">
                    <p:tgtEl>
                      <p:spTgt spid="30"/>
                    </p:tgtEl>
                  </p:cond>
                </p:stCondLst>
                <p:endSync evt="end" delay="0">
                  <p:rtn val="all"/>
                </p:endSync>
                <p:childTnLst>
                  <p:par>
                    <p:cTn id="12" fill="hold">
                      <p:stCondLst>
                        <p:cond delay="0"/>
                      </p:stCondLst>
                      <p:childTnLst>
                        <p:par>
                          <p:cTn id="13" fill="hold">
                            <p:stCondLst>
                              <p:cond delay="0"/>
                            </p:stCondLst>
                            <p:childTnLst>
                              <p:par>
                                <p:cTn id="14" presetID="1" presetClass="emph" presetSubtype="2" fill="hold" nodeType="clickEffect">
                                  <p:stCondLst>
                                    <p:cond delay="0"/>
                                  </p:stCondLst>
                                  <p:childTnLst>
                                    <p:animClr clrSpc="rgb" dir="cw">
                                      <p:cBhvr>
                                        <p:cTn id="15" dur="250" fill="hold"/>
                                        <p:tgtEl>
                                          <p:spTgt spid="30"/>
                                        </p:tgtEl>
                                        <p:attrNameLst>
                                          <p:attrName>fillcolor</p:attrName>
                                        </p:attrNameLst>
                                      </p:cBhvr>
                                      <p:to>
                                        <a:srgbClr val="000000"/>
                                      </p:to>
                                    </p:animClr>
                                    <p:set>
                                      <p:cBhvr>
                                        <p:cTn id="16" dur="250" fill="hold"/>
                                        <p:tgtEl>
                                          <p:spTgt spid="30"/>
                                        </p:tgtEl>
                                        <p:attrNameLst>
                                          <p:attrName>fill.type</p:attrName>
                                        </p:attrNameLst>
                                      </p:cBhvr>
                                      <p:to>
                                        <p:strVal val="solid"/>
                                      </p:to>
                                    </p:set>
                                    <p:set>
                                      <p:cBhvr>
                                        <p:cTn id="17" dur="250" fill="hold"/>
                                        <p:tgtEl>
                                          <p:spTgt spid="30"/>
                                        </p:tgtEl>
                                        <p:attrNameLst>
                                          <p:attrName>fill.on</p:attrName>
                                        </p:attrNameLst>
                                      </p:cBhvr>
                                      <p:to>
                                        <p:strVal val="true"/>
                                      </p:to>
                                    </p:set>
                                  </p:childTnLst>
                                  <p:subTnLst>
                                    <p:audio>
                                      <p:cMediaNode>
                                        <p:cTn display="0" masterRel="sameClick">
                                          <p:stCondLst>
                                            <p:cond evt="begin" delay="0">
                                              <p:tn val="14"/>
                                            </p:cond>
                                          </p:stCondLst>
                                          <p:endCondLst>
                                            <p:cond evt="onStopAudio" delay="0">
                                              <p:tgtEl>
                                                <p:sldTgt/>
                                              </p:tgtEl>
                                            </p:cond>
                                          </p:endCondLst>
                                        </p:cTn>
                                        <p:tgtEl>
                                          <p:sndTgt r:embed="rId2" name="cashreg.wav"/>
                                        </p:tgtEl>
                                      </p:cMediaNode>
                                    </p:audio>
                                  </p:subTnLst>
                                </p:cTn>
                              </p:par>
                              <p:par>
                                <p:cTn id="18" presetID="10" presetClass="entr" presetSubtype="0" fill="hold" nodeType="with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fade">
                                      <p:cBhvr>
                                        <p:cTn id="20" dur="250"/>
                                        <p:tgtEl>
                                          <p:spTgt spid="37"/>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fade">
                                      <p:cBhvr>
                                        <p:cTn id="23" dur="250"/>
                                        <p:tgtEl>
                                          <p:spTgt spid="37"/>
                                        </p:tgtEl>
                                      </p:cBhvr>
                                    </p:animEffect>
                                  </p:childTnLst>
                                </p:cTn>
                              </p:par>
                              <p:par>
                                <p:cTn id="24" presetID="10" presetClass="entr" presetSubtype="0" fill="hold" nodeType="withEffect">
                                  <p:stCondLst>
                                    <p:cond delay="0"/>
                                  </p:stCondLst>
                                  <p:childTnLst>
                                    <p:set>
                                      <p:cBhvr>
                                        <p:cTn id="25" dur="1" fill="hold">
                                          <p:stCondLst>
                                            <p:cond delay="0"/>
                                          </p:stCondLst>
                                        </p:cTn>
                                        <p:tgtEl>
                                          <p:spTgt spid="38"/>
                                        </p:tgtEl>
                                        <p:attrNameLst>
                                          <p:attrName>style.visibility</p:attrName>
                                        </p:attrNameLst>
                                      </p:cBhvr>
                                      <p:to>
                                        <p:strVal val="visible"/>
                                      </p:to>
                                    </p:set>
                                    <p:animEffect transition="in" filter="fade">
                                      <p:cBhvr>
                                        <p:cTn id="26" dur="250"/>
                                        <p:tgtEl>
                                          <p:spTgt spid="38"/>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8"/>
                                        </p:tgtEl>
                                        <p:attrNameLst>
                                          <p:attrName>style.visibility</p:attrName>
                                        </p:attrNameLst>
                                      </p:cBhvr>
                                      <p:to>
                                        <p:strVal val="visible"/>
                                      </p:to>
                                    </p:set>
                                    <p:animEffect transition="in" filter="fade">
                                      <p:cBhvr>
                                        <p:cTn id="29" dur="250"/>
                                        <p:tgtEl>
                                          <p:spTgt spid="38"/>
                                        </p:tgtEl>
                                      </p:cBhvr>
                                    </p:animEffect>
                                  </p:childTnLst>
                                </p:cTn>
                              </p:par>
                              <p:par>
                                <p:cTn id="30" presetID="10" presetClass="entr" presetSubtype="0" fill="hold" nodeType="with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fade">
                                      <p:cBhvr>
                                        <p:cTn id="32" dur="250"/>
                                        <p:tgtEl>
                                          <p:spTgt spid="39"/>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9"/>
                                        </p:tgtEl>
                                        <p:attrNameLst>
                                          <p:attrName>style.visibility</p:attrName>
                                        </p:attrNameLst>
                                      </p:cBhvr>
                                      <p:to>
                                        <p:strVal val="visible"/>
                                      </p:to>
                                    </p:set>
                                    <p:animEffect transition="in" filter="fade">
                                      <p:cBhvr>
                                        <p:cTn id="35" dur="250"/>
                                        <p:tgtEl>
                                          <p:spTgt spid="39"/>
                                        </p:tgtEl>
                                      </p:cBhvr>
                                    </p:animEffect>
                                  </p:childTnLst>
                                </p:cTn>
                              </p:par>
                              <p:par>
                                <p:cTn id="36" presetID="10" presetClass="entr" presetSubtype="0" fill="hold" nodeType="withEffect">
                                  <p:stCondLst>
                                    <p:cond delay="0"/>
                                  </p:stCondLst>
                                  <p:childTnLst>
                                    <p:set>
                                      <p:cBhvr>
                                        <p:cTn id="37" dur="1" fill="hold">
                                          <p:stCondLst>
                                            <p:cond delay="0"/>
                                          </p:stCondLst>
                                        </p:cTn>
                                        <p:tgtEl>
                                          <p:spTgt spid="40"/>
                                        </p:tgtEl>
                                        <p:attrNameLst>
                                          <p:attrName>style.visibility</p:attrName>
                                        </p:attrNameLst>
                                      </p:cBhvr>
                                      <p:to>
                                        <p:strVal val="visible"/>
                                      </p:to>
                                    </p:set>
                                    <p:animEffect transition="in" filter="fade">
                                      <p:cBhvr>
                                        <p:cTn id="38" dur="250"/>
                                        <p:tgtEl>
                                          <p:spTgt spid="40"/>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40"/>
                                        </p:tgtEl>
                                        <p:attrNameLst>
                                          <p:attrName>style.visibility</p:attrName>
                                        </p:attrNameLst>
                                      </p:cBhvr>
                                      <p:to>
                                        <p:strVal val="visible"/>
                                      </p:to>
                                    </p:set>
                                    <p:animEffect transition="in" filter="fade">
                                      <p:cBhvr>
                                        <p:cTn id="41" dur="250"/>
                                        <p:tgtEl>
                                          <p:spTgt spid="40"/>
                                        </p:tgtEl>
                                      </p:cBhvr>
                                    </p:animEffect>
                                  </p:childTnLst>
                                </p:cTn>
                              </p:par>
                              <p:par>
                                <p:cTn id="42" presetID="10" presetClass="entr" presetSubtype="0" fill="hold" nodeType="withEffect">
                                  <p:stCondLst>
                                    <p:cond delay="0"/>
                                  </p:stCondLst>
                                  <p:childTnLst>
                                    <p:set>
                                      <p:cBhvr>
                                        <p:cTn id="43" dur="1" fill="hold">
                                          <p:stCondLst>
                                            <p:cond delay="0"/>
                                          </p:stCondLst>
                                        </p:cTn>
                                        <p:tgtEl>
                                          <p:spTgt spid="41"/>
                                        </p:tgtEl>
                                        <p:attrNameLst>
                                          <p:attrName>style.visibility</p:attrName>
                                        </p:attrNameLst>
                                      </p:cBhvr>
                                      <p:to>
                                        <p:strVal val="visible"/>
                                      </p:to>
                                    </p:set>
                                    <p:animEffect transition="in" filter="fade">
                                      <p:cBhvr>
                                        <p:cTn id="44" dur="250"/>
                                        <p:tgtEl>
                                          <p:spTgt spid="41"/>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41"/>
                                        </p:tgtEl>
                                        <p:attrNameLst>
                                          <p:attrName>style.visibility</p:attrName>
                                        </p:attrNameLst>
                                      </p:cBhvr>
                                      <p:to>
                                        <p:strVal val="visible"/>
                                      </p:to>
                                    </p:set>
                                    <p:animEffect transition="in" filter="fade">
                                      <p:cBhvr>
                                        <p:cTn id="47" dur="250"/>
                                        <p:tgtEl>
                                          <p:spTgt spid="41"/>
                                        </p:tgtEl>
                                      </p:cBhvr>
                                    </p:animEffect>
                                  </p:childTnLst>
                                </p:cTn>
                              </p:par>
                              <p:par>
                                <p:cTn id="48" presetID="10" presetClass="entr" presetSubtype="0" fill="hold" nodeType="withEffect">
                                  <p:stCondLst>
                                    <p:cond delay="0"/>
                                  </p:stCondLst>
                                  <p:childTnLst>
                                    <p:set>
                                      <p:cBhvr>
                                        <p:cTn id="49" dur="1" fill="hold">
                                          <p:stCondLst>
                                            <p:cond delay="0"/>
                                          </p:stCondLst>
                                        </p:cTn>
                                        <p:tgtEl>
                                          <p:spTgt spid="42"/>
                                        </p:tgtEl>
                                        <p:attrNameLst>
                                          <p:attrName>style.visibility</p:attrName>
                                        </p:attrNameLst>
                                      </p:cBhvr>
                                      <p:to>
                                        <p:strVal val="visible"/>
                                      </p:to>
                                    </p:set>
                                    <p:animEffect transition="in" filter="fade">
                                      <p:cBhvr>
                                        <p:cTn id="50" dur="250"/>
                                        <p:tgtEl>
                                          <p:spTgt spid="42"/>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42"/>
                                        </p:tgtEl>
                                        <p:attrNameLst>
                                          <p:attrName>style.visibility</p:attrName>
                                        </p:attrNameLst>
                                      </p:cBhvr>
                                      <p:to>
                                        <p:strVal val="visible"/>
                                      </p:to>
                                    </p:set>
                                    <p:animEffect transition="in" filter="fade">
                                      <p:cBhvr>
                                        <p:cTn id="53" dur="250"/>
                                        <p:tgtEl>
                                          <p:spTgt spid="42"/>
                                        </p:tgtEl>
                                      </p:cBhvr>
                                    </p:animEffect>
                                  </p:childTnLst>
                                </p:cTn>
                              </p:par>
                              <p:par>
                                <p:cTn id="54" presetID="10" presetClass="entr" presetSubtype="0" fill="hold" nodeType="withEffect">
                                  <p:stCondLst>
                                    <p:cond delay="0"/>
                                  </p:stCondLst>
                                  <p:childTnLst>
                                    <p:set>
                                      <p:cBhvr>
                                        <p:cTn id="55" dur="1" fill="hold">
                                          <p:stCondLst>
                                            <p:cond delay="0"/>
                                          </p:stCondLst>
                                        </p:cTn>
                                        <p:tgtEl>
                                          <p:spTgt spid="43"/>
                                        </p:tgtEl>
                                        <p:attrNameLst>
                                          <p:attrName>style.visibility</p:attrName>
                                        </p:attrNameLst>
                                      </p:cBhvr>
                                      <p:to>
                                        <p:strVal val="visible"/>
                                      </p:to>
                                    </p:set>
                                    <p:animEffect transition="in" filter="fade">
                                      <p:cBhvr>
                                        <p:cTn id="56" dur="250"/>
                                        <p:tgtEl>
                                          <p:spTgt spid="43"/>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43"/>
                                        </p:tgtEl>
                                        <p:attrNameLst>
                                          <p:attrName>style.visibility</p:attrName>
                                        </p:attrNameLst>
                                      </p:cBhvr>
                                      <p:to>
                                        <p:strVal val="visible"/>
                                      </p:to>
                                    </p:set>
                                    <p:animEffect transition="in" filter="fade">
                                      <p:cBhvr>
                                        <p:cTn id="59" dur="250"/>
                                        <p:tgtEl>
                                          <p:spTgt spid="43"/>
                                        </p:tgtEl>
                                      </p:cBhvr>
                                    </p:animEffect>
                                  </p:childTnLst>
                                </p:cTn>
                              </p:par>
                            </p:childTnLst>
                          </p:cTn>
                        </p:par>
                      </p:childTnLst>
                    </p:cTn>
                  </p:par>
                </p:childTnLst>
              </p:cTn>
              <p:nextCondLst>
                <p:cond evt="onClick" delay="0">
                  <p:tgtEl>
                    <p:spTgt spid="30"/>
                  </p:tgtEl>
                </p:cond>
              </p:nextCondLst>
            </p:seq>
            <p:seq concurrent="1" nextAc="seek">
              <p:cTn id="60" restart="whenNotActive" fill="hold" evtFilter="cancelBubble" nodeType="interactiveSeq">
                <p:stCondLst>
                  <p:cond evt="onClick" delay="0">
                    <p:tgtEl>
                      <p:spTgt spid="53"/>
                    </p:tgtEl>
                  </p:cond>
                </p:stCondLst>
                <p:endSync evt="end" delay="0">
                  <p:rtn val="all"/>
                </p:endSync>
                <p:childTnLst>
                  <p:par>
                    <p:cTn id="61" fill="hold">
                      <p:stCondLst>
                        <p:cond delay="0"/>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76"/>
                                        </p:tgtEl>
                                        <p:attrNameLst>
                                          <p:attrName>style.visibility</p:attrName>
                                        </p:attrNameLst>
                                      </p:cBhvr>
                                      <p:to>
                                        <p:strVal val="visible"/>
                                      </p:to>
                                    </p:set>
                                    <p:animEffect transition="in" filter="fade">
                                      <p:cBhvr>
                                        <p:cTn id="65" dur="250"/>
                                        <p:tgtEl>
                                          <p:spTgt spid="76"/>
                                        </p:tgtEl>
                                      </p:cBhvr>
                                    </p:animEffect>
                                  </p:childTnLst>
                                </p:cTn>
                              </p:par>
                              <p:par>
                                <p:cTn id="66" presetID="10" presetClass="exit" presetSubtype="0" fill="hold" grpId="0" nodeType="withEffect">
                                  <p:stCondLst>
                                    <p:cond delay="0"/>
                                  </p:stCondLst>
                                  <p:childTnLst>
                                    <p:animEffect transition="out" filter="fade">
                                      <p:cBhvr>
                                        <p:cTn id="67" dur="250"/>
                                        <p:tgtEl>
                                          <p:spTgt spid="53"/>
                                        </p:tgtEl>
                                      </p:cBhvr>
                                    </p:animEffect>
                                    <p:set>
                                      <p:cBhvr>
                                        <p:cTn id="68" dur="1" fill="hold">
                                          <p:stCondLst>
                                            <p:cond delay="24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69" restart="whenNotActive" fill="hold" evtFilter="cancelBubble" nodeType="interactiveSeq">
                <p:stCondLst>
                  <p:cond evt="onClick" delay="0">
                    <p:tgtEl>
                      <p:spTgt spid="76"/>
                    </p:tgtEl>
                  </p:cond>
                </p:stCondLst>
                <p:endSync evt="end" delay="0">
                  <p:rtn val="all"/>
                </p:endSync>
                <p:childTnLst>
                  <p:par>
                    <p:cTn id="70" fill="hold">
                      <p:stCondLst>
                        <p:cond delay="0"/>
                      </p:stCondLst>
                      <p:childTnLst>
                        <p:par>
                          <p:cTn id="71" fill="hold">
                            <p:stCondLst>
                              <p:cond delay="0"/>
                            </p:stCondLst>
                            <p:childTnLst>
                              <p:par>
                                <p:cTn id="72" presetID="1" presetClass="emph" presetSubtype="2" fill="hold" nodeType="clickEffect">
                                  <p:stCondLst>
                                    <p:cond delay="0"/>
                                  </p:stCondLst>
                                  <p:childTnLst>
                                    <p:animClr clrSpc="rgb" dir="cw">
                                      <p:cBhvr>
                                        <p:cTn id="73" dur="250" fill="hold"/>
                                        <p:tgtEl>
                                          <p:spTgt spid="76"/>
                                        </p:tgtEl>
                                        <p:attrNameLst>
                                          <p:attrName>fillcolor</p:attrName>
                                        </p:attrNameLst>
                                      </p:cBhvr>
                                      <p:to>
                                        <a:srgbClr val="000000"/>
                                      </p:to>
                                    </p:animClr>
                                    <p:set>
                                      <p:cBhvr>
                                        <p:cTn id="74" dur="250" fill="hold"/>
                                        <p:tgtEl>
                                          <p:spTgt spid="76"/>
                                        </p:tgtEl>
                                        <p:attrNameLst>
                                          <p:attrName>fill.type</p:attrName>
                                        </p:attrNameLst>
                                      </p:cBhvr>
                                      <p:to>
                                        <p:strVal val="solid"/>
                                      </p:to>
                                    </p:set>
                                    <p:set>
                                      <p:cBhvr>
                                        <p:cTn id="75" dur="250" fill="hold"/>
                                        <p:tgtEl>
                                          <p:spTgt spid="76"/>
                                        </p:tgtEl>
                                        <p:attrNameLst>
                                          <p:attrName>fill.on</p:attrName>
                                        </p:attrNameLst>
                                      </p:cBhvr>
                                      <p:to>
                                        <p:strVal val="true"/>
                                      </p:to>
                                    </p:set>
                                  </p:childTnLst>
                                  <p:subTnLst>
                                    <p:audio>
                                      <p:cMediaNode>
                                        <p:cTn display="0" masterRel="sameClick">
                                          <p:stCondLst>
                                            <p:cond evt="begin" delay="0">
                                              <p:tn val="72"/>
                                            </p:cond>
                                          </p:stCondLst>
                                          <p:endCondLst>
                                            <p:cond evt="onStopAudio" delay="0">
                                              <p:tgtEl>
                                                <p:sldTgt/>
                                              </p:tgtEl>
                                            </p:cond>
                                          </p:endCondLst>
                                        </p:cTn>
                                        <p:tgtEl>
                                          <p:sndTgt r:embed="rId2" name="cashreg.wav"/>
                                        </p:tgtEl>
                                      </p:cMediaNode>
                                    </p:audio>
                                  </p:subTnLst>
                                </p:cTn>
                              </p:par>
                              <p:par>
                                <p:cTn id="76" presetID="10" presetClass="entr" presetSubtype="0" fill="hold" nodeType="withEffect">
                                  <p:stCondLst>
                                    <p:cond delay="0"/>
                                  </p:stCondLst>
                                  <p:childTnLst>
                                    <p:set>
                                      <p:cBhvr>
                                        <p:cTn id="77" dur="1" fill="hold">
                                          <p:stCondLst>
                                            <p:cond delay="0"/>
                                          </p:stCondLst>
                                        </p:cTn>
                                        <p:tgtEl>
                                          <p:spTgt spid="82"/>
                                        </p:tgtEl>
                                        <p:attrNameLst>
                                          <p:attrName>style.visibility</p:attrName>
                                        </p:attrNameLst>
                                      </p:cBhvr>
                                      <p:to>
                                        <p:strVal val="visible"/>
                                      </p:to>
                                    </p:set>
                                    <p:animEffect transition="in" filter="fade">
                                      <p:cBhvr>
                                        <p:cTn id="78" dur="250"/>
                                        <p:tgtEl>
                                          <p:spTgt spid="82"/>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82"/>
                                        </p:tgtEl>
                                        <p:attrNameLst>
                                          <p:attrName>style.visibility</p:attrName>
                                        </p:attrNameLst>
                                      </p:cBhvr>
                                      <p:to>
                                        <p:strVal val="visible"/>
                                      </p:to>
                                    </p:set>
                                    <p:animEffect transition="in" filter="fade">
                                      <p:cBhvr>
                                        <p:cTn id="81" dur="250"/>
                                        <p:tgtEl>
                                          <p:spTgt spid="82"/>
                                        </p:tgtEl>
                                      </p:cBhvr>
                                    </p:animEffect>
                                  </p:childTnLst>
                                </p:cTn>
                              </p:par>
                              <p:par>
                                <p:cTn id="82" presetID="10" presetClass="entr" presetSubtype="0" fill="hold" nodeType="withEffect">
                                  <p:stCondLst>
                                    <p:cond delay="0"/>
                                  </p:stCondLst>
                                  <p:childTnLst>
                                    <p:set>
                                      <p:cBhvr>
                                        <p:cTn id="83" dur="1" fill="hold">
                                          <p:stCondLst>
                                            <p:cond delay="0"/>
                                          </p:stCondLst>
                                        </p:cTn>
                                        <p:tgtEl>
                                          <p:spTgt spid="83"/>
                                        </p:tgtEl>
                                        <p:attrNameLst>
                                          <p:attrName>style.visibility</p:attrName>
                                        </p:attrNameLst>
                                      </p:cBhvr>
                                      <p:to>
                                        <p:strVal val="visible"/>
                                      </p:to>
                                    </p:set>
                                    <p:animEffect transition="in" filter="fade">
                                      <p:cBhvr>
                                        <p:cTn id="84" dur="250"/>
                                        <p:tgtEl>
                                          <p:spTgt spid="83"/>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83"/>
                                        </p:tgtEl>
                                        <p:attrNameLst>
                                          <p:attrName>style.visibility</p:attrName>
                                        </p:attrNameLst>
                                      </p:cBhvr>
                                      <p:to>
                                        <p:strVal val="visible"/>
                                      </p:to>
                                    </p:set>
                                    <p:animEffect transition="in" filter="fade">
                                      <p:cBhvr>
                                        <p:cTn id="87" dur="250"/>
                                        <p:tgtEl>
                                          <p:spTgt spid="83"/>
                                        </p:tgtEl>
                                      </p:cBhvr>
                                    </p:animEffect>
                                  </p:childTnLst>
                                </p:cTn>
                              </p:par>
                              <p:par>
                                <p:cTn id="88" presetID="10" presetClass="entr" presetSubtype="0" fill="hold" nodeType="withEffect">
                                  <p:stCondLst>
                                    <p:cond delay="0"/>
                                  </p:stCondLst>
                                  <p:childTnLst>
                                    <p:set>
                                      <p:cBhvr>
                                        <p:cTn id="89" dur="1" fill="hold">
                                          <p:stCondLst>
                                            <p:cond delay="0"/>
                                          </p:stCondLst>
                                        </p:cTn>
                                        <p:tgtEl>
                                          <p:spTgt spid="84"/>
                                        </p:tgtEl>
                                        <p:attrNameLst>
                                          <p:attrName>style.visibility</p:attrName>
                                        </p:attrNameLst>
                                      </p:cBhvr>
                                      <p:to>
                                        <p:strVal val="visible"/>
                                      </p:to>
                                    </p:set>
                                    <p:animEffect transition="in" filter="fade">
                                      <p:cBhvr>
                                        <p:cTn id="90" dur="250"/>
                                        <p:tgtEl>
                                          <p:spTgt spid="84"/>
                                        </p:tgtEl>
                                      </p:cBhvr>
                                    </p:animEffect>
                                  </p:childTnLst>
                                </p:cTn>
                              </p:par>
                              <p:par>
                                <p:cTn id="91" presetID="10" presetClass="entr" presetSubtype="0" fill="hold" grpId="0" nodeType="withEffect">
                                  <p:stCondLst>
                                    <p:cond delay="0"/>
                                  </p:stCondLst>
                                  <p:childTnLst>
                                    <p:set>
                                      <p:cBhvr>
                                        <p:cTn id="92" dur="1" fill="hold">
                                          <p:stCondLst>
                                            <p:cond delay="0"/>
                                          </p:stCondLst>
                                        </p:cTn>
                                        <p:tgtEl>
                                          <p:spTgt spid="84"/>
                                        </p:tgtEl>
                                        <p:attrNameLst>
                                          <p:attrName>style.visibility</p:attrName>
                                        </p:attrNameLst>
                                      </p:cBhvr>
                                      <p:to>
                                        <p:strVal val="visible"/>
                                      </p:to>
                                    </p:set>
                                    <p:animEffect transition="in" filter="fade">
                                      <p:cBhvr>
                                        <p:cTn id="93" dur="250"/>
                                        <p:tgtEl>
                                          <p:spTgt spid="84"/>
                                        </p:tgtEl>
                                      </p:cBhvr>
                                    </p:animEffect>
                                  </p:childTnLst>
                                </p:cTn>
                              </p:par>
                              <p:par>
                                <p:cTn id="94" presetID="10" presetClass="entr" presetSubtype="0" fill="hold" nodeType="withEffect">
                                  <p:stCondLst>
                                    <p:cond delay="0"/>
                                  </p:stCondLst>
                                  <p:childTnLst>
                                    <p:set>
                                      <p:cBhvr>
                                        <p:cTn id="95" dur="1" fill="hold">
                                          <p:stCondLst>
                                            <p:cond delay="0"/>
                                          </p:stCondLst>
                                        </p:cTn>
                                        <p:tgtEl>
                                          <p:spTgt spid="85"/>
                                        </p:tgtEl>
                                        <p:attrNameLst>
                                          <p:attrName>style.visibility</p:attrName>
                                        </p:attrNameLst>
                                      </p:cBhvr>
                                      <p:to>
                                        <p:strVal val="visible"/>
                                      </p:to>
                                    </p:set>
                                    <p:animEffect transition="in" filter="fade">
                                      <p:cBhvr>
                                        <p:cTn id="96" dur="250"/>
                                        <p:tgtEl>
                                          <p:spTgt spid="85"/>
                                        </p:tgtEl>
                                      </p:cBhvr>
                                    </p:animEffect>
                                  </p:childTnLst>
                                </p:cTn>
                              </p:par>
                              <p:par>
                                <p:cTn id="97" presetID="10" presetClass="entr" presetSubtype="0" fill="hold" grpId="0" nodeType="withEffect">
                                  <p:stCondLst>
                                    <p:cond delay="0"/>
                                  </p:stCondLst>
                                  <p:childTnLst>
                                    <p:set>
                                      <p:cBhvr>
                                        <p:cTn id="98" dur="1" fill="hold">
                                          <p:stCondLst>
                                            <p:cond delay="0"/>
                                          </p:stCondLst>
                                        </p:cTn>
                                        <p:tgtEl>
                                          <p:spTgt spid="85"/>
                                        </p:tgtEl>
                                        <p:attrNameLst>
                                          <p:attrName>style.visibility</p:attrName>
                                        </p:attrNameLst>
                                      </p:cBhvr>
                                      <p:to>
                                        <p:strVal val="visible"/>
                                      </p:to>
                                    </p:set>
                                    <p:animEffect transition="in" filter="fade">
                                      <p:cBhvr>
                                        <p:cTn id="99" dur="250"/>
                                        <p:tgtEl>
                                          <p:spTgt spid="85"/>
                                        </p:tgtEl>
                                      </p:cBhvr>
                                    </p:animEffect>
                                  </p:childTnLst>
                                </p:cTn>
                              </p:par>
                              <p:par>
                                <p:cTn id="100" presetID="10" presetClass="entr" presetSubtype="0" fill="hold" nodeType="withEffect">
                                  <p:stCondLst>
                                    <p:cond delay="0"/>
                                  </p:stCondLst>
                                  <p:childTnLst>
                                    <p:set>
                                      <p:cBhvr>
                                        <p:cTn id="101" dur="1" fill="hold">
                                          <p:stCondLst>
                                            <p:cond delay="0"/>
                                          </p:stCondLst>
                                        </p:cTn>
                                        <p:tgtEl>
                                          <p:spTgt spid="86"/>
                                        </p:tgtEl>
                                        <p:attrNameLst>
                                          <p:attrName>style.visibility</p:attrName>
                                        </p:attrNameLst>
                                      </p:cBhvr>
                                      <p:to>
                                        <p:strVal val="visible"/>
                                      </p:to>
                                    </p:set>
                                    <p:animEffect transition="in" filter="fade">
                                      <p:cBhvr>
                                        <p:cTn id="102" dur="250"/>
                                        <p:tgtEl>
                                          <p:spTgt spid="86"/>
                                        </p:tgtEl>
                                      </p:cBhvr>
                                    </p:animEffect>
                                  </p:childTnLst>
                                </p:cTn>
                              </p:par>
                              <p:par>
                                <p:cTn id="103" presetID="10" presetClass="entr" presetSubtype="0" fill="hold" grpId="0" nodeType="withEffect">
                                  <p:stCondLst>
                                    <p:cond delay="0"/>
                                  </p:stCondLst>
                                  <p:childTnLst>
                                    <p:set>
                                      <p:cBhvr>
                                        <p:cTn id="104" dur="1" fill="hold">
                                          <p:stCondLst>
                                            <p:cond delay="0"/>
                                          </p:stCondLst>
                                        </p:cTn>
                                        <p:tgtEl>
                                          <p:spTgt spid="86"/>
                                        </p:tgtEl>
                                        <p:attrNameLst>
                                          <p:attrName>style.visibility</p:attrName>
                                        </p:attrNameLst>
                                      </p:cBhvr>
                                      <p:to>
                                        <p:strVal val="visible"/>
                                      </p:to>
                                    </p:set>
                                    <p:animEffect transition="in" filter="fade">
                                      <p:cBhvr>
                                        <p:cTn id="105" dur="250"/>
                                        <p:tgtEl>
                                          <p:spTgt spid="86"/>
                                        </p:tgtEl>
                                      </p:cBhvr>
                                    </p:animEffect>
                                  </p:childTnLst>
                                </p:cTn>
                              </p:par>
                            </p:childTnLst>
                          </p:cTn>
                        </p:par>
                      </p:childTnLst>
                    </p:cTn>
                  </p:par>
                </p:childTnLst>
              </p:cTn>
              <p:nextCondLst>
                <p:cond evt="onClick" delay="0">
                  <p:tgtEl>
                    <p:spTgt spid="76"/>
                  </p:tgtEl>
                </p:cond>
              </p:nextCondLst>
            </p:seq>
            <p:seq concurrent="1" nextAc="seek">
              <p:cTn id="106" restart="whenNotActive" fill="hold" evtFilter="cancelBubble" nodeType="interactiveSeq">
                <p:stCondLst>
                  <p:cond evt="onClick" delay="0">
                    <p:tgtEl>
                      <p:spTgt spid="99"/>
                    </p:tgtEl>
                  </p:cond>
                </p:stCondLst>
                <p:endSync evt="end" delay="0">
                  <p:rtn val="all"/>
                </p:endSync>
                <p:childTnLst>
                  <p:par>
                    <p:cTn id="107" fill="hold">
                      <p:stCondLst>
                        <p:cond delay="0"/>
                      </p:stCondLst>
                      <p:childTnLst>
                        <p:par>
                          <p:cTn id="108" fill="hold">
                            <p:stCondLst>
                              <p:cond delay="0"/>
                            </p:stCondLst>
                            <p:childTnLst>
                              <p:par>
                                <p:cTn id="109" presetID="10" presetClass="entr" presetSubtype="0" fill="hold" grpId="0" nodeType="clickEffect">
                                  <p:stCondLst>
                                    <p:cond delay="0"/>
                                  </p:stCondLst>
                                  <p:childTnLst>
                                    <p:set>
                                      <p:cBhvr>
                                        <p:cTn id="110" dur="1" fill="hold">
                                          <p:stCondLst>
                                            <p:cond delay="0"/>
                                          </p:stCondLst>
                                        </p:cTn>
                                        <p:tgtEl>
                                          <p:spTgt spid="122"/>
                                        </p:tgtEl>
                                        <p:attrNameLst>
                                          <p:attrName>style.visibility</p:attrName>
                                        </p:attrNameLst>
                                      </p:cBhvr>
                                      <p:to>
                                        <p:strVal val="visible"/>
                                      </p:to>
                                    </p:set>
                                    <p:animEffect transition="in" filter="fade">
                                      <p:cBhvr>
                                        <p:cTn id="111" dur="250"/>
                                        <p:tgtEl>
                                          <p:spTgt spid="122"/>
                                        </p:tgtEl>
                                      </p:cBhvr>
                                    </p:animEffect>
                                  </p:childTnLst>
                                </p:cTn>
                              </p:par>
                              <p:par>
                                <p:cTn id="112" presetID="10" presetClass="exit" presetSubtype="0" fill="hold" grpId="0" nodeType="withEffect">
                                  <p:stCondLst>
                                    <p:cond delay="0"/>
                                  </p:stCondLst>
                                  <p:childTnLst>
                                    <p:animEffect transition="out" filter="fade">
                                      <p:cBhvr>
                                        <p:cTn id="113" dur="250"/>
                                        <p:tgtEl>
                                          <p:spTgt spid="99"/>
                                        </p:tgtEl>
                                      </p:cBhvr>
                                    </p:animEffect>
                                    <p:set>
                                      <p:cBhvr>
                                        <p:cTn id="114" dur="1" fill="hold">
                                          <p:stCondLst>
                                            <p:cond delay="249"/>
                                          </p:stCondLst>
                                        </p:cTn>
                                        <p:tgtEl>
                                          <p:spTgt spid="99"/>
                                        </p:tgtEl>
                                        <p:attrNameLst>
                                          <p:attrName>style.visibility</p:attrName>
                                        </p:attrNameLst>
                                      </p:cBhvr>
                                      <p:to>
                                        <p:strVal val="hidden"/>
                                      </p:to>
                                    </p:set>
                                  </p:childTnLst>
                                </p:cTn>
                              </p:par>
                            </p:childTnLst>
                          </p:cTn>
                        </p:par>
                      </p:childTnLst>
                    </p:cTn>
                  </p:par>
                </p:childTnLst>
              </p:cTn>
              <p:nextCondLst>
                <p:cond evt="onClick" delay="0">
                  <p:tgtEl>
                    <p:spTgt spid="99"/>
                  </p:tgtEl>
                </p:cond>
              </p:nextCondLst>
            </p:seq>
            <p:seq concurrent="1" nextAc="seek">
              <p:cTn id="115" restart="whenNotActive" fill="hold" evtFilter="cancelBubble" nodeType="interactiveSeq">
                <p:stCondLst>
                  <p:cond evt="onClick" delay="0">
                    <p:tgtEl>
                      <p:spTgt spid="122"/>
                    </p:tgtEl>
                  </p:cond>
                </p:stCondLst>
                <p:endSync evt="end" delay="0">
                  <p:rtn val="all"/>
                </p:endSync>
                <p:childTnLst>
                  <p:par>
                    <p:cTn id="116" fill="hold">
                      <p:stCondLst>
                        <p:cond delay="0"/>
                      </p:stCondLst>
                      <p:childTnLst>
                        <p:par>
                          <p:cTn id="117" fill="hold">
                            <p:stCondLst>
                              <p:cond delay="0"/>
                            </p:stCondLst>
                            <p:childTnLst>
                              <p:par>
                                <p:cTn id="118" presetID="1" presetClass="emph" presetSubtype="2" fill="hold" nodeType="clickEffect">
                                  <p:stCondLst>
                                    <p:cond delay="0"/>
                                  </p:stCondLst>
                                  <p:childTnLst>
                                    <p:animClr clrSpc="rgb" dir="cw">
                                      <p:cBhvr>
                                        <p:cTn id="119" dur="250" fill="hold"/>
                                        <p:tgtEl>
                                          <p:spTgt spid="122"/>
                                        </p:tgtEl>
                                        <p:attrNameLst>
                                          <p:attrName>fillcolor</p:attrName>
                                        </p:attrNameLst>
                                      </p:cBhvr>
                                      <p:to>
                                        <a:srgbClr val="000000"/>
                                      </p:to>
                                    </p:animClr>
                                    <p:set>
                                      <p:cBhvr>
                                        <p:cTn id="120" dur="250" fill="hold"/>
                                        <p:tgtEl>
                                          <p:spTgt spid="122"/>
                                        </p:tgtEl>
                                        <p:attrNameLst>
                                          <p:attrName>fill.type</p:attrName>
                                        </p:attrNameLst>
                                      </p:cBhvr>
                                      <p:to>
                                        <p:strVal val="solid"/>
                                      </p:to>
                                    </p:set>
                                    <p:set>
                                      <p:cBhvr>
                                        <p:cTn id="121" dur="250" fill="hold"/>
                                        <p:tgtEl>
                                          <p:spTgt spid="122"/>
                                        </p:tgtEl>
                                        <p:attrNameLst>
                                          <p:attrName>fill.on</p:attrName>
                                        </p:attrNameLst>
                                      </p:cBhvr>
                                      <p:to>
                                        <p:strVal val="true"/>
                                      </p:to>
                                    </p:set>
                                  </p:childTnLst>
                                  <p:subTnLst>
                                    <p:audio>
                                      <p:cMediaNode>
                                        <p:cTn display="0" masterRel="sameClick">
                                          <p:stCondLst>
                                            <p:cond evt="begin" delay="0">
                                              <p:tn val="118"/>
                                            </p:cond>
                                          </p:stCondLst>
                                          <p:endCondLst>
                                            <p:cond evt="onStopAudio" delay="0">
                                              <p:tgtEl>
                                                <p:sldTgt/>
                                              </p:tgtEl>
                                            </p:cond>
                                          </p:endCondLst>
                                        </p:cTn>
                                        <p:tgtEl>
                                          <p:sndTgt r:embed="rId2" name="cashreg.wav"/>
                                        </p:tgtEl>
                                      </p:cMediaNode>
                                    </p:audio>
                                  </p:subTnLst>
                                </p:cTn>
                              </p:par>
                              <p:par>
                                <p:cTn id="122" presetID="10" presetClass="entr" presetSubtype="0" fill="hold" nodeType="withEffect">
                                  <p:stCondLst>
                                    <p:cond delay="0"/>
                                  </p:stCondLst>
                                  <p:childTnLst>
                                    <p:set>
                                      <p:cBhvr>
                                        <p:cTn id="123" dur="1" fill="hold">
                                          <p:stCondLst>
                                            <p:cond delay="0"/>
                                          </p:stCondLst>
                                        </p:cTn>
                                        <p:tgtEl>
                                          <p:spTgt spid="126"/>
                                        </p:tgtEl>
                                        <p:attrNameLst>
                                          <p:attrName>style.visibility</p:attrName>
                                        </p:attrNameLst>
                                      </p:cBhvr>
                                      <p:to>
                                        <p:strVal val="visible"/>
                                      </p:to>
                                    </p:set>
                                    <p:animEffect transition="in" filter="fade">
                                      <p:cBhvr>
                                        <p:cTn id="124" dur="250"/>
                                        <p:tgtEl>
                                          <p:spTgt spid="126"/>
                                        </p:tgtEl>
                                      </p:cBhvr>
                                    </p:animEffect>
                                  </p:childTnLst>
                                </p:cTn>
                              </p:par>
                              <p:par>
                                <p:cTn id="125" presetID="10" presetClass="entr" presetSubtype="0" fill="hold" grpId="0" nodeType="withEffect">
                                  <p:stCondLst>
                                    <p:cond delay="0"/>
                                  </p:stCondLst>
                                  <p:childTnLst>
                                    <p:set>
                                      <p:cBhvr>
                                        <p:cTn id="126" dur="1" fill="hold">
                                          <p:stCondLst>
                                            <p:cond delay="0"/>
                                          </p:stCondLst>
                                        </p:cTn>
                                        <p:tgtEl>
                                          <p:spTgt spid="126"/>
                                        </p:tgtEl>
                                        <p:attrNameLst>
                                          <p:attrName>style.visibility</p:attrName>
                                        </p:attrNameLst>
                                      </p:cBhvr>
                                      <p:to>
                                        <p:strVal val="visible"/>
                                      </p:to>
                                    </p:set>
                                    <p:animEffect transition="in" filter="fade">
                                      <p:cBhvr>
                                        <p:cTn id="127" dur="250"/>
                                        <p:tgtEl>
                                          <p:spTgt spid="126"/>
                                        </p:tgtEl>
                                      </p:cBhvr>
                                    </p:animEffect>
                                  </p:childTnLst>
                                </p:cTn>
                              </p:par>
                              <p:par>
                                <p:cTn id="128" presetID="10" presetClass="entr" presetSubtype="0" fill="hold" nodeType="withEffect">
                                  <p:stCondLst>
                                    <p:cond delay="0"/>
                                  </p:stCondLst>
                                  <p:childTnLst>
                                    <p:set>
                                      <p:cBhvr>
                                        <p:cTn id="129" dur="1" fill="hold">
                                          <p:stCondLst>
                                            <p:cond delay="0"/>
                                          </p:stCondLst>
                                        </p:cTn>
                                        <p:tgtEl>
                                          <p:spTgt spid="127"/>
                                        </p:tgtEl>
                                        <p:attrNameLst>
                                          <p:attrName>style.visibility</p:attrName>
                                        </p:attrNameLst>
                                      </p:cBhvr>
                                      <p:to>
                                        <p:strVal val="visible"/>
                                      </p:to>
                                    </p:set>
                                    <p:animEffect transition="in" filter="fade">
                                      <p:cBhvr>
                                        <p:cTn id="130" dur="250"/>
                                        <p:tgtEl>
                                          <p:spTgt spid="127"/>
                                        </p:tgtEl>
                                      </p:cBhvr>
                                    </p:animEffect>
                                  </p:childTnLst>
                                </p:cTn>
                              </p:par>
                              <p:par>
                                <p:cTn id="131" presetID="10" presetClass="entr" presetSubtype="0" fill="hold" grpId="0" nodeType="withEffect">
                                  <p:stCondLst>
                                    <p:cond delay="0"/>
                                  </p:stCondLst>
                                  <p:childTnLst>
                                    <p:set>
                                      <p:cBhvr>
                                        <p:cTn id="132" dur="1" fill="hold">
                                          <p:stCondLst>
                                            <p:cond delay="0"/>
                                          </p:stCondLst>
                                        </p:cTn>
                                        <p:tgtEl>
                                          <p:spTgt spid="127"/>
                                        </p:tgtEl>
                                        <p:attrNameLst>
                                          <p:attrName>style.visibility</p:attrName>
                                        </p:attrNameLst>
                                      </p:cBhvr>
                                      <p:to>
                                        <p:strVal val="visible"/>
                                      </p:to>
                                    </p:set>
                                    <p:animEffect transition="in" filter="fade">
                                      <p:cBhvr>
                                        <p:cTn id="133" dur="250"/>
                                        <p:tgtEl>
                                          <p:spTgt spid="127"/>
                                        </p:tgtEl>
                                      </p:cBhvr>
                                    </p:animEffect>
                                  </p:childTnLst>
                                </p:cTn>
                              </p:par>
                              <p:par>
                                <p:cTn id="134" presetID="10" presetClass="entr" presetSubtype="0" fill="hold" nodeType="withEffect">
                                  <p:stCondLst>
                                    <p:cond delay="0"/>
                                  </p:stCondLst>
                                  <p:childTnLst>
                                    <p:set>
                                      <p:cBhvr>
                                        <p:cTn id="135" dur="1" fill="hold">
                                          <p:stCondLst>
                                            <p:cond delay="0"/>
                                          </p:stCondLst>
                                        </p:cTn>
                                        <p:tgtEl>
                                          <p:spTgt spid="128"/>
                                        </p:tgtEl>
                                        <p:attrNameLst>
                                          <p:attrName>style.visibility</p:attrName>
                                        </p:attrNameLst>
                                      </p:cBhvr>
                                      <p:to>
                                        <p:strVal val="visible"/>
                                      </p:to>
                                    </p:set>
                                    <p:animEffect transition="in" filter="fade">
                                      <p:cBhvr>
                                        <p:cTn id="136" dur="250"/>
                                        <p:tgtEl>
                                          <p:spTgt spid="128"/>
                                        </p:tgtEl>
                                      </p:cBhvr>
                                    </p:animEffect>
                                  </p:childTnLst>
                                </p:cTn>
                              </p:par>
                              <p:par>
                                <p:cTn id="137" presetID="10" presetClass="entr" presetSubtype="0" fill="hold" grpId="0" nodeType="withEffect">
                                  <p:stCondLst>
                                    <p:cond delay="0"/>
                                  </p:stCondLst>
                                  <p:childTnLst>
                                    <p:set>
                                      <p:cBhvr>
                                        <p:cTn id="138" dur="1" fill="hold">
                                          <p:stCondLst>
                                            <p:cond delay="0"/>
                                          </p:stCondLst>
                                        </p:cTn>
                                        <p:tgtEl>
                                          <p:spTgt spid="128"/>
                                        </p:tgtEl>
                                        <p:attrNameLst>
                                          <p:attrName>style.visibility</p:attrName>
                                        </p:attrNameLst>
                                      </p:cBhvr>
                                      <p:to>
                                        <p:strVal val="visible"/>
                                      </p:to>
                                    </p:set>
                                    <p:animEffect transition="in" filter="fade">
                                      <p:cBhvr>
                                        <p:cTn id="139" dur="250"/>
                                        <p:tgtEl>
                                          <p:spTgt spid="128"/>
                                        </p:tgtEl>
                                      </p:cBhvr>
                                    </p:animEffect>
                                  </p:childTnLst>
                                </p:cTn>
                              </p:par>
                              <p:par>
                                <p:cTn id="140" presetID="10" presetClass="entr" presetSubtype="0" fill="hold" nodeType="withEffect">
                                  <p:stCondLst>
                                    <p:cond delay="0"/>
                                  </p:stCondLst>
                                  <p:childTnLst>
                                    <p:set>
                                      <p:cBhvr>
                                        <p:cTn id="141" dur="1" fill="hold">
                                          <p:stCondLst>
                                            <p:cond delay="0"/>
                                          </p:stCondLst>
                                        </p:cTn>
                                        <p:tgtEl>
                                          <p:spTgt spid="129"/>
                                        </p:tgtEl>
                                        <p:attrNameLst>
                                          <p:attrName>style.visibility</p:attrName>
                                        </p:attrNameLst>
                                      </p:cBhvr>
                                      <p:to>
                                        <p:strVal val="visible"/>
                                      </p:to>
                                    </p:set>
                                    <p:animEffect transition="in" filter="fade">
                                      <p:cBhvr>
                                        <p:cTn id="142" dur="250"/>
                                        <p:tgtEl>
                                          <p:spTgt spid="129"/>
                                        </p:tgtEl>
                                      </p:cBhvr>
                                    </p:animEffect>
                                  </p:childTnLst>
                                </p:cTn>
                              </p:par>
                              <p:par>
                                <p:cTn id="143" presetID="10" presetClass="entr" presetSubtype="0" fill="hold" grpId="0" nodeType="withEffect">
                                  <p:stCondLst>
                                    <p:cond delay="0"/>
                                  </p:stCondLst>
                                  <p:childTnLst>
                                    <p:set>
                                      <p:cBhvr>
                                        <p:cTn id="144" dur="1" fill="hold">
                                          <p:stCondLst>
                                            <p:cond delay="0"/>
                                          </p:stCondLst>
                                        </p:cTn>
                                        <p:tgtEl>
                                          <p:spTgt spid="129"/>
                                        </p:tgtEl>
                                        <p:attrNameLst>
                                          <p:attrName>style.visibility</p:attrName>
                                        </p:attrNameLst>
                                      </p:cBhvr>
                                      <p:to>
                                        <p:strVal val="visible"/>
                                      </p:to>
                                    </p:set>
                                    <p:animEffect transition="in" filter="fade">
                                      <p:cBhvr>
                                        <p:cTn id="145" dur="250"/>
                                        <p:tgtEl>
                                          <p:spTgt spid="129"/>
                                        </p:tgtEl>
                                      </p:cBhvr>
                                    </p:animEffect>
                                  </p:childTnLst>
                                </p:cTn>
                              </p:par>
                              <p:par>
                                <p:cTn id="146" presetID="10" presetClass="entr" presetSubtype="0" fill="hold" nodeType="withEffect">
                                  <p:stCondLst>
                                    <p:cond delay="0"/>
                                  </p:stCondLst>
                                  <p:childTnLst>
                                    <p:set>
                                      <p:cBhvr>
                                        <p:cTn id="147" dur="1" fill="hold">
                                          <p:stCondLst>
                                            <p:cond delay="0"/>
                                          </p:stCondLst>
                                        </p:cTn>
                                        <p:tgtEl>
                                          <p:spTgt spid="130"/>
                                        </p:tgtEl>
                                        <p:attrNameLst>
                                          <p:attrName>style.visibility</p:attrName>
                                        </p:attrNameLst>
                                      </p:cBhvr>
                                      <p:to>
                                        <p:strVal val="visible"/>
                                      </p:to>
                                    </p:set>
                                    <p:animEffect transition="in" filter="fade">
                                      <p:cBhvr>
                                        <p:cTn id="148" dur="250"/>
                                        <p:tgtEl>
                                          <p:spTgt spid="130"/>
                                        </p:tgtEl>
                                      </p:cBhvr>
                                    </p:animEffect>
                                  </p:childTnLst>
                                </p:cTn>
                              </p:par>
                              <p:par>
                                <p:cTn id="149" presetID="10" presetClass="entr" presetSubtype="0" fill="hold" grpId="0" nodeType="withEffect">
                                  <p:stCondLst>
                                    <p:cond delay="0"/>
                                  </p:stCondLst>
                                  <p:childTnLst>
                                    <p:set>
                                      <p:cBhvr>
                                        <p:cTn id="150" dur="1" fill="hold">
                                          <p:stCondLst>
                                            <p:cond delay="0"/>
                                          </p:stCondLst>
                                        </p:cTn>
                                        <p:tgtEl>
                                          <p:spTgt spid="130"/>
                                        </p:tgtEl>
                                        <p:attrNameLst>
                                          <p:attrName>style.visibility</p:attrName>
                                        </p:attrNameLst>
                                      </p:cBhvr>
                                      <p:to>
                                        <p:strVal val="visible"/>
                                      </p:to>
                                    </p:set>
                                    <p:animEffect transition="in" filter="fade">
                                      <p:cBhvr>
                                        <p:cTn id="151" dur="250"/>
                                        <p:tgtEl>
                                          <p:spTgt spid="130"/>
                                        </p:tgtEl>
                                      </p:cBhvr>
                                    </p:animEffect>
                                  </p:childTnLst>
                                </p:cTn>
                              </p:par>
                              <p:par>
                                <p:cTn id="152" presetID="10" presetClass="entr" presetSubtype="0" fill="hold" nodeType="withEffect">
                                  <p:stCondLst>
                                    <p:cond delay="0"/>
                                  </p:stCondLst>
                                  <p:childTnLst>
                                    <p:set>
                                      <p:cBhvr>
                                        <p:cTn id="153" dur="1" fill="hold">
                                          <p:stCondLst>
                                            <p:cond delay="0"/>
                                          </p:stCondLst>
                                        </p:cTn>
                                        <p:tgtEl>
                                          <p:spTgt spid="144"/>
                                        </p:tgtEl>
                                        <p:attrNameLst>
                                          <p:attrName>style.visibility</p:attrName>
                                        </p:attrNameLst>
                                      </p:cBhvr>
                                      <p:to>
                                        <p:strVal val="visible"/>
                                      </p:to>
                                    </p:set>
                                    <p:animEffect transition="in" filter="fade">
                                      <p:cBhvr>
                                        <p:cTn id="154" dur="250"/>
                                        <p:tgtEl>
                                          <p:spTgt spid="144"/>
                                        </p:tgtEl>
                                      </p:cBhvr>
                                    </p:animEffect>
                                  </p:childTnLst>
                                </p:cTn>
                              </p:par>
                              <p:par>
                                <p:cTn id="155" presetID="10" presetClass="entr" presetSubtype="0" fill="hold" grpId="0" nodeType="withEffect">
                                  <p:stCondLst>
                                    <p:cond delay="0"/>
                                  </p:stCondLst>
                                  <p:childTnLst>
                                    <p:set>
                                      <p:cBhvr>
                                        <p:cTn id="156" dur="1" fill="hold">
                                          <p:stCondLst>
                                            <p:cond delay="0"/>
                                          </p:stCondLst>
                                        </p:cTn>
                                        <p:tgtEl>
                                          <p:spTgt spid="144"/>
                                        </p:tgtEl>
                                        <p:attrNameLst>
                                          <p:attrName>style.visibility</p:attrName>
                                        </p:attrNameLst>
                                      </p:cBhvr>
                                      <p:to>
                                        <p:strVal val="visible"/>
                                      </p:to>
                                    </p:set>
                                    <p:animEffect transition="in" filter="fade">
                                      <p:cBhvr>
                                        <p:cTn id="157" dur="250"/>
                                        <p:tgtEl>
                                          <p:spTgt spid="144"/>
                                        </p:tgtEl>
                                      </p:cBhvr>
                                    </p:animEffect>
                                  </p:childTnLst>
                                </p:cTn>
                              </p:par>
                            </p:childTnLst>
                          </p:cTn>
                        </p:par>
                      </p:childTnLst>
                    </p:cTn>
                  </p:par>
                </p:childTnLst>
              </p:cTn>
              <p:nextCondLst>
                <p:cond evt="onClick" delay="0">
                  <p:tgtEl>
                    <p:spTgt spid="122"/>
                  </p:tgtEl>
                </p:cond>
              </p:nextCondLst>
            </p:seq>
            <p:seq concurrent="1" nextAc="seek">
              <p:cTn id="158" restart="whenNotActive" fill="hold" evtFilter="cancelBubble" nodeType="interactiveSeq">
                <p:stCondLst>
                  <p:cond evt="onClick" delay="0">
                    <p:tgtEl>
                      <p:spTgt spid="145"/>
                    </p:tgtEl>
                  </p:cond>
                </p:stCondLst>
                <p:endSync evt="end" delay="0">
                  <p:rtn val="all"/>
                </p:endSync>
                <p:childTnLst>
                  <p:par>
                    <p:cTn id="159" fill="hold">
                      <p:stCondLst>
                        <p:cond delay="0"/>
                      </p:stCondLst>
                      <p:childTnLst>
                        <p:par>
                          <p:cTn id="160" fill="hold">
                            <p:stCondLst>
                              <p:cond delay="0"/>
                            </p:stCondLst>
                            <p:childTnLst>
                              <p:par>
                                <p:cTn id="161" presetID="10" presetClass="entr" presetSubtype="0" fill="hold" grpId="0" nodeType="clickEffect">
                                  <p:stCondLst>
                                    <p:cond delay="0"/>
                                  </p:stCondLst>
                                  <p:childTnLst>
                                    <p:set>
                                      <p:cBhvr>
                                        <p:cTn id="162" dur="1" fill="hold">
                                          <p:stCondLst>
                                            <p:cond delay="0"/>
                                          </p:stCondLst>
                                        </p:cTn>
                                        <p:tgtEl>
                                          <p:spTgt spid="168"/>
                                        </p:tgtEl>
                                        <p:attrNameLst>
                                          <p:attrName>style.visibility</p:attrName>
                                        </p:attrNameLst>
                                      </p:cBhvr>
                                      <p:to>
                                        <p:strVal val="visible"/>
                                      </p:to>
                                    </p:set>
                                    <p:animEffect transition="in" filter="fade">
                                      <p:cBhvr>
                                        <p:cTn id="163" dur="250"/>
                                        <p:tgtEl>
                                          <p:spTgt spid="168"/>
                                        </p:tgtEl>
                                      </p:cBhvr>
                                    </p:animEffect>
                                  </p:childTnLst>
                                </p:cTn>
                              </p:par>
                              <p:par>
                                <p:cTn id="164" presetID="10" presetClass="exit" presetSubtype="0" fill="hold" grpId="0" nodeType="withEffect">
                                  <p:stCondLst>
                                    <p:cond delay="0"/>
                                  </p:stCondLst>
                                  <p:childTnLst>
                                    <p:animEffect transition="out" filter="fade">
                                      <p:cBhvr>
                                        <p:cTn id="165" dur="250"/>
                                        <p:tgtEl>
                                          <p:spTgt spid="145"/>
                                        </p:tgtEl>
                                      </p:cBhvr>
                                    </p:animEffect>
                                    <p:set>
                                      <p:cBhvr>
                                        <p:cTn id="166" dur="1" fill="hold">
                                          <p:stCondLst>
                                            <p:cond delay="249"/>
                                          </p:stCondLst>
                                        </p:cTn>
                                        <p:tgtEl>
                                          <p:spTgt spid="145"/>
                                        </p:tgtEl>
                                        <p:attrNameLst>
                                          <p:attrName>style.visibility</p:attrName>
                                        </p:attrNameLst>
                                      </p:cBhvr>
                                      <p:to>
                                        <p:strVal val="hidden"/>
                                      </p:to>
                                    </p:set>
                                  </p:childTnLst>
                                </p:cTn>
                              </p:par>
                            </p:childTnLst>
                          </p:cTn>
                        </p:par>
                      </p:childTnLst>
                    </p:cTn>
                  </p:par>
                </p:childTnLst>
              </p:cTn>
              <p:nextCondLst>
                <p:cond evt="onClick" delay="0">
                  <p:tgtEl>
                    <p:spTgt spid="145"/>
                  </p:tgtEl>
                </p:cond>
              </p:nextCondLst>
            </p:seq>
            <p:seq concurrent="1" nextAc="seek">
              <p:cTn id="167" restart="whenNotActive" fill="hold" evtFilter="cancelBubble" nodeType="interactiveSeq">
                <p:stCondLst>
                  <p:cond evt="onClick" delay="0">
                    <p:tgtEl>
                      <p:spTgt spid="168"/>
                    </p:tgtEl>
                  </p:cond>
                </p:stCondLst>
                <p:endSync evt="end" delay="0">
                  <p:rtn val="all"/>
                </p:endSync>
                <p:childTnLst>
                  <p:par>
                    <p:cTn id="168" fill="hold">
                      <p:stCondLst>
                        <p:cond delay="0"/>
                      </p:stCondLst>
                      <p:childTnLst>
                        <p:par>
                          <p:cTn id="169" fill="hold">
                            <p:stCondLst>
                              <p:cond delay="0"/>
                            </p:stCondLst>
                            <p:childTnLst>
                              <p:par>
                                <p:cTn id="170" presetID="1" presetClass="emph" presetSubtype="2" fill="hold" nodeType="clickEffect">
                                  <p:stCondLst>
                                    <p:cond delay="0"/>
                                  </p:stCondLst>
                                  <p:childTnLst>
                                    <p:animClr clrSpc="rgb" dir="cw">
                                      <p:cBhvr>
                                        <p:cTn id="171" dur="250" fill="hold"/>
                                        <p:tgtEl>
                                          <p:spTgt spid="168"/>
                                        </p:tgtEl>
                                        <p:attrNameLst>
                                          <p:attrName>fillcolor</p:attrName>
                                        </p:attrNameLst>
                                      </p:cBhvr>
                                      <p:to>
                                        <a:srgbClr val="000000"/>
                                      </p:to>
                                    </p:animClr>
                                    <p:set>
                                      <p:cBhvr>
                                        <p:cTn id="172" dur="250" fill="hold"/>
                                        <p:tgtEl>
                                          <p:spTgt spid="168"/>
                                        </p:tgtEl>
                                        <p:attrNameLst>
                                          <p:attrName>fill.type</p:attrName>
                                        </p:attrNameLst>
                                      </p:cBhvr>
                                      <p:to>
                                        <p:strVal val="solid"/>
                                      </p:to>
                                    </p:set>
                                    <p:set>
                                      <p:cBhvr>
                                        <p:cTn id="173" dur="250" fill="hold"/>
                                        <p:tgtEl>
                                          <p:spTgt spid="168"/>
                                        </p:tgtEl>
                                        <p:attrNameLst>
                                          <p:attrName>fill.on</p:attrName>
                                        </p:attrNameLst>
                                      </p:cBhvr>
                                      <p:to>
                                        <p:strVal val="true"/>
                                      </p:to>
                                    </p:set>
                                  </p:childTnLst>
                                  <p:subTnLst>
                                    <p:audio>
                                      <p:cMediaNode>
                                        <p:cTn display="0" masterRel="sameClick">
                                          <p:stCondLst>
                                            <p:cond evt="begin" delay="0">
                                              <p:tn val="170"/>
                                            </p:cond>
                                          </p:stCondLst>
                                          <p:endCondLst>
                                            <p:cond evt="onStopAudio" delay="0">
                                              <p:tgtEl>
                                                <p:sldTgt/>
                                              </p:tgtEl>
                                            </p:cond>
                                          </p:endCondLst>
                                        </p:cTn>
                                        <p:tgtEl>
                                          <p:sndTgt r:embed="rId2" name="cashreg.wav"/>
                                        </p:tgtEl>
                                      </p:cMediaNode>
                                    </p:audio>
                                  </p:subTnLst>
                                </p:cTn>
                              </p:par>
                              <p:par>
                                <p:cTn id="174" presetID="10" presetClass="entr" presetSubtype="0" fill="hold" nodeType="withEffect">
                                  <p:stCondLst>
                                    <p:cond delay="0"/>
                                  </p:stCondLst>
                                  <p:childTnLst>
                                    <p:set>
                                      <p:cBhvr>
                                        <p:cTn id="175" dur="1" fill="hold">
                                          <p:stCondLst>
                                            <p:cond delay="0"/>
                                          </p:stCondLst>
                                        </p:cTn>
                                        <p:tgtEl>
                                          <p:spTgt spid="172"/>
                                        </p:tgtEl>
                                        <p:attrNameLst>
                                          <p:attrName>style.visibility</p:attrName>
                                        </p:attrNameLst>
                                      </p:cBhvr>
                                      <p:to>
                                        <p:strVal val="visible"/>
                                      </p:to>
                                    </p:set>
                                    <p:animEffect transition="in" filter="fade">
                                      <p:cBhvr>
                                        <p:cTn id="176" dur="250"/>
                                        <p:tgtEl>
                                          <p:spTgt spid="172"/>
                                        </p:tgtEl>
                                      </p:cBhvr>
                                    </p:animEffect>
                                  </p:childTnLst>
                                </p:cTn>
                              </p:par>
                              <p:par>
                                <p:cTn id="177" presetID="10" presetClass="entr" presetSubtype="0" fill="hold" grpId="0" nodeType="withEffect">
                                  <p:stCondLst>
                                    <p:cond delay="0"/>
                                  </p:stCondLst>
                                  <p:childTnLst>
                                    <p:set>
                                      <p:cBhvr>
                                        <p:cTn id="178" dur="1" fill="hold">
                                          <p:stCondLst>
                                            <p:cond delay="0"/>
                                          </p:stCondLst>
                                        </p:cTn>
                                        <p:tgtEl>
                                          <p:spTgt spid="172"/>
                                        </p:tgtEl>
                                        <p:attrNameLst>
                                          <p:attrName>style.visibility</p:attrName>
                                        </p:attrNameLst>
                                      </p:cBhvr>
                                      <p:to>
                                        <p:strVal val="visible"/>
                                      </p:to>
                                    </p:set>
                                    <p:animEffect transition="in" filter="fade">
                                      <p:cBhvr>
                                        <p:cTn id="179" dur="250"/>
                                        <p:tgtEl>
                                          <p:spTgt spid="172"/>
                                        </p:tgtEl>
                                      </p:cBhvr>
                                    </p:animEffect>
                                  </p:childTnLst>
                                </p:cTn>
                              </p:par>
                              <p:par>
                                <p:cTn id="180" presetID="10" presetClass="entr" presetSubtype="0" fill="hold" nodeType="withEffect">
                                  <p:stCondLst>
                                    <p:cond delay="0"/>
                                  </p:stCondLst>
                                  <p:childTnLst>
                                    <p:set>
                                      <p:cBhvr>
                                        <p:cTn id="181" dur="1" fill="hold">
                                          <p:stCondLst>
                                            <p:cond delay="0"/>
                                          </p:stCondLst>
                                        </p:cTn>
                                        <p:tgtEl>
                                          <p:spTgt spid="173"/>
                                        </p:tgtEl>
                                        <p:attrNameLst>
                                          <p:attrName>style.visibility</p:attrName>
                                        </p:attrNameLst>
                                      </p:cBhvr>
                                      <p:to>
                                        <p:strVal val="visible"/>
                                      </p:to>
                                    </p:set>
                                    <p:animEffect transition="in" filter="fade">
                                      <p:cBhvr>
                                        <p:cTn id="182" dur="250"/>
                                        <p:tgtEl>
                                          <p:spTgt spid="173"/>
                                        </p:tgtEl>
                                      </p:cBhvr>
                                    </p:animEffect>
                                  </p:childTnLst>
                                </p:cTn>
                              </p:par>
                              <p:par>
                                <p:cTn id="183" presetID="10" presetClass="entr" presetSubtype="0" fill="hold" grpId="0" nodeType="withEffect">
                                  <p:stCondLst>
                                    <p:cond delay="0"/>
                                  </p:stCondLst>
                                  <p:childTnLst>
                                    <p:set>
                                      <p:cBhvr>
                                        <p:cTn id="184" dur="1" fill="hold">
                                          <p:stCondLst>
                                            <p:cond delay="0"/>
                                          </p:stCondLst>
                                        </p:cTn>
                                        <p:tgtEl>
                                          <p:spTgt spid="173"/>
                                        </p:tgtEl>
                                        <p:attrNameLst>
                                          <p:attrName>style.visibility</p:attrName>
                                        </p:attrNameLst>
                                      </p:cBhvr>
                                      <p:to>
                                        <p:strVal val="visible"/>
                                      </p:to>
                                    </p:set>
                                    <p:animEffect transition="in" filter="fade">
                                      <p:cBhvr>
                                        <p:cTn id="185" dur="250"/>
                                        <p:tgtEl>
                                          <p:spTgt spid="173"/>
                                        </p:tgtEl>
                                      </p:cBhvr>
                                    </p:animEffect>
                                  </p:childTnLst>
                                </p:cTn>
                              </p:par>
                              <p:par>
                                <p:cTn id="186" presetID="10" presetClass="entr" presetSubtype="0" fill="hold" nodeType="withEffect">
                                  <p:stCondLst>
                                    <p:cond delay="0"/>
                                  </p:stCondLst>
                                  <p:childTnLst>
                                    <p:set>
                                      <p:cBhvr>
                                        <p:cTn id="187" dur="1" fill="hold">
                                          <p:stCondLst>
                                            <p:cond delay="0"/>
                                          </p:stCondLst>
                                        </p:cTn>
                                        <p:tgtEl>
                                          <p:spTgt spid="174"/>
                                        </p:tgtEl>
                                        <p:attrNameLst>
                                          <p:attrName>style.visibility</p:attrName>
                                        </p:attrNameLst>
                                      </p:cBhvr>
                                      <p:to>
                                        <p:strVal val="visible"/>
                                      </p:to>
                                    </p:set>
                                    <p:animEffect transition="in" filter="fade">
                                      <p:cBhvr>
                                        <p:cTn id="188" dur="250"/>
                                        <p:tgtEl>
                                          <p:spTgt spid="174"/>
                                        </p:tgtEl>
                                      </p:cBhvr>
                                    </p:animEffect>
                                  </p:childTnLst>
                                </p:cTn>
                              </p:par>
                              <p:par>
                                <p:cTn id="189" presetID="10" presetClass="entr" presetSubtype="0" fill="hold" grpId="0" nodeType="withEffect">
                                  <p:stCondLst>
                                    <p:cond delay="0"/>
                                  </p:stCondLst>
                                  <p:childTnLst>
                                    <p:set>
                                      <p:cBhvr>
                                        <p:cTn id="190" dur="1" fill="hold">
                                          <p:stCondLst>
                                            <p:cond delay="0"/>
                                          </p:stCondLst>
                                        </p:cTn>
                                        <p:tgtEl>
                                          <p:spTgt spid="174"/>
                                        </p:tgtEl>
                                        <p:attrNameLst>
                                          <p:attrName>style.visibility</p:attrName>
                                        </p:attrNameLst>
                                      </p:cBhvr>
                                      <p:to>
                                        <p:strVal val="visible"/>
                                      </p:to>
                                    </p:set>
                                    <p:animEffect transition="in" filter="fade">
                                      <p:cBhvr>
                                        <p:cTn id="191" dur="250"/>
                                        <p:tgtEl>
                                          <p:spTgt spid="174"/>
                                        </p:tgtEl>
                                      </p:cBhvr>
                                    </p:animEffect>
                                  </p:childTnLst>
                                </p:cTn>
                              </p:par>
                              <p:par>
                                <p:cTn id="192" presetID="10" presetClass="entr" presetSubtype="0" fill="hold" nodeType="withEffect">
                                  <p:stCondLst>
                                    <p:cond delay="0"/>
                                  </p:stCondLst>
                                  <p:childTnLst>
                                    <p:set>
                                      <p:cBhvr>
                                        <p:cTn id="193" dur="1" fill="hold">
                                          <p:stCondLst>
                                            <p:cond delay="0"/>
                                          </p:stCondLst>
                                        </p:cTn>
                                        <p:tgtEl>
                                          <p:spTgt spid="175"/>
                                        </p:tgtEl>
                                        <p:attrNameLst>
                                          <p:attrName>style.visibility</p:attrName>
                                        </p:attrNameLst>
                                      </p:cBhvr>
                                      <p:to>
                                        <p:strVal val="visible"/>
                                      </p:to>
                                    </p:set>
                                    <p:animEffect transition="in" filter="fade">
                                      <p:cBhvr>
                                        <p:cTn id="194" dur="250"/>
                                        <p:tgtEl>
                                          <p:spTgt spid="175"/>
                                        </p:tgtEl>
                                      </p:cBhvr>
                                    </p:animEffect>
                                  </p:childTnLst>
                                </p:cTn>
                              </p:par>
                              <p:par>
                                <p:cTn id="195" presetID="10" presetClass="entr" presetSubtype="0" fill="hold" grpId="0" nodeType="withEffect">
                                  <p:stCondLst>
                                    <p:cond delay="0"/>
                                  </p:stCondLst>
                                  <p:childTnLst>
                                    <p:set>
                                      <p:cBhvr>
                                        <p:cTn id="196" dur="1" fill="hold">
                                          <p:stCondLst>
                                            <p:cond delay="0"/>
                                          </p:stCondLst>
                                        </p:cTn>
                                        <p:tgtEl>
                                          <p:spTgt spid="175"/>
                                        </p:tgtEl>
                                        <p:attrNameLst>
                                          <p:attrName>style.visibility</p:attrName>
                                        </p:attrNameLst>
                                      </p:cBhvr>
                                      <p:to>
                                        <p:strVal val="visible"/>
                                      </p:to>
                                    </p:set>
                                    <p:animEffect transition="in" filter="fade">
                                      <p:cBhvr>
                                        <p:cTn id="197" dur="250"/>
                                        <p:tgtEl>
                                          <p:spTgt spid="175"/>
                                        </p:tgtEl>
                                      </p:cBhvr>
                                    </p:animEffect>
                                  </p:childTnLst>
                                </p:cTn>
                              </p:par>
                              <p:par>
                                <p:cTn id="198" presetID="10" presetClass="entr" presetSubtype="0" fill="hold" nodeType="withEffect">
                                  <p:stCondLst>
                                    <p:cond delay="0"/>
                                  </p:stCondLst>
                                  <p:childTnLst>
                                    <p:set>
                                      <p:cBhvr>
                                        <p:cTn id="199" dur="1" fill="hold">
                                          <p:stCondLst>
                                            <p:cond delay="0"/>
                                          </p:stCondLst>
                                        </p:cTn>
                                        <p:tgtEl>
                                          <p:spTgt spid="176"/>
                                        </p:tgtEl>
                                        <p:attrNameLst>
                                          <p:attrName>style.visibility</p:attrName>
                                        </p:attrNameLst>
                                      </p:cBhvr>
                                      <p:to>
                                        <p:strVal val="visible"/>
                                      </p:to>
                                    </p:set>
                                    <p:animEffect transition="in" filter="fade">
                                      <p:cBhvr>
                                        <p:cTn id="200" dur="250"/>
                                        <p:tgtEl>
                                          <p:spTgt spid="176"/>
                                        </p:tgtEl>
                                      </p:cBhvr>
                                    </p:animEffect>
                                  </p:childTnLst>
                                </p:cTn>
                              </p:par>
                              <p:par>
                                <p:cTn id="201" presetID="10" presetClass="entr" presetSubtype="0" fill="hold" grpId="0" nodeType="withEffect">
                                  <p:stCondLst>
                                    <p:cond delay="0"/>
                                  </p:stCondLst>
                                  <p:childTnLst>
                                    <p:set>
                                      <p:cBhvr>
                                        <p:cTn id="202" dur="1" fill="hold">
                                          <p:stCondLst>
                                            <p:cond delay="0"/>
                                          </p:stCondLst>
                                        </p:cTn>
                                        <p:tgtEl>
                                          <p:spTgt spid="176"/>
                                        </p:tgtEl>
                                        <p:attrNameLst>
                                          <p:attrName>style.visibility</p:attrName>
                                        </p:attrNameLst>
                                      </p:cBhvr>
                                      <p:to>
                                        <p:strVal val="visible"/>
                                      </p:to>
                                    </p:set>
                                    <p:animEffect transition="in" filter="fade">
                                      <p:cBhvr>
                                        <p:cTn id="203" dur="250"/>
                                        <p:tgtEl>
                                          <p:spTgt spid="176"/>
                                        </p:tgtEl>
                                      </p:cBhvr>
                                    </p:animEffect>
                                  </p:childTnLst>
                                </p:cTn>
                              </p:par>
                              <p:par>
                                <p:cTn id="204" presetID="10" presetClass="entr" presetSubtype="0" fill="hold" nodeType="withEffect">
                                  <p:stCondLst>
                                    <p:cond delay="0"/>
                                  </p:stCondLst>
                                  <p:childTnLst>
                                    <p:set>
                                      <p:cBhvr>
                                        <p:cTn id="205" dur="1" fill="hold">
                                          <p:stCondLst>
                                            <p:cond delay="0"/>
                                          </p:stCondLst>
                                        </p:cTn>
                                        <p:tgtEl>
                                          <p:spTgt spid="177"/>
                                        </p:tgtEl>
                                        <p:attrNameLst>
                                          <p:attrName>style.visibility</p:attrName>
                                        </p:attrNameLst>
                                      </p:cBhvr>
                                      <p:to>
                                        <p:strVal val="visible"/>
                                      </p:to>
                                    </p:set>
                                    <p:animEffect transition="in" filter="fade">
                                      <p:cBhvr>
                                        <p:cTn id="206" dur="250"/>
                                        <p:tgtEl>
                                          <p:spTgt spid="177"/>
                                        </p:tgtEl>
                                      </p:cBhvr>
                                    </p:animEffect>
                                  </p:childTnLst>
                                </p:cTn>
                              </p:par>
                              <p:par>
                                <p:cTn id="207" presetID="10" presetClass="entr" presetSubtype="0" fill="hold" grpId="0" nodeType="withEffect">
                                  <p:stCondLst>
                                    <p:cond delay="0"/>
                                  </p:stCondLst>
                                  <p:childTnLst>
                                    <p:set>
                                      <p:cBhvr>
                                        <p:cTn id="208" dur="1" fill="hold">
                                          <p:stCondLst>
                                            <p:cond delay="0"/>
                                          </p:stCondLst>
                                        </p:cTn>
                                        <p:tgtEl>
                                          <p:spTgt spid="177"/>
                                        </p:tgtEl>
                                        <p:attrNameLst>
                                          <p:attrName>style.visibility</p:attrName>
                                        </p:attrNameLst>
                                      </p:cBhvr>
                                      <p:to>
                                        <p:strVal val="visible"/>
                                      </p:to>
                                    </p:set>
                                    <p:animEffect transition="in" filter="fade">
                                      <p:cBhvr>
                                        <p:cTn id="209" dur="250"/>
                                        <p:tgtEl>
                                          <p:spTgt spid="177"/>
                                        </p:tgtEl>
                                      </p:cBhvr>
                                    </p:animEffect>
                                  </p:childTnLst>
                                </p:cTn>
                              </p:par>
                              <p:par>
                                <p:cTn id="210" presetID="10" presetClass="entr" presetSubtype="0" fill="hold" nodeType="withEffect">
                                  <p:stCondLst>
                                    <p:cond delay="0"/>
                                  </p:stCondLst>
                                  <p:childTnLst>
                                    <p:set>
                                      <p:cBhvr>
                                        <p:cTn id="211" dur="1" fill="hold">
                                          <p:stCondLst>
                                            <p:cond delay="0"/>
                                          </p:stCondLst>
                                        </p:cTn>
                                        <p:tgtEl>
                                          <p:spTgt spid="178"/>
                                        </p:tgtEl>
                                        <p:attrNameLst>
                                          <p:attrName>style.visibility</p:attrName>
                                        </p:attrNameLst>
                                      </p:cBhvr>
                                      <p:to>
                                        <p:strVal val="visible"/>
                                      </p:to>
                                    </p:set>
                                    <p:animEffect transition="in" filter="fade">
                                      <p:cBhvr>
                                        <p:cTn id="212" dur="250"/>
                                        <p:tgtEl>
                                          <p:spTgt spid="178"/>
                                        </p:tgtEl>
                                      </p:cBhvr>
                                    </p:animEffect>
                                  </p:childTnLst>
                                </p:cTn>
                              </p:par>
                              <p:par>
                                <p:cTn id="213" presetID="10" presetClass="entr" presetSubtype="0" fill="hold" grpId="0" nodeType="withEffect">
                                  <p:stCondLst>
                                    <p:cond delay="0"/>
                                  </p:stCondLst>
                                  <p:childTnLst>
                                    <p:set>
                                      <p:cBhvr>
                                        <p:cTn id="214" dur="1" fill="hold">
                                          <p:stCondLst>
                                            <p:cond delay="0"/>
                                          </p:stCondLst>
                                        </p:cTn>
                                        <p:tgtEl>
                                          <p:spTgt spid="178"/>
                                        </p:tgtEl>
                                        <p:attrNameLst>
                                          <p:attrName>style.visibility</p:attrName>
                                        </p:attrNameLst>
                                      </p:cBhvr>
                                      <p:to>
                                        <p:strVal val="visible"/>
                                      </p:to>
                                    </p:set>
                                    <p:animEffect transition="in" filter="fade">
                                      <p:cBhvr>
                                        <p:cTn id="215" dur="250"/>
                                        <p:tgtEl>
                                          <p:spTgt spid="178"/>
                                        </p:tgtEl>
                                      </p:cBhvr>
                                    </p:animEffect>
                                  </p:childTnLst>
                                </p:cTn>
                              </p:par>
                              <p:par>
                                <p:cTn id="216" presetID="10" presetClass="entr" presetSubtype="0" fill="hold" nodeType="withEffect">
                                  <p:stCondLst>
                                    <p:cond delay="0"/>
                                  </p:stCondLst>
                                  <p:childTnLst>
                                    <p:set>
                                      <p:cBhvr>
                                        <p:cTn id="217" dur="1" fill="hold">
                                          <p:stCondLst>
                                            <p:cond delay="0"/>
                                          </p:stCondLst>
                                        </p:cTn>
                                        <p:tgtEl>
                                          <p:spTgt spid="179"/>
                                        </p:tgtEl>
                                        <p:attrNameLst>
                                          <p:attrName>style.visibility</p:attrName>
                                        </p:attrNameLst>
                                      </p:cBhvr>
                                      <p:to>
                                        <p:strVal val="visible"/>
                                      </p:to>
                                    </p:set>
                                    <p:animEffect transition="in" filter="fade">
                                      <p:cBhvr>
                                        <p:cTn id="218" dur="250"/>
                                        <p:tgtEl>
                                          <p:spTgt spid="179"/>
                                        </p:tgtEl>
                                      </p:cBhvr>
                                    </p:animEffect>
                                  </p:childTnLst>
                                </p:cTn>
                              </p:par>
                              <p:par>
                                <p:cTn id="219" presetID="10" presetClass="entr" presetSubtype="0" fill="hold" grpId="0" nodeType="withEffect">
                                  <p:stCondLst>
                                    <p:cond delay="0"/>
                                  </p:stCondLst>
                                  <p:childTnLst>
                                    <p:set>
                                      <p:cBhvr>
                                        <p:cTn id="220" dur="1" fill="hold">
                                          <p:stCondLst>
                                            <p:cond delay="0"/>
                                          </p:stCondLst>
                                        </p:cTn>
                                        <p:tgtEl>
                                          <p:spTgt spid="179"/>
                                        </p:tgtEl>
                                        <p:attrNameLst>
                                          <p:attrName>style.visibility</p:attrName>
                                        </p:attrNameLst>
                                      </p:cBhvr>
                                      <p:to>
                                        <p:strVal val="visible"/>
                                      </p:to>
                                    </p:set>
                                    <p:animEffect transition="in" filter="fade">
                                      <p:cBhvr>
                                        <p:cTn id="221" dur="250"/>
                                        <p:tgtEl>
                                          <p:spTgt spid="179"/>
                                        </p:tgtEl>
                                      </p:cBhvr>
                                    </p:animEffect>
                                  </p:childTnLst>
                                </p:cTn>
                              </p:par>
                              <p:par>
                                <p:cTn id="222" presetID="10" presetClass="entr" presetSubtype="0" fill="hold" nodeType="withEffect">
                                  <p:stCondLst>
                                    <p:cond delay="0"/>
                                  </p:stCondLst>
                                  <p:childTnLst>
                                    <p:set>
                                      <p:cBhvr>
                                        <p:cTn id="223" dur="1" fill="hold">
                                          <p:stCondLst>
                                            <p:cond delay="0"/>
                                          </p:stCondLst>
                                        </p:cTn>
                                        <p:tgtEl>
                                          <p:spTgt spid="180"/>
                                        </p:tgtEl>
                                        <p:attrNameLst>
                                          <p:attrName>style.visibility</p:attrName>
                                        </p:attrNameLst>
                                      </p:cBhvr>
                                      <p:to>
                                        <p:strVal val="visible"/>
                                      </p:to>
                                    </p:set>
                                    <p:animEffect transition="in" filter="fade">
                                      <p:cBhvr>
                                        <p:cTn id="224" dur="250"/>
                                        <p:tgtEl>
                                          <p:spTgt spid="180"/>
                                        </p:tgtEl>
                                      </p:cBhvr>
                                    </p:animEffect>
                                  </p:childTnLst>
                                </p:cTn>
                              </p:par>
                              <p:par>
                                <p:cTn id="225" presetID="10" presetClass="entr" presetSubtype="0" fill="hold" grpId="0" nodeType="withEffect">
                                  <p:stCondLst>
                                    <p:cond delay="0"/>
                                  </p:stCondLst>
                                  <p:childTnLst>
                                    <p:set>
                                      <p:cBhvr>
                                        <p:cTn id="226" dur="1" fill="hold">
                                          <p:stCondLst>
                                            <p:cond delay="0"/>
                                          </p:stCondLst>
                                        </p:cTn>
                                        <p:tgtEl>
                                          <p:spTgt spid="180"/>
                                        </p:tgtEl>
                                        <p:attrNameLst>
                                          <p:attrName>style.visibility</p:attrName>
                                        </p:attrNameLst>
                                      </p:cBhvr>
                                      <p:to>
                                        <p:strVal val="visible"/>
                                      </p:to>
                                    </p:set>
                                    <p:animEffect transition="in" filter="fade">
                                      <p:cBhvr>
                                        <p:cTn id="227" dur="250"/>
                                        <p:tgtEl>
                                          <p:spTgt spid="180"/>
                                        </p:tgtEl>
                                      </p:cBhvr>
                                    </p:animEffect>
                                  </p:childTnLst>
                                </p:cTn>
                              </p:par>
                              <p:par>
                                <p:cTn id="228" presetID="10" presetClass="entr" presetSubtype="0" fill="hold" nodeType="withEffect">
                                  <p:stCondLst>
                                    <p:cond delay="0"/>
                                  </p:stCondLst>
                                  <p:childTnLst>
                                    <p:set>
                                      <p:cBhvr>
                                        <p:cTn id="229" dur="1" fill="hold">
                                          <p:stCondLst>
                                            <p:cond delay="0"/>
                                          </p:stCondLst>
                                        </p:cTn>
                                        <p:tgtEl>
                                          <p:spTgt spid="181"/>
                                        </p:tgtEl>
                                        <p:attrNameLst>
                                          <p:attrName>style.visibility</p:attrName>
                                        </p:attrNameLst>
                                      </p:cBhvr>
                                      <p:to>
                                        <p:strVal val="visible"/>
                                      </p:to>
                                    </p:set>
                                    <p:animEffect transition="in" filter="fade">
                                      <p:cBhvr>
                                        <p:cTn id="230" dur="250"/>
                                        <p:tgtEl>
                                          <p:spTgt spid="181"/>
                                        </p:tgtEl>
                                      </p:cBhvr>
                                    </p:animEffect>
                                  </p:childTnLst>
                                </p:cTn>
                              </p:par>
                              <p:par>
                                <p:cTn id="231" presetID="10" presetClass="entr" presetSubtype="0" fill="hold" grpId="0" nodeType="withEffect">
                                  <p:stCondLst>
                                    <p:cond delay="0"/>
                                  </p:stCondLst>
                                  <p:childTnLst>
                                    <p:set>
                                      <p:cBhvr>
                                        <p:cTn id="232" dur="1" fill="hold">
                                          <p:stCondLst>
                                            <p:cond delay="0"/>
                                          </p:stCondLst>
                                        </p:cTn>
                                        <p:tgtEl>
                                          <p:spTgt spid="181"/>
                                        </p:tgtEl>
                                        <p:attrNameLst>
                                          <p:attrName>style.visibility</p:attrName>
                                        </p:attrNameLst>
                                      </p:cBhvr>
                                      <p:to>
                                        <p:strVal val="visible"/>
                                      </p:to>
                                    </p:set>
                                    <p:animEffect transition="in" filter="fade">
                                      <p:cBhvr>
                                        <p:cTn id="233" dur="250"/>
                                        <p:tgtEl>
                                          <p:spTgt spid="181"/>
                                        </p:tgtEl>
                                      </p:cBhvr>
                                    </p:animEffect>
                                  </p:childTnLst>
                                </p:cTn>
                              </p:par>
                            </p:childTnLst>
                          </p:cTn>
                        </p:par>
                      </p:childTnLst>
                    </p:cTn>
                  </p:par>
                </p:childTnLst>
              </p:cTn>
              <p:nextCondLst>
                <p:cond evt="onClick" delay="0">
                  <p:tgtEl>
                    <p:spTgt spid="168"/>
                  </p:tgtEl>
                </p:cond>
              </p:nextCondLst>
            </p:seq>
            <p:seq concurrent="1" nextAc="seek">
              <p:cTn id="234" restart="whenNotActive" fill="hold" evtFilter="cancelBubble" nodeType="interactiveSeq">
                <p:stCondLst>
                  <p:cond evt="onClick" delay="0">
                    <p:tgtEl>
                      <p:spTgt spid="191"/>
                    </p:tgtEl>
                  </p:cond>
                </p:stCondLst>
                <p:endSync evt="end" delay="0">
                  <p:rtn val="all"/>
                </p:endSync>
                <p:childTnLst>
                  <p:par>
                    <p:cTn id="235" fill="hold">
                      <p:stCondLst>
                        <p:cond delay="0"/>
                      </p:stCondLst>
                      <p:childTnLst>
                        <p:par>
                          <p:cTn id="236" fill="hold">
                            <p:stCondLst>
                              <p:cond delay="0"/>
                            </p:stCondLst>
                            <p:childTnLst>
                              <p:par>
                                <p:cTn id="237" presetID="10" presetClass="entr" presetSubtype="0" fill="hold" grpId="0" nodeType="clickEffect">
                                  <p:stCondLst>
                                    <p:cond delay="0"/>
                                  </p:stCondLst>
                                  <p:childTnLst>
                                    <p:set>
                                      <p:cBhvr>
                                        <p:cTn id="238" dur="1" fill="hold">
                                          <p:stCondLst>
                                            <p:cond delay="0"/>
                                          </p:stCondLst>
                                        </p:cTn>
                                        <p:tgtEl>
                                          <p:spTgt spid="214"/>
                                        </p:tgtEl>
                                        <p:attrNameLst>
                                          <p:attrName>style.visibility</p:attrName>
                                        </p:attrNameLst>
                                      </p:cBhvr>
                                      <p:to>
                                        <p:strVal val="visible"/>
                                      </p:to>
                                    </p:set>
                                    <p:animEffect transition="in" filter="fade">
                                      <p:cBhvr>
                                        <p:cTn id="239" dur="250"/>
                                        <p:tgtEl>
                                          <p:spTgt spid="214"/>
                                        </p:tgtEl>
                                      </p:cBhvr>
                                    </p:animEffect>
                                  </p:childTnLst>
                                </p:cTn>
                              </p:par>
                              <p:par>
                                <p:cTn id="240" presetID="10" presetClass="exit" presetSubtype="0" fill="hold" grpId="0" nodeType="withEffect">
                                  <p:stCondLst>
                                    <p:cond delay="0"/>
                                  </p:stCondLst>
                                  <p:childTnLst>
                                    <p:animEffect transition="out" filter="fade">
                                      <p:cBhvr>
                                        <p:cTn id="241" dur="250"/>
                                        <p:tgtEl>
                                          <p:spTgt spid="191"/>
                                        </p:tgtEl>
                                      </p:cBhvr>
                                    </p:animEffect>
                                    <p:set>
                                      <p:cBhvr>
                                        <p:cTn id="242" dur="1" fill="hold">
                                          <p:stCondLst>
                                            <p:cond delay="249"/>
                                          </p:stCondLst>
                                        </p:cTn>
                                        <p:tgtEl>
                                          <p:spTgt spid="191"/>
                                        </p:tgtEl>
                                        <p:attrNameLst>
                                          <p:attrName>style.visibility</p:attrName>
                                        </p:attrNameLst>
                                      </p:cBhvr>
                                      <p:to>
                                        <p:strVal val="hidden"/>
                                      </p:to>
                                    </p:set>
                                  </p:childTnLst>
                                </p:cTn>
                              </p:par>
                            </p:childTnLst>
                          </p:cTn>
                        </p:par>
                      </p:childTnLst>
                    </p:cTn>
                  </p:par>
                </p:childTnLst>
              </p:cTn>
              <p:nextCondLst>
                <p:cond evt="onClick" delay="0">
                  <p:tgtEl>
                    <p:spTgt spid="191"/>
                  </p:tgtEl>
                </p:cond>
              </p:nextCondLst>
            </p:seq>
            <p:seq concurrent="1" nextAc="seek">
              <p:cTn id="243" restart="whenNotActive" fill="hold" evtFilter="cancelBubble" nodeType="interactiveSeq">
                <p:stCondLst>
                  <p:cond evt="onClick" delay="0">
                    <p:tgtEl>
                      <p:spTgt spid="214"/>
                    </p:tgtEl>
                  </p:cond>
                </p:stCondLst>
                <p:endSync evt="end" delay="0">
                  <p:rtn val="all"/>
                </p:endSync>
                <p:childTnLst>
                  <p:par>
                    <p:cTn id="244" fill="hold">
                      <p:stCondLst>
                        <p:cond delay="0"/>
                      </p:stCondLst>
                      <p:childTnLst>
                        <p:par>
                          <p:cTn id="245" fill="hold">
                            <p:stCondLst>
                              <p:cond delay="0"/>
                            </p:stCondLst>
                            <p:childTnLst>
                              <p:par>
                                <p:cTn id="246" presetID="1" presetClass="emph" presetSubtype="2" fill="hold" nodeType="clickEffect">
                                  <p:stCondLst>
                                    <p:cond delay="0"/>
                                  </p:stCondLst>
                                  <p:childTnLst>
                                    <p:animClr clrSpc="rgb" dir="cw">
                                      <p:cBhvr>
                                        <p:cTn id="247" dur="250" fill="hold"/>
                                        <p:tgtEl>
                                          <p:spTgt spid="214"/>
                                        </p:tgtEl>
                                        <p:attrNameLst>
                                          <p:attrName>fillcolor</p:attrName>
                                        </p:attrNameLst>
                                      </p:cBhvr>
                                      <p:to>
                                        <a:srgbClr val="000000"/>
                                      </p:to>
                                    </p:animClr>
                                    <p:set>
                                      <p:cBhvr>
                                        <p:cTn id="248" dur="250" fill="hold"/>
                                        <p:tgtEl>
                                          <p:spTgt spid="214"/>
                                        </p:tgtEl>
                                        <p:attrNameLst>
                                          <p:attrName>fill.type</p:attrName>
                                        </p:attrNameLst>
                                      </p:cBhvr>
                                      <p:to>
                                        <p:strVal val="solid"/>
                                      </p:to>
                                    </p:set>
                                    <p:set>
                                      <p:cBhvr>
                                        <p:cTn id="249" dur="250" fill="hold"/>
                                        <p:tgtEl>
                                          <p:spTgt spid="214"/>
                                        </p:tgtEl>
                                        <p:attrNameLst>
                                          <p:attrName>fill.on</p:attrName>
                                        </p:attrNameLst>
                                      </p:cBhvr>
                                      <p:to>
                                        <p:strVal val="true"/>
                                      </p:to>
                                    </p:set>
                                  </p:childTnLst>
                                  <p:subTnLst>
                                    <p:audio>
                                      <p:cMediaNode>
                                        <p:cTn display="0" masterRel="sameClick">
                                          <p:stCondLst>
                                            <p:cond evt="begin" delay="0">
                                              <p:tn val="246"/>
                                            </p:cond>
                                          </p:stCondLst>
                                          <p:endCondLst>
                                            <p:cond evt="onStopAudio" delay="0">
                                              <p:tgtEl>
                                                <p:sldTgt/>
                                              </p:tgtEl>
                                            </p:cond>
                                          </p:endCondLst>
                                        </p:cTn>
                                        <p:tgtEl>
                                          <p:sndTgt r:embed="rId2" name="cashreg.wav"/>
                                        </p:tgtEl>
                                      </p:cMediaNode>
                                    </p:audio>
                                  </p:subTnLst>
                                </p:cTn>
                              </p:par>
                              <p:par>
                                <p:cTn id="250" presetID="10" presetClass="entr" presetSubtype="0" fill="hold" nodeType="withEffect">
                                  <p:stCondLst>
                                    <p:cond delay="0"/>
                                  </p:stCondLst>
                                  <p:childTnLst>
                                    <p:set>
                                      <p:cBhvr>
                                        <p:cTn id="251" dur="1" fill="hold">
                                          <p:stCondLst>
                                            <p:cond delay="0"/>
                                          </p:stCondLst>
                                        </p:cTn>
                                        <p:tgtEl>
                                          <p:spTgt spid="221"/>
                                        </p:tgtEl>
                                        <p:attrNameLst>
                                          <p:attrName>style.visibility</p:attrName>
                                        </p:attrNameLst>
                                      </p:cBhvr>
                                      <p:to>
                                        <p:strVal val="visible"/>
                                      </p:to>
                                    </p:set>
                                    <p:animEffect transition="in" filter="fade">
                                      <p:cBhvr>
                                        <p:cTn id="252" dur="250"/>
                                        <p:tgtEl>
                                          <p:spTgt spid="221"/>
                                        </p:tgtEl>
                                      </p:cBhvr>
                                    </p:animEffect>
                                  </p:childTnLst>
                                </p:cTn>
                              </p:par>
                              <p:par>
                                <p:cTn id="253" presetID="10" presetClass="entr" presetSubtype="0" fill="hold" grpId="0" nodeType="withEffect">
                                  <p:stCondLst>
                                    <p:cond delay="0"/>
                                  </p:stCondLst>
                                  <p:childTnLst>
                                    <p:set>
                                      <p:cBhvr>
                                        <p:cTn id="254" dur="1" fill="hold">
                                          <p:stCondLst>
                                            <p:cond delay="0"/>
                                          </p:stCondLst>
                                        </p:cTn>
                                        <p:tgtEl>
                                          <p:spTgt spid="221"/>
                                        </p:tgtEl>
                                        <p:attrNameLst>
                                          <p:attrName>style.visibility</p:attrName>
                                        </p:attrNameLst>
                                      </p:cBhvr>
                                      <p:to>
                                        <p:strVal val="visible"/>
                                      </p:to>
                                    </p:set>
                                    <p:animEffect transition="in" filter="fade">
                                      <p:cBhvr>
                                        <p:cTn id="255" dur="250"/>
                                        <p:tgtEl>
                                          <p:spTgt spid="221"/>
                                        </p:tgtEl>
                                      </p:cBhvr>
                                    </p:animEffect>
                                  </p:childTnLst>
                                </p:cTn>
                              </p:par>
                              <p:par>
                                <p:cTn id="256" presetID="10" presetClass="entr" presetSubtype="0" fill="hold" nodeType="withEffect">
                                  <p:stCondLst>
                                    <p:cond delay="0"/>
                                  </p:stCondLst>
                                  <p:childTnLst>
                                    <p:set>
                                      <p:cBhvr>
                                        <p:cTn id="257" dur="1" fill="hold">
                                          <p:stCondLst>
                                            <p:cond delay="0"/>
                                          </p:stCondLst>
                                        </p:cTn>
                                        <p:tgtEl>
                                          <p:spTgt spid="222"/>
                                        </p:tgtEl>
                                        <p:attrNameLst>
                                          <p:attrName>style.visibility</p:attrName>
                                        </p:attrNameLst>
                                      </p:cBhvr>
                                      <p:to>
                                        <p:strVal val="visible"/>
                                      </p:to>
                                    </p:set>
                                    <p:animEffect transition="in" filter="fade">
                                      <p:cBhvr>
                                        <p:cTn id="258" dur="250"/>
                                        <p:tgtEl>
                                          <p:spTgt spid="222"/>
                                        </p:tgtEl>
                                      </p:cBhvr>
                                    </p:animEffect>
                                  </p:childTnLst>
                                </p:cTn>
                              </p:par>
                              <p:par>
                                <p:cTn id="259" presetID="10" presetClass="entr" presetSubtype="0" fill="hold" grpId="0" nodeType="withEffect">
                                  <p:stCondLst>
                                    <p:cond delay="0"/>
                                  </p:stCondLst>
                                  <p:childTnLst>
                                    <p:set>
                                      <p:cBhvr>
                                        <p:cTn id="260" dur="1" fill="hold">
                                          <p:stCondLst>
                                            <p:cond delay="0"/>
                                          </p:stCondLst>
                                        </p:cTn>
                                        <p:tgtEl>
                                          <p:spTgt spid="222"/>
                                        </p:tgtEl>
                                        <p:attrNameLst>
                                          <p:attrName>style.visibility</p:attrName>
                                        </p:attrNameLst>
                                      </p:cBhvr>
                                      <p:to>
                                        <p:strVal val="visible"/>
                                      </p:to>
                                    </p:set>
                                    <p:animEffect transition="in" filter="fade">
                                      <p:cBhvr>
                                        <p:cTn id="261" dur="250"/>
                                        <p:tgtEl>
                                          <p:spTgt spid="222"/>
                                        </p:tgtEl>
                                      </p:cBhvr>
                                    </p:animEffect>
                                  </p:childTnLst>
                                </p:cTn>
                              </p:par>
                              <p:par>
                                <p:cTn id="262" presetID="10" presetClass="entr" presetSubtype="0" fill="hold" nodeType="withEffect">
                                  <p:stCondLst>
                                    <p:cond delay="0"/>
                                  </p:stCondLst>
                                  <p:childTnLst>
                                    <p:set>
                                      <p:cBhvr>
                                        <p:cTn id="263" dur="1" fill="hold">
                                          <p:stCondLst>
                                            <p:cond delay="0"/>
                                          </p:stCondLst>
                                        </p:cTn>
                                        <p:tgtEl>
                                          <p:spTgt spid="223"/>
                                        </p:tgtEl>
                                        <p:attrNameLst>
                                          <p:attrName>style.visibility</p:attrName>
                                        </p:attrNameLst>
                                      </p:cBhvr>
                                      <p:to>
                                        <p:strVal val="visible"/>
                                      </p:to>
                                    </p:set>
                                    <p:animEffect transition="in" filter="fade">
                                      <p:cBhvr>
                                        <p:cTn id="264" dur="250"/>
                                        <p:tgtEl>
                                          <p:spTgt spid="223"/>
                                        </p:tgtEl>
                                      </p:cBhvr>
                                    </p:animEffect>
                                  </p:childTnLst>
                                </p:cTn>
                              </p:par>
                              <p:par>
                                <p:cTn id="265" presetID="10" presetClass="entr" presetSubtype="0" fill="hold" grpId="0" nodeType="withEffect">
                                  <p:stCondLst>
                                    <p:cond delay="0"/>
                                  </p:stCondLst>
                                  <p:childTnLst>
                                    <p:set>
                                      <p:cBhvr>
                                        <p:cTn id="266" dur="1" fill="hold">
                                          <p:stCondLst>
                                            <p:cond delay="0"/>
                                          </p:stCondLst>
                                        </p:cTn>
                                        <p:tgtEl>
                                          <p:spTgt spid="223"/>
                                        </p:tgtEl>
                                        <p:attrNameLst>
                                          <p:attrName>style.visibility</p:attrName>
                                        </p:attrNameLst>
                                      </p:cBhvr>
                                      <p:to>
                                        <p:strVal val="visible"/>
                                      </p:to>
                                    </p:set>
                                    <p:animEffect transition="in" filter="fade">
                                      <p:cBhvr>
                                        <p:cTn id="267" dur="250"/>
                                        <p:tgtEl>
                                          <p:spTgt spid="223"/>
                                        </p:tgtEl>
                                      </p:cBhvr>
                                    </p:animEffect>
                                  </p:childTnLst>
                                </p:cTn>
                              </p:par>
                              <p:par>
                                <p:cTn id="268" presetID="10" presetClass="entr" presetSubtype="0" fill="hold" nodeType="withEffect">
                                  <p:stCondLst>
                                    <p:cond delay="0"/>
                                  </p:stCondLst>
                                  <p:childTnLst>
                                    <p:set>
                                      <p:cBhvr>
                                        <p:cTn id="269" dur="1" fill="hold">
                                          <p:stCondLst>
                                            <p:cond delay="0"/>
                                          </p:stCondLst>
                                        </p:cTn>
                                        <p:tgtEl>
                                          <p:spTgt spid="224"/>
                                        </p:tgtEl>
                                        <p:attrNameLst>
                                          <p:attrName>style.visibility</p:attrName>
                                        </p:attrNameLst>
                                      </p:cBhvr>
                                      <p:to>
                                        <p:strVal val="visible"/>
                                      </p:to>
                                    </p:set>
                                    <p:animEffect transition="in" filter="fade">
                                      <p:cBhvr>
                                        <p:cTn id="270" dur="250"/>
                                        <p:tgtEl>
                                          <p:spTgt spid="224"/>
                                        </p:tgtEl>
                                      </p:cBhvr>
                                    </p:animEffect>
                                  </p:childTnLst>
                                </p:cTn>
                              </p:par>
                              <p:par>
                                <p:cTn id="271" presetID="10" presetClass="entr" presetSubtype="0" fill="hold" grpId="0" nodeType="withEffect">
                                  <p:stCondLst>
                                    <p:cond delay="0"/>
                                  </p:stCondLst>
                                  <p:childTnLst>
                                    <p:set>
                                      <p:cBhvr>
                                        <p:cTn id="272" dur="1" fill="hold">
                                          <p:stCondLst>
                                            <p:cond delay="0"/>
                                          </p:stCondLst>
                                        </p:cTn>
                                        <p:tgtEl>
                                          <p:spTgt spid="224"/>
                                        </p:tgtEl>
                                        <p:attrNameLst>
                                          <p:attrName>style.visibility</p:attrName>
                                        </p:attrNameLst>
                                      </p:cBhvr>
                                      <p:to>
                                        <p:strVal val="visible"/>
                                      </p:to>
                                    </p:set>
                                    <p:animEffect transition="in" filter="fade">
                                      <p:cBhvr>
                                        <p:cTn id="273" dur="250"/>
                                        <p:tgtEl>
                                          <p:spTgt spid="224"/>
                                        </p:tgtEl>
                                      </p:cBhvr>
                                    </p:animEffect>
                                  </p:childTnLst>
                                </p:cTn>
                              </p:par>
                              <p:par>
                                <p:cTn id="274" presetID="10" presetClass="entr" presetSubtype="0" fill="hold" nodeType="withEffect">
                                  <p:stCondLst>
                                    <p:cond delay="0"/>
                                  </p:stCondLst>
                                  <p:childTnLst>
                                    <p:set>
                                      <p:cBhvr>
                                        <p:cTn id="275" dur="1" fill="hold">
                                          <p:stCondLst>
                                            <p:cond delay="0"/>
                                          </p:stCondLst>
                                        </p:cTn>
                                        <p:tgtEl>
                                          <p:spTgt spid="225"/>
                                        </p:tgtEl>
                                        <p:attrNameLst>
                                          <p:attrName>style.visibility</p:attrName>
                                        </p:attrNameLst>
                                      </p:cBhvr>
                                      <p:to>
                                        <p:strVal val="visible"/>
                                      </p:to>
                                    </p:set>
                                    <p:animEffect transition="in" filter="fade">
                                      <p:cBhvr>
                                        <p:cTn id="276" dur="250"/>
                                        <p:tgtEl>
                                          <p:spTgt spid="225"/>
                                        </p:tgtEl>
                                      </p:cBhvr>
                                    </p:animEffect>
                                  </p:childTnLst>
                                </p:cTn>
                              </p:par>
                              <p:par>
                                <p:cTn id="277" presetID="10" presetClass="entr" presetSubtype="0" fill="hold" grpId="0" nodeType="withEffect">
                                  <p:stCondLst>
                                    <p:cond delay="0"/>
                                  </p:stCondLst>
                                  <p:childTnLst>
                                    <p:set>
                                      <p:cBhvr>
                                        <p:cTn id="278" dur="1" fill="hold">
                                          <p:stCondLst>
                                            <p:cond delay="0"/>
                                          </p:stCondLst>
                                        </p:cTn>
                                        <p:tgtEl>
                                          <p:spTgt spid="225"/>
                                        </p:tgtEl>
                                        <p:attrNameLst>
                                          <p:attrName>style.visibility</p:attrName>
                                        </p:attrNameLst>
                                      </p:cBhvr>
                                      <p:to>
                                        <p:strVal val="visible"/>
                                      </p:to>
                                    </p:set>
                                    <p:animEffect transition="in" filter="fade">
                                      <p:cBhvr>
                                        <p:cTn id="279" dur="250"/>
                                        <p:tgtEl>
                                          <p:spTgt spid="225"/>
                                        </p:tgtEl>
                                      </p:cBhvr>
                                    </p:animEffect>
                                  </p:childTnLst>
                                </p:cTn>
                              </p:par>
                              <p:par>
                                <p:cTn id="280" presetID="10" presetClass="entr" presetSubtype="0" fill="hold" nodeType="withEffect">
                                  <p:stCondLst>
                                    <p:cond delay="0"/>
                                  </p:stCondLst>
                                  <p:childTnLst>
                                    <p:set>
                                      <p:cBhvr>
                                        <p:cTn id="281" dur="1" fill="hold">
                                          <p:stCondLst>
                                            <p:cond delay="0"/>
                                          </p:stCondLst>
                                        </p:cTn>
                                        <p:tgtEl>
                                          <p:spTgt spid="226"/>
                                        </p:tgtEl>
                                        <p:attrNameLst>
                                          <p:attrName>style.visibility</p:attrName>
                                        </p:attrNameLst>
                                      </p:cBhvr>
                                      <p:to>
                                        <p:strVal val="visible"/>
                                      </p:to>
                                    </p:set>
                                    <p:animEffect transition="in" filter="fade">
                                      <p:cBhvr>
                                        <p:cTn id="282" dur="250"/>
                                        <p:tgtEl>
                                          <p:spTgt spid="226"/>
                                        </p:tgtEl>
                                      </p:cBhvr>
                                    </p:animEffect>
                                  </p:childTnLst>
                                </p:cTn>
                              </p:par>
                              <p:par>
                                <p:cTn id="283" presetID="10" presetClass="entr" presetSubtype="0" fill="hold" grpId="0" nodeType="withEffect">
                                  <p:stCondLst>
                                    <p:cond delay="0"/>
                                  </p:stCondLst>
                                  <p:childTnLst>
                                    <p:set>
                                      <p:cBhvr>
                                        <p:cTn id="284" dur="1" fill="hold">
                                          <p:stCondLst>
                                            <p:cond delay="0"/>
                                          </p:stCondLst>
                                        </p:cTn>
                                        <p:tgtEl>
                                          <p:spTgt spid="226"/>
                                        </p:tgtEl>
                                        <p:attrNameLst>
                                          <p:attrName>style.visibility</p:attrName>
                                        </p:attrNameLst>
                                      </p:cBhvr>
                                      <p:to>
                                        <p:strVal val="visible"/>
                                      </p:to>
                                    </p:set>
                                    <p:animEffect transition="in" filter="fade">
                                      <p:cBhvr>
                                        <p:cTn id="285" dur="250"/>
                                        <p:tgtEl>
                                          <p:spTgt spid="226"/>
                                        </p:tgtEl>
                                      </p:cBhvr>
                                    </p:animEffect>
                                  </p:childTnLst>
                                </p:cTn>
                              </p:par>
                              <p:par>
                                <p:cTn id="286" presetID="10" presetClass="entr" presetSubtype="0" fill="hold" nodeType="withEffect">
                                  <p:stCondLst>
                                    <p:cond delay="0"/>
                                  </p:stCondLst>
                                  <p:childTnLst>
                                    <p:set>
                                      <p:cBhvr>
                                        <p:cTn id="287" dur="1" fill="hold">
                                          <p:stCondLst>
                                            <p:cond delay="0"/>
                                          </p:stCondLst>
                                        </p:cTn>
                                        <p:tgtEl>
                                          <p:spTgt spid="227"/>
                                        </p:tgtEl>
                                        <p:attrNameLst>
                                          <p:attrName>style.visibility</p:attrName>
                                        </p:attrNameLst>
                                      </p:cBhvr>
                                      <p:to>
                                        <p:strVal val="visible"/>
                                      </p:to>
                                    </p:set>
                                    <p:animEffect transition="in" filter="fade">
                                      <p:cBhvr>
                                        <p:cTn id="288" dur="250"/>
                                        <p:tgtEl>
                                          <p:spTgt spid="227"/>
                                        </p:tgtEl>
                                      </p:cBhvr>
                                    </p:animEffect>
                                  </p:childTnLst>
                                </p:cTn>
                              </p:par>
                              <p:par>
                                <p:cTn id="289" presetID="10" presetClass="entr" presetSubtype="0" fill="hold" grpId="0" nodeType="withEffect">
                                  <p:stCondLst>
                                    <p:cond delay="0"/>
                                  </p:stCondLst>
                                  <p:childTnLst>
                                    <p:set>
                                      <p:cBhvr>
                                        <p:cTn id="290" dur="1" fill="hold">
                                          <p:stCondLst>
                                            <p:cond delay="0"/>
                                          </p:stCondLst>
                                        </p:cTn>
                                        <p:tgtEl>
                                          <p:spTgt spid="227"/>
                                        </p:tgtEl>
                                        <p:attrNameLst>
                                          <p:attrName>style.visibility</p:attrName>
                                        </p:attrNameLst>
                                      </p:cBhvr>
                                      <p:to>
                                        <p:strVal val="visible"/>
                                      </p:to>
                                    </p:set>
                                    <p:animEffect transition="in" filter="fade">
                                      <p:cBhvr>
                                        <p:cTn id="291" dur="250"/>
                                        <p:tgtEl>
                                          <p:spTgt spid="227"/>
                                        </p:tgtEl>
                                      </p:cBhvr>
                                    </p:animEffect>
                                  </p:childTnLst>
                                </p:cTn>
                              </p:par>
                            </p:childTnLst>
                          </p:cTn>
                        </p:par>
                      </p:childTnLst>
                    </p:cTn>
                  </p:par>
                </p:childTnLst>
              </p:cTn>
              <p:nextCondLst>
                <p:cond evt="onClick" delay="0">
                  <p:tgtEl>
                    <p:spTgt spid="214"/>
                  </p:tgtEl>
                </p:cond>
              </p:nextCondLst>
            </p:seq>
            <p:seq concurrent="1" nextAc="seek">
              <p:cTn id="292" restart="whenNotActive" fill="hold" evtFilter="cancelBubble" nodeType="interactiveSeq">
                <p:stCondLst>
                  <p:cond evt="onClick" delay="0">
                    <p:tgtEl>
                      <p:spTgt spid="237"/>
                    </p:tgtEl>
                  </p:cond>
                </p:stCondLst>
                <p:endSync evt="end" delay="0">
                  <p:rtn val="all"/>
                </p:endSync>
                <p:childTnLst>
                  <p:par>
                    <p:cTn id="293" fill="hold">
                      <p:stCondLst>
                        <p:cond delay="0"/>
                      </p:stCondLst>
                      <p:childTnLst>
                        <p:par>
                          <p:cTn id="294" fill="hold">
                            <p:stCondLst>
                              <p:cond delay="0"/>
                            </p:stCondLst>
                            <p:childTnLst>
                              <p:par>
                                <p:cTn id="295" presetID="10" presetClass="entr" presetSubtype="0" fill="hold" grpId="0" nodeType="clickEffect">
                                  <p:stCondLst>
                                    <p:cond delay="0"/>
                                  </p:stCondLst>
                                  <p:childTnLst>
                                    <p:set>
                                      <p:cBhvr>
                                        <p:cTn id="296" dur="1" fill="hold">
                                          <p:stCondLst>
                                            <p:cond delay="0"/>
                                          </p:stCondLst>
                                        </p:cTn>
                                        <p:tgtEl>
                                          <p:spTgt spid="260"/>
                                        </p:tgtEl>
                                        <p:attrNameLst>
                                          <p:attrName>style.visibility</p:attrName>
                                        </p:attrNameLst>
                                      </p:cBhvr>
                                      <p:to>
                                        <p:strVal val="visible"/>
                                      </p:to>
                                    </p:set>
                                    <p:animEffect transition="in" filter="fade">
                                      <p:cBhvr>
                                        <p:cTn id="297" dur="250"/>
                                        <p:tgtEl>
                                          <p:spTgt spid="260"/>
                                        </p:tgtEl>
                                      </p:cBhvr>
                                    </p:animEffect>
                                  </p:childTnLst>
                                </p:cTn>
                              </p:par>
                              <p:par>
                                <p:cTn id="298" presetID="10" presetClass="exit" presetSubtype="0" fill="hold" grpId="0" nodeType="withEffect">
                                  <p:stCondLst>
                                    <p:cond delay="0"/>
                                  </p:stCondLst>
                                  <p:childTnLst>
                                    <p:animEffect transition="out" filter="fade">
                                      <p:cBhvr>
                                        <p:cTn id="299" dur="250"/>
                                        <p:tgtEl>
                                          <p:spTgt spid="237"/>
                                        </p:tgtEl>
                                      </p:cBhvr>
                                    </p:animEffect>
                                    <p:set>
                                      <p:cBhvr>
                                        <p:cTn id="300" dur="1" fill="hold">
                                          <p:stCondLst>
                                            <p:cond delay="249"/>
                                          </p:stCondLst>
                                        </p:cTn>
                                        <p:tgtEl>
                                          <p:spTgt spid="237"/>
                                        </p:tgtEl>
                                        <p:attrNameLst>
                                          <p:attrName>style.visibility</p:attrName>
                                        </p:attrNameLst>
                                      </p:cBhvr>
                                      <p:to>
                                        <p:strVal val="hidden"/>
                                      </p:to>
                                    </p:set>
                                  </p:childTnLst>
                                </p:cTn>
                              </p:par>
                            </p:childTnLst>
                          </p:cTn>
                        </p:par>
                      </p:childTnLst>
                    </p:cTn>
                  </p:par>
                </p:childTnLst>
              </p:cTn>
              <p:nextCondLst>
                <p:cond evt="onClick" delay="0">
                  <p:tgtEl>
                    <p:spTgt spid="237"/>
                  </p:tgtEl>
                </p:cond>
              </p:nextCondLst>
            </p:seq>
            <p:seq concurrent="1" nextAc="seek">
              <p:cTn id="301" restart="whenNotActive" fill="hold" evtFilter="cancelBubble" nodeType="interactiveSeq">
                <p:stCondLst>
                  <p:cond evt="onClick" delay="0">
                    <p:tgtEl>
                      <p:spTgt spid="260"/>
                    </p:tgtEl>
                  </p:cond>
                </p:stCondLst>
                <p:endSync evt="end" delay="0">
                  <p:rtn val="all"/>
                </p:endSync>
                <p:childTnLst>
                  <p:par>
                    <p:cTn id="302" fill="hold">
                      <p:stCondLst>
                        <p:cond delay="0"/>
                      </p:stCondLst>
                      <p:childTnLst>
                        <p:par>
                          <p:cTn id="303" fill="hold">
                            <p:stCondLst>
                              <p:cond delay="0"/>
                            </p:stCondLst>
                            <p:childTnLst>
                              <p:par>
                                <p:cTn id="304" presetID="1" presetClass="emph" presetSubtype="2" fill="hold" nodeType="clickEffect">
                                  <p:stCondLst>
                                    <p:cond delay="0"/>
                                  </p:stCondLst>
                                  <p:childTnLst>
                                    <p:animClr clrSpc="rgb" dir="cw">
                                      <p:cBhvr>
                                        <p:cTn id="305" dur="250" fill="hold"/>
                                        <p:tgtEl>
                                          <p:spTgt spid="260"/>
                                        </p:tgtEl>
                                        <p:attrNameLst>
                                          <p:attrName>fillcolor</p:attrName>
                                        </p:attrNameLst>
                                      </p:cBhvr>
                                      <p:to>
                                        <a:srgbClr val="000000"/>
                                      </p:to>
                                    </p:animClr>
                                    <p:set>
                                      <p:cBhvr>
                                        <p:cTn id="306" dur="250" fill="hold"/>
                                        <p:tgtEl>
                                          <p:spTgt spid="260"/>
                                        </p:tgtEl>
                                        <p:attrNameLst>
                                          <p:attrName>fill.type</p:attrName>
                                        </p:attrNameLst>
                                      </p:cBhvr>
                                      <p:to>
                                        <p:strVal val="solid"/>
                                      </p:to>
                                    </p:set>
                                    <p:set>
                                      <p:cBhvr>
                                        <p:cTn id="307" dur="250" fill="hold"/>
                                        <p:tgtEl>
                                          <p:spTgt spid="260"/>
                                        </p:tgtEl>
                                        <p:attrNameLst>
                                          <p:attrName>fill.on</p:attrName>
                                        </p:attrNameLst>
                                      </p:cBhvr>
                                      <p:to>
                                        <p:strVal val="true"/>
                                      </p:to>
                                    </p:set>
                                  </p:childTnLst>
                                  <p:subTnLst>
                                    <p:audio>
                                      <p:cMediaNode>
                                        <p:cTn display="0" masterRel="sameClick">
                                          <p:stCondLst>
                                            <p:cond evt="begin" delay="0">
                                              <p:tn val="304"/>
                                            </p:cond>
                                          </p:stCondLst>
                                          <p:endCondLst>
                                            <p:cond evt="onStopAudio" delay="0">
                                              <p:tgtEl>
                                                <p:sldTgt/>
                                              </p:tgtEl>
                                            </p:cond>
                                          </p:endCondLst>
                                        </p:cTn>
                                        <p:tgtEl>
                                          <p:sndTgt r:embed="rId2" name="cashreg.wav"/>
                                        </p:tgtEl>
                                      </p:cMediaNode>
                                    </p:audio>
                                  </p:subTnLst>
                                </p:cTn>
                              </p:par>
                              <p:par>
                                <p:cTn id="308" presetID="10" presetClass="entr" presetSubtype="0" fill="hold" nodeType="withEffect">
                                  <p:stCondLst>
                                    <p:cond delay="0"/>
                                  </p:stCondLst>
                                  <p:childTnLst>
                                    <p:set>
                                      <p:cBhvr>
                                        <p:cTn id="309" dur="1" fill="hold">
                                          <p:stCondLst>
                                            <p:cond delay="0"/>
                                          </p:stCondLst>
                                        </p:cTn>
                                        <p:tgtEl>
                                          <p:spTgt spid="266"/>
                                        </p:tgtEl>
                                        <p:attrNameLst>
                                          <p:attrName>style.visibility</p:attrName>
                                        </p:attrNameLst>
                                      </p:cBhvr>
                                      <p:to>
                                        <p:strVal val="visible"/>
                                      </p:to>
                                    </p:set>
                                    <p:animEffect transition="in" filter="fade">
                                      <p:cBhvr>
                                        <p:cTn id="310" dur="250"/>
                                        <p:tgtEl>
                                          <p:spTgt spid="266"/>
                                        </p:tgtEl>
                                      </p:cBhvr>
                                    </p:animEffect>
                                  </p:childTnLst>
                                </p:cTn>
                              </p:par>
                              <p:par>
                                <p:cTn id="311" presetID="10" presetClass="entr" presetSubtype="0" fill="hold" grpId="0" nodeType="withEffect">
                                  <p:stCondLst>
                                    <p:cond delay="0"/>
                                  </p:stCondLst>
                                  <p:childTnLst>
                                    <p:set>
                                      <p:cBhvr>
                                        <p:cTn id="312" dur="1" fill="hold">
                                          <p:stCondLst>
                                            <p:cond delay="0"/>
                                          </p:stCondLst>
                                        </p:cTn>
                                        <p:tgtEl>
                                          <p:spTgt spid="266"/>
                                        </p:tgtEl>
                                        <p:attrNameLst>
                                          <p:attrName>style.visibility</p:attrName>
                                        </p:attrNameLst>
                                      </p:cBhvr>
                                      <p:to>
                                        <p:strVal val="visible"/>
                                      </p:to>
                                    </p:set>
                                    <p:animEffect transition="in" filter="fade">
                                      <p:cBhvr>
                                        <p:cTn id="313" dur="250"/>
                                        <p:tgtEl>
                                          <p:spTgt spid="266"/>
                                        </p:tgtEl>
                                      </p:cBhvr>
                                    </p:animEffect>
                                  </p:childTnLst>
                                </p:cTn>
                              </p:par>
                              <p:par>
                                <p:cTn id="314" presetID="10" presetClass="entr" presetSubtype="0" fill="hold" nodeType="withEffect">
                                  <p:stCondLst>
                                    <p:cond delay="0"/>
                                  </p:stCondLst>
                                  <p:childTnLst>
                                    <p:set>
                                      <p:cBhvr>
                                        <p:cTn id="315" dur="1" fill="hold">
                                          <p:stCondLst>
                                            <p:cond delay="0"/>
                                          </p:stCondLst>
                                        </p:cTn>
                                        <p:tgtEl>
                                          <p:spTgt spid="267"/>
                                        </p:tgtEl>
                                        <p:attrNameLst>
                                          <p:attrName>style.visibility</p:attrName>
                                        </p:attrNameLst>
                                      </p:cBhvr>
                                      <p:to>
                                        <p:strVal val="visible"/>
                                      </p:to>
                                    </p:set>
                                    <p:animEffect transition="in" filter="fade">
                                      <p:cBhvr>
                                        <p:cTn id="316" dur="250"/>
                                        <p:tgtEl>
                                          <p:spTgt spid="267"/>
                                        </p:tgtEl>
                                      </p:cBhvr>
                                    </p:animEffect>
                                  </p:childTnLst>
                                </p:cTn>
                              </p:par>
                              <p:par>
                                <p:cTn id="317" presetID="10" presetClass="entr" presetSubtype="0" fill="hold" grpId="0" nodeType="withEffect">
                                  <p:stCondLst>
                                    <p:cond delay="0"/>
                                  </p:stCondLst>
                                  <p:childTnLst>
                                    <p:set>
                                      <p:cBhvr>
                                        <p:cTn id="318" dur="1" fill="hold">
                                          <p:stCondLst>
                                            <p:cond delay="0"/>
                                          </p:stCondLst>
                                        </p:cTn>
                                        <p:tgtEl>
                                          <p:spTgt spid="267"/>
                                        </p:tgtEl>
                                        <p:attrNameLst>
                                          <p:attrName>style.visibility</p:attrName>
                                        </p:attrNameLst>
                                      </p:cBhvr>
                                      <p:to>
                                        <p:strVal val="visible"/>
                                      </p:to>
                                    </p:set>
                                    <p:animEffect transition="in" filter="fade">
                                      <p:cBhvr>
                                        <p:cTn id="319" dur="250"/>
                                        <p:tgtEl>
                                          <p:spTgt spid="267"/>
                                        </p:tgtEl>
                                      </p:cBhvr>
                                    </p:animEffect>
                                  </p:childTnLst>
                                </p:cTn>
                              </p:par>
                              <p:par>
                                <p:cTn id="320" presetID="10" presetClass="entr" presetSubtype="0" fill="hold" nodeType="withEffect">
                                  <p:stCondLst>
                                    <p:cond delay="0"/>
                                  </p:stCondLst>
                                  <p:childTnLst>
                                    <p:set>
                                      <p:cBhvr>
                                        <p:cTn id="321" dur="1" fill="hold">
                                          <p:stCondLst>
                                            <p:cond delay="0"/>
                                          </p:stCondLst>
                                        </p:cTn>
                                        <p:tgtEl>
                                          <p:spTgt spid="280"/>
                                        </p:tgtEl>
                                        <p:attrNameLst>
                                          <p:attrName>style.visibility</p:attrName>
                                        </p:attrNameLst>
                                      </p:cBhvr>
                                      <p:to>
                                        <p:strVal val="visible"/>
                                      </p:to>
                                    </p:set>
                                    <p:animEffect transition="in" filter="fade">
                                      <p:cBhvr>
                                        <p:cTn id="322" dur="250"/>
                                        <p:tgtEl>
                                          <p:spTgt spid="280"/>
                                        </p:tgtEl>
                                      </p:cBhvr>
                                    </p:animEffect>
                                  </p:childTnLst>
                                </p:cTn>
                              </p:par>
                              <p:par>
                                <p:cTn id="323" presetID="10" presetClass="entr" presetSubtype="0" fill="hold" grpId="0" nodeType="withEffect">
                                  <p:stCondLst>
                                    <p:cond delay="0"/>
                                  </p:stCondLst>
                                  <p:childTnLst>
                                    <p:set>
                                      <p:cBhvr>
                                        <p:cTn id="324" dur="1" fill="hold">
                                          <p:stCondLst>
                                            <p:cond delay="0"/>
                                          </p:stCondLst>
                                        </p:cTn>
                                        <p:tgtEl>
                                          <p:spTgt spid="280"/>
                                        </p:tgtEl>
                                        <p:attrNameLst>
                                          <p:attrName>style.visibility</p:attrName>
                                        </p:attrNameLst>
                                      </p:cBhvr>
                                      <p:to>
                                        <p:strVal val="visible"/>
                                      </p:to>
                                    </p:set>
                                    <p:animEffect transition="in" filter="fade">
                                      <p:cBhvr>
                                        <p:cTn id="325" dur="250"/>
                                        <p:tgtEl>
                                          <p:spTgt spid="280"/>
                                        </p:tgtEl>
                                      </p:cBhvr>
                                    </p:animEffect>
                                  </p:childTnLst>
                                </p:cTn>
                              </p:par>
                              <p:par>
                                <p:cTn id="326" presetID="10" presetClass="entr" presetSubtype="0" fill="hold" nodeType="withEffect">
                                  <p:stCondLst>
                                    <p:cond delay="0"/>
                                  </p:stCondLst>
                                  <p:childTnLst>
                                    <p:set>
                                      <p:cBhvr>
                                        <p:cTn id="327" dur="1" fill="hold">
                                          <p:stCondLst>
                                            <p:cond delay="0"/>
                                          </p:stCondLst>
                                        </p:cTn>
                                        <p:tgtEl>
                                          <p:spTgt spid="281"/>
                                        </p:tgtEl>
                                        <p:attrNameLst>
                                          <p:attrName>style.visibility</p:attrName>
                                        </p:attrNameLst>
                                      </p:cBhvr>
                                      <p:to>
                                        <p:strVal val="visible"/>
                                      </p:to>
                                    </p:set>
                                    <p:animEffect transition="in" filter="fade">
                                      <p:cBhvr>
                                        <p:cTn id="328" dur="250"/>
                                        <p:tgtEl>
                                          <p:spTgt spid="281"/>
                                        </p:tgtEl>
                                      </p:cBhvr>
                                    </p:animEffect>
                                  </p:childTnLst>
                                </p:cTn>
                              </p:par>
                              <p:par>
                                <p:cTn id="329" presetID="10" presetClass="entr" presetSubtype="0" fill="hold" grpId="0" nodeType="withEffect">
                                  <p:stCondLst>
                                    <p:cond delay="0"/>
                                  </p:stCondLst>
                                  <p:childTnLst>
                                    <p:set>
                                      <p:cBhvr>
                                        <p:cTn id="330" dur="1" fill="hold">
                                          <p:stCondLst>
                                            <p:cond delay="0"/>
                                          </p:stCondLst>
                                        </p:cTn>
                                        <p:tgtEl>
                                          <p:spTgt spid="281"/>
                                        </p:tgtEl>
                                        <p:attrNameLst>
                                          <p:attrName>style.visibility</p:attrName>
                                        </p:attrNameLst>
                                      </p:cBhvr>
                                      <p:to>
                                        <p:strVal val="visible"/>
                                      </p:to>
                                    </p:set>
                                    <p:animEffect transition="in" filter="fade">
                                      <p:cBhvr>
                                        <p:cTn id="331" dur="250"/>
                                        <p:tgtEl>
                                          <p:spTgt spid="281"/>
                                        </p:tgtEl>
                                      </p:cBhvr>
                                    </p:animEffect>
                                  </p:childTnLst>
                                </p:cTn>
                              </p:par>
                            </p:childTnLst>
                          </p:cTn>
                        </p:par>
                      </p:childTnLst>
                    </p:cTn>
                  </p:par>
                </p:childTnLst>
              </p:cTn>
              <p:nextCondLst>
                <p:cond evt="onClick" delay="0">
                  <p:tgtEl>
                    <p:spTgt spid="260"/>
                  </p:tgtEl>
                </p:cond>
              </p:nextCondLst>
            </p:seq>
          </p:childTnLst>
        </p:cTn>
      </p:par>
    </p:tnLst>
    <p:bldLst>
      <p:bldP spid="7" grpId="0" animBg="1"/>
      <p:bldP spid="30" grpId="0" animBg="1"/>
      <p:bldP spid="37" grpId="0" animBg="1"/>
      <p:bldP spid="38" grpId="0" animBg="1"/>
      <p:bldP spid="39" grpId="0" animBg="1"/>
      <p:bldP spid="40" grpId="0" animBg="1"/>
      <p:bldP spid="41" grpId="0" animBg="1"/>
      <p:bldP spid="42" grpId="0" animBg="1"/>
      <p:bldP spid="43" grpId="0" animBg="1"/>
      <p:bldP spid="53" grpId="0" animBg="1"/>
      <p:bldP spid="76" grpId="0" animBg="1"/>
      <p:bldP spid="82" grpId="0" animBg="1"/>
      <p:bldP spid="83" grpId="0" animBg="1"/>
      <p:bldP spid="84" grpId="0" animBg="1"/>
      <p:bldP spid="85" grpId="0" animBg="1"/>
      <p:bldP spid="86" grpId="0" animBg="1"/>
      <p:bldP spid="99" grpId="0" animBg="1"/>
      <p:bldP spid="122" grpId="0" animBg="1"/>
      <p:bldP spid="126" grpId="0" animBg="1"/>
      <p:bldP spid="127" grpId="0" animBg="1"/>
      <p:bldP spid="128" grpId="0" animBg="1"/>
      <p:bldP spid="129" grpId="0" animBg="1"/>
      <p:bldP spid="130" grpId="0" animBg="1"/>
      <p:bldP spid="144" grpId="0" animBg="1"/>
      <p:bldP spid="145" grpId="0" animBg="1"/>
      <p:bldP spid="168" grpId="0" animBg="1"/>
      <p:bldP spid="172" grpId="0" animBg="1"/>
      <p:bldP spid="173" grpId="0" animBg="1"/>
      <p:bldP spid="174" grpId="0" animBg="1"/>
      <p:bldP spid="175" grpId="0" animBg="1"/>
      <p:bldP spid="176" grpId="0" animBg="1"/>
      <p:bldP spid="177" grpId="0" animBg="1"/>
      <p:bldP spid="178" grpId="0" animBg="1"/>
      <p:bldP spid="179" grpId="0" animBg="1"/>
      <p:bldP spid="180" grpId="0" animBg="1"/>
      <p:bldP spid="181" grpId="0" animBg="1"/>
      <p:bldP spid="191" grpId="0" animBg="1"/>
      <p:bldP spid="214" grpId="0" animBg="1"/>
      <p:bldP spid="221" grpId="0" animBg="1"/>
      <p:bldP spid="222" grpId="0" animBg="1"/>
      <p:bldP spid="223" grpId="0" animBg="1"/>
      <p:bldP spid="224" grpId="0" animBg="1"/>
      <p:bldP spid="225" grpId="0" animBg="1"/>
      <p:bldP spid="226" grpId="0" animBg="1"/>
      <p:bldP spid="227" grpId="0" animBg="1"/>
      <p:bldP spid="237" grpId="0" animBg="1"/>
      <p:bldP spid="260" grpId="0" animBg="1"/>
      <p:bldP spid="266" grpId="0" animBg="1"/>
      <p:bldP spid="267" grpId="0" animBg="1"/>
      <p:bldP spid="280" grpId="0" animBg="1"/>
      <p:bldP spid="28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98204" y="1785488"/>
            <a:ext cx="10904561" cy="2497541"/>
          </a:xfrm>
          <a:prstGeom prst="rect">
            <a:avLst/>
          </a:prstGeom>
          <a:solidFill>
            <a:schemeClr val="accent2">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ea typeface="Tahoma" panose="020B0604030504040204" pitchFamily="34" charset="0"/>
                <a:cs typeface="Tahoma" panose="020B0604030504040204" pitchFamily="34" charset="0"/>
              </a:rPr>
              <a:t>CÂU HỎI Ô SỐ </a:t>
            </a:r>
            <a:r>
              <a:rPr lang="en-US" sz="3200" b="1" dirty="0" smtClean="0">
                <a:ea typeface="Tahoma" panose="020B0604030504040204" pitchFamily="34" charset="0"/>
                <a:cs typeface="Tahoma" panose="020B0604030504040204" pitchFamily="34" charset="0"/>
              </a:rPr>
              <a:t>1 (7 CHỮ CÁI)</a:t>
            </a:r>
          </a:p>
          <a:p>
            <a:pPr algn="ctr"/>
            <a:r>
              <a:rPr lang="vi-VN" sz="3200" dirty="0">
                <a:ea typeface="Tahoma" panose="020B0604030504040204" pitchFamily="34" charset="0"/>
                <a:cs typeface="Tahoma" panose="020B0604030504040204" pitchFamily="34" charset="0"/>
              </a:rPr>
              <a:t>Đây là trị số lớn nhất mà cho phép đặt vào hai cực của một thiết bị điện. </a:t>
            </a:r>
          </a:p>
        </p:txBody>
      </p:sp>
      <p:sp>
        <p:nvSpPr>
          <p:cNvPr id="7" name="Pentagon 6">
            <a:hlinkClick r:id="rId2" action="ppaction://hlinksldjump"/>
          </p:cNvPr>
          <p:cNvSpPr/>
          <p:nvPr/>
        </p:nvSpPr>
        <p:spPr>
          <a:xfrm flipH="1">
            <a:off x="9365672" y="6040582"/>
            <a:ext cx="2595268" cy="581442"/>
          </a:xfrm>
          <a:prstGeom prst="homePlat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ea typeface="Tahoma" panose="020B0604030504040204" pitchFamily="34" charset="0"/>
                <a:cs typeface="Tahoma" panose="020B0604030504040204" pitchFamily="34" charset="0"/>
              </a:rPr>
              <a:t>QUAY VỀ</a:t>
            </a:r>
            <a:endParaRPr lang="vi-VN" sz="2800" b="1" dirty="0">
              <a:solidFill>
                <a:schemeClr val="bg1"/>
              </a:solidFill>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054946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98204" y="1785488"/>
            <a:ext cx="10904561" cy="2497541"/>
          </a:xfrm>
          <a:prstGeom prst="rect">
            <a:avLst/>
          </a:prstGeom>
          <a:solidFill>
            <a:schemeClr val="accent2">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ea typeface="Tahoma" panose="020B0604030504040204" pitchFamily="34" charset="0"/>
                <a:cs typeface="Tahoma" panose="020B0604030504040204" pitchFamily="34" charset="0"/>
              </a:rPr>
              <a:t>CÂU HỎI Ô SỐ 2</a:t>
            </a:r>
            <a:r>
              <a:rPr lang="en-US" sz="3200" b="1" dirty="0" smtClean="0">
                <a:ea typeface="Tahoma" panose="020B0604030504040204" pitchFamily="34" charset="0"/>
                <a:cs typeface="Tahoma" panose="020B0604030504040204" pitchFamily="34" charset="0"/>
              </a:rPr>
              <a:t> (5 CHỮ CÁI)</a:t>
            </a:r>
          </a:p>
          <a:p>
            <a:pPr algn="ctr"/>
            <a:r>
              <a:rPr lang="vi-VN" sz="3200" dirty="0">
                <a:ea typeface="Tahoma" panose="020B0604030504040204" pitchFamily="34" charset="0"/>
                <a:cs typeface="Tahoma" panose="020B0604030504040204" pitchFamily="34" charset="0"/>
              </a:rPr>
              <a:t>Loại linh kiện thường dùng để biến đổi dòng điện xoay chiều thành dòng điện một chiều? </a:t>
            </a:r>
          </a:p>
        </p:txBody>
      </p:sp>
      <p:sp>
        <p:nvSpPr>
          <p:cNvPr id="4" name="Pentagon 3">
            <a:hlinkClick r:id="rId2" action="ppaction://hlinksldjump"/>
          </p:cNvPr>
          <p:cNvSpPr/>
          <p:nvPr/>
        </p:nvSpPr>
        <p:spPr>
          <a:xfrm flipH="1">
            <a:off x="9365672" y="6040582"/>
            <a:ext cx="2595268" cy="581442"/>
          </a:xfrm>
          <a:prstGeom prst="homePlat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ea typeface="Tahoma" panose="020B0604030504040204" pitchFamily="34" charset="0"/>
                <a:cs typeface="Tahoma" panose="020B0604030504040204" pitchFamily="34" charset="0"/>
              </a:rPr>
              <a:t>QUAY VỀ</a:t>
            </a:r>
            <a:endParaRPr lang="vi-VN" sz="2800" b="1" dirty="0">
              <a:solidFill>
                <a:schemeClr val="bg1"/>
              </a:solidFill>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834019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48789" y="721272"/>
            <a:ext cx="8534400" cy="646331"/>
          </a:xfrm>
          <a:prstGeom prst="rect">
            <a:avLst/>
          </a:prstGeom>
          <a:noFill/>
        </p:spPr>
        <p:txBody>
          <a:bodyPr wrap="square" rtlCol="0">
            <a:spAutoFit/>
          </a:bodyPr>
          <a:lstStyle/>
          <a:p>
            <a:r>
              <a:rPr lang="en-US" sz="3600" b="1" dirty="0">
                <a:solidFill>
                  <a:srgbClr val="002060"/>
                </a:solidFill>
                <a:latin typeface="Arial" panose="020B0604020202020204" pitchFamily="34" charset="0"/>
                <a:cs typeface="Arial" panose="020B0604020202020204" pitchFamily="34" charset="0"/>
              </a:rPr>
              <a:t>I - DIODE BÁN DẪN</a:t>
            </a:r>
          </a:p>
        </p:txBody>
      </p:sp>
      <p:pic>
        <p:nvPicPr>
          <p:cNvPr id="5" name="How does a Diode work -">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67542" y="1530375"/>
            <a:ext cx="9287691" cy="5224326"/>
          </a:xfrm>
          <a:prstGeom prst="rect">
            <a:avLst/>
          </a:prstGeom>
        </p:spPr>
      </p:pic>
    </p:spTree>
    <p:extLst>
      <p:ext uri="{BB962C8B-B14F-4D97-AF65-F5344CB8AC3E}">
        <p14:creationId xmlns:p14="http://schemas.microsoft.com/office/powerpoint/2010/main" val="189613798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100000">
                <p:cTn id="7" fill="hold" display="0">
                  <p:stCondLst>
                    <p:cond delay="indefinite"/>
                  </p:stCondLst>
                </p:cTn>
                <p:tgtEl>
                  <p:spTgt spid="5"/>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98204" y="1785488"/>
            <a:ext cx="10904561" cy="2497541"/>
          </a:xfrm>
          <a:prstGeom prst="rect">
            <a:avLst/>
          </a:prstGeom>
          <a:solidFill>
            <a:schemeClr val="accent2">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ea typeface="Tahoma" panose="020B0604030504040204" pitchFamily="34" charset="0"/>
                <a:cs typeface="Tahoma" panose="020B0604030504040204" pitchFamily="34" charset="0"/>
              </a:rPr>
              <a:t>CÂU HỎI Ô SỐ 3</a:t>
            </a:r>
            <a:r>
              <a:rPr lang="en-US" sz="3200" b="1" dirty="0" smtClean="0">
                <a:ea typeface="Tahoma" panose="020B0604030504040204" pitchFamily="34" charset="0"/>
                <a:cs typeface="Tahoma" panose="020B0604030504040204" pitchFamily="34" charset="0"/>
              </a:rPr>
              <a:t> (6 CHỮ CÁI)</a:t>
            </a:r>
          </a:p>
          <a:p>
            <a:pPr algn="ctr"/>
            <a:r>
              <a:rPr lang="vi-VN" sz="3200" dirty="0">
                <a:ea typeface="Tahoma" panose="020B0604030504040204" pitchFamily="34" charset="0"/>
                <a:cs typeface="Tahoma" panose="020B0604030504040204" pitchFamily="34" charset="0"/>
              </a:rPr>
              <a:t>Loại linh kiện sử dụng để lọc nguồn, truyền tín hiệu, tích trữ năng lượng,…? </a:t>
            </a:r>
          </a:p>
        </p:txBody>
      </p:sp>
      <p:sp>
        <p:nvSpPr>
          <p:cNvPr id="4" name="Pentagon 3">
            <a:hlinkClick r:id="rId2" action="ppaction://hlinksldjump"/>
          </p:cNvPr>
          <p:cNvSpPr/>
          <p:nvPr/>
        </p:nvSpPr>
        <p:spPr>
          <a:xfrm flipH="1">
            <a:off x="9365672" y="6040582"/>
            <a:ext cx="2595268" cy="581442"/>
          </a:xfrm>
          <a:prstGeom prst="homePlat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ea typeface="Tahoma" panose="020B0604030504040204" pitchFamily="34" charset="0"/>
                <a:cs typeface="Tahoma" panose="020B0604030504040204" pitchFamily="34" charset="0"/>
              </a:rPr>
              <a:t>QUAY VỀ</a:t>
            </a:r>
            <a:endParaRPr lang="vi-VN" sz="2800" b="1" dirty="0">
              <a:solidFill>
                <a:schemeClr val="bg1"/>
              </a:solidFill>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614692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98204" y="1785488"/>
            <a:ext cx="10904561" cy="2497541"/>
          </a:xfrm>
          <a:prstGeom prst="rect">
            <a:avLst/>
          </a:prstGeom>
          <a:solidFill>
            <a:schemeClr val="accent2">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ea typeface="Tahoma" panose="020B0604030504040204" pitchFamily="34" charset="0"/>
                <a:cs typeface="Tahoma" panose="020B0604030504040204" pitchFamily="34" charset="0"/>
              </a:rPr>
              <a:t>CÂU HỎI Ô SỐ 4</a:t>
            </a:r>
            <a:r>
              <a:rPr lang="en-US" sz="3200" b="1" dirty="0" smtClean="0">
                <a:ea typeface="Tahoma" panose="020B0604030504040204" pitchFamily="34" charset="0"/>
                <a:cs typeface="Tahoma" panose="020B0604030504040204" pitchFamily="34" charset="0"/>
              </a:rPr>
              <a:t> (10 CHỮ CÁI)</a:t>
            </a:r>
          </a:p>
          <a:p>
            <a:pPr algn="ctr"/>
            <a:r>
              <a:rPr lang="vi-VN" sz="3200" dirty="0">
                <a:ea typeface="Tahoma" panose="020B0604030504040204" pitchFamily="34" charset="0"/>
                <a:cs typeface="Tahoma" panose="020B0604030504040204" pitchFamily="34" charset="0"/>
              </a:rPr>
              <a:t>Loại linh kiện thường thấy trong mạch khuếch đại tín hiệu âm thanh? </a:t>
            </a:r>
          </a:p>
        </p:txBody>
      </p:sp>
      <p:sp>
        <p:nvSpPr>
          <p:cNvPr id="4" name="Pentagon 3">
            <a:hlinkClick r:id="rId2" action="ppaction://hlinksldjump"/>
          </p:cNvPr>
          <p:cNvSpPr/>
          <p:nvPr/>
        </p:nvSpPr>
        <p:spPr>
          <a:xfrm flipH="1">
            <a:off x="9365672" y="6040582"/>
            <a:ext cx="2595268" cy="581442"/>
          </a:xfrm>
          <a:prstGeom prst="homePlat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ea typeface="Tahoma" panose="020B0604030504040204" pitchFamily="34" charset="0"/>
                <a:cs typeface="Tahoma" panose="020B0604030504040204" pitchFamily="34" charset="0"/>
              </a:rPr>
              <a:t>QUAY VỀ</a:t>
            </a:r>
            <a:endParaRPr lang="vi-VN" sz="2800" b="1" dirty="0">
              <a:solidFill>
                <a:schemeClr val="bg1"/>
              </a:solidFill>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964696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77422" y="1556887"/>
            <a:ext cx="10904561" cy="3306057"/>
          </a:xfrm>
          <a:prstGeom prst="rect">
            <a:avLst/>
          </a:prstGeom>
          <a:solidFill>
            <a:schemeClr val="accent2">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ea typeface="Tahoma" panose="020B0604030504040204" pitchFamily="34" charset="0"/>
                <a:cs typeface="Tahoma" panose="020B0604030504040204" pitchFamily="34" charset="0"/>
              </a:rPr>
              <a:t>CÂU HỎI Ô SỐ 5</a:t>
            </a:r>
            <a:r>
              <a:rPr lang="en-US" sz="3200" b="1" dirty="0" smtClean="0">
                <a:ea typeface="Tahoma" panose="020B0604030504040204" pitchFamily="34" charset="0"/>
                <a:cs typeface="Tahoma" panose="020B0604030504040204" pitchFamily="34" charset="0"/>
              </a:rPr>
              <a:t> (7 CHỮ CÁI)</a:t>
            </a:r>
          </a:p>
          <a:p>
            <a:pPr algn="ctr"/>
            <a:r>
              <a:rPr lang="vi-VN" sz="3200" dirty="0">
                <a:ea typeface="Tahoma" panose="020B0604030504040204" pitchFamily="34" charset="0"/>
                <a:cs typeface="Tahoma" panose="020B0604030504040204" pitchFamily="34" charset="0"/>
              </a:rPr>
              <a:t>Điền vào chỗ trống từ còn thiếu:</a:t>
            </a:r>
          </a:p>
          <a:p>
            <a:pPr algn="ctr"/>
            <a:r>
              <a:rPr lang="vi-VN" sz="3200" dirty="0">
                <a:ea typeface="Tahoma" panose="020B0604030504040204" pitchFamily="34" charset="0"/>
                <a:cs typeface="Tahoma" panose="020B0604030504040204" pitchFamily="34" charset="0"/>
              </a:rPr>
              <a:t>“ Mạch IC được chế tạo bằng các công nghệ đặc biệt với độ chính xác cao và ……………… một lượng lớn các linh kiện điện tử siêu nhỏ”</a:t>
            </a:r>
          </a:p>
        </p:txBody>
      </p:sp>
      <p:sp>
        <p:nvSpPr>
          <p:cNvPr id="4" name="Pentagon 3">
            <a:hlinkClick r:id="rId2" action="ppaction://hlinksldjump"/>
          </p:cNvPr>
          <p:cNvSpPr/>
          <p:nvPr/>
        </p:nvSpPr>
        <p:spPr>
          <a:xfrm flipH="1">
            <a:off x="9365672" y="6040582"/>
            <a:ext cx="2595268" cy="581442"/>
          </a:xfrm>
          <a:prstGeom prst="homePlat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ea typeface="Tahoma" panose="020B0604030504040204" pitchFamily="34" charset="0"/>
                <a:cs typeface="Tahoma" panose="020B0604030504040204" pitchFamily="34" charset="0"/>
              </a:rPr>
              <a:t>QUAY VỀ</a:t>
            </a:r>
            <a:endParaRPr lang="vi-VN" sz="2800" b="1" dirty="0">
              <a:solidFill>
                <a:schemeClr val="bg1"/>
              </a:solidFill>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759330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98204" y="1785488"/>
            <a:ext cx="10904561" cy="2497541"/>
          </a:xfrm>
          <a:prstGeom prst="rect">
            <a:avLst/>
          </a:prstGeom>
          <a:solidFill>
            <a:schemeClr val="accent2">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ea typeface="Tahoma" panose="020B0604030504040204" pitchFamily="34" charset="0"/>
                <a:cs typeface="Tahoma" panose="020B0604030504040204" pitchFamily="34" charset="0"/>
              </a:rPr>
              <a:t>CÂU HỎI Ô SỐ 6</a:t>
            </a:r>
            <a:r>
              <a:rPr lang="en-US" sz="3200" b="1" dirty="0" smtClean="0">
                <a:ea typeface="Tahoma" panose="020B0604030504040204" pitchFamily="34" charset="0"/>
                <a:cs typeface="Tahoma" panose="020B0604030504040204" pitchFamily="34" charset="0"/>
              </a:rPr>
              <a:t> (4 CHỮ CÁI)</a:t>
            </a:r>
          </a:p>
          <a:p>
            <a:pPr algn="ctr"/>
            <a:r>
              <a:rPr lang="vi-VN" sz="3200" dirty="0">
                <a:ea typeface="Tahoma" panose="020B0604030504040204" pitchFamily="34" charset="0"/>
                <a:cs typeface="Tahoma" panose="020B0604030504040204" pitchFamily="34" charset="0"/>
              </a:rPr>
              <a:t>IC số và IC tương tự được phân loại theo đặc điểm gì?</a:t>
            </a:r>
          </a:p>
        </p:txBody>
      </p:sp>
      <p:sp>
        <p:nvSpPr>
          <p:cNvPr id="4" name="Pentagon 3">
            <a:hlinkClick r:id="rId2" action="ppaction://hlinksldjump"/>
          </p:cNvPr>
          <p:cNvSpPr/>
          <p:nvPr/>
        </p:nvSpPr>
        <p:spPr>
          <a:xfrm flipH="1">
            <a:off x="9365672" y="6040582"/>
            <a:ext cx="2595268" cy="581442"/>
          </a:xfrm>
          <a:prstGeom prst="homePlat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ea typeface="Tahoma" panose="020B0604030504040204" pitchFamily="34" charset="0"/>
                <a:cs typeface="Tahoma" panose="020B0604030504040204" pitchFamily="34" charset="0"/>
              </a:rPr>
              <a:t>QUAY VỀ</a:t>
            </a:r>
            <a:endParaRPr lang="vi-VN" sz="2800" b="1" dirty="0">
              <a:solidFill>
                <a:schemeClr val="bg1"/>
              </a:solidFill>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776913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9011" y="2677251"/>
            <a:ext cx="10515600" cy="1325563"/>
          </a:xfrm>
        </p:spPr>
        <p:txBody>
          <a:bodyPr/>
          <a:lstStyle/>
          <a:p>
            <a:pPr algn="ctr"/>
            <a:r>
              <a:rPr lang="en-US" dirty="0" smtClean="0"/>
              <a:t>CẢM ƠN CÁC BẠN ĐÃ THEO DÕI</a:t>
            </a:r>
            <a:endParaRPr lang="en-US" dirty="0"/>
          </a:p>
        </p:txBody>
      </p:sp>
    </p:spTree>
    <p:extLst>
      <p:ext uri="{BB962C8B-B14F-4D97-AF65-F5344CB8AC3E}">
        <p14:creationId xmlns:p14="http://schemas.microsoft.com/office/powerpoint/2010/main" val="324761108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Callout 3"/>
          <p:cNvSpPr/>
          <p:nvPr/>
        </p:nvSpPr>
        <p:spPr>
          <a:xfrm>
            <a:off x="2223995" y="5477503"/>
            <a:ext cx="3230607" cy="1085359"/>
          </a:xfrm>
          <a:prstGeom prst="wedgeEllipseCallout">
            <a:avLst>
              <a:gd name="adj1" fmla="val 19424"/>
              <a:gd name="adj2" fmla="val -199893"/>
            </a:avLst>
          </a:prstGeom>
          <a:solidFill>
            <a:schemeClr val="accent1">
              <a:alpha val="50000"/>
            </a:schemeClr>
          </a:solidFill>
          <a:ln cap="rnd">
            <a:solidFill>
              <a:schemeClr val="accent1">
                <a:lumMod val="20000"/>
                <a:lumOff val="80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r>
              <a:rPr lang="en-US" sz="3200" dirty="0" err="1" smtClean="0">
                <a:solidFill>
                  <a:srgbClr val="C00000"/>
                </a:solidFill>
                <a:latin typeface="Arial" panose="020B0604020202020204" pitchFamily="34" charset="0"/>
                <a:cs typeface="Arial" panose="020B0604020202020204" pitchFamily="34" charset="0"/>
              </a:rPr>
              <a:t>Dùng</a:t>
            </a:r>
            <a:r>
              <a:rPr lang="en-US" sz="3200" dirty="0" smtClean="0">
                <a:solidFill>
                  <a:srgbClr val="C00000"/>
                </a:solidFill>
                <a:latin typeface="Arial" panose="020B0604020202020204" pitchFamily="34" charset="0"/>
                <a:cs typeface="Arial" panose="020B0604020202020204" pitchFamily="34" charset="0"/>
              </a:rPr>
              <a:t> </a:t>
            </a:r>
            <a:r>
              <a:rPr lang="en-US" sz="3200" dirty="0" err="1" smtClean="0">
                <a:solidFill>
                  <a:srgbClr val="C00000"/>
                </a:solidFill>
                <a:latin typeface="Arial" panose="020B0604020202020204" pitchFamily="34" charset="0"/>
                <a:cs typeface="Arial" panose="020B0604020202020204" pitchFamily="34" charset="0"/>
              </a:rPr>
              <a:t>để</a:t>
            </a:r>
            <a:r>
              <a:rPr lang="en-US" sz="3200" dirty="0" smtClean="0">
                <a:solidFill>
                  <a:srgbClr val="C00000"/>
                </a:solidFill>
                <a:latin typeface="Arial" panose="020B0604020202020204" pitchFamily="34" charset="0"/>
                <a:cs typeface="Arial" panose="020B0604020202020204" pitchFamily="34" charset="0"/>
              </a:rPr>
              <a:t> </a:t>
            </a:r>
            <a:r>
              <a:rPr lang="en-US" sz="3200" dirty="0" err="1" smtClean="0">
                <a:solidFill>
                  <a:srgbClr val="C00000"/>
                </a:solidFill>
                <a:latin typeface="Arial" panose="020B0604020202020204" pitchFamily="34" charset="0"/>
                <a:cs typeface="Arial" panose="020B0604020202020204" pitchFamily="34" charset="0"/>
              </a:rPr>
              <a:t>chỉnh</a:t>
            </a:r>
            <a:r>
              <a:rPr lang="en-US" sz="3200" dirty="0" smtClean="0">
                <a:solidFill>
                  <a:srgbClr val="C00000"/>
                </a:solidFill>
                <a:latin typeface="Arial" panose="020B0604020202020204" pitchFamily="34" charset="0"/>
                <a:cs typeface="Arial" panose="020B0604020202020204" pitchFamily="34" charset="0"/>
              </a:rPr>
              <a:t> </a:t>
            </a:r>
            <a:r>
              <a:rPr lang="en-US" sz="3200" dirty="0" err="1" smtClean="0">
                <a:solidFill>
                  <a:srgbClr val="C00000"/>
                </a:solidFill>
                <a:latin typeface="Arial" panose="020B0604020202020204" pitchFamily="34" charset="0"/>
                <a:cs typeface="Arial" panose="020B0604020202020204" pitchFamily="34" charset="0"/>
              </a:rPr>
              <a:t>lưu</a:t>
            </a:r>
            <a:endParaRPr lang="en-US" sz="3200" dirty="0">
              <a:solidFill>
                <a:srgbClr val="C00000"/>
              </a:solidFill>
              <a:latin typeface="Arial" panose="020B0604020202020204" pitchFamily="34" charset="0"/>
              <a:cs typeface="Arial" panose="020B0604020202020204" pitchFamily="34" charset="0"/>
            </a:endParaRPr>
          </a:p>
        </p:txBody>
      </p:sp>
      <p:sp>
        <p:nvSpPr>
          <p:cNvPr id="5" name="Oval Callout 4"/>
          <p:cNvSpPr/>
          <p:nvPr/>
        </p:nvSpPr>
        <p:spPr>
          <a:xfrm>
            <a:off x="5872563" y="5548917"/>
            <a:ext cx="4893197" cy="1085359"/>
          </a:xfrm>
          <a:prstGeom prst="wedgeEllipseCallout">
            <a:avLst>
              <a:gd name="adj1" fmla="val 36983"/>
              <a:gd name="adj2" fmla="val -220011"/>
            </a:avLst>
          </a:prstGeom>
          <a:solidFill>
            <a:schemeClr val="accent2">
              <a:lumMod val="20000"/>
              <a:lumOff val="80000"/>
            </a:schemeClr>
          </a:solidFill>
          <a:ln cap="rnd">
            <a:solidFill>
              <a:schemeClr val="accent1">
                <a:lumMod val="20000"/>
                <a:lumOff val="80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r>
              <a:rPr lang="en-US" sz="3200" dirty="0" err="1" smtClean="0">
                <a:solidFill>
                  <a:srgbClr val="C00000"/>
                </a:solidFill>
                <a:latin typeface="Arial" panose="020B0604020202020204" pitchFamily="34" charset="0"/>
                <a:cs typeface="Arial" panose="020B0604020202020204" pitchFamily="34" charset="0"/>
              </a:rPr>
              <a:t>Biến</a:t>
            </a:r>
            <a:r>
              <a:rPr lang="en-US" sz="3200" dirty="0" smtClean="0">
                <a:solidFill>
                  <a:srgbClr val="C00000"/>
                </a:solidFill>
                <a:latin typeface="Arial" panose="020B0604020202020204" pitchFamily="34" charset="0"/>
                <a:cs typeface="Arial" panose="020B0604020202020204" pitchFamily="34" charset="0"/>
              </a:rPr>
              <a:t> </a:t>
            </a:r>
            <a:r>
              <a:rPr lang="en-US" sz="3200" dirty="0" err="1" smtClean="0">
                <a:solidFill>
                  <a:srgbClr val="C00000"/>
                </a:solidFill>
                <a:latin typeface="Arial" panose="020B0604020202020204" pitchFamily="34" charset="0"/>
                <a:cs typeface="Arial" panose="020B0604020202020204" pitchFamily="34" charset="0"/>
              </a:rPr>
              <a:t>đổi</a:t>
            </a:r>
            <a:r>
              <a:rPr lang="en-US" sz="3200" dirty="0" smtClean="0">
                <a:solidFill>
                  <a:srgbClr val="C00000"/>
                </a:solidFill>
                <a:latin typeface="Arial" panose="020B0604020202020204" pitchFamily="34" charset="0"/>
                <a:cs typeface="Arial" panose="020B0604020202020204" pitchFamily="34" charset="0"/>
              </a:rPr>
              <a:t> </a:t>
            </a:r>
            <a:r>
              <a:rPr lang="en-US" sz="3200" dirty="0" err="1" smtClean="0">
                <a:solidFill>
                  <a:srgbClr val="C00000"/>
                </a:solidFill>
                <a:latin typeface="Arial" panose="020B0604020202020204" pitchFamily="34" charset="0"/>
                <a:cs typeface="Arial" panose="020B0604020202020204" pitchFamily="34" charset="0"/>
              </a:rPr>
              <a:t>dđ</a:t>
            </a:r>
            <a:r>
              <a:rPr lang="en-US" sz="3200" dirty="0" smtClean="0">
                <a:solidFill>
                  <a:srgbClr val="C00000"/>
                </a:solidFill>
                <a:latin typeface="Arial" panose="020B0604020202020204" pitchFamily="34" charset="0"/>
                <a:cs typeface="Arial" panose="020B0604020202020204" pitchFamily="34" charset="0"/>
              </a:rPr>
              <a:t> </a:t>
            </a:r>
            <a:r>
              <a:rPr lang="en-US" sz="3200" dirty="0" err="1" smtClean="0">
                <a:solidFill>
                  <a:srgbClr val="C00000"/>
                </a:solidFill>
                <a:latin typeface="Arial" panose="020B0604020202020204" pitchFamily="34" charset="0"/>
                <a:cs typeface="Arial" panose="020B0604020202020204" pitchFamily="34" charset="0"/>
              </a:rPr>
              <a:t>xoay</a:t>
            </a:r>
            <a:r>
              <a:rPr lang="en-US" sz="3200" dirty="0" smtClean="0">
                <a:solidFill>
                  <a:srgbClr val="C00000"/>
                </a:solidFill>
                <a:latin typeface="Arial" panose="020B0604020202020204" pitchFamily="34" charset="0"/>
                <a:cs typeface="Arial" panose="020B0604020202020204" pitchFamily="34" charset="0"/>
              </a:rPr>
              <a:t> </a:t>
            </a:r>
            <a:r>
              <a:rPr lang="en-US" sz="3200" dirty="0" err="1" smtClean="0">
                <a:solidFill>
                  <a:srgbClr val="C00000"/>
                </a:solidFill>
                <a:latin typeface="Arial" panose="020B0604020202020204" pitchFamily="34" charset="0"/>
                <a:cs typeface="Arial" panose="020B0604020202020204" pitchFamily="34" charset="0"/>
              </a:rPr>
              <a:t>chiều</a:t>
            </a:r>
            <a:r>
              <a:rPr lang="en-US" sz="3200" dirty="0" smtClean="0">
                <a:solidFill>
                  <a:srgbClr val="C00000"/>
                </a:solidFill>
                <a:latin typeface="Arial" panose="020B0604020202020204" pitchFamily="34" charset="0"/>
                <a:cs typeface="Arial" panose="020B0604020202020204" pitchFamily="34" charset="0"/>
              </a:rPr>
              <a:t> sang 1 </a:t>
            </a:r>
            <a:r>
              <a:rPr lang="en-US" sz="3200" dirty="0" err="1" smtClean="0">
                <a:solidFill>
                  <a:srgbClr val="C00000"/>
                </a:solidFill>
                <a:latin typeface="Arial" panose="020B0604020202020204" pitchFamily="34" charset="0"/>
                <a:cs typeface="Arial" panose="020B0604020202020204" pitchFamily="34" charset="0"/>
              </a:rPr>
              <a:t>chiều</a:t>
            </a:r>
            <a:endParaRPr lang="en-US" sz="3200" dirty="0">
              <a:solidFill>
                <a:srgbClr val="C00000"/>
              </a:solidFill>
              <a:latin typeface="Arial" panose="020B0604020202020204" pitchFamily="34" charset="0"/>
              <a:cs typeface="Arial" panose="020B0604020202020204" pitchFamily="34" charset="0"/>
            </a:endParaRPr>
          </a:p>
        </p:txBody>
      </p:sp>
      <p:sp>
        <p:nvSpPr>
          <p:cNvPr id="6" name="TextBox 5"/>
          <p:cNvSpPr txBox="1"/>
          <p:nvPr/>
        </p:nvSpPr>
        <p:spPr>
          <a:xfrm>
            <a:off x="515943" y="237453"/>
            <a:ext cx="6400800" cy="646331"/>
          </a:xfrm>
          <a:prstGeom prst="rect">
            <a:avLst/>
          </a:prstGeom>
          <a:noFill/>
        </p:spPr>
        <p:txBody>
          <a:bodyPr wrap="square" rtlCol="0">
            <a:spAutoFit/>
          </a:bodyPr>
          <a:lstStyle/>
          <a:p>
            <a:r>
              <a:rPr lang="en-US" sz="3600" b="1" dirty="0" smtClean="0">
                <a:solidFill>
                  <a:srgbClr val="FF0000"/>
                </a:solidFill>
                <a:latin typeface="Arial" panose="020B0604020202020204" pitchFamily="34" charset="0"/>
                <a:cs typeface="Arial" panose="020B0604020202020204" pitchFamily="34" charset="0"/>
              </a:rPr>
              <a:t>I. DIODE </a:t>
            </a:r>
            <a:r>
              <a:rPr lang="en-US" sz="3600" b="1" dirty="0">
                <a:solidFill>
                  <a:srgbClr val="FF0000"/>
                </a:solidFill>
                <a:latin typeface="Arial" panose="020B0604020202020204" pitchFamily="34" charset="0"/>
                <a:cs typeface="Arial" panose="020B0604020202020204" pitchFamily="34" charset="0"/>
              </a:rPr>
              <a:t>BÁN DẪN:</a:t>
            </a:r>
          </a:p>
        </p:txBody>
      </p:sp>
      <p:sp>
        <p:nvSpPr>
          <p:cNvPr id="7" name="TextBox 6"/>
          <p:cNvSpPr txBox="1"/>
          <p:nvPr/>
        </p:nvSpPr>
        <p:spPr>
          <a:xfrm>
            <a:off x="880080" y="799421"/>
            <a:ext cx="6953865" cy="646331"/>
          </a:xfrm>
          <a:prstGeom prst="rect">
            <a:avLst/>
          </a:prstGeom>
          <a:noFill/>
        </p:spPr>
        <p:txBody>
          <a:bodyPr wrap="square" rtlCol="0">
            <a:spAutoFit/>
          </a:bodyPr>
          <a:lstStyle/>
          <a:p>
            <a:r>
              <a:rPr lang="en-US" sz="3600" b="1" dirty="0" smtClean="0">
                <a:solidFill>
                  <a:srgbClr val="002060"/>
                </a:solidFill>
                <a:latin typeface="Arial" panose="020B0604020202020204" pitchFamily="34" charset="0"/>
                <a:cs typeface="Arial" panose="020B0604020202020204" pitchFamily="34" charset="0"/>
              </a:rPr>
              <a:t>1. </a:t>
            </a:r>
            <a:r>
              <a:rPr lang="en-US" sz="3600" b="1" dirty="0" err="1" smtClean="0">
                <a:solidFill>
                  <a:srgbClr val="002060"/>
                </a:solidFill>
                <a:latin typeface="Arial" panose="020B0604020202020204" pitchFamily="34" charset="0"/>
                <a:cs typeface="Arial" panose="020B0604020202020204" pitchFamily="34" charset="0"/>
              </a:rPr>
              <a:t>Phân</a:t>
            </a:r>
            <a:r>
              <a:rPr lang="en-US" sz="3600" b="1" dirty="0" smtClean="0">
                <a:solidFill>
                  <a:srgbClr val="002060"/>
                </a:solidFill>
                <a:latin typeface="Arial" panose="020B0604020202020204" pitchFamily="34" charset="0"/>
                <a:cs typeface="Arial" panose="020B0604020202020204" pitchFamily="34" charset="0"/>
              </a:rPr>
              <a:t> </a:t>
            </a:r>
            <a:r>
              <a:rPr lang="en-US" sz="3600" b="1" dirty="0" err="1" smtClean="0">
                <a:solidFill>
                  <a:srgbClr val="002060"/>
                </a:solidFill>
                <a:latin typeface="Arial" panose="020B0604020202020204" pitchFamily="34" charset="0"/>
                <a:cs typeface="Arial" panose="020B0604020202020204" pitchFamily="34" charset="0"/>
              </a:rPr>
              <a:t>loại</a:t>
            </a:r>
            <a:r>
              <a:rPr lang="en-US" sz="3600" b="1" dirty="0" smtClean="0">
                <a:solidFill>
                  <a:srgbClr val="002060"/>
                </a:solidFill>
                <a:latin typeface="Arial" panose="020B0604020202020204" pitchFamily="34" charset="0"/>
                <a:cs typeface="Arial" panose="020B0604020202020204" pitchFamily="34" charset="0"/>
              </a:rPr>
              <a:t>, </a:t>
            </a:r>
            <a:r>
              <a:rPr lang="en-US" sz="3600" b="1" dirty="0" err="1" smtClean="0">
                <a:solidFill>
                  <a:srgbClr val="002060"/>
                </a:solidFill>
                <a:latin typeface="Arial" panose="020B0604020202020204" pitchFamily="34" charset="0"/>
                <a:cs typeface="Arial" panose="020B0604020202020204" pitchFamily="34" charset="0"/>
              </a:rPr>
              <a:t>công</a:t>
            </a:r>
            <a:r>
              <a:rPr lang="en-US" sz="3600" b="1" dirty="0" smtClean="0">
                <a:solidFill>
                  <a:srgbClr val="002060"/>
                </a:solidFill>
                <a:latin typeface="Arial" panose="020B0604020202020204" pitchFamily="34" charset="0"/>
                <a:cs typeface="Arial" panose="020B0604020202020204" pitchFamily="34" charset="0"/>
              </a:rPr>
              <a:t> </a:t>
            </a:r>
            <a:r>
              <a:rPr lang="en-US" sz="3600" b="1" dirty="0" err="1" smtClean="0">
                <a:solidFill>
                  <a:srgbClr val="002060"/>
                </a:solidFill>
                <a:latin typeface="Arial" panose="020B0604020202020204" pitchFamily="34" charset="0"/>
                <a:cs typeface="Arial" panose="020B0604020202020204" pitchFamily="34" charset="0"/>
              </a:rPr>
              <a:t>dụng</a:t>
            </a:r>
            <a:r>
              <a:rPr lang="en-US" sz="3600" b="1" dirty="0" smtClean="0">
                <a:solidFill>
                  <a:srgbClr val="002060"/>
                </a:solidFill>
                <a:latin typeface="Arial" panose="020B0604020202020204" pitchFamily="34" charset="0"/>
                <a:cs typeface="Arial" panose="020B0604020202020204" pitchFamily="34" charset="0"/>
              </a:rPr>
              <a:t>:</a:t>
            </a:r>
            <a:endParaRPr lang="en-US" sz="3600" b="1" dirty="0">
              <a:solidFill>
                <a:srgbClr val="002060"/>
              </a:solidFill>
              <a:latin typeface="Arial" panose="020B0604020202020204" pitchFamily="34" charset="0"/>
              <a:cs typeface="Arial" panose="020B0604020202020204" pitchFamily="34" charset="0"/>
            </a:endParaRPr>
          </a:p>
        </p:txBody>
      </p:sp>
      <p:sp>
        <p:nvSpPr>
          <p:cNvPr id="8" name="TextBox 7"/>
          <p:cNvSpPr txBox="1"/>
          <p:nvPr/>
        </p:nvSpPr>
        <p:spPr>
          <a:xfrm>
            <a:off x="2086897" y="1619001"/>
            <a:ext cx="3119284" cy="1077218"/>
          </a:xfrm>
          <a:prstGeom prst="rect">
            <a:avLst/>
          </a:prstGeom>
          <a:solidFill>
            <a:srgbClr val="FFFF00"/>
          </a:solidFill>
          <a:ln>
            <a:solidFill>
              <a:srgbClr val="C00000"/>
            </a:solidFill>
          </a:ln>
        </p:spPr>
        <p:txBody>
          <a:bodyPr wrap="square" rtlCol="0">
            <a:spAutoFit/>
          </a:bodyPr>
          <a:lstStyle/>
          <a:p>
            <a:pPr algn="ctr"/>
            <a:r>
              <a:rPr lang="en-US" sz="3200" dirty="0" smtClean="0">
                <a:latin typeface="Arial" panose="020B0604020202020204" pitchFamily="34" charset="0"/>
                <a:cs typeface="Arial" panose="020B0604020202020204" pitchFamily="34" charset="0"/>
              </a:rPr>
              <a:t>Theo </a:t>
            </a:r>
            <a:r>
              <a:rPr lang="en-US" sz="3200" dirty="0" err="1" smtClean="0">
                <a:latin typeface="Arial" panose="020B0604020202020204" pitchFamily="34" charset="0"/>
                <a:cs typeface="Arial" panose="020B0604020202020204" pitchFamily="34" charset="0"/>
              </a:rPr>
              <a:t>công</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nghệ</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chế</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tạo</a:t>
            </a:r>
            <a:endParaRPr lang="en-US" sz="3200" dirty="0">
              <a:latin typeface="Arial" panose="020B0604020202020204" pitchFamily="34" charset="0"/>
              <a:cs typeface="Arial" panose="020B0604020202020204" pitchFamily="34" charset="0"/>
            </a:endParaRPr>
          </a:p>
        </p:txBody>
      </p:sp>
      <p:sp>
        <p:nvSpPr>
          <p:cNvPr id="9" name="TextBox 8"/>
          <p:cNvSpPr txBox="1"/>
          <p:nvPr/>
        </p:nvSpPr>
        <p:spPr>
          <a:xfrm>
            <a:off x="7061822" y="1635299"/>
            <a:ext cx="2514678" cy="1077218"/>
          </a:xfrm>
          <a:prstGeom prst="rect">
            <a:avLst/>
          </a:prstGeom>
          <a:solidFill>
            <a:schemeClr val="accent6">
              <a:lumMod val="20000"/>
              <a:lumOff val="80000"/>
            </a:schemeClr>
          </a:solidFill>
          <a:ln>
            <a:solidFill>
              <a:schemeClr val="accent6">
                <a:lumMod val="75000"/>
              </a:schemeClr>
            </a:solidFill>
          </a:ln>
        </p:spPr>
        <p:txBody>
          <a:bodyPr wrap="square" rtlCol="0">
            <a:spAutoFit/>
          </a:bodyPr>
          <a:lstStyle/>
          <a:p>
            <a:pPr algn="ctr"/>
            <a:r>
              <a:rPr lang="en-US" sz="3200" dirty="0" smtClean="0">
                <a:latin typeface="Arial" panose="020B0604020202020204" pitchFamily="34" charset="0"/>
                <a:cs typeface="Arial" panose="020B0604020202020204" pitchFamily="34" charset="0"/>
              </a:rPr>
              <a:t>Theo </a:t>
            </a:r>
            <a:r>
              <a:rPr lang="en-US" sz="3200" dirty="0" err="1" smtClean="0">
                <a:latin typeface="Arial" panose="020B0604020202020204" pitchFamily="34" charset="0"/>
                <a:cs typeface="Arial" panose="020B0604020202020204" pitchFamily="34" charset="0"/>
              </a:rPr>
              <a:t>chức</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năng</a:t>
            </a:r>
            <a:endParaRPr lang="en-US" sz="3200" dirty="0">
              <a:latin typeface="Arial" panose="020B0604020202020204" pitchFamily="34" charset="0"/>
              <a:cs typeface="Arial" panose="020B0604020202020204" pitchFamily="34" charset="0"/>
            </a:endParaRPr>
          </a:p>
        </p:txBody>
      </p:sp>
      <p:sp>
        <p:nvSpPr>
          <p:cNvPr id="10" name="TextBox 9"/>
          <p:cNvSpPr txBox="1"/>
          <p:nvPr/>
        </p:nvSpPr>
        <p:spPr>
          <a:xfrm>
            <a:off x="1430598" y="3295991"/>
            <a:ext cx="2160638" cy="1077218"/>
          </a:xfrm>
          <a:prstGeom prst="rect">
            <a:avLst/>
          </a:prstGeom>
          <a:solidFill>
            <a:srgbClr val="FFFF00"/>
          </a:solidFill>
          <a:ln>
            <a:solidFill>
              <a:srgbClr val="C00000"/>
            </a:solidFill>
          </a:ln>
        </p:spPr>
        <p:txBody>
          <a:bodyPr wrap="square" rtlCol="0">
            <a:spAutoFit/>
          </a:bodyPr>
          <a:lstStyle/>
          <a:p>
            <a:pPr algn="ctr"/>
            <a:r>
              <a:rPr lang="en-US" sz="3200" dirty="0" smtClean="0">
                <a:latin typeface="Arial" panose="020B0604020202020204" pitchFamily="34" charset="0"/>
                <a:cs typeface="Arial" panose="020B0604020202020204" pitchFamily="34" charset="0"/>
              </a:rPr>
              <a:t>Diode </a:t>
            </a:r>
            <a:r>
              <a:rPr lang="en-US" sz="3200" dirty="0" err="1" smtClean="0">
                <a:latin typeface="Arial" panose="020B0604020202020204" pitchFamily="34" charset="0"/>
                <a:cs typeface="Arial" panose="020B0604020202020204" pitchFamily="34" charset="0"/>
              </a:rPr>
              <a:t>tiếp</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điểm</a:t>
            </a:r>
            <a:endParaRPr lang="en-US" sz="3200" dirty="0">
              <a:latin typeface="Arial" panose="020B0604020202020204" pitchFamily="34" charset="0"/>
              <a:cs typeface="Arial" panose="020B0604020202020204" pitchFamily="34" charset="0"/>
            </a:endParaRPr>
          </a:p>
        </p:txBody>
      </p:sp>
      <p:sp>
        <p:nvSpPr>
          <p:cNvPr id="11" name="TextBox 10"/>
          <p:cNvSpPr txBox="1"/>
          <p:nvPr/>
        </p:nvSpPr>
        <p:spPr>
          <a:xfrm>
            <a:off x="3742405" y="3295991"/>
            <a:ext cx="2160638" cy="1077218"/>
          </a:xfrm>
          <a:prstGeom prst="rect">
            <a:avLst/>
          </a:prstGeom>
          <a:solidFill>
            <a:srgbClr val="FFFF00"/>
          </a:solidFill>
          <a:ln>
            <a:solidFill>
              <a:srgbClr val="C00000"/>
            </a:solidFill>
          </a:ln>
        </p:spPr>
        <p:txBody>
          <a:bodyPr wrap="square" rtlCol="0">
            <a:spAutoFit/>
          </a:bodyPr>
          <a:lstStyle/>
          <a:p>
            <a:pPr algn="ctr"/>
            <a:r>
              <a:rPr lang="en-US" sz="3200" dirty="0" smtClean="0">
                <a:latin typeface="Arial" panose="020B0604020202020204" pitchFamily="34" charset="0"/>
                <a:cs typeface="Arial" panose="020B0604020202020204" pitchFamily="34" charset="0"/>
              </a:rPr>
              <a:t>Diode </a:t>
            </a:r>
            <a:r>
              <a:rPr lang="en-US" sz="3200" dirty="0" err="1" smtClean="0">
                <a:latin typeface="Arial" panose="020B0604020202020204" pitchFamily="34" charset="0"/>
                <a:cs typeface="Arial" panose="020B0604020202020204" pitchFamily="34" charset="0"/>
              </a:rPr>
              <a:t>tiếp</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mặt</a:t>
            </a:r>
            <a:endParaRPr lang="en-US" sz="3200" dirty="0">
              <a:latin typeface="Arial" panose="020B0604020202020204" pitchFamily="34" charset="0"/>
              <a:cs typeface="Arial" panose="020B0604020202020204" pitchFamily="34" charset="0"/>
            </a:endParaRPr>
          </a:p>
        </p:txBody>
      </p:sp>
      <p:sp>
        <p:nvSpPr>
          <p:cNvPr id="12" name="TextBox 11"/>
          <p:cNvSpPr txBox="1"/>
          <p:nvPr/>
        </p:nvSpPr>
        <p:spPr>
          <a:xfrm>
            <a:off x="6102156" y="3300904"/>
            <a:ext cx="1707115" cy="1569660"/>
          </a:xfrm>
          <a:prstGeom prst="rect">
            <a:avLst/>
          </a:prstGeom>
          <a:solidFill>
            <a:schemeClr val="accent6">
              <a:lumMod val="20000"/>
              <a:lumOff val="80000"/>
            </a:schemeClr>
          </a:solidFill>
          <a:ln>
            <a:solidFill>
              <a:schemeClr val="accent6">
                <a:lumMod val="75000"/>
              </a:schemeClr>
            </a:solidFill>
          </a:ln>
        </p:spPr>
        <p:txBody>
          <a:bodyPr wrap="square" rtlCol="0">
            <a:spAutoFit/>
          </a:bodyPr>
          <a:lstStyle/>
          <a:p>
            <a:pPr algn="ctr"/>
            <a:r>
              <a:rPr lang="en-US" sz="3200" dirty="0" smtClean="0">
                <a:latin typeface="Arial" panose="020B0604020202020204" pitchFamily="34" charset="0"/>
                <a:cs typeface="Arial" panose="020B0604020202020204" pitchFamily="34" charset="0"/>
              </a:rPr>
              <a:t>Diode </a:t>
            </a:r>
            <a:r>
              <a:rPr lang="en-US" sz="3200" dirty="0" err="1" smtClean="0">
                <a:latin typeface="Arial" panose="020B0604020202020204" pitchFamily="34" charset="0"/>
                <a:cs typeface="Arial" panose="020B0604020202020204" pitchFamily="34" charset="0"/>
              </a:rPr>
              <a:t>ổn</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áp</a:t>
            </a:r>
            <a:endParaRPr lang="en-US" sz="3200" dirty="0" smtClean="0">
              <a:latin typeface="Arial" panose="020B0604020202020204" pitchFamily="34" charset="0"/>
              <a:cs typeface="Arial" panose="020B0604020202020204" pitchFamily="34" charset="0"/>
            </a:endParaRPr>
          </a:p>
          <a:p>
            <a:pPr algn="ctr"/>
            <a:r>
              <a:rPr lang="en-US" sz="3200" dirty="0" smtClean="0">
                <a:latin typeface="Arial" panose="020B0604020202020204" pitchFamily="34" charset="0"/>
                <a:cs typeface="Arial" panose="020B0604020202020204" pitchFamily="34" charset="0"/>
              </a:rPr>
              <a:t>(</a:t>
            </a:r>
            <a:r>
              <a:rPr lang="en-US" sz="3200" dirty="0" err="1" smtClean="0">
                <a:latin typeface="Arial" panose="020B0604020202020204" pitchFamily="34" charset="0"/>
                <a:cs typeface="Arial" panose="020B0604020202020204" pitchFamily="34" charset="0"/>
              </a:rPr>
              <a:t>zêne</a:t>
            </a:r>
            <a:r>
              <a:rPr lang="en-US" sz="3200" dirty="0" smtClean="0">
                <a:latin typeface="Arial" panose="020B0604020202020204" pitchFamily="34" charset="0"/>
                <a:cs typeface="Arial" panose="020B0604020202020204" pitchFamily="34" charset="0"/>
              </a:rPr>
              <a:t>)</a:t>
            </a:r>
            <a:endParaRPr lang="en-US" sz="3200" dirty="0">
              <a:latin typeface="Arial" panose="020B0604020202020204" pitchFamily="34" charset="0"/>
              <a:cs typeface="Arial" panose="020B0604020202020204" pitchFamily="34" charset="0"/>
            </a:endParaRPr>
          </a:p>
        </p:txBody>
      </p:sp>
      <p:sp>
        <p:nvSpPr>
          <p:cNvPr id="13" name="TextBox 12"/>
          <p:cNvSpPr txBox="1"/>
          <p:nvPr/>
        </p:nvSpPr>
        <p:spPr>
          <a:xfrm>
            <a:off x="8163231" y="3300905"/>
            <a:ext cx="2263880" cy="1077218"/>
          </a:xfrm>
          <a:prstGeom prst="rect">
            <a:avLst/>
          </a:prstGeom>
          <a:solidFill>
            <a:schemeClr val="accent6">
              <a:lumMod val="20000"/>
              <a:lumOff val="80000"/>
            </a:schemeClr>
          </a:solidFill>
          <a:ln>
            <a:solidFill>
              <a:schemeClr val="accent6">
                <a:lumMod val="75000"/>
              </a:schemeClr>
            </a:solidFill>
          </a:ln>
        </p:spPr>
        <p:txBody>
          <a:bodyPr wrap="square" rtlCol="0">
            <a:spAutoFit/>
          </a:bodyPr>
          <a:lstStyle/>
          <a:p>
            <a:pPr algn="ctr"/>
            <a:r>
              <a:rPr lang="en-US" sz="3200" dirty="0" smtClean="0">
                <a:latin typeface="Arial" panose="020B0604020202020204" pitchFamily="34" charset="0"/>
                <a:cs typeface="Arial" panose="020B0604020202020204" pitchFamily="34" charset="0"/>
              </a:rPr>
              <a:t>Diode </a:t>
            </a:r>
            <a:r>
              <a:rPr lang="en-US" sz="3200" dirty="0" err="1" smtClean="0">
                <a:latin typeface="Arial" panose="020B0604020202020204" pitchFamily="34" charset="0"/>
                <a:cs typeface="Arial" panose="020B0604020202020204" pitchFamily="34" charset="0"/>
              </a:rPr>
              <a:t>chỉnh</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lưu</a:t>
            </a:r>
            <a:endParaRPr lang="en-US" sz="3200" dirty="0">
              <a:latin typeface="Arial" panose="020B0604020202020204" pitchFamily="34" charset="0"/>
              <a:cs typeface="Arial" panose="020B0604020202020204" pitchFamily="34" charset="0"/>
            </a:endParaRPr>
          </a:p>
        </p:txBody>
      </p:sp>
      <p:sp>
        <p:nvSpPr>
          <p:cNvPr id="14" name="Right Brace 13"/>
          <p:cNvSpPr/>
          <p:nvPr/>
        </p:nvSpPr>
        <p:spPr>
          <a:xfrm rot="16200000">
            <a:off x="3349494" y="2259748"/>
            <a:ext cx="597786" cy="1445342"/>
          </a:xfrm>
          <a:prstGeom prst="rightBrace">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Right Brace 14"/>
          <p:cNvSpPr/>
          <p:nvPr/>
        </p:nvSpPr>
        <p:spPr>
          <a:xfrm rot="16200000">
            <a:off x="7993406" y="2259749"/>
            <a:ext cx="597785" cy="1445342"/>
          </a:xfrm>
          <a:prstGeom prst="rightBrace">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6" name="Picture 15" descr="https://hoc247.net/fckeditorimg/upload/images/5(52).png"/>
          <p:cNvPicPr/>
          <p:nvPr/>
        </p:nvPicPr>
        <p:blipFill>
          <a:blip r:embed="rId2">
            <a:extLst>
              <a:ext uri="{28A0092B-C50C-407E-A947-70E740481C1C}">
                <a14:useLocalDpi xmlns:a14="http://schemas.microsoft.com/office/drawing/2010/main" val="0"/>
              </a:ext>
            </a:extLst>
          </a:blip>
          <a:srcRect/>
          <a:stretch>
            <a:fillRect/>
          </a:stretch>
        </p:blipFill>
        <p:spPr bwMode="auto">
          <a:xfrm>
            <a:off x="1762431" y="4265995"/>
            <a:ext cx="939826" cy="1483560"/>
          </a:xfrm>
          <a:prstGeom prst="rect">
            <a:avLst/>
          </a:prstGeom>
          <a:noFill/>
          <a:ln>
            <a:noFill/>
          </a:ln>
        </p:spPr>
      </p:pic>
      <p:pic>
        <p:nvPicPr>
          <p:cNvPr id="17" name="Picture 16" descr="https://hoc247.net/fckeditorimg/upload/images/6(56).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71058" y="4262921"/>
            <a:ext cx="915743" cy="1486634"/>
          </a:xfrm>
          <a:prstGeom prst="rect">
            <a:avLst/>
          </a:prstGeom>
          <a:noFill/>
          <a:ln>
            <a:noFill/>
          </a:ln>
        </p:spPr>
      </p:pic>
      <p:sp>
        <p:nvSpPr>
          <p:cNvPr id="18" name="Oval Callout 17"/>
          <p:cNvSpPr/>
          <p:nvPr/>
        </p:nvSpPr>
        <p:spPr>
          <a:xfrm>
            <a:off x="1371600" y="4328813"/>
            <a:ext cx="4083002" cy="1073659"/>
          </a:xfrm>
          <a:prstGeom prst="wedgeEllipseCallout">
            <a:avLst>
              <a:gd name="adj1" fmla="val -18166"/>
              <a:gd name="adj2" fmla="val -99221"/>
            </a:avLst>
          </a:prstGeom>
          <a:solidFill>
            <a:schemeClr val="accent1">
              <a:alpha val="50000"/>
            </a:schemeClr>
          </a:solidFill>
          <a:ln cap="rnd">
            <a:solidFill>
              <a:schemeClr val="accent1">
                <a:lumMod val="20000"/>
                <a:lumOff val="80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r>
              <a:rPr lang="en-US" sz="3200" dirty="0" err="1" smtClean="0">
                <a:solidFill>
                  <a:srgbClr val="C00000"/>
                </a:solidFill>
                <a:latin typeface="Arial" panose="020B0604020202020204" pitchFamily="34" charset="0"/>
                <a:cs typeface="Arial" panose="020B0604020202020204" pitchFamily="34" charset="0"/>
              </a:rPr>
              <a:t>Dùng</a:t>
            </a:r>
            <a:r>
              <a:rPr lang="en-US" sz="3200" dirty="0" smtClean="0">
                <a:solidFill>
                  <a:srgbClr val="C00000"/>
                </a:solidFill>
                <a:latin typeface="Arial" panose="020B0604020202020204" pitchFamily="34" charset="0"/>
                <a:cs typeface="Arial" panose="020B0604020202020204" pitchFamily="34" charset="0"/>
              </a:rPr>
              <a:t> </a:t>
            </a:r>
            <a:r>
              <a:rPr lang="en-US" sz="3200" dirty="0" err="1" smtClean="0">
                <a:solidFill>
                  <a:srgbClr val="C00000"/>
                </a:solidFill>
                <a:latin typeface="Arial" panose="020B0604020202020204" pitchFamily="34" charset="0"/>
                <a:cs typeface="Arial" panose="020B0604020202020204" pitchFamily="34" charset="0"/>
              </a:rPr>
              <a:t>tách</a:t>
            </a:r>
            <a:r>
              <a:rPr lang="en-US" sz="3200" dirty="0" smtClean="0">
                <a:solidFill>
                  <a:srgbClr val="C00000"/>
                </a:solidFill>
                <a:latin typeface="Arial" panose="020B0604020202020204" pitchFamily="34" charset="0"/>
                <a:cs typeface="Arial" panose="020B0604020202020204" pitchFamily="34" charset="0"/>
              </a:rPr>
              <a:t> song </a:t>
            </a:r>
            <a:r>
              <a:rPr lang="en-US" sz="3200" dirty="0" err="1" smtClean="0">
                <a:solidFill>
                  <a:srgbClr val="C00000"/>
                </a:solidFill>
                <a:latin typeface="Arial" panose="020B0604020202020204" pitchFamily="34" charset="0"/>
                <a:cs typeface="Arial" panose="020B0604020202020204" pitchFamily="34" charset="0"/>
              </a:rPr>
              <a:t>và</a:t>
            </a:r>
            <a:r>
              <a:rPr lang="en-US" sz="3200" dirty="0" smtClean="0">
                <a:solidFill>
                  <a:srgbClr val="C00000"/>
                </a:solidFill>
                <a:latin typeface="Arial" panose="020B0604020202020204" pitchFamily="34" charset="0"/>
                <a:cs typeface="Arial" panose="020B0604020202020204" pitchFamily="34" charset="0"/>
              </a:rPr>
              <a:t> </a:t>
            </a:r>
            <a:r>
              <a:rPr lang="en-US" sz="3200" dirty="0" err="1" smtClean="0">
                <a:solidFill>
                  <a:srgbClr val="C00000"/>
                </a:solidFill>
                <a:latin typeface="Arial" panose="020B0604020202020204" pitchFamily="34" charset="0"/>
                <a:cs typeface="Arial" panose="020B0604020202020204" pitchFamily="34" charset="0"/>
              </a:rPr>
              <a:t>trộn</a:t>
            </a:r>
            <a:r>
              <a:rPr lang="en-US" sz="3200" dirty="0" smtClean="0">
                <a:solidFill>
                  <a:srgbClr val="C00000"/>
                </a:solidFill>
                <a:latin typeface="Arial" panose="020B0604020202020204" pitchFamily="34" charset="0"/>
                <a:cs typeface="Arial" panose="020B0604020202020204" pitchFamily="34" charset="0"/>
              </a:rPr>
              <a:t> </a:t>
            </a:r>
            <a:r>
              <a:rPr lang="en-US" sz="3200" dirty="0" err="1" smtClean="0">
                <a:solidFill>
                  <a:srgbClr val="C00000"/>
                </a:solidFill>
                <a:latin typeface="Arial" panose="020B0604020202020204" pitchFamily="34" charset="0"/>
                <a:cs typeface="Arial" panose="020B0604020202020204" pitchFamily="34" charset="0"/>
              </a:rPr>
              <a:t>tần</a:t>
            </a:r>
            <a:endParaRPr lang="en-US" sz="3200" dirty="0">
              <a:solidFill>
                <a:srgbClr val="C00000"/>
              </a:solidFill>
              <a:latin typeface="Arial" panose="020B0604020202020204" pitchFamily="34" charset="0"/>
              <a:cs typeface="Arial" panose="020B0604020202020204" pitchFamily="34" charset="0"/>
            </a:endParaRPr>
          </a:p>
        </p:txBody>
      </p:sp>
      <p:sp>
        <p:nvSpPr>
          <p:cNvPr id="19" name="Oval Callout 18"/>
          <p:cNvSpPr/>
          <p:nvPr/>
        </p:nvSpPr>
        <p:spPr>
          <a:xfrm>
            <a:off x="5482785" y="4463558"/>
            <a:ext cx="4893197" cy="1085359"/>
          </a:xfrm>
          <a:prstGeom prst="wedgeEllipseCallout">
            <a:avLst>
              <a:gd name="adj1" fmla="val -38324"/>
              <a:gd name="adj2" fmla="val -64088"/>
            </a:avLst>
          </a:prstGeom>
          <a:solidFill>
            <a:schemeClr val="accent2">
              <a:lumMod val="20000"/>
              <a:lumOff val="80000"/>
            </a:schemeClr>
          </a:solidFill>
          <a:ln cap="rnd">
            <a:solidFill>
              <a:schemeClr val="accent1">
                <a:lumMod val="20000"/>
                <a:lumOff val="80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r>
              <a:rPr lang="en-US" sz="3200" dirty="0" err="1" smtClean="0">
                <a:solidFill>
                  <a:srgbClr val="C00000"/>
                </a:solidFill>
                <a:latin typeface="Arial" panose="020B0604020202020204" pitchFamily="34" charset="0"/>
                <a:cs typeface="Arial" panose="020B0604020202020204" pitchFamily="34" charset="0"/>
              </a:rPr>
              <a:t>Dùng</a:t>
            </a:r>
            <a:r>
              <a:rPr lang="en-US" sz="3200" dirty="0" smtClean="0">
                <a:solidFill>
                  <a:srgbClr val="C00000"/>
                </a:solidFill>
                <a:latin typeface="Arial" panose="020B0604020202020204" pitchFamily="34" charset="0"/>
                <a:cs typeface="Arial" panose="020B0604020202020204" pitchFamily="34" charset="0"/>
              </a:rPr>
              <a:t> </a:t>
            </a:r>
            <a:r>
              <a:rPr lang="en-US" sz="3200" dirty="0" err="1" smtClean="0">
                <a:solidFill>
                  <a:srgbClr val="C00000"/>
                </a:solidFill>
                <a:latin typeface="Arial" panose="020B0604020202020204" pitchFamily="34" charset="0"/>
                <a:cs typeface="Arial" panose="020B0604020202020204" pitchFamily="34" charset="0"/>
              </a:rPr>
              <a:t>để</a:t>
            </a:r>
            <a:r>
              <a:rPr lang="en-US" sz="3200" dirty="0" smtClean="0">
                <a:solidFill>
                  <a:srgbClr val="C00000"/>
                </a:solidFill>
                <a:latin typeface="Arial" panose="020B0604020202020204" pitchFamily="34" charset="0"/>
                <a:cs typeface="Arial" panose="020B0604020202020204" pitchFamily="34" charset="0"/>
              </a:rPr>
              <a:t> </a:t>
            </a:r>
            <a:r>
              <a:rPr lang="en-US" sz="3200" dirty="0" err="1" smtClean="0">
                <a:solidFill>
                  <a:srgbClr val="C00000"/>
                </a:solidFill>
                <a:latin typeface="Arial" panose="020B0604020202020204" pitchFamily="34" charset="0"/>
                <a:cs typeface="Arial" panose="020B0604020202020204" pitchFamily="34" charset="0"/>
              </a:rPr>
              <a:t>ổn</a:t>
            </a:r>
            <a:r>
              <a:rPr lang="en-US" sz="3200" dirty="0" smtClean="0">
                <a:solidFill>
                  <a:srgbClr val="C00000"/>
                </a:solidFill>
                <a:latin typeface="Arial" panose="020B0604020202020204" pitchFamily="34" charset="0"/>
                <a:cs typeface="Arial" panose="020B0604020202020204" pitchFamily="34" charset="0"/>
              </a:rPr>
              <a:t> </a:t>
            </a:r>
            <a:r>
              <a:rPr lang="en-US" sz="3200" dirty="0" err="1" smtClean="0">
                <a:solidFill>
                  <a:srgbClr val="C00000"/>
                </a:solidFill>
                <a:latin typeface="Arial" panose="020B0604020202020204" pitchFamily="34" charset="0"/>
                <a:cs typeface="Arial" panose="020B0604020202020204" pitchFamily="34" charset="0"/>
              </a:rPr>
              <a:t>định</a:t>
            </a:r>
            <a:r>
              <a:rPr lang="en-US" sz="3200" dirty="0" smtClean="0">
                <a:solidFill>
                  <a:srgbClr val="C00000"/>
                </a:solidFill>
                <a:latin typeface="Arial" panose="020B0604020202020204" pitchFamily="34" charset="0"/>
                <a:cs typeface="Arial" panose="020B0604020202020204" pitchFamily="34" charset="0"/>
              </a:rPr>
              <a:t> </a:t>
            </a:r>
            <a:r>
              <a:rPr lang="en-US" sz="3200" dirty="0" err="1" smtClean="0">
                <a:solidFill>
                  <a:srgbClr val="C00000"/>
                </a:solidFill>
                <a:latin typeface="Arial" panose="020B0604020202020204" pitchFamily="34" charset="0"/>
                <a:cs typeface="Arial" panose="020B0604020202020204" pitchFamily="34" charset="0"/>
              </a:rPr>
              <a:t>điện</a:t>
            </a:r>
            <a:r>
              <a:rPr lang="en-US" sz="3200" dirty="0" smtClean="0">
                <a:solidFill>
                  <a:srgbClr val="C00000"/>
                </a:solidFill>
                <a:latin typeface="Arial" panose="020B0604020202020204" pitchFamily="34" charset="0"/>
                <a:cs typeface="Arial" panose="020B0604020202020204" pitchFamily="34" charset="0"/>
              </a:rPr>
              <a:t> </a:t>
            </a:r>
            <a:r>
              <a:rPr lang="en-US" sz="3200" dirty="0" err="1" smtClean="0">
                <a:solidFill>
                  <a:srgbClr val="C00000"/>
                </a:solidFill>
                <a:latin typeface="Arial" panose="020B0604020202020204" pitchFamily="34" charset="0"/>
                <a:cs typeface="Arial" panose="020B0604020202020204" pitchFamily="34" charset="0"/>
              </a:rPr>
              <a:t>áp</a:t>
            </a:r>
            <a:r>
              <a:rPr lang="en-US" sz="3200" dirty="0" smtClean="0">
                <a:solidFill>
                  <a:srgbClr val="C00000"/>
                </a:solidFill>
                <a:latin typeface="Arial" panose="020B0604020202020204" pitchFamily="34" charset="0"/>
                <a:cs typeface="Arial" panose="020B0604020202020204" pitchFamily="34" charset="0"/>
              </a:rPr>
              <a:t> 1 </a:t>
            </a:r>
            <a:r>
              <a:rPr lang="en-US" sz="3200" dirty="0" err="1" smtClean="0">
                <a:solidFill>
                  <a:srgbClr val="C00000"/>
                </a:solidFill>
                <a:latin typeface="Arial" panose="020B0604020202020204" pitchFamily="34" charset="0"/>
                <a:cs typeface="Arial" panose="020B0604020202020204" pitchFamily="34" charset="0"/>
              </a:rPr>
              <a:t>chiều</a:t>
            </a:r>
            <a:endParaRPr lang="en-US" sz="3200"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56123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circle(in)">
                                      <p:cBhvr>
                                        <p:cTn id="10" dur="2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circle(in)">
                                      <p:cBhvr>
                                        <p:cTn id="15" dur="20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circle(in)">
                                      <p:cBhvr>
                                        <p:cTn id="20" dur="2000"/>
                                        <p:tgtEl>
                                          <p:spTgt spid="10"/>
                                        </p:tgtEl>
                                      </p:cBhvr>
                                    </p:animEffect>
                                  </p:childTnLst>
                                </p:cTn>
                              </p:par>
                              <p:par>
                                <p:cTn id="21" presetID="6" presetClass="entr" presetSubtype="16"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circle(in)">
                                      <p:cBhvr>
                                        <p:cTn id="23" dur="2000"/>
                                        <p:tgtEl>
                                          <p:spTgt spid="16"/>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circle(in)">
                                      <p:cBhvr>
                                        <p:cTn id="26" dur="2000"/>
                                        <p:tgtEl>
                                          <p:spTgt spid="11"/>
                                        </p:tgtEl>
                                      </p:cBhvr>
                                    </p:animEffect>
                                  </p:childTnLst>
                                </p:cTn>
                              </p:par>
                              <p:par>
                                <p:cTn id="27" presetID="6" presetClass="entr" presetSubtype="16"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circle(in)">
                                      <p:cBhvr>
                                        <p:cTn id="29" dur="2000"/>
                                        <p:tgtEl>
                                          <p:spTgt spid="17"/>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circle(in)">
                                      <p:cBhvr>
                                        <p:cTn id="34" dur="20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circle(in)">
                                      <p:cBhvr>
                                        <p:cTn id="39" dur="2000"/>
                                        <p:tgtEl>
                                          <p:spTgt spid="12"/>
                                        </p:tgtEl>
                                      </p:cBhvr>
                                    </p:animEffect>
                                  </p:childTnLst>
                                </p:cTn>
                              </p:par>
                              <p:par>
                                <p:cTn id="40" presetID="6" presetClass="entr" presetSubtype="16" fill="hold" grpId="0"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circle(in)">
                                      <p:cBhvr>
                                        <p:cTn id="42"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10"/>
                    </p:tgtEl>
                  </p:cond>
                </p:stCondLst>
                <p:endSync evt="end" delay="0">
                  <p:rtn val="all"/>
                </p:endSync>
                <p:childTnLst>
                  <p:par>
                    <p:cTn id="44" fill="hold">
                      <p:stCondLst>
                        <p:cond delay="0"/>
                      </p:stCondLst>
                      <p:childTnLst>
                        <p:par>
                          <p:cTn id="45" fill="hold">
                            <p:stCondLst>
                              <p:cond delay="0"/>
                            </p:stCondLst>
                            <p:childTnLst>
                              <p:par>
                                <p:cTn id="46" presetID="6" presetClass="entr" presetSubtype="16" fill="hold" grpId="0" nodeType="click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circle(in)">
                                      <p:cBhvr>
                                        <p:cTn id="48" dur="1000"/>
                                        <p:tgtEl>
                                          <p:spTgt spid="18"/>
                                        </p:tgtEl>
                                      </p:cBhvr>
                                    </p:animEffect>
                                  </p:childTnLst>
                                </p:cTn>
                              </p:par>
                            </p:childTnLst>
                          </p:cTn>
                        </p:par>
                      </p:childTnLst>
                    </p:cTn>
                  </p:par>
                  <p:par>
                    <p:cTn id="49" fill="hold">
                      <p:stCondLst>
                        <p:cond delay="indefinite"/>
                      </p:stCondLst>
                      <p:childTnLst>
                        <p:par>
                          <p:cTn id="50" fill="hold">
                            <p:stCondLst>
                              <p:cond delay="0"/>
                            </p:stCondLst>
                            <p:childTnLst>
                              <p:par>
                                <p:cTn id="51" presetID="6" presetClass="exit" presetSubtype="32" fill="hold" grpId="1" nodeType="clickEffect">
                                  <p:stCondLst>
                                    <p:cond delay="0"/>
                                  </p:stCondLst>
                                  <p:childTnLst>
                                    <p:animEffect transition="out" filter="circle(out)">
                                      <p:cBhvr>
                                        <p:cTn id="52" dur="2000"/>
                                        <p:tgtEl>
                                          <p:spTgt spid="18"/>
                                        </p:tgtEl>
                                      </p:cBhvr>
                                    </p:animEffect>
                                    <p:set>
                                      <p:cBhvr>
                                        <p:cTn id="53" dur="1" fill="hold">
                                          <p:stCondLst>
                                            <p:cond delay="19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54" restart="whenNotActive" fill="hold" evtFilter="cancelBubble" nodeType="interactiveSeq">
                <p:stCondLst>
                  <p:cond evt="onClick" delay="0">
                    <p:tgtEl>
                      <p:spTgt spid="11"/>
                    </p:tgtEl>
                  </p:cond>
                </p:stCondLst>
                <p:endSync evt="end" delay="0">
                  <p:rtn val="all"/>
                </p:endSync>
                <p:childTnLst>
                  <p:par>
                    <p:cTn id="55" fill="hold">
                      <p:stCondLst>
                        <p:cond delay="0"/>
                      </p:stCondLst>
                      <p:childTnLst>
                        <p:par>
                          <p:cTn id="56" fill="hold">
                            <p:stCondLst>
                              <p:cond delay="0"/>
                            </p:stCondLst>
                            <p:childTnLst>
                              <p:par>
                                <p:cTn id="57" presetID="6" presetClass="entr" presetSubtype="16" fill="hold" grpId="0" nodeType="clickEffect">
                                  <p:stCondLst>
                                    <p:cond delay="0"/>
                                  </p:stCondLst>
                                  <p:childTnLst>
                                    <p:set>
                                      <p:cBhvr>
                                        <p:cTn id="58" dur="1" fill="hold">
                                          <p:stCondLst>
                                            <p:cond delay="0"/>
                                          </p:stCondLst>
                                        </p:cTn>
                                        <p:tgtEl>
                                          <p:spTgt spid="4"/>
                                        </p:tgtEl>
                                        <p:attrNameLst>
                                          <p:attrName>style.visibility</p:attrName>
                                        </p:attrNameLst>
                                      </p:cBhvr>
                                      <p:to>
                                        <p:strVal val="visible"/>
                                      </p:to>
                                    </p:set>
                                    <p:animEffect transition="in" filter="circle(in)">
                                      <p:cBhvr>
                                        <p:cTn id="59" dur="2000"/>
                                        <p:tgtEl>
                                          <p:spTgt spid="4"/>
                                        </p:tgtEl>
                                      </p:cBhvr>
                                    </p:animEffect>
                                  </p:childTnLst>
                                </p:cTn>
                              </p:par>
                            </p:childTnLst>
                          </p:cTn>
                        </p:par>
                      </p:childTnLst>
                    </p:cTn>
                  </p:par>
                  <p:par>
                    <p:cTn id="60" fill="hold">
                      <p:stCondLst>
                        <p:cond delay="indefinite"/>
                      </p:stCondLst>
                      <p:childTnLst>
                        <p:par>
                          <p:cTn id="61" fill="hold">
                            <p:stCondLst>
                              <p:cond delay="0"/>
                            </p:stCondLst>
                            <p:childTnLst>
                              <p:par>
                                <p:cTn id="62" presetID="13" presetClass="exit" presetSubtype="32" fill="hold" grpId="1" nodeType="clickEffect">
                                  <p:stCondLst>
                                    <p:cond delay="0"/>
                                  </p:stCondLst>
                                  <p:childTnLst>
                                    <p:animEffect transition="out" filter="plus(out)">
                                      <p:cBhvr>
                                        <p:cTn id="63" dur="2000"/>
                                        <p:tgtEl>
                                          <p:spTgt spid="4"/>
                                        </p:tgtEl>
                                      </p:cBhvr>
                                    </p:animEffect>
                                    <p:set>
                                      <p:cBhvr>
                                        <p:cTn id="64" dur="1" fill="hold">
                                          <p:stCondLst>
                                            <p:cond delay="19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65" restart="whenNotActive" fill="hold" evtFilter="cancelBubble" nodeType="interactiveSeq">
                <p:stCondLst>
                  <p:cond evt="onClick" delay="0">
                    <p:tgtEl>
                      <p:spTgt spid="12"/>
                    </p:tgtEl>
                  </p:cond>
                </p:stCondLst>
                <p:endSync evt="end" delay="0">
                  <p:rtn val="all"/>
                </p:endSync>
                <p:childTnLst>
                  <p:par>
                    <p:cTn id="66" fill="hold">
                      <p:stCondLst>
                        <p:cond delay="0"/>
                      </p:stCondLst>
                      <p:childTnLst>
                        <p:par>
                          <p:cTn id="67" fill="hold">
                            <p:stCondLst>
                              <p:cond delay="0"/>
                            </p:stCondLst>
                            <p:childTnLst>
                              <p:par>
                                <p:cTn id="68" presetID="6" presetClass="entr" presetSubtype="16" fill="hold" grpId="0" nodeType="clickEffect">
                                  <p:stCondLst>
                                    <p:cond delay="0"/>
                                  </p:stCondLst>
                                  <p:childTnLst>
                                    <p:set>
                                      <p:cBhvr>
                                        <p:cTn id="69" dur="1" fill="hold">
                                          <p:stCondLst>
                                            <p:cond delay="0"/>
                                          </p:stCondLst>
                                        </p:cTn>
                                        <p:tgtEl>
                                          <p:spTgt spid="19"/>
                                        </p:tgtEl>
                                        <p:attrNameLst>
                                          <p:attrName>style.visibility</p:attrName>
                                        </p:attrNameLst>
                                      </p:cBhvr>
                                      <p:to>
                                        <p:strVal val="visible"/>
                                      </p:to>
                                    </p:set>
                                    <p:animEffect transition="in" filter="circle(in)">
                                      <p:cBhvr>
                                        <p:cTn id="70" dur="2000"/>
                                        <p:tgtEl>
                                          <p:spTgt spid="19"/>
                                        </p:tgtEl>
                                      </p:cBhvr>
                                    </p:animEffect>
                                  </p:childTnLst>
                                </p:cTn>
                              </p:par>
                            </p:childTnLst>
                          </p:cTn>
                        </p:par>
                      </p:childTnLst>
                    </p:cTn>
                  </p:par>
                  <p:par>
                    <p:cTn id="71" fill="hold">
                      <p:stCondLst>
                        <p:cond delay="indefinite"/>
                      </p:stCondLst>
                      <p:childTnLst>
                        <p:par>
                          <p:cTn id="72" fill="hold">
                            <p:stCondLst>
                              <p:cond delay="0"/>
                            </p:stCondLst>
                            <p:childTnLst>
                              <p:par>
                                <p:cTn id="73" presetID="13" presetClass="exit" presetSubtype="32" fill="hold" grpId="1" nodeType="clickEffect">
                                  <p:stCondLst>
                                    <p:cond delay="0"/>
                                  </p:stCondLst>
                                  <p:childTnLst>
                                    <p:animEffect transition="out" filter="plus(out)">
                                      <p:cBhvr>
                                        <p:cTn id="74" dur="2000"/>
                                        <p:tgtEl>
                                          <p:spTgt spid="19"/>
                                        </p:tgtEl>
                                      </p:cBhvr>
                                    </p:animEffect>
                                    <p:set>
                                      <p:cBhvr>
                                        <p:cTn id="75" dur="1" fill="hold">
                                          <p:stCondLst>
                                            <p:cond delay="19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76" restart="whenNotActive" fill="hold" evtFilter="cancelBubble" nodeType="interactiveSeq">
                <p:stCondLst>
                  <p:cond evt="onClick" delay="0">
                    <p:tgtEl>
                      <p:spTgt spid="13"/>
                    </p:tgtEl>
                  </p:cond>
                </p:stCondLst>
                <p:endSync evt="end" delay="0">
                  <p:rtn val="all"/>
                </p:endSync>
                <p:childTnLst>
                  <p:par>
                    <p:cTn id="77" fill="hold">
                      <p:stCondLst>
                        <p:cond delay="0"/>
                      </p:stCondLst>
                      <p:childTnLst>
                        <p:par>
                          <p:cTn id="78" fill="hold">
                            <p:stCondLst>
                              <p:cond delay="0"/>
                            </p:stCondLst>
                            <p:childTnLst>
                              <p:par>
                                <p:cTn id="79" presetID="6" presetClass="entr" presetSubtype="16" fill="hold" grpId="0" nodeType="clickEffect">
                                  <p:stCondLst>
                                    <p:cond delay="0"/>
                                  </p:stCondLst>
                                  <p:childTnLst>
                                    <p:set>
                                      <p:cBhvr>
                                        <p:cTn id="80" dur="1" fill="hold">
                                          <p:stCondLst>
                                            <p:cond delay="0"/>
                                          </p:stCondLst>
                                        </p:cTn>
                                        <p:tgtEl>
                                          <p:spTgt spid="5"/>
                                        </p:tgtEl>
                                        <p:attrNameLst>
                                          <p:attrName>style.visibility</p:attrName>
                                        </p:attrNameLst>
                                      </p:cBhvr>
                                      <p:to>
                                        <p:strVal val="visible"/>
                                      </p:to>
                                    </p:set>
                                    <p:animEffect transition="in" filter="circle(in)">
                                      <p:cBhvr>
                                        <p:cTn id="81" dur="2000"/>
                                        <p:tgtEl>
                                          <p:spTgt spid="5"/>
                                        </p:tgtEl>
                                      </p:cBhvr>
                                    </p:animEffect>
                                  </p:childTnLst>
                                </p:cTn>
                              </p:par>
                            </p:childTnLst>
                          </p:cTn>
                        </p:par>
                      </p:childTnLst>
                    </p:cTn>
                  </p:par>
                  <p:par>
                    <p:cTn id="82" fill="hold">
                      <p:stCondLst>
                        <p:cond delay="indefinite"/>
                      </p:stCondLst>
                      <p:childTnLst>
                        <p:par>
                          <p:cTn id="83" fill="hold">
                            <p:stCondLst>
                              <p:cond delay="0"/>
                            </p:stCondLst>
                            <p:childTnLst>
                              <p:par>
                                <p:cTn id="84" presetID="13" presetClass="exit" presetSubtype="32" fill="hold" grpId="1" nodeType="clickEffect">
                                  <p:stCondLst>
                                    <p:cond delay="0"/>
                                  </p:stCondLst>
                                  <p:childTnLst>
                                    <p:animEffect transition="out" filter="plus(out)">
                                      <p:cBhvr>
                                        <p:cTn id="85" dur="2000"/>
                                        <p:tgtEl>
                                          <p:spTgt spid="5"/>
                                        </p:tgtEl>
                                      </p:cBhvr>
                                    </p:animEffect>
                                    <p:set>
                                      <p:cBhvr>
                                        <p:cTn id="86"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4" grpId="0" animBg="1"/>
      <p:bldP spid="4" grpId="1" animBg="1"/>
      <p:bldP spid="5" grpId="0" animBg="1"/>
      <p:bldP spid="5" grpId="1" animBg="1"/>
      <p:bldP spid="8" grpId="0" animBg="1"/>
      <p:bldP spid="9" grpId="0" animBg="1"/>
      <p:bldP spid="10" grpId="0" animBg="1"/>
      <p:bldP spid="11" grpId="0" animBg="1"/>
      <p:bldP spid="12" grpId="0" animBg="1"/>
      <p:bldP spid="13" grpId="0" animBg="1"/>
      <p:bldP spid="14" grpId="0" animBg="1"/>
      <p:bldP spid="15" grpId="0" animBg="1"/>
      <p:bldP spid="18" grpId="0" animBg="1" autoUpdateAnimBg="0"/>
      <p:bldP spid="18" grpId="1" animBg="1"/>
      <p:bldP spid="19" grpId="0" animBg="1"/>
      <p:bldP spid="19"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82271" y="250519"/>
            <a:ext cx="6400800" cy="646331"/>
          </a:xfrm>
          <a:prstGeom prst="rect">
            <a:avLst/>
          </a:prstGeom>
          <a:noFill/>
        </p:spPr>
        <p:txBody>
          <a:bodyPr wrap="square" rtlCol="0">
            <a:spAutoFit/>
          </a:bodyPr>
          <a:lstStyle/>
          <a:p>
            <a:r>
              <a:rPr lang="en-US" sz="3600" b="1" dirty="0" smtClean="0">
                <a:solidFill>
                  <a:srgbClr val="FF0000"/>
                </a:solidFill>
                <a:latin typeface="Arial" panose="020B0604020202020204" pitchFamily="34" charset="0"/>
                <a:cs typeface="Arial" panose="020B0604020202020204" pitchFamily="34" charset="0"/>
              </a:rPr>
              <a:t>I. DIODE </a:t>
            </a:r>
            <a:r>
              <a:rPr lang="en-US" sz="3600" b="1" dirty="0">
                <a:solidFill>
                  <a:srgbClr val="FF0000"/>
                </a:solidFill>
                <a:latin typeface="Arial" panose="020B0604020202020204" pitchFamily="34" charset="0"/>
                <a:cs typeface="Arial" panose="020B0604020202020204" pitchFamily="34" charset="0"/>
              </a:rPr>
              <a:t>BÁN DẪN:</a:t>
            </a:r>
          </a:p>
        </p:txBody>
      </p:sp>
      <p:sp>
        <p:nvSpPr>
          <p:cNvPr id="5" name="TextBox 4"/>
          <p:cNvSpPr txBox="1"/>
          <p:nvPr/>
        </p:nvSpPr>
        <p:spPr>
          <a:xfrm>
            <a:off x="916898" y="824385"/>
            <a:ext cx="6953865" cy="646331"/>
          </a:xfrm>
          <a:prstGeom prst="rect">
            <a:avLst/>
          </a:prstGeom>
          <a:noFill/>
        </p:spPr>
        <p:txBody>
          <a:bodyPr wrap="square" rtlCol="0">
            <a:spAutoFit/>
          </a:bodyPr>
          <a:lstStyle/>
          <a:p>
            <a:r>
              <a:rPr lang="en-US" sz="3600" b="1" dirty="0" smtClean="0">
                <a:solidFill>
                  <a:srgbClr val="002060"/>
                </a:solidFill>
                <a:latin typeface="Arial" panose="020B0604020202020204" pitchFamily="34" charset="0"/>
                <a:cs typeface="Arial" panose="020B0604020202020204" pitchFamily="34" charset="0"/>
              </a:rPr>
              <a:t>2. HÌNH DẠNG VÀ KÍ HIỆU:</a:t>
            </a:r>
            <a:endParaRPr lang="en-US" sz="3600" b="1" dirty="0">
              <a:solidFill>
                <a:srgbClr val="002060"/>
              </a:solidFill>
              <a:latin typeface="Arial" panose="020B0604020202020204" pitchFamily="34" charset="0"/>
              <a:cs typeface="Arial" panose="020B0604020202020204" pitchFamily="34" charset="0"/>
            </a:endParaRPr>
          </a:p>
        </p:txBody>
      </p:sp>
      <p:sp>
        <p:nvSpPr>
          <p:cNvPr id="6" name="Rectangle 5"/>
          <p:cNvSpPr/>
          <p:nvPr/>
        </p:nvSpPr>
        <p:spPr>
          <a:xfrm>
            <a:off x="1073652" y="1648906"/>
            <a:ext cx="8863781" cy="1569660"/>
          </a:xfrm>
          <a:prstGeom prst="rect">
            <a:avLst/>
          </a:prstGeom>
        </p:spPr>
        <p:txBody>
          <a:bodyPr wrap="square">
            <a:spAutoFit/>
          </a:bodyPr>
          <a:lstStyle/>
          <a:p>
            <a:pPr marL="914400" lvl="1" indent="-457200">
              <a:buFont typeface="Wingdings" panose="05000000000000000000" pitchFamily="2" charset="2"/>
              <a:buChar char="Ø"/>
            </a:pPr>
            <a:r>
              <a:rPr lang="en-US" sz="3200" dirty="0" err="1">
                <a:latin typeface="Arial" panose="020B0604020202020204" pitchFamily="34" charset="0"/>
                <a:cs typeface="Arial" panose="020B0604020202020204" pitchFamily="34" charset="0"/>
              </a:rPr>
              <a:t>Là</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linh</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kiện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bán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dẫn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có</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một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tiếp</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giáp</a:t>
            </a:r>
            <a:r>
              <a:rPr lang="en-US" sz="3200" dirty="0">
                <a:latin typeface="Arial" panose="020B0604020202020204" pitchFamily="34" charset="0"/>
                <a:cs typeface="Arial" panose="020B0604020202020204" pitchFamily="34" charset="0"/>
              </a:rPr>
              <a:t> P - N</a:t>
            </a:r>
          </a:p>
          <a:p>
            <a:pPr marL="914400" lvl="1" indent="-457200">
              <a:buFont typeface="Wingdings" panose="05000000000000000000" pitchFamily="2" charset="2"/>
              <a:buChar char="Ø"/>
            </a:pPr>
            <a:r>
              <a:rPr lang="en-US" sz="3200" dirty="0" err="1" smtClean="0">
                <a:latin typeface="Arial" panose="020B0604020202020204" pitchFamily="34" charset="0"/>
                <a:cs typeface="Arial" panose="020B0604020202020204" pitchFamily="34" charset="0"/>
              </a:rPr>
              <a:t>Có</a:t>
            </a:r>
            <a:r>
              <a:rPr lang="en-US" sz="3200" dirty="0" smtClean="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hai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dân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dẫn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ra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là</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hai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điện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cực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anôt</a:t>
            </a:r>
            <a:r>
              <a:rPr lang="en-US" sz="3200" dirty="0">
                <a:latin typeface="Arial" panose="020B0604020202020204" pitchFamily="34" charset="0"/>
                <a:cs typeface="Arial" panose="020B0604020202020204" pitchFamily="34" charset="0"/>
              </a:rPr>
              <a:t> (A) </a:t>
            </a:r>
            <a:r>
              <a:rPr lang="en-US" sz="3200" dirty="0" err="1">
                <a:latin typeface="Arial" panose="020B0604020202020204" pitchFamily="34" charset="0"/>
                <a:cs typeface="Arial" panose="020B0604020202020204" pitchFamily="34" charset="0"/>
              </a:rPr>
              <a:t>và</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catôt</a:t>
            </a:r>
            <a:r>
              <a:rPr lang="en-US" sz="3200" dirty="0">
                <a:latin typeface="Arial" panose="020B0604020202020204" pitchFamily="34" charset="0"/>
                <a:cs typeface="Arial" panose="020B0604020202020204" pitchFamily="34" charset="0"/>
              </a:rPr>
              <a:t> (K)</a:t>
            </a:r>
          </a:p>
        </p:txBody>
      </p:sp>
      <p:pic>
        <p:nvPicPr>
          <p:cNvPr id="7" name="Picture 6" descr="https://hoc247.net/fckeditorimg/upload/images/1(16).jpg"/>
          <p:cNvPicPr/>
          <p:nvPr/>
        </p:nvPicPr>
        <p:blipFill>
          <a:blip r:embed="rId2">
            <a:extLst>
              <a:ext uri="{28A0092B-C50C-407E-A947-70E740481C1C}">
                <a14:useLocalDpi xmlns:a14="http://schemas.microsoft.com/office/drawing/2010/main" val="0"/>
              </a:ext>
            </a:extLst>
          </a:blip>
          <a:srcRect/>
          <a:stretch>
            <a:fillRect/>
          </a:stretch>
        </p:blipFill>
        <p:spPr bwMode="auto">
          <a:xfrm>
            <a:off x="2849676" y="3444049"/>
            <a:ext cx="3359893" cy="1228705"/>
          </a:xfrm>
          <a:prstGeom prst="rect">
            <a:avLst/>
          </a:prstGeom>
          <a:noFill/>
          <a:ln>
            <a:noFill/>
          </a:ln>
        </p:spPr>
      </p:pic>
      <p:pic>
        <p:nvPicPr>
          <p:cNvPr id="8" name="Picture 7" descr="Khái niệm, cấu tạo, hoạt động và phân cực của Diode"/>
          <p:cNvPicPr/>
          <p:nvPr/>
        </p:nvPicPr>
        <p:blipFill>
          <a:blip r:embed="rId3">
            <a:extLst>
              <a:ext uri="{28A0092B-C50C-407E-A947-70E740481C1C}">
                <a14:useLocalDpi xmlns:a14="http://schemas.microsoft.com/office/drawing/2010/main" val="0"/>
              </a:ext>
            </a:extLst>
          </a:blip>
          <a:srcRect/>
          <a:stretch>
            <a:fillRect/>
          </a:stretch>
        </p:blipFill>
        <p:spPr bwMode="auto">
          <a:xfrm>
            <a:off x="2849676" y="4850944"/>
            <a:ext cx="3359893" cy="1440747"/>
          </a:xfrm>
          <a:prstGeom prst="rect">
            <a:avLst/>
          </a:prstGeom>
          <a:noFill/>
          <a:ln>
            <a:noFill/>
          </a:ln>
        </p:spPr>
      </p:pic>
      <p:pic>
        <p:nvPicPr>
          <p:cNvPr id="9" name="Picture 8" descr="Diode và các thông tin quan trọng liên quan"/>
          <p:cNvPicPr/>
          <p:nvPr/>
        </p:nvPicPr>
        <p:blipFill rotWithShape="1">
          <a:blip r:embed="rId4">
            <a:extLst>
              <a:ext uri="{28A0092B-C50C-407E-A947-70E740481C1C}">
                <a14:useLocalDpi xmlns:a14="http://schemas.microsoft.com/office/drawing/2010/main" val="0"/>
              </a:ext>
            </a:extLst>
          </a:blip>
          <a:srcRect t="14535" b="335"/>
          <a:stretch/>
        </p:blipFill>
        <p:spPr bwMode="auto">
          <a:xfrm>
            <a:off x="6718329" y="3450770"/>
            <a:ext cx="2759869" cy="2840921"/>
          </a:xfrm>
          <a:prstGeom prst="rect">
            <a:avLst/>
          </a:prstGeom>
          <a:noFill/>
          <a:ln>
            <a:noFill/>
          </a:ln>
        </p:spPr>
      </p:pic>
    </p:spTree>
    <p:extLst>
      <p:ext uri="{BB962C8B-B14F-4D97-AF65-F5344CB8AC3E}">
        <p14:creationId xmlns:p14="http://schemas.microsoft.com/office/powerpoint/2010/main" val="3958883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circle(in)">
                                      <p:cBhvr>
                                        <p:cTn id="12" dur="2000"/>
                                        <p:tgtEl>
                                          <p:spTgt spid="6">
                                            <p:txEl>
                                              <p:pRg st="0" end="0"/>
                                            </p:txEl>
                                          </p:spTgt>
                                        </p:tgtEl>
                                      </p:cBhvr>
                                    </p:animEffect>
                                  </p:childTnLst>
                                </p:cTn>
                              </p:par>
                            </p:childTnLst>
                          </p:cTn>
                        </p:par>
                        <p:par>
                          <p:cTn id="13" fill="hold">
                            <p:stCondLst>
                              <p:cond delay="2000"/>
                            </p:stCondLst>
                            <p:childTnLst>
                              <p:par>
                                <p:cTn id="14" presetID="6" presetClass="entr" presetSubtype="16" fill="hold" nodeType="afterEffect">
                                  <p:stCondLst>
                                    <p:cond delay="0"/>
                                  </p:stCondLst>
                                  <p:childTnLst>
                                    <p:set>
                                      <p:cBhvr>
                                        <p:cTn id="15" dur="1" fill="hold">
                                          <p:stCondLst>
                                            <p:cond delay="0"/>
                                          </p:stCondLst>
                                        </p:cTn>
                                        <p:tgtEl>
                                          <p:spTgt spid="6">
                                            <p:txEl>
                                              <p:pRg st="1" end="1"/>
                                            </p:txEl>
                                          </p:spTgt>
                                        </p:tgtEl>
                                        <p:attrNameLst>
                                          <p:attrName>style.visibility</p:attrName>
                                        </p:attrNameLst>
                                      </p:cBhvr>
                                      <p:to>
                                        <p:strVal val="visible"/>
                                      </p:to>
                                    </p:set>
                                    <p:animEffect transition="in" filter="circle(in)">
                                      <p:cBhvr>
                                        <p:cTn id="16" dur="2000"/>
                                        <p:tgtEl>
                                          <p:spTgt spid="6">
                                            <p:txEl>
                                              <p:pRg st="1" end="1"/>
                                            </p:txEl>
                                          </p:spTgt>
                                        </p:tgtEl>
                                      </p:cBhvr>
                                    </p:animEffect>
                                  </p:childTnLst>
                                </p:cTn>
                              </p:par>
                            </p:childTnLst>
                          </p:cTn>
                        </p:par>
                        <p:par>
                          <p:cTn id="17" fill="hold">
                            <p:stCondLst>
                              <p:cond delay="4000"/>
                            </p:stCondLst>
                            <p:childTnLst>
                              <p:par>
                                <p:cTn id="18" presetID="6" presetClass="entr" presetSubtype="16"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circle(in)">
                                      <p:cBhvr>
                                        <p:cTn id="20" dur="2000"/>
                                        <p:tgtEl>
                                          <p:spTgt spid="7"/>
                                        </p:tgtEl>
                                      </p:cBhvr>
                                    </p:animEffect>
                                  </p:childTnLst>
                                </p:cTn>
                              </p:par>
                            </p:childTnLst>
                          </p:cTn>
                        </p:par>
                        <p:par>
                          <p:cTn id="21" fill="hold">
                            <p:stCondLst>
                              <p:cond delay="6000"/>
                            </p:stCondLst>
                            <p:childTnLst>
                              <p:par>
                                <p:cTn id="22" presetID="6" presetClass="entr" presetSubtype="16" fill="hold"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circle(in)">
                                      <p:cBhvr>
                                        <p:cTn id="24" dur="2000"/>
                                        <p:tgtEl>
                                          <p:spTgt spid="8"/>
                                        </p:tgtEl>
                                      </p:cBhvr>
                                    </p:animEffect>
                                  </p:childTnLst>
                                </p:cTn>
                              </p:par>
                            </p:childTnLst>
                          </p:cTn>
                        </p:par>
                        <p:par>
                          <p:cTn id="25" fill="hold">
                            <p:stCondLst>
                              <p:cond delay="8000"/>
                            </p:stCondLst>
                            <p:childTnLst>
                              <p:par>
                                <p:cTn id="26" presetID="6" presetClass="entr" presetSubtype="16" fill="hold" nodeType="after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circle(in)">
                                      <p:cBhvr>
                                        <p:cTn id="28"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21699" y="479582"/>
            <a:ext cx="6400800" cy="646331"/>
          </a:xfrm>
          <a:prstGeom prst="rect">
            <a:avLst/>
          </a:prstGeom>
          <a:noFill/>
        </p:spPr>
        <p:txBody>
          <a:bodyPr wrap="square" rtlCol="0">
            <a:spAutoFit/>
          </a:bodyPr>
          <a:lstStyle/>
          <a:p>
            <a:r>
              <a:rPr lang="en-US" sz="3600" b="1" dirty="0" smtClean="0">
                <a:solidFill>
                  <a:srgbClr val="FF0000"/>
                </a:solidFill>
                <a:latin typeface="Arial" panose="020B0604020202020204" pitchFamily="34" charset="0"/>
                <a:cs typeface="Arial" panose="020B0604020202020204" pitchFamily="34" charset="0"/>
              </a:rPr>
              <a:t>I. DIODE </a:t>
            </a:r>
            <a:r>
              <a:rPr lang="en-US" sz="3600" b="1" dirty="0">
                <a:solidFill>
                  <a:srgbClr val="FF0000"/>
                </a:solidFill>
                <a:latin typeface="Arial" panose="020B0604020202020204" pitchFamily="34" charset="0"/>
                <a:cs typeface="Arial" panose="020B0604020202020204" pitchFamily="34" charset="0"/>
              </a:rPr>
              <a:t>BÁN DẪN:</a:t>
            </a:r>
          </a:p>
        </p:txBody>
      </p:sp>
      <p:sp>
        <p:nvSpPr>
          <p:cNvPr id="5" name="TextBox 4"/>
          <p:cNvSpPr txBox="1"/>
          <p:nvPr/>
        </p:nvSpPr>
        <p:spPr>
          <a:xfrm>
            <a:off x="1510453" y="1202358"/>
            <a:ext cx="2850364" cy="646331"/>
          </a:xfrm>
          <a:prstGeom prst="rect">
            <a:avLst/>
          </a:prstGeom>
          <a:noFill/>
        </p:spPr>
        <p:txBody>
          <a:bodyPr wrap="square" rtlCol="0">
            <a:spAutoFit/>
          </a:bodyPr>
          <a:lstStyle/>
          <a:p>
            <a:r>
              <a:rPr lang="en-US" sz="3600" b="1" dirty="0" smtClean="0">
                <a:solidFill>
                  <a:srgbClr val="002060"/>
                </a:solidFill>
                <a:latin typeface="Arial" panose="020B0604020202020204" pitchFamily="34" charset="0"/>
                <a:cs typeface="Arial" panose="020B0604020202020204" pitchFamily="34" charset="0"/>
              </a:rPr>
              <a:t> </a:t>
            </a:r>
            <a:r>
              <a:rPr lang="en-US" sz="3600" b="1" dirty="0" err="1" smtClean="0">
                <a:solidFill>
                  <a:srgbClr val="002060"/>
                </a:solidFill>
                <a:latin typeface="Arial" panose="020B0604020202020204" pitchFamily="34" charset="0"/>
                <a:cs typeface="Arial" panose="020B0604020202020204" pitchFamily="34" charset="0"/>
              </a:rPr>
              <a:t>Kí</a:t>
            </a:r>
            <a:r>
              <a:rPr lang="en-US" sz="3600" b="1" dirty="0" smtClean="0">
                <a:solidFill>
                  <a:srgbClr val="002060"/>
                </a:solidFill>
                <a:latin typeface="Arial" panose="020B0604020202020204" pitchFamily="34" charset="0"/>
                <a:cs typeface="Arial" panose="020B0604020202020204" pitchFamily="34" charset="0"/>
              </a:rPr>
              <a:t> </a:t>
            </a:r>
            <a:r>
              <a:rPr lang="en-US" sz="3600" b="1" dirty="0" err="1" smtClean="0">
                <a:solidFill>
                  <a:srgbClr val="002060"/>
                </a:solidFill>
                <a:latin typeface="Arial" panose="020B0604020202020204" pitchFamily="34" charset="0"/>
                <a:cs typeface="Arial" panose="020B0604020202020204" pitchFamily="34" charset="0"/>
              </a:rPr>
              <a:t>hiệu</a:t>
            </a:r>
            <a:r>
              <a:rPr lang="en-US" sz="3600" b="1" dirty="0" smtClean="0">
                <a:solidFill>
                  <a:srgbClr val="002060"/>
                </a:solidFill>
                <a:latin typeface="Arial" panose="020B0604020202020204" pitchFamily="34" charset="0"/>
                <a:cs typeface="Arial" panose="020B0604020202020204" pitchFamily="34" charset="0"/>
              </a:rPr>
              <a:t> :</a:t>
            </a:r>
            <a:endParaRPr lang="en-US" sz="3600" b="1" dirty="0">
              <a:solidFill>
                <a:srgbClr val="002060"/>
              </a:solidFill>
              <a:latin typeface="Arial" panose="020B0604020202020204" pitchFamily="34" charset="0"/>
              <a:cs typeface="Arial" panose="020B0604020202020204" pitchFamily="34" charset="0"/>
            </a:endParaRPr>
          </a:p>
        </p:txBody>
      </p:sp>
      <p:grpSp>
        <p:nvGrpSpPr>
          <p:cNvPr id="6" name="Group 5"/>
          <p:cNvGrpSpPr/>
          <p:nvPr/>
        </p:nvGrpSpPr>
        <p:grpSpPr>
          <a:xfrm>
            <a:off x="2348360" y="2206776"/>
            <a:ext cx="2228850" cy="950912"/>
            <a:chOff x="1295400" y="2782888"/>
            <a:chExt cx="2971800" cy="950912"/>
          </a:xfrm>
        </p:grpSpPr>
        <p:pic>
          <p:nvPicPr>
            <p:cNvPr id="7" name="Picture 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2819400"/>
              <a:ext cx="2743200" cy="914400"/>
            </a:xfrm>
            <a:prstGeom prst="rect">
              <a:avLst/>
            </a:prstGeom>
            <a:noFill/>
            <a:extLst>
              <a:ext uri="{909E8E84-426E-40DD-AFC4-6F175D3DCCD1}">
                <a14:hiddenFill xmlns:a14="http://schemas.microsoft.com/office/drawing/2010/main">
                  <a:solidFill>
                    <a:srgbClr val="FFFFFF"/>
                  </a:solidFill>
                </a14:hiddenFill>
              </a:ext>
            </a:extLst>
          </p:spPr>
        </p:pic>
        <p:sp>
          <p:nvSpPr>
            <p:cNvPr id="8" name="Text Box 26"/>
            <p:cNvSpPr txBox="1">
              <a:spLocks noChangeArrowheads="1"/>
            </p:cNvSpPr>
            <p:nvPr/>
          </p:nvSpPr>
          <p:spPr bwMode="auto">
            <a:xfrm>
              <a:off x="1295400" y="2782888"/>
              <a:ext cx="6858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VnArial" panose="020B7200000000000000" pitchFamily="34" charset="0"/>
                </a:defRPr>
              </a:lvl1pPr>
              <a:lvl2pPr marL="742950" indent="-285750" eaLnBrk="0" hangingPunct="0">
                <a:defRPr sz="2400">
                  <a:solidFill>
                    <a:schemeClr val="tx1"/>
                  </a:solidFill>
                  <a:latin typeface=".VnArial" panose="020B7200000000000000" pitchFamily="34" charset="0"/>
                </a:defRPr>
              </a:lvl2pPr>
              <a:lvl3pPr marL="1143000" indent="-228600" eaLnBrk="0" hangingPunct="0">
                <a:defRPr sz="2400">
                  <a:solidFill>
                    <a:schemeClr val="tx1"/>
                  </a:solidFill>
                  <a:latin typeface=".VnArial" panose="020B7200000000000000" pitchFamily="34" charset="0"/>
                </a:defRPr>
              </a:lvl3pPr>
              <a:lvl4pPr marL="1600200" indent="-228600" eaLnBrk="0" hangingPunct="0">
                <a:defRPr sz="2400">
                  <a:solidFill>
                    <a:schemeClr val="tx1"/>
                  </a:solidFill>
                  <a:latin typeface=".VnArial" panose="020B7200000000000000" pitchFamily="34" charset="0"/>
                </a:defRPr>
              </a:lvl4pPr>
              <a:lvl5pPr marL="2057400" indent="-228600" eaLnBrk="0" hangingPunct="0">
                <a:defRPr sz="2400">
                  <a:solidFill>
                    <a:schemeClr val="tx1"/>
                  </a:solidFill>
                  <a:latin typeface=".VnArial" panose="020B7200000000000000" pitchFamily="34" charset="0"/>
                </a:defRPr>
              </a:lvl5pPr>
              <a:lvl6pPr marL="2514600" indent="-228600" eaLnBrk="0" fontAlgn="base" hangingPunct="0">
                <a:spcBef>
                  <a:spcPct val="0"/>
                </a:spcBef>
                <a:spcAft>
                  <a:spcPct val="0"/>
                </a:spcAft>
                <a:defRPr sz="2400">
                  <a:solidFill>
                    <a:schemeClr val="tx1"/>
                  </a:solidFill>
                  <a:latin typeface=".VnArial" panose="020B7200000000000000" pitchFamily="34" charset="0"/>
                </a:defRPr>
              </a:lvl6pPr>
              <a:lvl7pPr marL="2971800" indent="-228600" eaLnBrk="0" fontAlgn="base" hangingPunct="0">
                <a:spcBef>
                  <a:spcPct val="0"/>
                </a:spcBef>
                <a:spcAft>
                  <a:spcPct val="0"/>
                </a:spcAft>
                <a:defRPr sz="2400">
                  <a:solidFill>
                    <a:schemeClr val="tx1"/>
                  </a:solidFill>
                  <a:latin typeface=".VnArial" panose="020B7200000000000000" pitchFamily="34" charset="0"/>
                </a:defRPr>
              </a:lvl7pPr>
              <a:lvl8pPr marL="3429000" indent="-228600" eaLnBrk="0" fontAlgn="base" hangingPunct="0">
                <a:spcBef>
                  <a:spcPct val="0"/>
                </a:spcBef>
                <a:spcAft>
                  <a:spcPct val="0"/>
                </a:spcAft>
                <a:defRPr sz="2400">
                  <a:solidFill>
                    <a:schemeClr val="tx1"/>
                  </a:solidFill>
                  <a:latin typeface=".VnArial" panose="020B7200000000000000" pitchFamily="34" charset="0"/>
                </a:defRPr>
              </a:lvl8pPr>
              <a:lvl9pPr marL="3886200" indent="-228600" eaLnBrk="0" fontAlgn="base" hangingPunct="0">
                <a:spcBef>
                  <a:spcPct val="0"/>
                </a:spcBef>
                <a:spcAft>
                  <a:spcPct val="0"/>
                </a:spcAft>
                <a:defRPr sz="2400">
                  <a:solidFill>
                    <a:schemeClr val="tx1"/>
                  </a:solidFill>
                  <a:latin typeface=".VnArial" panose="020B7200000000000000" pitchFamily="34" charset="0"/>
                </a:defRPr>
              </a:lvl9pPr>
            </a:lstStyle>
            <a:p>
              <a:pPr eaLnBrk="1" hangingPunct="1">
                <a:spcBef>
                  <a:spcPct val="50000"/>
                </a:spcBef>
              </a:pPr>
              <a:r>
                <a:rPr lang="en-US" altLang="en-US" sz="2800" b="1" dirty="0" smtClean="0">
                  <a:latin typeface=".VnTime" panose="020B7200000000000000" pitchFamily="34" charset="0"/>
                </a:rPr>
                <a:t>A</a:t>
              </a:r>
              <a:endParaRPr lang="en-US" altLang="en-US" sz="2800" b="1" dirty="0">
                <a:latin typeface=".VnTime" panose="020B7200000000000000" pitchFamily="34" charset="0"/>
              </a:endParaRPr>
            </a:p>
          </p:txBody>
        </p:sp>
        <p:sp>
          <p:nvSpPr>
            <p:cNvPr id="9" name="Text Box 16"/>
            <p:cNvSpPr txBox="1">
              <a:spLocks noChangeArrowheads="1"/>
            </p:cNvSpPr>
            <p:nvPr/>
          </p:nvSpPr>
          <p:spPr bwMode="auto">
            <a:xfrm>
              <a:off x="3505200" y="2819400"/>
              <a:ext cx="76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VnArial" panose="020B7200000000000000" pitchFamily="34" charset="0"/>
                </a:defRPr>
              </a:lvl1pPr>
              <a:lvl2pPr marL="742950" indent="-285750" eaLnBrk="0" hangingPunct="0">
                <a:defRPr sz="2400">
                  <a:solidFill>
                    <a:schemeClr val="tx1"/>
                  </a:solidFill>
                  <a:latin typeface=".VnArial" panose="020B7200000000000000" pitchFamily="34" charset="0"/>
                </a:defRPr>
              </a:lvl2pPr>
              <a:lvl3pPr marL="1143000" indent="-228600" eaLnBrk="0" hangingPunct="0">
                <a:defRPr sz="2400">
                  <a:solidFill>
                    <a:schemeClr val="tx1"/>
                  </a:solidFill>
                  <a:latin typeface=".VnArial" panose="020B7200000000000000" pitchFamily="34" charset="0"/>
                </a:defRPr>
              </a:lvl3pPr>
              <a:lvl4pPr marL="1600200" indent="-228600" eaLnBrk="0" hangingPunct="0">
                <a:defRPr sz="2400">
                  <a:solidFill>
                    <a:schemeClr val="tx1"/>
                  </a:solidFill>
                  <a:latin typeface=".VnArial" panose="020B7200000000000000" pitchFamily="34" charset="0"/>
                </a:defRPr>
              </a:lvl4pPr>
              <a:lvl5pPr marL="2057400" indent="-228600" eaLnBrk="0" hangingPunct="0">
                <a:defRPr sz="2400">
                  <a:solidFill>
                    <a:schemeClr val="tx1"/>
                  </a:solidFill>
                  <a:latin typeface=".VnArial" panose="020B7200000000000000" pitchFamily="34" charset="0"/>
                </a:defRPr>
              </a:lvl5pPr>
              <a:lvl6pPr marL="2514600" indent="-228600" eaLnBrk="0" fontAlgn="base" hangingPunct="0">
                <a:spcBef>
                  <a:spcPct val="0"/>
                </a:spcBef>
                <a:spcAft>
                  <a:spcPct val="0"/>
                </a:spcAft>
                <a:defRPr sz="2400">
                  <a:solidFill>
                    <a:schemeClr val="tx1"/>
                  </a:solidFill>
                  <a:latin typeface=".VnArial" panose="020B7200000000000000" pitchFamily="34" charset="0"/>
                </a:defRPr>
              </a:lvl6pPr>
              <a:lvl7pPr marL="2971800" indent="-228600" eaLnBrk="0" fontAlgn="base" hangingPunct="0">
                <a:spcBef>
                  <a:spcPct val="0"/>
                </a:spcBef>
                <a:spcAft>
                  <a:spcPct val="0"/>
                </a:spcAft>
                <a:defRPr sz="2400">
                  <a:solidFill>
                    <a:schemeClr val="tx1"/>
                  </a:solidFill>
                  <a:latin typeface=".VnArial" panose="020B7200000000000000" pitchFamily="34" charset="0"/>
                </a:defRPr>
              </a:lvl7pPr>
              <a:lvl8pPr marL="3429000" indent="-228600" eaLnBrk="0" fontAlgn="base" hangingPunct="0">
                <a:spcBef>
                  <a:spcPct val="0"/>
                </a:spcBef>
                <a:spcAft>
                  <a:spcPct val="0"/>
                </a:spcAft>
                <a:defRPr sz="2400">
                  <a:solidFill>
                    <a:schemeClr val="tx1"/>
                  </a:solidFill>
                  <a:latin typeface=".VnArial" panose="020B7200000000000000" pitchFamily="34" charset="0"/>
                </a:defRPr>
              </a:lvl8pPr>
              <a:lvl9pPr marL="3886200" indent="-228600" eaLnBrk="0" fontAlgn="base" hangingPunct="0">
                <a:spcBef>
                  <a:spcPct val="0"/>
                </a:spcBef>
                <a:spcAft>
                  <a:spcPct val="0"/>
                </a:spcAft>
                <a:defRPr sz="2400">
                  <a:solidFill>
                    <a:schemeClr val="tx1"/>
                  </a:solidFill>
                  <a:latin typeface=".VnArial" panose="020B7200000000000000" pitchFamily="34" charset="0"/>
                </a:defRPr>
              </a:lvl9pPr>
            </a:lstStyle>
            <a:p>
              <a:pPr eaLnBrk="1" hangingPunct="1">
                <a:spcBef>
                  <a:spcPct val="50000"/>
                </a:spcBef>
              </a:pPr>
              <a:r>
                <a:rPr lang="en-US" altLang="en-US" b="1" dirty="0" smtClean="0">
                  <a:latin typeface=".VnTime" panose="020B7200000000000000" pitchFamily="34" charset="0"/>
                </a:rPr>
                <a:t> </a:t>
              </a:r>
              <a:r>
                <a:rPr lang="en-US" altLang="en-US" b="1" dirty="0">
                  <a:latin typeface=".VnTime" panose="020B7200000000000000" pitchFamily="34" charset="0"/>
                </a:rPr>
                <a:t>K</a:t>
              </a:r>
            </a:p>
          </p:txBody>
        </p:sp>
      </p:grpSp>
      <p:grpSp>
        <p:nvGrpSpPr>
          <p:cNvPr id="10" name="Group 9"/>
          <p:cNvGrpSpPr/>
          <p:nvPr/>
        </p:nvGrpSpPr>
        <p:grpSpPr>
          <a:xfrm>
            <a:off x="2285512" y="4276276"/>
            <a:ext cx="2343150" cy="994833"/>
            <a:chOff x="5257800" y="2088087"/>
            <a:chExt cx="3124200" cy="994833"/>
          </a:xfrm>
        </p:grpSpPr>
        <p:grpSp>
          <p:nvGrpSpPr>
            <p:cNvPr id="11" name="Group 27"/>
            <p:cNvGrpSpPr>
              <a:grpSpLocks/>
            </p:cNvGrpSpPr>
            <p:nvPr/>
          </p:nvGrpSpPr>
          <p:grpSpPr bwMode="auto">
            <a:xfrm rot="5400000">
              <a:off x="6198038" y="1279953"/>
              <a:ext cx="994833" cy="2611102"/>
              <a:chOff x="4466" y="816"/>
              <a:chExt cx="376" cy="947"/>
            </a:xfrm>
          </p:grpSpPr>
          <p:grpSp>
            <p:nvGrpSpPr>
              <p:cNvPr id="14" name="Group 28"/>
              <p:cNvGrpSpPr>
                <a:grpSpLocks/>
              </p:cNvGrpSpPr>
              <p:nvPr/>
            </p:nvGrpSpPr>
            <p:grpSpPr bwMode="auto">
              <a:xfrm rot="10800000">
                <a:off x="4466" y="1107"/>
                <a:ext cx="376" cy="357"/>
                <a:chOff x="4470" y="1056"/>
                <a:chExt cx="376" cy="357"/>
              </a:xfrm>
            </p:grpSpPr>
            <p:sp>
              <p:nvSpPr>
                <p:cNvPr id="17" name="AutoShape 29"/>
                <p:cNvSpPr>
                  <a:spLocks noChangeArrowheads="1"/>
                </p:cNvSpPr>
                <p:nvPr/>
              </p:nvSpPr>
              <p:spPr bwMode="auto">
                <a:xfrm>
                  <a:off x="4560" y="1056"/>
                  <a:ext cx="192" cy="288"/>
                </a:xfrm>
                <a:prstGeom prst="flowChartMerge">
                  <a:avLst/>
                </a:prstGeom>
                <a:noFill/>
                <a:ln w="38100">
                  <a:solidFill>
                    <a:srgbClr val="000000"/>
                  </a:solidFill>
                  <a:miter lim="800000"/>
                  <a:headEnd/>
                  <a:tailEnd/>
                </a:ln>
              </p:spPr>
              <p:txBody>
                <a:bodyPr vert="eaVert" wrap="none" anchor="ctr"/>
                <a:lstStyle>
                  <a:lvl1pPr eaLnBrk="0" hangingPunct="0">
                    <a:defRPr sz="2400">
                      <a:solidFill>
                        <a:schemeClr val="tx1"/>
                      </a:solidFill>
                      <a:latin typeface=".VnArial" panose="020B7200000000000000" pitchFamily="34" charset="0"/>
                    </a:defRPr>
                  </a:lvl1pPr>
                  <a:lvl2pPr marL="742950" indent="-285750" eaLnBrk="0" hangingPunct="0">
                    <a:defRPr sz="2400">
                      <a:solidFill>
                        <a:schemeClr val="tx1"/>
                      </a:solidFill>
                      <a:latin typeface=".VnArial" panose="020B7200000000000000" pitchFamily="34" charset="0"/>
                    </a:defRPr>
                  </a:lvl2pPr>
                  <a:lvl3pPr marL="1143000" indent="-228600" eaLnBrk="0" hangingPunct="0">
                    <a:defRPr sz="2400">
                      <a:solidFill>
                        <a:schemeClr val="tx1"/>
                      </a:solidFill>
                      <a:latin typeface=".VnArial" panose="020B7200000000000000" pitchFamily="34" charset="0"/>
                    </a:defRPr>
                  </a:lvl3pPr>
                  <a:lvl4pPr marL="1600200" indent="-228600" eaLnBrk="0" hangingPunct="0">
                    <a:defRPr sz="2400">
                      <a:solidFill>
                        <a:schemeClr val="tx1"/>
                      </a:solidFill>
                      <a:latin typeface=".VnArial" panose="020B7200000000000000" pitchFamily="34" charset="0"/>
                    </a:defRPr>
                  </a:lvl4pPr>
                  <a:lvl5pPr marL="2057400" indent="-228600" eaLnBrk="0" hangingPunct="0">
                    <a:defRPr sz="2400">
                      <a:solidFill>
                        <a:schemeClr val="tx1"/>
                      </a:solidFill>
                      <a:latin typeface=".VnArial" panose="020B7200000000000000" pitchFamily="34" charset="0"/>
                    </a:defRPr>
                  </a:lvl5pPr>
                  <a:lvl6pPr marL="2514600" indent="-228600" eaLnBrk="0" fontAlgn="base" hangingPunct="0">
                    <a:spcBef>
                      <a:spcPct val="0"/>
                    </a:spcBef>
                    <a:spcAft>
                      <a:spcPct val="0"/>
                    </a:spcAft>
                    <a:defRPr sz="2400">
                      <a:solidFill>
                        <a:schemeClr val="tx1"/>
                      </a:solidFill>
                      <a:latin typeface=".VnArial" panose="020B7200000000000000" pitchFamily="34" charset="0"/>
                    </a:defRPr>
                  </a:lvl6pPr>
                  <a:lvl7pPr marL="2971800" indent="-228600" eaLnBrk="0" fontAlgn="base" hangingPunct="0">
                    <a:spcBef>
                      <a:spcPct val="0"/>
                    </a:spcBef>
                    <a:spcAft>
                      <a:spcPct val="0"/>
                    </a:spcAft>
                    <a:defRPr sz="2400">
                      <a:solidFill>
                        <a:schemeClr val="tx1"/>
                      </a:solidFill>
                      <a:latin typeface=".VnArial" panose="020B7200000000000000" pitchFamily="34" charset="0"/>
                    </a:defRPr>
                  </a:lvl7pPr>
                  <a:lvl8pPr marL="3429000" indent="-228600" eaLnBrk="0" fontAlgn="base" hangingPunct="0">
                    <a:spcBef>
                      <a:spcPct val="0"/>
                    </a:spcBef>
                    <a:spcAft>
                      <a:spcPct val="0"/>
                    </a:spcAft>
                    <a:defRPr sz="2400">
                      <a:solidFill>
                        <a:schemeClr val="tx1"/>
                      </a:solidFill>
                      <a:latin typeface=".VnArial" panose="020B7200000000000000" pitchFamily="34" charset="0"/>
                    </a:defRPr>
                  </a:lvl8pPr>
                  <a:lvl9pPr marL="3886200" indent="-228600" eaLnBrk="0" fontAlgn="base" hangingPunct="0">
                    <a:spcBef>
                      <a:spcPct val="0"/>
                    </a:spcBef>
                    <a:spcAft>
                      <a:spcPct val="0"/>
                    </a:spcAft>
                    <a:defRPr sz="2400">
                      <a:solidFill>
                        <a:schemeClr val="tx1"/>
                      </a:solidFill>
                      <a:latin typeface=".VnArial" panose="020B7200000000000000"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vi-VN" altLang="en-US" sz="2400" b="0" i="0" u="none" strike="noStrike" kern="0" cap="none" spc="0" normalizeH="0" baseline="0" noProof="0" smtClean="0">
                    <a:ln>
                      <a:noFill/>
                    </a:ln>
                    <a:solidFill>
                      <a:srgbClr val="000000"/>
                    </a:solidFill>
                    <a:effectLst/>
                    <a:uLnTx/>
                    <a:uFillTx/>
                  </a:endParaRPr>
                </a:p>
              </p:txBody>
            </p:sp>
            <p:sp>
              <p:nvSpPr>
                <p:cNvPr id="18" name="Line 30"/>
                <p:cNvSpPr>
                  <a:spLocks noChangeShapeType="1"/>
                </p:cNvSpPr>
                <p:nvPr/>
              </p:nvSpPr>
              <p:spPr bwMode="auto">
                <a:xfrm>
                  <a:off x="4560" y="1368"/>
                  <a:ext cx="192"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VnArial" panose="020B7200000000000000" pitchFamily="34" charset="0"/>
                  </a:endParaRPr>
                </a:p>
              </p:txBody>
            </p:sp>
            <p:sp>
              <p:nvSpPr>
                <p:cNvPr id="19" name="Line 31"/>
                <p:cNvSpPr>
                  <a:spLocks noChangeShapeType="1"/>
                </p:cNvSpPr>
                <p:nvPr/>
              </p:nvSpPr>
              <p:spPr bwMode="auto">
                <a:xfrm rot="5400000" flipH="1">
                  <a:off x="4493" y="1299"/>
                  <a:ext cx="46" cy="91"/>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VnArial" panose="020B7200000000000000" pitchFamily="34" charset="0"/>
                  </a:endParaRPr>
                </a:p>
              </p:txBody>
            </p:sp>
            <p:sp>
              <p:nvSpPr>
                <p:cNvPr id="20" name="Line 32"/>
                <p:cNvSpPr>
                  <a:spLocks noChangeShapeType="1"/>
                </p:cNvSpPr>
                <p:nvPr/>
              </p:nvSpPr>
              <p:spPr bwMode="auto">
                <a:xfrm rot="5400000" flipH="1">
                  <a:off x="4773" y="1340"/>
                  <a:ext cx="46" cy="10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VnArial" panose="020B7200000000000000" pitchFamily="34" charset="0"/>
                  </a:endParaRPr>
                </a:p>
              </p:txBody>
            </p:sp>
          </p:grpSp>
          <p:sp>
            <p:nvSpPr>
              <p:cNvPr id="15" name="Line 33"/>
              <p:cNvSpPr>
                <a:spLocks noChangeShapeType="1"/>
              </p:cNvSpPr>
              <p:nvPr/>
            </p:nvSpPr>
            <p:spPr bwMode="auto">
              <a:xfrm flipV="1">
                <a:off x="4656" y="816"/>
                <a:ext cx="0" cy="336"/>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VnArial" panose="020B7200000000000000" pitchFamily="34" charset="0"/>
                </a:endParaRPr>
              </a:p>
            </p:txBody>
          </p:sp>
          <p:sp>
            <p:nvSpPr>
              <p:cNvPr id="16" name="Line 34"/>
              <p:cNvSpPr>
                <a:spLocks noChangeShapeType="1"/>
              </p:cNvSpPr>
              <p:nvPr/>
            </p:nvSpPr>
            <p:spPr bwMode="auto">
              <a:xfrm flipV="1">
                <a:off x="4656" y="1475"/>
                <a:ext cx="0" cy="288"/>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VnArial" panose="020B7200000000000000" pitchFamily="34" charset="0"/>
                </a:endParaRPr>
              </a:p>
            </p:txBody>
          </p:sp>
        </p:grpSp>
        <p:sp>
          <p:nvSpPr>
            <p:cNvPr id="12" name="Text Box 26"/>
            <p:cNvSpPr txBox="1">
              <a:spLocks noChangeArrowheads="1"/>
            </p:cNvSpPr>
            <p:nvPr/>
          </p:nvSpPr>
          <p:spPr bwMode="auto">
            <a:xfrm>
              <a:off x="5257800" y="2147888"/>
              <a:ext cx="6858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VnArial" panose="020B7200000000000000" pitchFamily="34" charset="0"/>
                </a:defRPr>
              </a:lvl1pPr>
              <a:lvl2pPr marL="742950" indent="-285750" eaLnBrk="0" hangingPunct="0">
                <a:defRPr sz="2400">
                  <a:solidFill>
                    <a:schemeClr val="tx1"/>
                  </a:solidFill>
                  <a:latin typeface=".VnArial" panose="020B7200000000000000" pitchFamily="34" charset="0"/>
                </a:defRPr>
              </a:lvl2pPr>
              <a:lvl3pPr marL="1143000" indent="-228600" eaLnBrk="0" hangingPunct="0">
                <a:defRPr sz="2400">
                  <a:solidFill>
                    <a:schemeClr val="tx1"/>
                  </a:solidFill>
                  <a:latin typeface=".VnArial" panose="020B7200000000000000" pitchFamily="34" charset="0"/>
                </a:defRPr>
              </a:lvl3pPr>
              <a:lvl4pPr marL="1600200" indent="-228600" eaLnBrk="0" hangingPunct="0">
                <a:defRPr sz="2400">
                  <a:solidFill>
                    <a:schemeClr val="tx1"/>
                  </a:solidFill>
                  <a:latin typeface=".VnArial" panose="020B7200000000000000" pitchFamily="34" charset="0"/>
                </a:defRPr>
              </a:lvl4pPr>
              <a:lvl5pPr marL="2057400" indent="-228600" eaLnBrk="0" hangingPunct="0">
                <a:defRPr sz="2400">
                  <a:solidFill>
                    <a:schemeClr val="tx1"/>
                  </a:solidFill>
                  <a:latin typeface=".VnArial" panose="020B7200000000000000" pitchFamily="34" charset="0"/>
                </a:defRPr>
              </a:lvl5pPr>
              <a:lvl6pPr marL="2514600" indent="-228600" eaLnBrk="0" fontAlgn="base" hangingPunct="0">
                <a:spcBef>
                  <a:spcPct val="0"/>
                </a:spcBef>
                <a:spcAft>
                  <a:spcPct val="0"/>
                </a:spcAft>
                <a:defRPr sz="2400">
                  <a:solidFill>
                    <a:schemeClr val="tx1"/>
                  </a:solidFill>
                  <a:latin typeface=".VnArial" panose="020B7200000000000000" pitchFamily="34" charset="0"/>
                </a:defRPr>
              </a:lvl6pPr>
              <a:lvl7pPr marL="2971800" indent="-228600" eaLnBrk="0" fontAlgn="base" hangingPunct="0">
                <a:spcBef>
                  <a:spcPct val="0"/>
                </a:spcBef>
                <a:spcAft>
                  <a:spcPct val="0"/>
                </a:spcAft>
                <a:defRPr sz="2400">
                  <a:solidFill>
                    <a:schemeClr val="tx1"/>
                  </a:solidFill>
                  <a:latin typeface=".VnArial" panose="020B7200000000000000" pitchFamily="34" charset="0"/>
                </a:defRPr>
              </a:lvl7pPr>
              <a:lvl8pPr marL="3429000" indent="-228600" eaLnBrk="0" fontAlgn="base" hangingPunct="0">
                <a:spcBef>
                  <a:spcPct val="0"/>
                </a:spcBef>
                <a:spcAft>
                  <a:spcPct val="0"/>
                </a:spcAft>
                <a:defRPr sz="2400">
                  <a:solidFill>
                    <a:schemeClr val="tx1"/>
                  </a:solidFill>
                  <a:latin typeface=".VnArial" panose="020B7200000000000000" pitchFamily="34" charset="0"/>
                </a:defRPr>
              </a:lvl8pPr>
              <a:lvl9pPr marL="3886200" indent="-228600" eaLnBrk="0" fontAlgn="base" hangingPunct="0">
                <a:spcBef>
                  <a:spcPct val="0"/>
                </a:spcBef>
                <a:spcAft>
                  <a:spcPct val="0"/>
                </a:spcAft>
                <a:defRPr sz="2400">
                  <a:solidFill>
                    <a:schemeClr val="tx1"/>
                  </a:solidFill>
                  <a:latin typeface=".VnArial" panose="020B7200000000000000" pitchFamily="34" charset="0"/>
                </a:defRPr>
              </a:lvl9pPr>
            </a:lstStyle>
            <a:p>
              <a:pPr marL="0" marR="0" lvl="0" indent="0" defTabSz="914400" eaLnBrk="1" fontAlgn="base" latinLnBrk="0" hangingPunct="1">
                <a:lnSpc>
                  <a:spcPct val="100000"/>
                </a:lnSpc>
                <a:spcBef>
                  <a:spcPct val="50000"/>
                </a:spcBef>
                <a:spcAft>
                  <a:spcPct val="0"/>
                </a:spcAft>
                <a:buClrTx/>
                <a:buSzTx/>
                <a:buFontTx/>
                <a:buNone/>
                <a:tabLst/>
                <a:defRPr/>
              </a:pPr>
              <a:r>
                <a:rPr kumimoji="0" lang="en-US" altLang="en-US" sz="2800" b="1" i="0" u="none" strike="noStrike" kern="0" cap="none" spc="0" normalizeH="0" baseline="0" noProof="0" dirty="0" smtClean="0">
                  <a:ln>
                    <a:noFill/>
                  </a:ln>
                  <a:solidFill>
                    <a:srgbClr val="000000"/>
                  </a:solidFill>
                  <a:effectLst/>
                  <a:uLnTx/>
                  <a:uFillTx/>
                  <a:latin typeface=".VnTime" panose="020B7200000000000000" pitchFamily="34" charset="0"/>
                </a:rPr>
                <a:t>A</a:t>
              </a:r>
            </a:p>
          </p:txBody>
        </p:sp>
        <p:sp>
          <p:nvSpPr>
            <p:cNvPr id="13" name="Text Box 16"/>
            <p:cNvSpPr txBox="1">
              <a:spLocks noChangeArrowheads="1"/>
            </p:cNvSpPr>
            <p:nvPr/>
          </p:nvSpPr>
          <p:spPr bwMode="auto">
            <a:xfrm>
              <a:off x="7620000" y="2209800"/>
              <a:ext cx="76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VnArial" panose="020B7200000000000000" pitchFamily="34" charset="0"/>
                </a:defRPr>
              </a:lvl1pPr>
              <a:lvl2pPr marL="742950" indent="-285750" eaLnBrk="0" hangingPunct="0">
                <a:defRPr sz="2400">
                  <a:solidFill>
                    <a:schemeClr val="tx1"/>
                  </a:solidFill>
                  <a:latin typeface=".VnArial" panose="020B7200000000000000" pitchFamily="34" charset="0"/>
                </a:defRPr>
              </a:lvl2pPr>
              <a:lvl3pPr marL="1143000" indent="-228600" eaLnBrk="0" hangingPunct="0">
                <a:defRPr sz="2400">
                  <a:solidFill>
                    <a:schemeClr val="tx1"/>
                  </a:solidFill>
                  <a:latin typeface=".VnArial" panose="020B7200000000000000" pitchFamily="34" charset="0"/>
                </a:defRPr>
              </a:lvl3pPr>
              <a:lvl4pPr marL="1600200" indent="-228600" eaLnBrk="0" hangingPunct="0">
                <a:defRPr sz="2400">
                  <a:solidFill>
                    <a:schemeClr val="tx1"/>
                  </a:solidFill>
                  <a:latin typeface=".VnArial" panose="020B7200000000000000" pitchFamily="34" charset="0"/>
                </a:defRPr>
              </a:lvl4pPr>
              <a:lvl5pPr marL="2057400" indent="-228600" eaLnBrk="0" hangingPunct="0">
                <a:defRPr sz="2400">
                  <a:solidFill>
                    <a:schemeClr val="tx1"/>
                  </a:solidFill>
                  <a:latin typeface=".VnArial" panose="020B7200000000000000" pitchFamily="34" charset="0"/>
                </a:defRPr>
              </a:lvl5pPr>
              <a:lvl6pPr marL="2514600" indent="-228600" eaLnBrk="0" fontAlgn="base" hangingPunct="0">
                <a:spcBef>
                  <a:spcPct val="0"/>
                </a:spcBef>
                <a:spcAft>
                  <a:spcPct val="0"/>
                </a:spcAft>
                <a:defRPr sz="2400">
                  <a:solidFill>
                    <a:schemeClr val="tx1"/>
                  </a:solidFill>
                  <a:latin typeface=".VnArial" panose="020B7200000000000000" pitchFamily="34" charset="0"/>
                </a:defRPr>
              </a:lvl6pPr>
              <a:lvl7pPr marL="2971800" indent="-228600" eaLnBrk="0" fontAlgn="base" hangingPunct="0">
                <a:spcBef>
                  <a:spcPct val="0"/>
                </a:spcBef>
                <a:spcAft>
                  <a:spcPct val="0"/>
                </a:spcAft>
                <a:defRPr sz="2400">
                  <a:solidFill>
                    <a:schemeClr val="tx1"/>
                  </a:solidFill>
                  <a:latin typeface=".VnArial" panose="020B7200000000000000" pitchFamily="34" charset="0"/>
                </a:defRPr>
              </a:lvl7pPr>
              <a:lvl8pPr marL="3429000" indent="-228600" eaLnBrk="0" fontAlgn="base" hangingPunct="0">
                <a:spcBef>
                  <a:spcPct val="0"/>
                </a:spcBef>
                <a:spcAft>
                  <a:spcPct val="0"/>
                </a:spcAft>
                <a:defRPr sz="2400">
                  <a:solidFill>
                    <a:schemeClr val="tx1"/>
                  </a:solidFill>
                  <a:latin typeface=".VnArial" panose="020B7200000000000000" pitchFamily="34" charset="0"/>
                </a:defRPr>
              </a:lvl8pPr>
              <a:lvl9pPr marL="3886200" indent="-228600" eaLnBrk="0" fontAlgn="base" hangingPunct="0">
                <a:spcBef>
                  <a:spcPct val="0"/>
                </a:spcBef>
                <a:spcAft>
                  <a:spcPct val="0"/>
                </a:spcAft>
                <a:defRPr sz="2400">
                  <a:solidFill>
                    <a:schemeClr val="tx1"/>
                  </a:solidFill>
                  <a:latin typeface=".VnArial" panose="020B7200000000000000" pitchFamily="34" charset="0"/>
                </a:defRPr>
              </a:lvl9pPr>
            </a:lstStyle>
            <a:p>
              <a:pPr marL="0" marR="0" lvl="0" indent="0" defTabSz="914400" eaLnBrk="1" fontAlgn="base" latinLnBrk="0" hangingPunct="1">
                <a:lnSpc>
                  <a:spcPct val="100000"/>
                </a:lnSpc>
                <a:spcBef>
                  <a:spcPct val="50000"/>
                </a:spcBef>
                <a:spcAft>
                  <a:spcPct val="0"/>
                </a:spcAft>
                <a:buClrTx/>
                <a:buSzTx/>
                <a:buFontTx/>
                <a:buNone/>
                <a:tabLst/>
                <a:defRPr/>
              </a:pPr>
              <a:r>
                <a:rPr kumimoji="0" lang="en-US" altLang="en-US" sz="2400" b="1" i="0" u="none" strike="noStrike" kern="0" cap="none" spc="0" normalizeH="0" baseline="0" noProof="0" dirty="0" smtClean="0">
                  <a:ln>
                    <a:noFill/>
                  </a:ln>
                  <a:solidFill>
                    <a:srgbClr val="000000"/>
                  </a:solidFill>
                  <a:effectLst/>
                  <a:uLnTx/>
                  <a:uFillTx/>
                  <a:latin typeface=".VnTime" panose="020B7200000000000000" pitchFamily="34" charset="0"/>
                </a:rPr>
                <a:t> K</a:t>
              </a:r>
            </a:p>
          </p:txBody>
        </p:sp>
      </p:grpSp>
      <p:sp>
        <p:nvSpPr>
          <p:cNvPr id="21" name="TextBox 20"/>
          <p:cNvSpPr txBox="1"/>
          <p:nvPr/>
        </p:nvSpPr>
        <p:spPr>
          <a:xfrm>
            <a:off x="2027934" y="3125617"/>
            <a:ext cx="3048000" cy="584775"/>
          </a:xfrm>
          <a:prstGeom prst="rect">
            <a:avLst/>
          </a:prstGeom>
          <a:noFill/>
        </p:spPr>
        <p:txBody>
          <a:bodyPr wrap="square" rtlCol="0">
            <a:spAutoFit/>
          </a:bodyPr>
          <a:lstStyle/>
          <a:p>
            <a:r>
              <a:rPr lang="en-US" sz="3200" dirty="0" smtClean="0">
                <a:latin typeface="Arial" panose="020B0604020202020204" pitchFamily="34" charset="0"/>
                <a:cs typeface="Arial" panose="020B0604020202020204" pitchFamily="34" charset="0"/>
              </a:rPr>
              <a:t>Diode </a:t>
            </a:r>
            <a:r>
              <a:rPr lang="en-US" sz="3200" dirty="0" err="1" smtClean="0">
                <a:latin typeface="Arial" panose="020B0604020202020204" pitchFamily="34" charset="0"/>
                <a:cs typeface="Arial" panose="020B0604020202020204" pitchFamily="34" charset="0"/>
              </a:rPr>
              <a:t>chỉnh</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lưu</a:t>
            </a:r>
            <a:endParaRPr lang="en-US" sz="3200" dirty="0">
              <a:latin typeface="Arial" panose="020B0604020202020204" pitchFamily="34" charset="0"/>
              <a:cs typeface="Arial" panose="020B0604020202020204" pitchFamily="34" charset="0"/>
            </a:endParaRPr>
          </a:p>
        </p:txBody>
      </p:sp>
      <p:sp>
        <p:nvSpPr>
          <p:cNvPr id="22" name="TextBox 21"/>
          <p:cNvSpPr txBox="1"/>
          <p:nvPr/>
        </p:nvSpPr>
        <p:spPr>
          <a:xfrm>
            <a:off x="2281995" y="5462868"/>
            <a:ext cx="2539878" cy="584775"/>
          </a:xfrm>
          <a:prstGeom prst="rect">
            <a:avLst/>
          </a:prstGeom>
          <a:noFill/>
        </p:spPr>
        <p:txBody>
          <a:bodyPr wrap="square" rtlCol="0">
            <a:spAutoFit/>
          </a:bodyPr>
          <a:lstStyle/>
          <a:p>
            <a:r>
              <a:rPr lang="en-US" sz="3200" dirty="0" smtClean="0">
                <a:latin typeface="Arial" panose="020B0604020202020204" pitchFamily="34" charset="0"/>
                <a:cs typeface="Arial" panose="020B0604020202020204" pitchFamily="34" charset="0"/>
              </a:rPr>
              <a:t>Diode </a:t>
            </a:r>
            <a:r>
              <a:rPr lang="en-US" sz="3200" dirty="0" err="1" smtClean="0">
                <a:latin typeface="Arial" panose="020B0604020202020204" pitchFamily="34" charset="0"/>
                <a:cs typeface="Arial" panose="020B0604020202020204" pitchFamily="34" charset="0"/>
              </a:rPr>
              <a:t>zener</a:t>
            </a:r>
            <a:endParaRPr lang="en-US" sz="3200" dirty="0">
              <a:latin typeface="Arial" panose="020B0604020202020204" pitchFamily="34" charset="0"/>
              <a:cs typeface="Arial" panose="020B0604020202020204" pitchFamily="34" charset="0"/>
            </a:endParaRPr>
          </a:p>
        </p:txBody>
      </p:sp>
      <p:pic>
        <p:nvPicPr>
          <p:cNvPr id="23" name="Picture 22" descr="Diode và các thông tin quan trọng liên quan"/>
          <p:cNvPicPr/>
          <p:nvPr/>
        </p:nvPicPr>
        <p:blipFill>
          <a:blip r:embed="rId3">
            <a:extLst>
              <a:ext uri="{28A0092B-C50C-407E-A947-70E740481C1C}">
                <a14:useLocalDpi xmlns:a14="http://schemas.microsoft.com/office/drawing/2010/main" val="0"/>
              </a:ext>
            </a:extLst>
          </a:blip>
          <a:srcRect/>
          <a:stretch>
            <a:fillRect/>
          </a:stretch>
        </p:blipFill>
        <p:spPr bwMode="auto">
          <a:xfrm>
            <a:off x="6789283" y="555712"/>
            <a:ext cx="4406852" cy="5525268"/>
          </a:xfrm>
          <a:prstGeom prst="rect">
            <a:avLst/>
          </a:prstGeom>
          <a:noFill/>
          <a:ln>
            <a:noFill/>
          </a:ln>
        </p:spPr>
      </p:pic>
    </p:spTree>
    <p:extLst>
      <p:ext uri="{BB962C8B-B14F-4D97-AF65-F5344CB8AC3E}">
        <p14:creationId xmlns:p14="http://schemas.microsoft.com/office/powerpoint/2010/main" val="2497736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circle(in)">
                                      <p:cBhvr>
                                        <p:cTn id="10" dur="2000"/>
                                        <p:tgtEl>
                                          <p:spTgt spid="10"/>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circle(in)">
                                      <p:cBhvr>
                                        <p:cTn id="13" dur="2000"/>
                                        <p:tgtEl>
                                          <p:spTgt spid="21"/>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circle(in)">
                                      <p:cBhvr>
                                        <p:cTn id="16" dur="2000"/>
                                        <p:tgtEl>
                                          <p:spTgt spid="22"/>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circle(in)">
                                      <p:cBhvr>
                                        <p:cTn id="21"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54034" y="4876652"/>
            <a:ext cx="2174191" cy="584775"/>
          </a:xfrm>
          <a:prstGeom prst="rect">
            <a:avLst/>
          </a:prstGeom>
          <a:noFill/>
        </p:spPr>
        <p:txBody>
          <a:bodyPr wrap="square" rtlCol="0">
            <a:spAutoFit/>
          </a:bodyPr>
          <a:lstStyle/>
          <a:p>
            <a:r>
              <a:rPr lang="en-US" sz="3200" dirty="0" err="1" smtClean="0">
                <a:latin typeface="Arial" panose="020B0604020202020204" pitchFamily="34" charset="0"/>
                <a:cs typeface="Arial" panose="020B0604020202020204" pitchFamily="34" charset="0"/>
              </a:rPr>
              <a:t>Điốt</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Zêne</a:t>
            </a:r>
            <a:endParaRPr lang="en-US" sz="3200" dirty="0">
              <a:latin typeface="Arial" panose="020B0604020202020204" pitchFamily="34" charset="0"/>
              <a:cs typeface="Arial" panose="020B0604020202020204" pitchFamily="34" charset="0"/>
            </a:endParaRPr>
          </a:p>
        </p:txBody>
      </p:sp>
      <p:sp>
        <p:nvSpPr>
          <p:cNvPr id="5" name="TextBox 4"/>
          <p:cNvSpPr txBox="1"/>
          <p:nvPr/>
        </p:nvSpPr>
        <p:spPr>
          <a:xfrm>
            <a:off x="3428225" y="4914579"/>
            <a:ext cx="1823044" cy="1077218"/>
          </a:xfrm>
          <a:prstGeom prst="rect">
            <a:avLst/>
          </a:prstGeom>
          <a:noFill/>
        </p:spPr>
        <p:txBody>
          <a:bodyPr wrap="square" rtlCol="0">
            <a:spAutoFit/>
          </a:bodyPr>
          <a:lstStyle/>
          <a:p>
            <a:pPr algn="ctr"/>
            <a:r>
              <a:rPr lang="en-US" sz="3200" dirty="0" err="1" smtClean="0">
                <a:latin typeface="Arial" panose="020B0604020202020204" pitchFamily="34" charset="0"/>
                <a:cs typeface="Arial" panose="020B0604020202020204" pitchFamily="34" charset="0"/>
              </a:rPr>
              <a:t>Điốt</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tiếp</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điểm</a:t>
            </a:r>
            <a:r>
              <a:rPr lang="en-US" sz="3200" dirty="0" smtClean="0">
                <a:latin typeface="Arial" panose="020B0604020202020204" pitchFamily="34" charset="0"/>
                <a:cs typeface="Arial" panose="020B0604020202020204" pitchFamily="34" charset="0"/>
              </a:rPr>
              <a:t> </a:t>
            </a:r>
            <a:endParaRPr lang="en-US" sz="3200" dirty="0">
              <a:latin typeface="Arial" panose="020B0604020202020204" pitchFamily="34" charset="0"/>
              <a:cs typeface="Arial" panose="020B0604020202020204" pitchFamily="34" charset="0"/>
            </a:endParaRPr>
          </a:p>
        </p:txBody>
      </p:sp>
      <p:sp>
        <p:nvSpPr>
          <p:cNvPr id="6" name="TextBox 5"/>
          <p:cNvSpPr txBox="1"/>
          <p:nvPr/>
        </p:nvSpPr>
        <p:spPr>
          <a:xfrm>
            <a:off x="5936621" y="4914579"/>
            <a:ext cx="2710989" cy="584775"/>
          </a:xfrm>
          <a:prstGeom prst="rect">
            <a:avLst/>
          </a:prstGeom>
          <a:noFill/>
        </p:spPr>
        <p:txBody>
          <a:bodyPr wrap="square" rtlCol="0">
            <a:spAutoFit/>
          </a:bodyPr>
          <a:lstStyle/>
          <a:p>
            <a:r>
              <a:rPr lang="en-US" sz="3200" dirty="0" err="1" smtClean="0">
                <a:latin typeface="Arial" panose="020B0604020202020204" pitchFamily="34" charset="0"/>
                <a:cs typeface="Arial" panose="020B0604020202020204" pitchFamily="34" charset="0"/>
              </a:rPr>
              <a:t>Điốt</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tiếp</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mặt</a:t>
            </a:r>
            <a:r>
              <a:rPr lang="en-US" sz="3200" dirty="0" smtClean="0">
                <a:latin typeface="Arial" panose="020B0604020202020204" pitchFamily="34" charset="0"/>
                <a:cs typeface="Arial" panose="020B0604020202020204" pitchFamily="34" charset="0"/>
              </a:rPr>
              <a:t> </a:t>
            </a:r>
            <a:endParaRPr lang="en-US" sz="3200" dirty="0">
              <a:latin typeface="Arial" panose="020B0604020202020204" pitchFamily="34" charset="0"/>
              <a:cs typeface="Arial" panose="020B0604020202020204" pitchFamily="34" charset="0"/>
            </a:endParaRPr>
          </a:p>
        </p:txBody>
      </p:sp>
      <p:sp>
        <p:nvSpPr>
          <p:cNvPr id="7" name="TextBox 6"/>
          <p:cNvSpPr txBox="1"/>
          <p:nvPr/>
        </p:nvSpPr>
        <p:spPr>
          <a:xfrm>
            <a:off x="8965106" y="4668356"/>
            <a:ext cx="2686750" cy="1077218"/>
          </a:xfrm>
          <a:prstGeom prst="rect">
            <a:avLst/>
          </a:prstGeom>
          <a:noFill/>
        </p:spPr>
        <p:txBody>
          <a:bodyPr wrap="square" rtlCol="0">
            <a:spAutoFit/>
          </a:bodyPr>
          <a:lstStyle/>
          <a:p>
            <a:pPr algn="ctr"/>
            <a:r>
              <a:rPr lang="en-US" sz="3200" dirty="0" err="1" smtClean="0">
                <a:latin typeface="Arial" panose="020B0604020202020204" pitchFamily="34" charset="0"/>
                <a:cs typeface="Arial" panose="020B0604020202020204" pitchFamily="34" charset="0"/>
              </a:rPr>
              <a:t>Điốt</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cầu</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cầu</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điốt</a:t>
            </a:r>
            <a:r>
              <a:rPr lang="en-US" sz="3200" dirty="0" smtClean="0">
                <a:latin typeface="Arial" panose="020B0604020202020204" pitchFamily="34" charset="0"/>
                <a:cs typeface="Arial" panose="020B0604020202020204" pitchFamily="34" charset="0"/>
              </a:rPr>
              <a:t>) </a:t>
            </a:r>
            <a:endParaRPr lang="en-US" sz="3200" dirty="0">
              <a:latin typeface="Arial" panose="020B0604020202020204" pitchFamily="34" charset="0"/>
              <a:cs typeface="Arial" panose="020B0604020202020204" pitchFamily="34" charset="0"/>
            </a:endParaRPr>
          </a:p>
        </p:txBody>
      </p:sp>
      <p:grpSp>
        <p:nvGrpSpPr>
          <p:cNvPr id="8" name="Group 7"/>
          <p:cNvGrpSpPr/>
          <p:nvPr/>
        </p:nvGrpSpPr>
        <p:grpSpPr>
          <a:xfrm>
            <a:off x="1423852" y="875212"/>
            <a:ext cx="9562011" cy="3644342"/>
            <a:chOff x="208297" y="7937"/>
            <a:chExt cx="11382174" cy="4772877"/>
          </a:xfrm>
        </p:grpSpPr>
        <p:pic>
          <p:nvPicPr>
            <p:cNvPr id="9"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2161249" y="1086364"/>
              <a:ext cx="4145795" cy="2832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descr="https://tse1.mm.bing.net/th?id=OIP.RrcpuUhGWusFkuI8lbObGAHaGA&amp;pid=Api&amp;P=0&amp;w=220&amp;h=179"/>
            <p:cNvPicPr>
              <a:picLocks noChangeAspect="1" noChangeArrowheads="1"/>
            </p:cNvPicPr>
            <p:nvPr/>
          </p:nvPicPr>
          <p:blipFill rotWithShape="1">
            <a:blip r:embed="rId3">
              <a:extLst>
                <a:ext uri="{28A0092B-C50C-407E-A947-70E740481C1C}">
                  <a14:useLocalDpi xmlns:a14="http://schemas.microsoft.com/office/drawing/2010/main" val="0"/>
                </a:ext>
              </a:extLst>
            </a:blip>
            <a:srcRect r="3404" b="23137"/>
            <a:stretch/>
          </p:blipFill>
          <p:spPr bwMode="auto">
            <a:xfrm rot="10800000">
              <a:off x="5180012" y="1742846"/>
              <a:ext cx="4005043" cy="259294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https://tse3.mm.bing.net/th?id=OIP.PJmVMaGmdKGl4KPZtA2OmgHaFS&amp;pid=Api&amp;P=0&amp;w=222&amp;h=159"/>
            <p:cNvPicPr>
              <a:picLocks noChangeAspect="1" noChangeArrowheads="1"/>
            </p:cNvPicPr>
            <p:nvPr/>
          </p:nvPicPr>
          <p:blipFill rotWithShape="1">
            <a:blip r:embed="rId4">
              <a:extLst>
                <a:ext uri="{28A0092B-C50C-407E-A947-70E740481C1C}">
                  <a14:useLocalDpi xmlns:a14="http://schemas.microsoft.com/office/drawing/2010/main" val="0"/>
                </a:ext>
              </a:extLst>
            </a:blip>
            <a:srcRect l="22124" r="19971"/>
            <a:stretch/>
          </p:blipFill>
          <p:spPr bwMode="auto">
            <a:xfrm>
              <a:off x="8990012" y="1564459"/>
              <a:ext cx="2600459" cy="3216355"/>
            </a:xfrm>
            <a:prstGeom prst="rect">
              <a:avLst/>
            </a:prstGeom>
            <a:noFill/>
            <a:extLst>
              <a:ext uri="{909E8E84-426E-40DD-AFC4-6F175D3DCCD1}">
                <a14:hiddenFill xmlns:a14="http://schemas.microsoft.com/office/drawing/2010/main">
                  <a:solidFill>
                    <a:srgbClr val="FFFFFF"/>
                  </a:solidFill>
                </a14:hiddenFill>
              </a:ext>
            </a:extLst>
          </p:spPr>
        </p:pic>
        <p:sp>
          <p:nvSpPr>
            <p:cNvPr id="12" name="AutoShape 10" descr="https://ritech.vn/wp-content/uploads/2021/03/diode-zener-400x400.pn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AutoShape 12" descr="https://ritech.vn/wp-content/uploads/2021/03/diode-zener-400x400.pn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4" name="Picture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8297" y="726882"/>
              <a:ext cx="2609513" cy="3616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AutoShape 15" descr="https://www.thegioiic.com/upload/medium/5296.jpg"/>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42255137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4446" y="154958"/>
            <a:ext cx="6400800" cy="646331"/>
          </a:xfrm>
          <a:prstGeom prst="rect">
            <a:avLst/>
          </a:prstGeom>
          <a:noFill/>
        </p:spPr>
        <p:txBody>
          <a:bodyPr wrap="square" rtlCol="0">
            <a:spAutoFit/>
          </a:bodyPr>
          <a:lstStyle/>
          <a:p>
            <a:r>
              <a:rPr lang="en-US" sz="3600" b="1" dirty="0" smtClean="0">
                <a:solidFill>
                  <a:srgbClr val="FF0000"/>
                </a:solidFill>
                <a:latin typeface="Arial" panose="020B0604020202020204" pitchFamily="34" charset="0"/>
                <a:cs typeface="Arial" panose="020B0604020202020204" pitchFamily="34" charset="0"/>
              </a:rPr>
              <a:t>I. DIODE BÁN DẪN:</a:t>
            </a:r>
            <a:endParaRPr lang="en-US" sz="3600" b="1" dirty="0">
              <a:solidFill>
                <a:srgbClr val="FF0000"/>
              </a:solidFill>
              <a:latin typeface="Arial" panose="020B0604020202020204" pitchFamily="34" charset="0"/>
              <a:cs typeface="Arial" panose="020B0604020202020204" pitchFamily="34" charset="0"/>
            </a:endParaRPr>
          </a:p>
        </p:txBody>
      </p:sp>
      <p:sp>
        <p:nvSpPr>
          <p:cNvPr id="5" name="Text Box 75"/>
          <p:cNvSpPr txBox="1">
            <a:spLocks noChangeArrowheads="1"/>
          </p:cNvSpPr>
          <p:nvPr/>
        </p:nvSpPr>
        <p:spPr bwMode="auto">
          <a:xfrm>
            <a:off x="846122" y="714765"/>
            <a:ext cx="477725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VnArial" panose="020B7200000000000000" pitchFamily="34" charset="0"/>
              </a:defRPr>
            </a:lvl1pPr>
            <a:lvl2pPr marL="742950" indent="-285750" eaLnBrk="0" hangingPunct="0">
              <a:defRPr sz="2400">
                <a:solidFill>
                  <a:schemeClr val="tx1"/>
                </a:solidFill>
                <a:latin typeface=".VnArial" panose="020B7200000000000000" pitchFamily="34" charset="0"/>
              </a:defRPr>
            </a:lvl2pPr>
            <a:lvl3pPr marL="1143000" indent="-228600" eaLnBrk="0" hangingPunct="0">
              <a:defRPr sz="2400">
                <a:solidFill>
                  <a:schemeClr val="tx1"/>
                </a:solidFill>
                <a:latin typeface=".VnArial" panose="020B7200000000000000" pitchFamily="34" charset="0"/>
              </a:defRPr>
            </a:lvl3pPr>
            <a:lvl4pPr marL="1600200" indent="-228600" eaLnBrk="0" hangingPunct="0">
              <a:defRPr sz="2400">
                <a:solidFill>
                  <a:schemeClr val="tx1"/>
                </a:solidFill>
                <a:latin typeface=".VnArial" panose="020B7200000000000000" pitchFamily="34" charset="0"/>
              </a:defRPr>
            </a:lvl4pPr>
            <a:lvl5pPr marL="2057400" indent="-228600" eaLnBrk="0" hangingPunct="0">
              <a:defRPr sz="2400">
                <a:solidFill>
                  <a:schemeClr val="tx1"/>
                </a:solidFill>
                <a:latin typeface=".VnArial" panose="020B7200000000000000" pitchFamily="34" charset="0"/>
              </a:defRPr>
            </a:lvl5pPr>
            <a:lvl6pPr marL="2514600" indent="-228600" eaLnBrk="0" fontAlgn="base" hangingPunct="0">
              <a:spcBef>
                <a:spcPct val="0"/>
              </a:spcBef>
              <a:spcAft>
                <a:spcPct val="0"/>
              </a:spcAft>
              <a:defRPr sz="2400">
                <a:solidFill>
                  <a:schemeClr val="tx1"/>
                </a:solidFill>
                <a:latin typeface=".VnArial" panose="020B7200000000000000" pitchFamily="34" charset="0"/>
              </a:defRPr>
            </a:lvl6pPr>
            <a:lvl7pPr marL="2971800" indent="-228600" eaLnBrk="0" fontAlgn="base" hangingPunct="0">
              <a:spcBef>
                <a:spcPct val="0"/>
              </a:spcBef>
              <a:spcAft>
                <a:spcPct val="0"/>
              </a:spcAft>
              <a:defRPr sz="2400">
                <a:solidFill>
                  <a:schemeClr val="tx1"/>
                </a:solidFill>
                <a:latin typeface=".VnArial" panose="020B7200000000000000" pitchFamily="34" charset="0"/>
              </a:defRPr>
            </a:lvl7pPr>
            <a:lvl8pPr marL="3429000" indent="-228600" eaLnBrk="0" fontAlgn="base" hangingPunct="0">
              <a:spcBef>
                <a:spcPct val="0"/>
              </a:spcBef>
              <a:spcAft>
                <a:spcPct val="0"/>
              </a:spcAft>
              <a:defRPr sz="2400">
                <a:solidFill>
                  <a:schemeClr val="tx1"/>
                </a:solidFill>
                <a:latin typeface=".VnArial" panose="020B7200000000000000" pitchFamily="34" charset="0"/>
              </a:defRPr>
            </a:lvl8pPr>
            <a:lvl9pPr marL="3886200" indent="-228600" eaLnBrk="0" fontAlgn="base" hangingPunct="0">
              <a:spcBef>
                <a:spcPct val="0"/>
              </a:spcBef>
              <a:spcAft>
                <a:spcPct val="0"/>
              </a:spcAft>
              <a:defRPr sz="2400">
                <a:solidFill>
                  <a:schemeClr val="tx1"/>
                </a:solidFill>
                <a:latin typeface=".VnArial" panose="020B7200000000000000" pitchFamily="34" charset="0"/>
              </a:defRPr>
            </a:lvl9pPr>
          </a:lstStyle>
          <a:p>
            <a:pPr eaLnBrk="1" hangingPunct="1">
              <a:spcBef>
                <a:spcPct val="50000"/>
              </a:spcBef>
            </a:pPr>
            <a:r>
              <a:rPr lang="en-US" altLang="en-US" sz="3600" b="1" dirty="0" err="1" smtClean="0">
                <a:solidFill>
                  <a:srgbClr val="0000FF"/>
                </a:solidFill>
                <a:latin typeface="Arial" panose="020B0604020202020204" pitchFamily="34" charset="0"/>
                <a:cs typeface="Arial" panose="020B0604020202020204" pitchFamily="34" charset="0"/>
              </a:rPr>
              <a:t>Nguyên</a:t>
            </a:r>
            <a:r>
              <a:rPr lang="en-US" altLang="en-US" sz="3600" b="1" dirty="0" smtClean="0">
                <a:solidFill>
                  <a:srgbClr val="0000FF"/>
                </a:solidFill>
                <a:latin typeface="Arial" panose="020B0604020202020204" pitchFamily="34" charset="0"/>
                <a:cs typeface="Arial" panose="020B0604020202020204" pitchFamily="34" charset="0"/>
              </a:rPr>
              <a:t> </a:t>
            </a:r>
            <a:r>
              <a:rPr lang="en-US" altLang="en-US" sz="3600" b="1" dirty="0" err="1" smtClean="0">
                <a:solidFill>
                  <a:srgbClr val="0000FF"/>
                </a:solidFill>
                <a:latin typeface="Arial" panose="020B0604020202020204" pitchFamily="34" charset="0"/>
                <a:cs typeface="Arial" panose="020B0604020202020204" pitchFamily="34" charset="0"/>
              </a:rPr>
              <a:t>lý</a:t>
            </a:r>
            <a:r>
              <a:rPr lang="en-US" altLang="en-US" sz="3600" b="1" dirty="0" smtClean="0">
                <a:solidFill>
                  <a:srgbClr val="0000FF"/>
                </a:solidFill>
                <a:latin typeface="Arial" panose="020B0604020202020204" pitchFamily="34" charset="0"/>
                <a:cs typeface="Arial" panose="020B0604020202020204" pitchFamily="34" charset="0"/>
              </a:rPr>
              <a:t> </a:t>
            </a:r>
            <a:r>
              <a:rPr lang="en-US" altLang="en-US" sz="3600" b="1" dirty="0" err="1" smtClean="0">
                <a:solidFill>
                  <a:srgbClr val="0000FF"/>
                </a:solidFill>
                <a:latin typeface="Arial" panose="020B0604020202020204" pitchFamily="34" charset="0"/>
                <a:cs typeface="Arial" panose="020B0604020202020204" pitchFamily="34" charset="0"/>
              </a:rPr>
              <a:t>làm</a:t>
            </a:r>
            <a:r>
              <a:rPr lang="en-US" altLang="en-US" sz="3600" b="1" dirty="0">
                <a:solidFill>
                  <a:srgbClr val="0000FF"/>
                </a:solidFill>
                <a:latin typeface="Arial" panose="020B0604020202020204" pitchFamily="34" charset="0"/>
                <a:cs typeface="Arial" panose="020B0604020202020204" pitchFamily="34" charset="0"/>
              </a:rPr>
              <a:t> </a:t>
            </a:r>
            <a:r>
              <a:rPr lang="en-US" altLang="en-US" sz="3600" b="1" dirty="0" err="1" smtClean="0">
                <a:solidFill>
                  <a:srgbClr val="0000FF"/>
                </a:solidFill>
                <a:latin typeface="Arial" panose="020B0604020202020204" pitchFamily="34" charset="0"/>
                <a:cs typeface="Arial" panose="020B0604020202020204" pitchFamily="34" charset="0"/>
              </a:rPr>
              <a:t>việc</a:t>
            </a:r>
            <a:endParaRPr lang="en-US" altLang="en-US" sz="3600" b="1" dirty="0">
              <a:solidFill>
                <a:srgbClr val="0000FF"/>
              </a:solidFill>
              <a:latin typeface="Arial" panose="020B0604020202020204" pitchFamily="34" charset="0"/>
              <a:cs typeface="Arial" panose="020B0604020202020204" pitchFamily="34" charset="0"/>
            </a:endParaRPr>
          </a:p>
        </p:txBody>
      </p:sp>
      <p:grpSp>
        <p:nvGrpSpPr>
          <p:cNvPr id="6" name="Group 37"/>
          <p:cNvGrpSpPr>
            <a:grpSpLocks/>
          </p:cNvGrpSpPr>
          <p:nvPr/>
        </p:nvGrpSpPr>
        <p:grpSpPr bwMode="auto">
          <a:xfrm>
            <a:off x="7779135" y="1756314"/>
            <a:ext cx="3325031" cy="2186387"/>
            <a:chOff x="1392" y="1214"/>
            <a:chExt cx="3443" cy="1737"/>
          </a:xfrm>
        </p:grpSpPr>
        <p:sp>
          <p:nvSpPr>
            <p:cNvPr id="7" name="Line 38"/>
            <p:cNvSpPr>
              <a:spLocks noChangeShapeType="1"/>
            </p:cNvSpPr>
            <p:nvPr/>
          </p:nvSpPr>
          <p:spPr bwMode="auto">
            <a:xfrm>
              <a:off x="4080" y="1440"/>
              <a:ext cx="0" cy="1104"/>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VnArial" panose="020B7200000000000000" pitchFamily="34" charset="0"/>
              </a:endParaRPr>
            </a:p>
          </p:txBody>
        </p:sp>
        <p:pic>
          <p:nvPicPr>
            <p:cNvPr id="8" name="Picture 3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0" y="2291"/>
              <a:ext cx="2256" cy="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40"/>
            <p:cNvGrpSpPr>
              <a:grpSpLocks/>
            </p:cNvGrpSpPr>
            <p:nvPr/>
          </p:nvGrpSpPr>
          <p:grpSpPr bwMode="auto">
            <a:xfrm>
              <a:off x="1392" y="1214"/>
              <a:ext cx="2745" cy="478"/>
              <a:chOff x="1920" y="1632"/>
              <a:chExt cx="3024" cy="768"/>
            </a:xfrm>
          </p:grpSpPr>
          <p:grpSp>
            <p:nvGrpSpPr>
              <p:cNvPr id="20" name="Group 41"/>
              <p:cNvGrpSpPr>
                <a:grpSpLocks/>
              </p:cNvGrpSpPr>
              <p:nvPr/>
            </p:nvGrpSpPr>
            <p:grpSpPr bwMode="auto">
              <a:xfrm>
                <a:off x="1920" y="1632"/>
                <a:ext cx="2980" cy="768"/>
                <a:chOff x="572" y="1872"/>
                <a:chExt cx="2980" cy="768"/>
              </a:xfrm>
            </p:grpSpPr>
            <p:sp>
              <p:nvSpPr>
                <p:cNvPr id="23" name="Oval 42"/>
                <p:cNvSpPr>
                  <a:spLocks noChangeArrowheads="1"/>
                </p:cNvSpPr>
                <p:nvPr/>
              </p:nvSpPr>
              <p:spPr bwMode="auto">
                <a:xfrm>
                  <a:off x="1135" y="2073"/>
                  <a:ext cx="96" cy="336"/>
                </a:xfrm>
                <a:prstGeom prst="ellipse">
                  <a:avLst/>
                </a:prstGeom>
                <a:solidFill>
                  <a:srgbClr val="000000"/>
                </a:solidFill>
                <a:ln w="9525">
                  <a:solidFill>
                    <a:srgbClr val="000000"/>
                  </a:solidFill>
                  <a:round/>
                  <a:headEnd/>
                  <a:tailEnd/>
                </a:ln>
              </p:spPr>
              <p:txBody>
                <a:bodyPr wrap="none" anchor="ctr"/>
                <a:lstStyle>
                  <a:lvl1pPr eaLnBrk="0" hangingPunct="0">
                    <a:defRPr sz="2400">
                      <a:solidFill>
                        <a:schemeClr val="tx1"/>
                      </a:solidFill>
                      <a:latin typeface=".VnArial" panose="020B7200000000000000" pitchFamily="34" charset="0"/>
                    </a:defRPr>
                  </a:lvl1pPr>
                  <a:lvl2pPr marL="742950" indent="-285750" eaLnBrk="0" hangingPunct="0">
                    <a:defRPr sz="2400">
                      <a:solidFill>
                        <a:schemeClr val="tx1"/>
                      </a:solidFill>
                      <a:latin typeface=".VnArial" panose="020B7200000000000000" pitchFamily="34" charset="0"/>
                    </a:defRPr>
                  </a:lvl2pPr>
                  <a:lvl3pPr marL="1143000" indent="-228600" eaLnBrk="0" hangingPunct="0">
                    <a:defRPr sz="2400">
                      <a:solidFill>
                        <a:schemeClr val="tx1"/>
                      </a:solidFill>
                      <a:latin typeface=".VnArial" panose="020B7200000000000000" pitchFamily="34" charset="0"/>
                    </a:defRPr>
                  </a:lvl3pPr>
                  <a:lvl4pPr marL="1600200" indent="-228600" eaLnBrk="0" hangingPunct="0">
                    <a:defRPr sz="2400">
                      <a:solidFill>
                        <a:schemeClr val="tx1"/>
                      </a:solidFill>
                      <a:latin typeface=".VnArial" panose="020B7200000000000000" pitchFamily="34" charset="0"/>
                    </a:defRPr>
                  </a:lvl4pPr>
                  <a:lvl5pPr marL="2057400" indent="-228600" eaLnBrk="0" hangingPunct="0">
                    <a:defRPr sz="2400">
                      <a:solidFill>
                        <a:schemeClr val="tx1"/>
                      </a:solidFill>
                      <a:latin typeface=".VnArial" panose="020B7200000000000000" pitchFamily="34" charset="0"/>
                    </a:defRPr>
                  </a:lvl5pPr>
                  <a:lvl6pPr marL="2514600" indent="-228600" eaLnBrk="0" fontAlgn="base" hangingPunct="0">
                    <a:spcBef>
                      <a:spcPct val="0"/>
                    </a:spcBef>
                    <a:spcAft>
                      <a:spcPct val="0"/>
                    </a:spcAft>
                    <a:defRPr sz="2400">
                      <a:solidFill>
                        <a:schemeClr val="tx1"/>
                      </a:solidFill>
                      <a:latin typeface=".VnArial" panose="020B7200000000000000" pitchFamily="34" charset="0"/>
                    </a:defRPr>
                  </a:lvl6pPr>
                  <a:lvl7pPr marL="2971800" indent="-228600" eaLnBrk="0" fontAlgn="base" hangingPunct="0">
                    <a:spcBef>
                      <a:spcPct val="0"/>
                    </a:spcBef>
                    <a:spcAft>
                      <a:spcPct val="0"/>
                    </a:spcAft>
                    <a:defRPr sz="2400">
                      <a:solidFill>
                        <a:schemeClr val="tx1"/>
                      </a:solidFill>
                      <a:latin typeface=".VnArial" panose="020B7200000000000000" pitchFamily="34" charset="0"/>
                    </a:defRPr>
                  </a:lvl7pPr>
                  <a:lvl8pPr marL="3429000" indent="-228600" eaLnBrk="0" fontAlgn="base" hangingPunct="0">
                    <a:spcBef>
                      <a:spcPct val="0"/>
                    </a:spcBef>
                    <a:spcAft>
                      <a:spcPct val="0"/>
                    </a:spcAft>
                    <a:defRPr sz="2400">
                      <a:solidFill>
                        <a:schemeClr val="tx1"/>
                      </a:solidFill>
                      <a:latin typeface=".VnArial" panose="020B7200000000000000" pitchFamily="34" charset="0"/>
                    </a:defRPr>
                  </a:lvl8pPr>
                  <a:lvl9pPr marL="3886200" indent="-228600" eaLnBrk="0" fontAlgn="base" hangingPunct="0">
                    <a:spcBef>
                      <a:spcPct val="0"/>
                    </a:spcBef>
                    <a:spcAft>
                      <a:spcPct val="0"/>
                    </a:spcAft>
                    <a:defRPr sz="2400">
                      <a:solidFill>
                        <a:schemeClr val="tx1"/>
                      </a:solidFill>
                      <a:latin typeface=".VnArial" panose="020B7200000000000000"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vi-VN" altLang="en-US" sz="2400" b="0" i="0" u="none" strike="noStrike" kern="0" cap="none" spc="0" normalizeH="0" baseline="0" noProof="0" smtClean="0">
                    <a:ln>
                      <a:noFill/>
                    </a:ln>
                    <a:solidFill>
                      <a:srgbClr val="000000"/>
                    </a:solidFill>
                    <a:effectLst/>
                    <a:uLnTx/>
                    <a:uFillTx/>
                  </a:endParaRPr>
                </a:p>
              </p:txBody>
            </p:sp>
            <p:sp>
              <p:nvSpPr>
                <p:cNvPr id="24" name="Rectangle 43"/>
                <p:cNvSpPr>
                  <a:spLocks noChangeArrowheads="1"/>
                </p:cNvSpPr>
                <p:nvPr/>
              </p:nvSpPr>
              <p:spPr bwMode="auto">
                <a:xfrm>
                  <a:off x="1200" y="1872"/>
                  <a:ext cx="864" cy="768"/>
                </a:xfrm>
                <a:prstGeom prst="rect">
                  <a:avLst/>
                </a:prstGeom>
                <a:solidFill>
                  <a:srgbClr val="BBE0E3"/>
                </a:solidFill>
                <a:ln w="9525">
                  <a:solidFill>
                    <a:srgbClr val="000000"/>
                  </a:solidFill>
                  <a:miter lim="800000"/>
                  <a:headEnd/>
                  <a:tailEnd/>
                </a:ln>
              </p:spPr>
              <p:txBody>
                <a:bodyPr wrap="none" anchor="ctr"/>
                <a:lstStyle>
                  <a:lvl1pPr eaLnBrk="0" hangingPunct="0">
                    <a:defRPr sz="2400">
                      <a:solidFill>
                        <a:schemeClr val="tx1"/>
                      </a:solidFill>
                      <a:latin typeface=".VnArial" panose="020B7200000000000000" pitchFamily="34" charset="0"/>
                    </a:defRPr>
                  </a:lvl1pPr>
                  <a:lvl2pPr marL="742950" indent="-285750" eaLnBrk="0" hangingPunct="0">
                    <a:defRPr sz="2400">
                      <a:solidFill>
                        <a:schemeClr val="tx1"/>
                      </a:solidFill>
                      <a:latin typeface=".VnArial" panose="020B7200000000000000" pitchFamily="34" charset="0"/>
                    </a:defRPr>
                  </a:lvl2pPr>
                  <a:lvl3pPr marL="1143000" indent="-228600" eaLnBrk="0" hangingPunct="0">
                    <a:defRPr sz="2400">
                      <a:solidFill>
                        <a:schemeClr val="tx1"/>
                      </a:solidFill>
                      <a:latin typeface=".VnArial" panose="020B7200000000000000" pitchFamily="34" charset="0"/>
                    </a:defRPr>
                  </a:lvl3pPr>
                  <a:lvl4pPr marL="1600200" indent="-228600" eaLnBrk="0" hangingPunct="0">
                    <a:defRPr sz="2400">
                      <a:solidFill>
                        <a:schemeClr val="tx1"/>
                      </a:solidFill>
                      <a:latin typeface=".VnArial" panose="020B7200000000000000" pitchFamily="34" charset="0"/>
                    </a:defRPr>
                  </a:lvl4pPr>
                  <a:lvl5pPr marL="2057400" indent="-228600" eaLnBrk="0" hangingPunct="0">
                    <a:defRPr sz="2400">
                      <a:solidFill>
                        <a:schemeClr val="tx1"/>
                      </a:solidFill>
                      <a:latin typeface=".VnArial" panose="020B7200000000000000" pitchFamily="34" charset="0"/>
                    </a:defRPr>
                  </a:lvl5pPr>
                  <a:lvl6pPr marL="2514600" indent="-228600" eaLnBrk="0" fontAlgn="base" hangingPunct="0">
                    <a:spcBef>
                      <a:spcPct val="0"/>
                    </a:spcBef>
                    <a:spcAft>
                      <a:spcPct val="0"/>
                    </a:spcAft>
                    <a:defRPr sz="2400">
                      <a:solidFill>
                        <a:schemeClr val="tx1"/>
                      </a:solidFill>
                      <a:latin typeface=".VnArial" panose="020B7200000000000000" pitchFamily="34" charset="0"/>
                    </a:defRPr>
                  </a:lvl6pPr>
                  <a:lvl7pPr marL="2971800" indent="-228600" eaLnBrk="0" fontAlgn="base" hangingPunct="0">
                    <a:spcBef>
                      <a:spcPct val="0"/>
                    </a:spcBef>
                    <a:spcAft>
                      <a:spcPct val="0"/>
                    </a:spcAft>
                    <a:defRPr sz="2400">
                      <a:solidFill>
                        <a:schemeClr val="tx1"/>
                      </a:solidFill>
                      <a:latin typeface=".VnArial" panose="020B7200000000000000" pitchFamily="34" charset="0"/>
                    </a:defRPr>
                  </a:lvl7pPr>
                  <a:lvl8pPr marL="3429000" indent="-228600" eaLnBrk="0" fontAlgn="base" hangingPunct="0">
                    <a:spcBef>
                      <a:spcPct val="0"/>
                    </a:spcBef>
                    <a:spcAft>
                      <a:spcPct val="0"/>
                    </a:spcAft>
                    <a:defRPr sz="2400">
                      <a:solidFill>
                        <a:schemeClr val="tx1"/>
                      </a:solidFill>
                      <a:latin typeface=".VnArial" panose="020B7200000000000000" pitchFamily="34" charset="0"/>
                    </a:defRPr>
                  </a:lvl8pPr>
                  <a:lvl9pPr marL="3886200" indent="-228600" eaLnBrk="0" fontAlgn="base" hangingPunct="0">
                    <a:spcBef>
                      <a:spcPct val="0"/>
                    </a:spcBef>
                    <a:spcAft>
                      <a:spcPct val="0"/>
                    </a:spcAft>
                    <a:defRPr sz="2400">
                      <a:solidFill>
                        <a:schemeClr val="tx1"/>
                      </a:solidFill>
                      <a:latin typeface=".VnArial" panose="020B7200000000000000"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1800" b="1" i="0" u="none" strike="noStrike" kern="0" cap="none" spc="0" normalizeH="0" baseline="0" noProof="0" smtClean="0">
                      <a:ln>
                        <a:noFill/>
                      </a:ln>
                      <a:solidFill>
                        <a:srgbClr val="000000"/>
                      </a:solidFill>
                      <a:effectLst/>
                      <a:uLnTx/>
                      <a:uFillTx/>
                      <a:latin typeface=".VnArial" panose="020B7200000000000000" pitchFamily="34" charset="0"/>
                    </a:rPr>
                    <a:t>P</a:t>
                  </a:r>
                </a:p>
              </p:txBody>
            </p:sp>
            <p:sp>
              <p:nvSpPr>
                <p:cNvPr id="25" name="Rectangle 44"/>
                <p:cNvSpPr>
                  <a:spLocks noChangeArrowheads="1"/>
                </p:cNvSpPr>
                <p:nvPr/>
              </p:nvSpPr>
              <p:spPr bwMode="auto">
                <a:xfrm>
                  <a:off x="1200" y="1872"/>
                  <a:ext cx="864" cy="768"/>
                </a:xfrm>
                <a:prstGeom prst="rect">
                  <a:avLst/>
                </a:prstGeom>
                <a:solidFill>
                  <a:srgbClr val="BBE0E3"/>
                </a:solidFill>
                <a:ln w="9525">
                  <a:solidFill>
                    <a:srgbClr val="000000"/>
                  </a:solidFill>
                  <a:miter lim="800000"/>
                  <a:headEnd/>
                  <a:tailEnd/>
                </a:ln>
              </p:spPr>
              <p:txBody>
                <a:bodyPr wrap="none" anchor="ctr"/>
                <a:lstStyle>
                  <a:lvl1pPr eaLnBrk="0" hangingPunct="0">
                    <a:defRPr sz="2400">
                      <a:solidFill>
                        <a:schemeClr val="tx1"/>
                      </a:solidFill>
                      <a:latin typeface=".VnArial" panose="020B7200000000000000" pitchFamily="34" charset="0"/>
                    </a:defRPr>
                  </a:lvl1pPr>
                  <a:lvl2pPr marL="742950" indent="-285750" eaLnBrk="0" hangingPunct="0">
                    <a:defRPr sz="2400">
                      <a:solidFill>
                        <a:schemeClr val="tx1"/>
                      </a:solidFill>
                      <a:latin typeface=".VnArial" panose="020B7200000000000000" pitchFamily="34" charset="0"/>
                    </a:defRPr>
                  </a:lvl2pPr>
                  <a:lvl3pPr marL="1143000" indent="-228600" eaLnBrk="0" hangingPunct="0">
                    <a:defRPr sz="2400">
                      <a:solidFill>
                        <a:schemeClr val="tx1"/>
                      </a:solidFill>
                      <a:latin typeface=".VnArial" panose="020B7200000000000000" pitchFamily="34" charset="0"/>
                    </a:defRPr>
                  </a:lvl3pPr>
                  <a:lvl4pPr marL="1600200" indent="-228600" eaLnBrk="0" hangingPunct="0">
                    <a:defRPr sz="2400">
                      <a:solidFill>
                        <a:schemeClr val="tx1"/>
                      </a:solidFill>
                      <a:latin typeface=".VnArial" panose="020B7200000000000000" pitchFamily="34" charset="0"/>
                    </a:defRPr>
                  </a:lvl4pPr>
                  <a:lvl5pPr marL="2057400" indent="-228600" eaLnBrk="0" hangingPunct="0">
                    <a:defRPr sz="2400">
                      <a:solidFill>
                        <a:schemeClr val="tx1"/>
                      </a:solidFill>
                      <a:latin typeface=".VnArial" panose="020B7200000000000000" pitchFamily="34" charset="0"/>
                    </a:defRPr>
                  </a:lvl5pPr>
                  <a:lvl6pPr marL="2514600" indent="-228600" eaLnBrk="0" fontAlgn="base" hangingPunct="0">
                    <a:spcBef>
                      <a:spcPct val="0"/>
                    </a:spcBef>
                    <a:spcAft>
                      <a:spcPct val="0"/>
                    </a:spcAft>
                    <a:defRPr sz="2400">
                      <a:solidFill>
                        <a:schemeClr val="tx1"/>
                      </a:solidFill>
                      <a:latin typeface=".VnArial" panose="020B7200000000000000" pitchFamily="34" charset="0"/>
                    </a:defRPr>
                  </a:lvl6pPr>
                  <a:lvl7pPr marL="2971800" indent="-228600" eaLnBrk="0" fontAlgn="base" hangingPunct="0">
                    <a:spcBef>
                      <a:spcPct val="0"/>
                    </a:spcBef>
                    <a:spcAft>
                      <a:spcPct val="0"/>
                    </a:spcAft>
                    <a:defRPr sz="2400">
                      <a:solidFill>
                        <a:schemeClr val="tx1"/>
                      </a:solidFill>
                      <a:latin typeface=".VnArial" panose="020B7200000000000000" pitchFamily="34" charset="0"/>
                    </a:defRPr>
                  </a:lvl7pPr>
                  <a:lvl8pPr marL="3429000" indent="-228600" eaLnBrk="0" fontAlgn="base" hangingPunct="0">
                    <a:spcBef>
                      <a:spcPct val="0"/>
                    </a:spcBef>
                    <a:spcAft>
                      <a:spcPct val="0"/>
                    </a:spcAft>
                    <a:defRPr sz="2400">
                      <a:solidFill>
                        <a:schemeClr val="tx1"/>
                      </a:solidFill>
                      <a:latin typeface=".VnArial" panose="020B7200000000000000" pitchFamily="34" charset="0"/>
                    </a:defRPr>
                  </a:lvl8pPr>
                  <a:lvl9pPr marL="3886200" indent="-228600" eaLnBrk="0" fontAlgn="base" hangingPunct="0">
                    <a:spcBef>
                      <a:spcPct val="0"/>
                    </a:spcBef>
                    <a:spcAft>
                      <a:spcPct val="0"/>
                    </a:spcAft>
                    <a:defRPr sz="2400">
                      <a:solidFill>
                        <a:schemeClr val="tx1"/>
                      </a:solidFill>
                      <a:latin typeface=".VnArial" panose="020B7200000000000000"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1800" b="1" i="0" u="none" strike="noStrike" kern="0" cap="none" spc="0" normalizeH="0" baseline="0" noProof="0" smtClean="0">
                      <a:ln>
                        <a:noFill/>
                      </a:ln>
                      <a:solidFill>
                        <a:srgbClr val="000000"/>
                      </a:solidFill>
                      <a:effectLst/>
                      <a:uLnTx/>
                      <a:uFillTx/>
                      <a:latin typeface=".VnArial" panose="020B7200000000000000" pitchFamily="34" charset="0"/>
                    </a:rPr>
                    <a:t>P</a:t>
                  </a:r>
                </a:p>
              </p:txBody>
            </p:sp>
            <p:sp>
              <p:nvSpPr>
                <p:cNvPr id="26" name="Oval 45"/>
                <p:cNvSpPr>
                  <a:spLocks noChangeArrowheads="1"/>
                </p:cNvSpPr>
                <p:nvPr/>
              </p:nvSpPr>
              <p:spPr bwMode="auto">
                <a:xfrm>
                  <a:off x="2889" y="2064"/>
                  <a:ext cx="96" cy="336"/>
                </a:xfrm>
                <a:prstGeom prst="ellipse">
                  <a:avLst/>
                </a:prstGeom>
                <a:solidFill>
                  <a:srgbClr val="000000"/>
                </a:solidFill>
                <a:ln w="9525">
                  <a:solidFill>
                    <a:srgbClr val="000000"/>
                  </a:solidFill>
                  <a:round/>
                  <a:headEnd/>
                  <a:tailEnd/>
                </a:ln>
              </p:spPr>
              <p:txBody>
                <a:bodyPr wrap="none" anchor="ctr"/>
                <a:lstStyle>
                  <a:lvl1pPr eaLnBrk="0" hangingPunct="0">
                    <a:defRPr sz="2400">
                      <a:solidFill>
                        <a:schemeClr val="tx1"/>
                      </a:solidFill>
                      <a:latin typeface=".VnArial" panose="020B7200000000000000" pitchFamily="34" charset="0"/>
                    </a:defRPr>
                  </a:lvl1pPr>
                  <a:lvl2pPr marL="742950" indent="-285750" eaLnBrk="0" hangingPunct="0">
                    <a:defRPr sz="2400">
                      <a:solidFill>
                        <a:schemeClr val="tx1"/>
                      </a:solidFill>
                      <a:latin typeface=".VnArial" panose="020B7200000000000000" pitchFamily="34" charset="0"/>
                    </a:defRPr>
                  </a:lvl2pPr>
                  <a:lvl3pPr marL="1143000" indent="-228600" eaLnBrk="0" hangingPunct="0">
                    <a:defRPr sz="2400">
                      <a:solidFill>
                        <a:schemeClr val="tx1"/>
                      </a:solidFill>
                      <a:latin typeface=".VnArial" panose="020B7200000000000000" pitchFamily="34" charset="0"/>
                    </a:defRPr>
                  </a:lvl3pPr>
                  <a:lvl4pPr marL="1600200" indent="-228600" eaLnBrk="0" hangingPunct="0">
                    <a:defRPr sz="2400">
                      <a:solidFill>
                        <a:schemeClr val="tx1"/>
                      </a:solidFill>
                      <a:latin typeface=".VnArial" panose="020B7200000000000000" pitchFamily="34" charset="0"/>
                    </a:defRPr>
                  </a:lvl4pPr>
                  <a:lvl5pPr marL="2057400" indent="-228600" eaLnBrk="0" hangingPunct="0">
                    <a:defRPr sz="2400">
                      <a:solidFill>
                        <a:schemeClr val="tx1"/>
                      </a:solidFill>
                      <a:latin typeface=".VnArial" panose="020B7200000000000000" pitchFamily="34" charset="0"/>
                    </a:defRPr>
                  </a:lvl5pPr>
                  <a:lvl6pPr marL="2514600" indent="-228600" eaLnBrk="0" fontAlgn="base" hangingPunct="0">
                    <a:spcBef>
                      <a:spcPct val="0"/>
                    </a:spcBef>
                    <a:spcAft>
                      <a:spcPct val="0"/>
                    </a:spcAft>
                    <a:defRPr sz="2400">
                      <a:solidFill>
                        <a:schemeClr val="tx1"/>
                      </a:solidFill>
                      <a:latin typeface=".VnArial" panose="020B7200000000000000" pitchFamily="34" charset="0"/>
                    </a:defRPr>
                  </a:lvl6pPr>
                  <a:lvl7pPr marL="2971800" indent="-228600" eaLnBrk="0" fontAlgn="base" hangingPunct="0">
                    <a:spcBef>
                      <a:spcPct val="0"/>
                    </a:spcBef>
                    <a:spcAft>
                      <a:spcPct val="0"/>
                    </a:spcAft>
                    <a:defRPr sz="2400">
                      <a:solidFill>
                        <a:schemeClr val="tx1"/>
                      </a:solidFill>
                      <a:latin typeface=".VnArial" panose="020B7200000000000000" pitchFamily="34" charset="0"/>
                    </a:defRPr>
                  </a:lvl7pPr>
                  <a:lvl8pPr marL="3429000" indent="-228600" eaLnBrk="0" fontAlgn="base" hangingPunct="0">
                    <a:spcBef>
                      <a:spcPct val="0"/>
                    </a:spcBef>
                    <a:spcAft>
                      <a:spcPct val="0"/>
                    </a:spcAft>
                    <a:defRPr sz="2400">
                      <a:solidFill>
                        <a:schemeClr val="tx1"/>
                      </a:solidFill>
                      <a:latin typeface=".VnArial" panose="020B7200000000000000" pitchFamily="34" charset="0"/>
                    </a:defRPr>
                  </a:lvl8pPr>
                  <a:lvl9pPr marL="3886200" indent="-228600" eaLnBrk="0" fontAlgn="base" hangingPunct="0">
                    <a:spcBef>
                      <a:spcPct val="0"/>
                    </a:spcBef>
                    <a:spcAft>
                      <a:spcPct val="0"/>
                    </a:spcAft>
                    <a:defRPr sz="2400">
                      <a:solidFill>
                        <a:schemeClr val="tx1"/>
                      </a:solidFill>
                      <a:latin typeface=".VnArial" panose="020B7200000000000000"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vi-VN" altLang="en-US" sz="2400" b="0" i="0" u="none" strike="noStrike" kern="0" cap="none" spc="0" normalizeH="0" baseline="0" noProof="0" smtClean="0">
                    <a:ln>
                      <a:noFill/>
                    </a:ln>
                    <a:solidFill>
                      <a:srgbClr val="000000"/>
                    </a:solidFill>
                    <a:effectLst/>
                    <a:uLnTx/>
                    <a:uFillTx/>
                  </a:endParaRPr>
                </a:p>
              </p:txBody>
            </p:sp>
            <p:sp>
              <p:nvSpPr>
                <p:cNvPr id="27" name="Rectangle 46"/>
                <p:cNvSpPr>
                  <a:spLocks noChangeArrowheads="1"/>
                </p:cNvSpPr>
                <p:nvPr/>
              </p:nvSpPr>
              <p:spPr bwMode="auto">
                <a:xfrm>
                  <a:off x="2064" y="1872"/>
                  <a:ext cx="864" cy="768"/>
                </a:xfrm>
                <a:prstGeom prst="rect">
                  <a:avLst/>
                </a:prstGeom>
                <a:solidFill>
                  <a:srgbClr val="FF0066"/>
                </a:solidFill>
                <a:ln w="9525">
                  <a:solidFill>
                    <a:srgbClr val="000000"/>
                  </a:solidFill>
                  <a:miter lim="800000"/>
                  <a:headEnd/>
                  <a:tailEnd/>
                </a:ln>
              </p:spPr>
              <p:txBody>
                <a:bodyPr wrap="none" anchor="ctr"/>
                <a:lstStyle>
                  <a:lvl1pPr eaLnBrk="0" hangingPunct="0">
                    <a:defRPr sz="2400">
                      <a:solidFill>
                        <a:schemeClr val="tx1"/>
                      </a:solidFill>
                      <a:latin typeface=".VnArial" panose="020B7200000000000000" pitchFamily="34" charset="0"/>
                    </a:defRPr>
                  </a:lvl1pPr>
                  <a:lvl2pPr marL="742950" indent="-285750" eaLnBrk="0" hangingPunct="0">
                    <a:defRPr sz="2400">
                      <a:solidFill>
                        <a:schemeClr val="tx1"/>
                      </a:solidFill>
                      <a:latin typeface=".VnArial" panose="020B7200000000000000" pitchFamily="34" charset="0"/>
                    </a:defRPr>
                  </a:lvl2pPr>
                  <a:lvl3pPr marL="1143000" indent="-228600" eaLnBrk="0" hangingPunct="0">
                    <a:defRPr sz="2400">
                      <a:solidFill>
                        <a:schemeClr val="tx1"/>
                      </a:solidFill>
                      <a:latin typeface=".VnArial" panose="020B7200000000000000" pitchFamily="34" charset="0"/>
                    </a:defRPr>
                  </a:lvl3pPr>
                  <a:lvl4pPr marL="1600200" indent="-228600" eaLnBrk="0" hangingPunct="0">
                    <a:defRPr sz="2400">
                      <a:solidFill>
                        <a:schemeClr val="tx1"/>
                      </a:solidFill>
                      <a:latin typeface=".VnArial" panose="020B7200000000000000" pitchFamily="34" charset="0"/>
                    </a:defRPr>
                  </a:lvl4pPr>
                  <a:lvl5pPr marL="2057400" indent="-228600" eaLnBrk="0" hangingPunct="0">
                    <a:defRPr sz="2400">
                      <a:solidFill>
                        <a:schemeClr val="tx1"/>
                      </a:solidFill>
                      <a:latin typeface=".VnArial" panose="020B7200000000000000" pitchFamily="34" charset="0"/>
                    </a:defRPr>
                  </a:lvl5pPr>
                  <a:lvl6pPr marL="2514600" indent="-228600" eaLnBrk="0" fontAlgn="base" hangingPunct="0">
                    <a:spcBef>
                      <a:spcPct val="0"/>
                    </a:spcBef>
                    <a:spcAft>
                      <a:spcPct val="0"/>
                    </a:spcAft>
                    <a:defRPr sz="2400">
                      <a:solidFill>
                        <a:schemeClr val="tx1"/>
                      </a:solidFill>
                      <a:latin typeface=".VnArial" panose="020B7200000000000000" pitchFamily="34" charset="0"/>
                    </a:defRPr>
                  </a:lvl6pPr>
                  <a:lvl7pPr marL="2971800" indent="-228600" eaLnBrk="0" fontAlgn="base" hangingPunct="0">
                    <a:spcBef>
                      <a:spcPct val="0"/>
                    </a:spcBef>
                    <a:spcAft>
                      <a:spcPct val="0"/>
                    </a:spcAft>
                    <a:defRPr sz="2400">
                      <a:solidFill>
                        <a:schemeClr val="tx1"/>
                      </a:solidFill>
                      <a:latin typeface=".VnArial" panose="020B7200000000000000" pitchFamily="34" charset="0"/>
                    </a:defRPr>
                  </a:lvl7pPr>
                  <a:lvl8pPr marL="3429000" indent="-228600" eaLnBrk="0" fontAlgn="base" hangingPunct="0">
                    <a:spcBef>
                      <a:spcPct val="0"/>
                    </a:spcBef>
                    <a:spcAft>
                      <a:spcPct val="0"/>
                    </a:spcAft>
                    <a:defRPr sz="2400">
                      <a:solidFill>
                        <a:schemeClr val="tx1"/>
                      </a:solidFill>
                      <a:latin typeface=".VnArial" panose="020B7200000000000000" pitchFamily="34" charset="0"/>
                    </a:defRPr>
                  </a:lvl8pPr>
                  <a:lvl9pPr marL="3886200" indent="-228600" eaLnBrk="0" fontAlgn="base" hangingPunct="0">
                    <a:spcBef>
                      <a:spcPct val="0"/>
                    </a:spcBef>
                    <a:spcAft>
                      <a:spcPct val="0"/>
                    </a:spcAft>
                    <a:defRPr sz="2400">
                      <a:solidFill>
                        <a:schemeClr val="tx1"/>
                      </a:solidFill>
                      <a:latin typeface=".VnArial" panose="020B7200000000000000"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1800" b="1" i="0" u="none" strike="noStrike" kern="0" cap="none" spc="0" normalizeH="0" baseline="0" noProof="0" dirty="0" smtClean="0">
                      <a:ln>
                        <a:noFill/>
                      </a:ln>
                      <a:solidFill>
                        <a:srgbClr val="000000"/>
                      </a:solidFill>
                      <a:effectLst/>
                      <a:uLnTx/>
                      <a:uFillTx/>
                      <a:latin typeface=".VnArial" panose="020B7200000000000000" pitchFamily="34" charset="0"/>
                    </a:rPr>
                    <a:t>N</a:t>
                  </a:r>
                </a:p>
              </p:txBody>
            </p:sp>
            <p:sp>
              <p:nvSpPr>
                <p:cNvPr id="28" name="Line 47"/>
                <p:cNvSpPr>
                  <a:spLocks noChangeShapeType="1"/>
                </p:cNvSpPr>
                <p:nvPr/>
              </p:nvSpPr>
              <p:spPr bwMode="auto">
                <a:xfrm>
                  <a:off x="572" y="2247"/>
                  <a:ext cx="576" cy="0"/>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VnArial" panose="020B7200000000000000" pitchFamily="34" charset="0"/>
                  </a:endParaRPr>
                </a:p>
              </p:txBody>
            </p:sp>
            <p:sp>
              <p:nvSpPr>
                <p:cNvPr id="29" name="Line 48"/>
                <p:cNvSpPr>
                  <a:spLocks noChangeShapeType="1"/>
                </p:cNvSpPr>
                <p:nvPr/>
              </p:nvSpPr>
              <p:spPr bwMode="auto">
                <a:xfrm>
                  <a:off x="2976" y="2247"/>
                  <a:ext cx="576" cy="0"/>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VnArial" panose="020B7200000000000000" pitchFamily="34" charset="0"/>
                  </a:endParaRPr>
                </a:p>
              </p:txBody>
            </p:sp>
          </p:grpSp>
          <p:sp>
            <p:nvSpPr>
              <p:cNvPr id="21" name="Text Box 49"/>
              <p:cNvSpPr txBox="1">
                <a:spLocks noChangeArrowheads="1"/>
              </p:cNvSpPr>
              <p:nvPr/>
            </p:nvSpPr>
            <p:spPr bwMode="auto">
              <a:xfrm>
                <a:off x="1920" y="1632"/>
                <a:ext cx="480" cy="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VnArial" panose="020B7200000000000000" pitchFamily="34" charset="0"/>
                  </a:defRPr>
                </a:lvl1pPr>
                <a:lvl2pPr marL="742950" indent="-285750" eaLnBrk="0" hangingPunct="0">
                  <a:defRPr sz="2400">
                    <a:solidFill>
                      <a:schemeClr val="tx1"/>
                    </a:solidFill>
                    <a:latin typeface=".VnArial" panose="020B7200000000000000" pitchFamily="34" charset="0"/>
                  </a:defRPr>
                </a:lvl2pPr>
                <a:lvl3pPr marL="1143000" indent="-228600" eaLnBrk="0" hangingPunct="0">
                  <a:defRPr sz="2400">
                    <a:solidFill>
                      <a:schemeClr val="tx1"/>
                    </a:solidFill>
                    <a:latin typeface=".VnArial" panose="020B7200000000000000" pitchFamily="34" charset="0"/>
                  </a:defRPr>
                </a:lvl3pPr>
                <a:lvl4pPr marL="1600200" indent="-228600" eaLnBrk="0" hangingPunct="0">
                  <a:defRPr sz="2400">
                    <a:solidFill>
                      <a:schemeClr val="tx1"/>
                    </a:solidFill>
                    <a:latin typeface=".VnArial" panose="020B7200000000000000" pitchFamily="34" charset="0"/>
                  </a:defRPr>
                </a:lvl4pPr>
                <a:lvl5pPr marL="2057400" indent="-228600" eaLnBrk="0" hangingPunct="0">
                  <a:defRPr sz="2400">
                    <a:solidFill>
                      <a:schemeClr val="tx1"/>
                    </a:solidFill>
                    <a:latin typeface=".VnArial" panose="020B7200000000000000" pitchFamily="34" charset="0"/>
                  </a:defRPr>
                </a:lvl5pPr>
                <a:lvl6pPr marL="2514600" indent="-228600" eaLnBrk="0" fontAlgn="base" hangingPunct="0">
                  <a:spcBef>
                    <a:spcPct val="0"/>
                  </a:spcBef>
                  <a:spcAft>
                    <a:spcPct val="0"/>
                  </a:spcAft>
                  <a:defRPr sz="2400">
                    <a:solidFill>
                      <a:schemeClr val="tx1"/>
                    </a:solidFill>
                    <a:latin typeface=".VnArial" panose="020B7200000000000000" pitchFamily="34" charset="0"/>
                  </a:defRPr>
                </a:lvl6pPr>
                <a:lvl7pPr marL="2971800" indent="-228600" eaLnBrk="0" fontAlgn="base" hangingPunct="0">
                  <a:spcBef>
                    <a:spcPct val="0"/>
                  </a:spcBef>
                  <a:spcAft>
                    <a:spcPct val="0"/>
                  </a:spcAft>
                  <a:defRPr sz="2400">
                    <a:solidFill>
                      <a:schemeClr val="tx1"/>
                    </a:solidFill>
                    <a:latin typeface=".VnArial" panose="020B7200000000000000" pitchFamily="34" charset="0"/>
                  </a:defRPr>
                </a:lvl7pPr>
                <a:lvl8pPr marL="3429000" indent="-228600" eaLnBrk="0" fontAlgn="base" hangingPunct="0">
                  <a:spcBef>
                    <a:spcPct val="0"/>
                  </a:spcBef>
                  <a:spcAft>
                    <a:spcPct val="0"/>
                  </a:spcAft>
                  <a:defRPr sz="2400">
                    <a:solidFill>
                      <a:schemeClr val="tx1"/>
                    </a:solidFill>
                    <a:latin typeface=".VnArial" panose="020B7200000000000000" pitchFamily="34" charset="0"/>
                  </a:defRPr>
                </a:lvl8pPr>
                <a:lvl9pPr marL="3886200" indent="-228600" eaLnBrk="0" fontAlgn="base" hangingPunct="0">
                  <a:spcBef>
                    <a:spcPct val="0"/>
                  </a:spcBef>
                  <a:spcAft>
                    <a:spcPct val="0"/>
                  </a:spcAft>
                  <a:defRPr sz="2400">
                    <a:solidFill>
                      <a:schemeClr val="tx1"/>
                    </a:solidFill>
                    <a:latin typeface=".VnArial" panose="020B7200000000000000" pitchFamily="34" charset="0"/>
                  </a:defRPr>
                </a:lvl9pPr>
              </a:lstStyle>
              <a:p>
                <a:pPr marL="0" marR="0" lvl="0" indent="0" defTabSz="914400" eaLnBrk="1" fontAlgn="base" latinLnBrk="0" hangingPunct="1">
                  <a:lnSpc>
                    <a:spcPct val="100000"/>
                  </a:lnSpc>
                  <a:spcBef>
                    <a:spcPct val="50000"/>
                  </a:spcBef>
                  <a:spcAft>
                    <a:spcPct val="0"/>
                  </a:spcAft>
                  <a:buClrTx/>
                  <a:buSzTx/>
                  <a:buFontTx/>
                  <a:buNone/>
                  <a:tabLst/>
                  <a:defRPr/>
                </a:pPr>
                <a:r>
                  <a:rPr kumimoji="0" lang="en-US" altLang="en-US" sz="1800" b="1" i="0" u="none" strike="noStrike" kern="0" cap="none" spc="0" normalizeH="0" baseline="0" noProof="0" smtClean="0">
                    <a:ln>
                      <a:noFill/>
                    </a:ln>
                    <a:solidFill>
                      <a:srgbClr val="000000"/>
                    </a:solidFill>
                    <a:effectLst/>
                    <a:uLnTx/>
                    <a:uFillTx/>
                    <a:latin typeface=".VnArial" panose="020B7200000000000000" pitchFamily="34" charset="0"/>
                  </a:rPr>
                  <a:t>A</a:t>
                </a:r>
              </a:p>
            </p:txBody>
          </p:sp>
          <p:sp>
            <p:nvSpPr>
              <p:cNvPr id="22" name="Text Box 50"/>
              <p:cNvSpPr txBox="1">
                <a:spLocks noChangeArrowheads="1"/>
              </p:cNvSpPr>
              <p:nvPr/>
            </p:nvSpPr>
            <p:spPr bwMode="auto">
              <a:xfrm>
                <a:off x="4464" y="1632"/>
                <a:ext cx="480" cy="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VnArial" panose="020B7200000000000000" pitchFamily="34" charset="0"/>
                  </a:defRPr>
                </a:lvl1pPr>
                <a:lvl2pPr marL="742950" indent="-285750" eaLnBrk="0" hangingPunct="0">
                  <a:defRPr sz="2400">
                    <a:solidFill>
                      <a:schemeClr val="tx1"/>
                    </a:solidFill>
                    <a:latin typeface=".VnArial" panose="020B7200000000000000" pitchFamily="34" charset="0"/>
                  </a:defRPr>
                </a:lvl2pPr>
                <a:lvl3pPr marL="1143000" indent="-228600" eaLnBrk="0" hangingPunct="0">
                  <a:defRPr sz="2400">
                    <a:solidFill>
                      <a:schemeClr val="tx1"/>
                    </a:solidFill>
                    <a:latin typeface=".VnArial" panose="020B7200000000000000" pitchFamily="34" charset="0"/>
                  </a:defRPr>
                </a:lvl3pPr>
                <a:lvl4pPr marL="1600200" indent="-228600" eaLnBrk="0" hangingPunct="0">
                  <a:defRPr sz="2400">
                    <a:solidFill>
                      <a:schemeClr val="tx1"/>
                    </a:solidFill>
                    <a:latin typeface=".VnArial" panose="020B7200000000000000" pitchFamily="34" charset="0"/>
                  </a:defRPr>
                </a:lvl4pPr>
                <a:lvl5pPr marL="2057400" indent="-228600" eaLnBrk="0" hangingPunct="0">
                  <a:defRPr sz="2400">
                    <a:solidFill>
                      <a:schemeClr val="tx1"/>
                    </a:solidFill>
                    <a:latin typeface=".VnArial" panose="020B7200000000000000" pitchFamily="34" charset="0"/>
                  </a:defRPr>
                </a:lvl5pPr>
                <a:lvl6pPr marL="2514600" indent="-228600" eaLnBrk="0" fontAlgn="base" hangingPunct="0">
                  <a:spcBef>
                    <a:spcPct val="0"/>
                  </a:spcBef>
                  <a:spcAft>
                    <a:spcPct val="0"/>
                  </a:spcAft>
                  <a:defRPr sz="2400">
                    <a:solidFill>
                      <a:schemeClr val="tx1"/>
                    </a:solidFill>
                    <a:latin typeface=".VnArial" panose="020B7200000000000000" pitchFamily="34" charset="0"/>
                  </a:defRPr>
                </a:lvl6pPr>
                <a:lvl7pPr marL="2971800" indent="-228600" eaLnBrk="0" fontAlgn="base" hangingPunct="0">
                  <a:spcBef>
                    <a:spcPct val="0"/>
                  </a:spcBef>
                  <a:spcAft>
                    <a:spcPct val="0"/>
                  </a:spcAft>
                  <a:defRPr sz="2400">
                    <a:solidFill>
                      <a:schemeClr val="tx1"/>
                    </a:solidFill>
                    <a:latin typeface=".VnArial" panose="020B7200000000000000" pitchFamily="34" charset="0"/>
                  </a:defRPr>
                </a:lvl7pPr>
                <a:lvl8pPr marL="3429000" indent="-228600" eaLnBrk="0" fontAlgn="base" hangingPunct="0">
                  <a:spcBef>
                    <a:spcPct val="0"/>
                  </a:spcBef>
                  <a:spcAft>
                    <a:spcPct val="0"/>
                  </a:spcAft>
                  <a:defRPr sz="2400">
                    <a:solidFill>
                      <a:schemeClr val="tx1"/>
                    </a:solidFill>
                    <a:latin typeface=".VnArial" panose="020B7200000000000000" pitchFamily="34" charset="0"/>
                  </a:defRPr>
                </a:lvl8pPr>
                <a:lvl9pPr marL="3886200" indent="-228600" eaLnBrk="0" fontAlgn="base" hangingPunct="0">
                  <a:spcBef>
                    <a:spcPct val="0"/>
                  </a:spcBef>
                  <a:spcAft>
                    <a:spcPct val="0"/>
                  </a:spcAft>
                  <a:defRPr sz="2400">
                    <a:solidFill>
                      <a:schemeClr val="tx1"/>
                    </a:solidFill>
                    <a:latin typeface=".VnArial" panose="020B7200000000000000" pitchFamily="34" charset="0"/>
                  </a:defRPr>
                </a:lvl9pPr>
              </a:lstStyle>
              <a:p>
                <a:pPr marL="0" marR="0" lvl="0" indent="0" defTabSz="914400" eaLnBrk="1" fontAlgn="base" latinLnBrk="0" hangingPunct="1">
                  <a:lnSpc>
                    <a:spcPct val="100000"/>
                  </a:lnSpc>
                  <a:spcBef>
                    <a:spcPct val="50000"/>
                  </a:spcBef>
                  <a:spcAft>
                    <a:spcPct val="0"/>
                  </a:spcAft>
                  <a:buClrTx/>
                  <a:buSzTx/>
                  <a:buFontTx/>
                  <a:buNone/>
                  <a:tabLst/>
                  <a:defRPr/>
                </a:pPr>
                <a:r>
                  <a:rPr kumimoji="0" lang="en-US" altLang="en-US" sz="1800" b="1" i="0" u="none" strike="noStrike" kern="0" cap="none" spc="0" normalizeH="0" baseline="0" noProof="0" smtClean="0">
                    <a:ln>
                      <a:noFill/>
                    </a:ln>
                    <a:solidFill>
                      <a:srgbClr val="000000"/>
                    </a:solidFill>
                    <a:effectLst/>
                    <a:uLnTx/>
                    <a:uFillTx/>
                    <a:latin typeface=".VnArial" panose="020B7200000000000000" pitchFamily="34" charset="0"/>
                  </a:rPr>
                  <a:t>K</a:t>
                </a:r>
              </a:p>
            </p:txBody>
          </p:sp>
        </p:grpSp>
        <p:sp>
          <p:nvSpPr>
            <p:cNvPr id="10" name="Line 53"/>
            <p:cNvSpPr>
              <a:spLocks noChangeShapeType="1"/>
            </p:cNvSpPr>
            <p:nvPr/>
          </p:nvSpPr>
          <p:spPr bwMode="auto">
            <a:xfrm flipH="1">
              <a:off x="1392" y="1440"/>
              <a:ext cx="0" cy="1104"/>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VnArial" panose="020B7200000000000000" pitchFamily="34" charset="0"/>
              </a:endParaRPr>
            </a:p>
          </p:txBody>
        </p:sp>
        <p:sp>
          <p:nvSpPr>
            <p:cNvPr id="11" name="Line 54"/>
            <p:cNvSpPr>
              <a:spLocks noChangeShapeType="1"/>
            </p:cNvSpPr>
            <p:nvPr/>
          </p:nvSpPr>
          <p:spPr bwMode="auto">
            <a:xfrm flipV="1">
              <a:off x="1392" y="2544"/>
              <a:ext cx="384"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VnArial" panose="020B7200000000000000" pitchFamily="34" charset="0"/>
              </a:endParaRPr>
            </a:p>
          </p:txBody>
        </p:sp>
        <p:grpSp>
          <p:nvGrpSpPr>
            <p:cNvPr id="12" name="Group 55"/>
            <p:cNvGrpSpPr>
              <a:grpSpLocks/>
            </p:cNvGrpSpPr>
            <p:nvPr/>
          </p:nvGrpSpPr>
          <p:grpSpPr bwMode="auto">
            <a:xfrm rot="5400000">
              <a:off x="4170" y="1590"/>
              <a:ext cx="528" cy="803"/>
              <a:chOff x="4342" y="2365"/>
              <a:chExt cx="528" cy="803"/>
            </a:xfrm>
          </p:grpSpPr>
          <p:sp>
            <p:nvSpPr>
              <p:cNvPr id="14" name="Oval 56"/>
              <p:cNvSpPr>
                <a:spLocks noChangeArrowheads="1"/>
              </p:cNvSpPr>
              <p:nvPr/>
            </p:nvSpPr>
            <p:spPr bwMode="auto">
              <a:xfrm>
                <a:off x="4342" y="2365"/>
                <a:ext cx="528" cy="576"/>
              </a:xfrm>
              <a:prstGeom prst="ellipse">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rot="10800000" vert="eaVert" wrap="none" anchor="ctr"/>
              <a:lstStyle>
                <a:lvl1pPr eaLnBrk="0" hangingPunct="0">
                  <a:defRPr sz="2400">
                    <a:solidFill>
                      <a:schemeClr val="tx1"/>
                    </a:solidFill>
                    <a:latin typeface=".VnArial" panose="020B7200000000000000" pitchFamily="34" charset="0"/>
                  </a:defRPr>
                </a:lvl1pPr>
                <a:lvl2pPr marL="742950" indent="-285750" eaLnBrk="0" hangingPunct="0">
                  <a:defRPr sz="2400">
                    <a:solidFill>
                      <a:schemeClr val="tx1"/>
                    </a:solidFill>
                    <a:latin typeface=".VnArial" panose="020B7200000000000000" pitchFamily="34" charset="0"/>
                  </a:defRPr>
                </a:lvl2pPr>
                <a:lvl3pPr marL="1143000" indent="-228600" eaLnBrk="0" hangingPunct="0">
                  <a:defRPr sz="2400">
                    <a:solidFill>
                      <a:schemeClr val="tx1"/>
                    </a:solidFill>
                    <a:latin typeface=".VnArial" panose="020B7200000000000000" pitchFamily="34" charset="0"/>
                  </a:defRPr>
                </a:lvl3pPr>
                <a:lvl4pPr marL="1600200" indent="-228600" eaLnBrk="0" hangingPunct="0">
                  <a:defRPr sz="2400">
                    <a:solidFill>
                      <a:schemeClr val="tx1"/>
                    </a:solidFill>
                    <a:latin typeface=".VnArial" panose="020B7200000000000000" pitchFamily="34" charset="0"/>
                  </a:defRPr>
                </a:lvl4pPr>
                <a:lvl5pPr marL="2057400" indent="-228600" eaLnBrk="0" hangingPunct="0">
                  <a:defRPr sz="2400">
                    <a:solidFill>
                      <a:schemeClr val="tx1"/>
                    </a:solidFill>
                    <a:latin typeface=".VnArial" panose="020B7200000000000000" pitchFamily="34" charset="0"/>
                  </a:defRPr>
                </a:lvl5pPr>
                <a:lvl6pPr marL="2514600" indent="-228600" eaLnBrk="0" fontAlgn="base" hangingPunct="0">
                  <a:spcBef>
                    <a:spcPct val="0"/>
                  </a:spcBef>
                  <a:spcAft>
                    <a:spcPct val="0"/>
                  </a:spcAft>
                  <a:defRPr sz="2400">
                    <a:solidFill>
                      <a:schemeClr val="tx1"/>
                    </a:solidFill>
                    <a:latin typeface=".VnArial" panose="020B7200000000000000" pitchFamily="34" charset="0"/>
                  </a:defRPr>
                </a:lvl6pPr>
                <a:lvl7pPr marL="2971800" indent="-228600" eaLnBrk="0" fontAlgn="base" hangingPunct="0">
                  <a:spcBef>
                    <a:spcPct val="0"/>
                  </a:spcBef>
                  <a:spcAft>
                    <a:spcPct val="0"/>
                  </a:spcAft>
                  <a:defRPr sz="2400">
                    <a:solidFill>
                      <a:schemeClr val="tx1"/>
                    </a:solidFill>
                    <a:latin typeface=".VnArial" panose="020B7200000000000000" pitchFamily="34" charset="0"/>
                  </a:defRPr>
                </a:lvl7pPr>
                <a:lvl8pPr marL="3429000" indent="-228600" eaLnBrk="0" fontAlgn="base" hangingPunct="0">
                  <a:spcBef>
                    <a:spcPct val="0"/>
                  </a:spcBef>
                  <a:spcAft>
                    <a:spcPct val="0"/>
                  </a:spcAft>
                  <a:defRPr sz="2400">
                    <a:solidFill>
                      <a:schemeClr val="tx1"/>
                    </a:solidFill>
                    <a:latin typeface=".VnArial" panose="020B7200000000000000" pitchFamily="34" charset="0"/>
                  </a:defRPr>
                </a:lvl8pPr>
                <a:lvl9pPr marL="3886200" indent="-228600" eaLnBrk="0" fontAlgn="base" hangingPunct="0">
                  <a:spcBef>
                    <a:spcPct val="0"/>
                  </a:spcBef>
                  <a:spcAft>
                    <a:spcPct val="0"/>
                  </a:spcAft>
                  <a:defRPr sz="2400">
                    <a:solidFill>
                      <a:schemeClr val="tx1"/>
                    </a:solidFill>
                    <a:latin typeface=".VnArial" panose="020B7200000000000000"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vi-VN" altLang="en-US" sz="2400" b="0" i="0" u="none" strike="noStrike" kern="0" cap="none" spc="0" normalizeH="0" baseline="0" noProof="0" smtClean="0">
                  <a:ln>
                    <a:noFill/>
                  </a:ln>
                  <a:solidFill>
                    <a:srgbClr val="000000"/>
                  </a:solidFill>
                  <a:effectLst/>
                  <a:uLnTx/>
                  <a:uFillTx/>
                </a:endParaRPr>
              </a:p>
            </p:txBody>
          </p:sp>
          <p:sp>
            <p:nvSpPr>
              <p:cNvPr id="15" name="Line 57"/>
              <p:cNvSpPr>
                <a:spLocks noChangeShapeType="1"/>
              </p:cNvSpPr>
              <p:nvPr/>
            </p:nvSpPr>
            <p:spPr bwMode="auto">
              <a:xfrm>
                <a:off x="4512" y="2640"/>
                <a:ext cx="48" cy="2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VnArial" panose="020B7200000000000000" pitchFamily="34" charset="0"/>
                </a:endParaRPr>
              </a:p>
            </p:txBody>
          </p:sp>
          <p:sp>
            <p:nvSpPr>
              <p:cNvPr id="16" name="Line 58"/>
              <p:cNvSpPr>
                <a:spLocks noChangeShapeType="1"/>
              </p:cNvSpPr>
              <p:nvPr/>
            </p:nvSpPr>
            <p:spPr bwMode="auto">
              <a:xfrm flipH="1">
                <a:off x="4656" y="2640"/>
                <a:ext cx="48" cy="2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VnArial" panose="020B7200000000000000" pitchFamily="34" charset="0"/>
                </a:endParaRPr>
              </a:p>
            </p:txBody>
          </p:sp>
          <p:sp>
            <p:nvSpPr>
              <p:cNvPr id="17" name="Freeform 59"/>
              <p:cNvSpPr>
                <a:spLocks/>
              </p:cNvSpPr>
              <p:nvPr/>
            </p:nvSpPr>
            <p:spPr bwMode="auto">
              <a:xfrm>
                <a:off x="4493" y="2611"/>
                <a:ext cx="205" cy="28"/>
              </a:xfrm>
              <a:custGeom>
                <a:avLst/>
                <a:gdLst>
                  <a:gd name="T0" fmla="*/ 0 w 205"/>
                  <a:gd name="T1" fmla="*/ 26 h 28"/>
                  <a:gd name="T2" fmla="*/ 38 w 205"/>
                  <a:gd name="T3" fmla="*/ 13 h 28"/>
                  <a:gd name="T4" fmla="*/ 77 w 205"/>
                  <a:gd name="T5" fmla="*/ 26 h 28"/>
                  <a:gd name="T6" fmla="*/ 153 w 205"/>
                  <a:gd name="T7" fmla="*/ 0 h 28"/>
                  <a:gd name="T8" fmla="*/ 205 w 205"/>
                  <a:gd name="T9" fmla="*/ 13 h 28"/>
                  <a:gd name="T10" fmla="*/ 0 60000 65536"/>
                  <a:gd name="T11" fmla="*/ 0 60000 65536"/>
                  <a:gd name="T12" fmla="*/ 0 60000 65536"/>
                  <a:gd name="T13" fmla="*/ 0 60000 65536"/>
                  <a:gd name="T14" fmla="*/ 0 60000 65536"/>
                  <a:gd name="T15" fmla="*/ 0 w 205"/>
                  <a:gd name="T16" fmla="*/ 0 h 28"/>
                  <a:gd name="T17" fmla="*/ 205 w 205"/>
                  <a:gd name="T18" fmla="*/ 28 h 28"/>
                </a:gdLst>
                <a:ahLst/>
                <a:cxnLst>
                  <a:cxn ang="T10">
                    <a:pos x="T0" y="T1"/>
                  </a:cxn>
                  <a:cxn ang="T11">
                    <a:pos x="T2" y="T3"/>
                  </a:cxn>
                  <a:cxn ang="T12">
                    <a:pos x="T4" y="T5"/>
                  </a:cxn>
                  <a:cxn ang="T13">
                    <a:pos x="T6" y="T7"/>
                  </a:cxn>
                  <a:cxn ang="T14">
                    <a:pos x="T8" y="T9"/>
                  </a:cxn>
                </a:cxnLst>
                <a:rect l="T15" t="T16" r="T17" b="T18"/>
                <a:pathLst>
                  <a:path w="205" h="28">
                    <a:moveTo>
                      <a:pt x="0" y="26"/>
                    </a:moveTo>
                    <a:cubicBezTo>
                      <a:pt x="13" y="22"/>
                      <a:pt x="25" y="13"/>
                      <a:pt x="38" y="13"/>
                    </a:cubicBezTo>
                    <a:cubicBezTo>
                      <a:pt x="52" y="13"/>
                      <a:pt x="63" y="28"/>
                      <a:pt x="77" y="26"/>
                    </a:cubicBezTo>
                    <a:cubicBezTo>
                      <a:pt x="104" y="23"/>
                      <a:pt x="153" y="0"/>
                      <a:pt x="153" y="0"/>
                    </a:cubicBezTo>
                    <a:cubicBezTo>
                      <a:pt x="196" y="14"/>
                      <a:pt x="178" y="13"/>
                      <a:pt x="205" y="13"/>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rot="10800000" vert="eaVert"/>
              <a:lstStyle>
                <a:lvl1pPr eaLnBrk="0" hangingPunct="0">
                  <a:defRPr sz="2400">
                    <a:solidFill>
                      <a:schemeClr val="tx1"/>
                    </a:solidFill>
                    <a:latin typeface=".VnArial" panose="020B7200000000000000" pitchFamily="34" charset="0"/>
                  </a:defRPr>
                </a:lvl1pPr>
                <a:lvl2pPr marL="742950" indent="-285750" eaLnBrk="0" hangingPunct="0">
                  <a:defRPr sz="2400">
                    <a:solidFill>
                      <a:schemeClr val="tx1"/>
                    </a:solidFill>
                    <a:latin typeface=".VnArial" panose="020B7200000000000000" pitchFamily="34" charset="0"/>
                  </a:defRPr>
                </a:lvl2pPr>
                <a:lvl3pPr marL="1143000" indent="-228600" eaLnBrk="0" hangingPunct="0">
                  <a:defRPr sz="2400">
                    <a:solidFill>
                      <a:schemeClr val="tx1"/>
                    </a:solidFill>
                    <a:latin typeface=".VnArial" panose="020B7200000000000000" pitchFamily="34" charset="0"/>
                  </a:defRPr>
                </a:lvl3pPr>
                <a:lvl4pPr marL="1600200" indent="-228600" eaLnBrk="0" hangingPunct="0">
                  <a:defRPr sz="2400">
                    <a:solidFill>
                      <a:schemeClr val="tx1"/>
                    </a:solidFill>
                    <a:latin typeface=".VnArial" panose="020B7200000000000000" pitchFamily="34" charset="0"/>
                  </a:defRPr>
                </a:lvl4pPr>
                <a:lvl5pPr marL="2057400" indent="-228600" eaLnBrk="0" hangingPunct="0">
                  <a:defRPr sz="2400">
                    <a:solidFill>
                      <a:schemeClr val="tx1"/>
                    </a:solidFill>
                    <a:latin typeface=".VnArial" panose="020B7200000000000000" pitchFamily="34" charset="0"/>
                  </a:defRPr>
                </a:lvl5pPr>
                <a:lvl6pPr marL="2514600" indent="-228600" eaLnBrk="0" fontAlgn="base" hangingPunct="0">
                  <a:spcBef>
                    <a:spcPct val="0"/>
                  </a:spcBef>
                  <a:spcAft>
                    <a:spcPct val="0"/>
                  </a:spcAft>
                  <a:defRPr sz="2400">
                    <a:solidFill>
                      <a:schemeClr val="tx1"/>
                    </a:solidFill>
                    <a:latin typeface=".VnArial" panose="020B7200000000000000" pitchFamily="34" charset="0"/>
                  </a:defRPr>
                </a:lvl6pPr>
                <a:lvl7pPr marL="2971800" indent="-228600" eaLnBrk="0" fontAlgn="base" hangingPunct="0">
                  <a:spcBef>
                    <a:spcPct val="0"/>
                  </a:spcBef>
                  <a:spcAft>
                    <a:spcPct val="0"/>
                  </a:spcAft>
                  <a:defRPr sz="2400">
                    <a:solidFill>
                      <a:schemeClr val="tx1"/>
                    </a:solidFill>
                    <a:latin typeface=".VnArial" panose="020B7200000000000000" pitchFamily="34" charset="0"/>
                  </a:defRPr>
                </a:lvl7pPr>
                <a:lvl8pPr marL="3429000" indent="-228600" eaLnBrk="0" fontAlgn="base" hangingPunct="0">
                  <a:spcBef>
                    <a:spcPct val="0"/>
                  </a:spcBef>
                  <a:spcAft>
                    <a:spcPct val="0"/>
                  </a:spcAft>
                  <a:defRPr sz="2400">
                    <a:solidFill>
                      <a:schemeClr val="tx1"/>
                    </a:solidFill>
                    <a:latin typeface=".VnArial" panose="020B7200000000000000" pitchFamily="34" charset="0"/>
                  </a:defRPr>
                </a:lvl8pPr>
                <a:lvl9pPr marL="3886200" indent="-228600" eaLnBrk="0" fontAlgn="base" hangingPunct="0">
                  <a:spcBef>
                    <a:spcPct val="0"/>
                  </a:spcBef>
                  <a:spcAft>
                    <a:spcPct val="0"/>
                  </a:spcAft>
                  <a:defRPr sz="2400">
                    <a:solidFill>
                      <a:schemeClr val="tx1"/>
                    </a:solidFill>
                    <a:latin typeface=".VnArial" panose="020B7200000000000000"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vi-VN" altLang="en-US" sz="2400" b="0" i="0" u="none" strike="noStrike" kern="0" cap="none" spc="0" normalizeH="0" baseline="0" noProof="0" smtClean="0">
                  <a:ln>
                    <a:noFill/>
                  </a:ln>
                  <a:solidFill>
                    <a:srgbClr val="000000"/>
                  </a:solidFill>
                  <a:effectLst/>
                  <a:uLnTx/>
                  <a:uFillTx/>
                </a:endParaRPr>
              </a:p>
            </p:txBody>
          </p:sp>
          <p:sp>
            <p:nvSpPr>
              <p:cNvPr id="18" name="Rectangle 60"/>
              <p:cNvSpPr>
                <a:spLocks noChangeArrowheads="1"/>
              </p:cNvSpPr>
              <p:nvPr/>
            </p:nvSpPr>
            <p:spPr bwMode="auto">
              <a:xfrm>
                <a:off x="4468" y="2880"/>
                <a:ext cx="288" cy="144"/>
              </a:xfrm>
              <a:prstGeom prst="rect">
                <a:avLst/>
              </a:prstGeom>
              <a:solidFill>
                <a:srgbClr val="BBE0E3"/>
              </a:solidFill>
              <a:ln w="9525">
                <a:solidFill>
                  <a:srgbClr val="000000"/>
                </a:solidFill>
                <a:miter lim="800000"/>
                <a:headEnd/>
                <a:tailEnd/>
              </a:ln>
            </p:spPr>
            <p:txBody>
              <a:bodyPr rot="10800000" vert="eaVert" wrap="none" anchor="ctr"/>
              <a:lstStyle>
                <a:lvl1pPr eaLnBrk="0" hangingPunct="0">
                  <a:defRPr sz="2400">
                    <a:solidFill>
                      <a:schemeClr val="tx1"/>
                    </a:solidFill>
                    <a:latin typeface=".VnArial" panose="020B7200000000000000" pitchFamily="34" charset="0"/>
                  </a:defRPr>
                </a:lvl1pPr>
                <a:lvl2pPr marL="742950" indent="-285750" eaLnBrk="0" hangingPunct="0">
                  <a:defRPr sz="2400">
                    <a:solidFill>
                      <a:schemeClr val="tx1"/>
                    </a:solidFill>
                    <a:latin typeface=".VnArial" panose="020B7200000000000000" pitchFamily="34" charset="0"/>
                  </a:defRPr>
                </a:lvl2pPr>
                <a:lvl3pPr marL="1143000" indent="-228600" eaLnBrk="0" hangingPunct="0">
                  <a:defRPr sz="2400">
                    <a:solidFill>
                      <a:schemeClr val="tx1"/>
                    </a:solidFill>
                    <a:latin typeface=".VnArial" panose="020B7200000000000000" pitchFamily="34" charset="0"/>
                  </a:defRPr>
                </a:lvl3pPr>
                <a:lvl4pPr marL="1600200" indent="-228600" eaLnBrk="0" hangingPunct="0">
                  <a:defRPr sz="2400">
                    <a:solidFill>
                      <a:schemeClr val="tx1"/>
                    </a:solidFill>
                    <a:latin typeface=".VnArial" panose="020B7200000000000000" pitchFamily="34" charset="0"/>
                  </a:defRPr>
                </a:lvl4pPr>
                <a:lvl5pPr marL="2057400" indent="-228600" eaLnBrk="0" hangingPunct="0">
                  <a:defRPr sz="2400">
                    <a:solidFill>
                      <a:schemeClr val="tx1"/>
                    </a:solidFill>
                    <a:latin typeface=".VnArial" panose="020B7200000000000000" pitchFamily="34" charset="0"/>
                  </a:defRPr>
                </a:lvl5pPr>
                <a:lvl6pPr marL="2514600" indent="-228600" eaLnBrk="0" fontAlgn="base" hangingPunct="0">
                  <a:spcBef>
                    <a:spcPct val="0"/>
                  </a:spcBef>
                  <a:spcAft>
                    <a:spcPct val="0"/>
                  </a:spcAft>
                  <a:defRPr sz="2400">
                    <a:solidFill>
                      <a:schemeClr val="tx1"/>
                    </a:solidFill>
                    <a:latin typeface=".VnArial" panose="020B7200000000000000" pitchFamily="34" charset="0"/>
                  </a:defRPr>
                </a:lvl6pPr>
                <a:lvl7pPr marL="2971800" indent="-228600" eaLnBrk="0" fontAlgn="base" hangingPunct="0">
                  <a:spcBef>
                    <a:spcPct val="0"/>
                  </a:spcBef>
                  <a:spcAft>
                    <a:spcPct val="0"/>
                  </a:spcAft>
                  <a:defRPr sz="2400">
                    <a:solidFill>
                      <a:schemeClr val="tx1"/>
                    </a:solidFill>
                    <a:latin typeface=".VnArial" panose="020B7200000000000000" pitchFamily="34" charset="0"/>
                  </a:defRPr>
                </a:lvl7pPr>
                <a:lvl8pPr marL="3429000" indent="-228600" eaLnBrk="0" fontAlgn="base" hangingPunct="0">
                  <a:spcBef>
                    <a:spcPct val="0"/>
                  </a:spcBef>
                  <a:spcAft>
                    <a:spcPct val="0"/>
                  </a:spcAft>
                  <a:defRPr sz="2400">
                    <a:solidFill>
                      <a:schemeClr val="tx1"/>
                    </a:solidFill>
                    <a:latin typeface=".VnArial" panose="020B7200000000000000" pitchFamily="34" charset="0"/>
                  </a:defRPr>
                </a:lvl8pPr>
                <a:lvl9pPr marL="3886200" indent="-228600" eaLnBrk="0" fontAlgn="base" hangingPunct="0">
                  <a:spcBef>
                    <a:spcPct val="0"/>
                  </a:spcBef>
                  <a:spcAft>
                    <a:spcPct val="0"/>
                  </a:spcAft>
                  <a:defRPr sz="2400">
                    <a:solidFill>
                      <a:schemeClr val="tx1"/>
                    </a:solidFill>
                    <a:latin typeface=".VnArial" panose="020B7200000000000000"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vi-VN" altLang="en-US" sz="2400" b="0" i="0" u="none" strike="noStrike" kern="0" cap="none" spc="0" normalizeH="0" baseline="0" noProof="0" smtClean="0">
                  <a:ln>
                    <a:noFill/>
                  </a:ln>
                  <a:solidFill>
                    <a:srgbClr val="000000"/>
                  </a:solidFill>
                  <a:effectLst/>
                  <a:uLnTx/>
                  <a:uFillTx/>
                </a:endParaRPr>
              </a:p>
            </p:txBody>
          </p:sp>
          <p:sp>
            <p:nvSpPr>
              <p:cNvPr id="19" name="AutoShape 61"/>
              <p:cNvSpPr>
                <a:spLocks noChangeArrowheads="1"/>
              </p:cNvSpPr>
              <p:nvPr/>
            </p:nvSpPr>
            <p:spPr bwMode="auto">
              <a:xfrm>
                <a:off x="4525" y="3024"/>
                <a:ext cx="192" cy="144"/>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BBE0E3"/>
              </a:solidFill>
              <a:ln w="9525">
                <a:solidFill>
                  <a:srgbClr val="000000"/>
                </a:solidFill>
                <a:miter lim="800000"/>
                <a:headEnd/>
                <a:tailEnd/>
              </a:ln>
            </p:spPr>
            <p:txBody>
              <a:bodyPr rot="10800000" vert="eaVert" wrap="none" anchor="ctr"/>
              <a:lstStyle>
                <a:lvl1pPr eaLnBrk="0" hangingPunct="0">
                  <a:defRPr sz="2400">
                    <a:solidFill>
                      <a:schemeClr val="tx1"/>
                    </a:solidFill>
                    <a:latin typeface=".VnArial" panose="020B7200000000000000" pitchFamily="34" charset="0"/>
                  </a:defRPr>
                </a:lvl1pPr>
                <a:lvl2pPr marL="742950" indent="-285750" eaLnBrk="0" hangingPunct="0">
                  <a:defRPr sz="2400">
                    <a:solidFill>
                      <a:schemeClr val="tx1"/>
                    </a:solidFill>
                    <a:latin typeface=".VnArial" panose="020B7200000000000000" pitchFamily="34" charset="0"/>
                  </a:defRPr>
                </a:lvl2pPr>
                <a:lvl3pPr marL="1143000" indent="-228600" eaLnBrk="0" hangingPunct="0">
                  <a:defRPr sz="2400">
                    <a:solidFill>
                      <a:schemeClr val="tx1"/>
                    </a:solidFill>
                    <a:latin typeface=".VnArial" panose="020B7200000000000000" pitchFamily="34" charset="0"/>
                  </a:defRPr>
                </a:lvl3pPr>
                <a:lvl4pPr marL="1600200" indent="-228600" eaLnBrk="0" hangingPunct="0">
                  <a:defRPr sz="2400">
                    <a:solidFill>
                      <a:schemeClr val="tx1"/>
                    </a:solidFill>
                    <a:latin typeface=".VnArial" panose="020B7200000000000000" pitchFamily="34" charset="0"/>
                  </a:defRPr>
                </a:lvl4pPr>
                <a:lvl5pPr marL="2057400" indent="-228600" eaLnBrk="0" hangingPunct="0">
                  <a:defRPr sz="2400">
                    <a:solidFill>
                      <a:schemeClr val="tx1"/>
                    </a:solidFill>
                    <a:latin typeface=".VnArial" panose="020B7200000000000000" pitchFamily="34" charset="0"/>
                  </a:defRPr>
                </a:lvl5pPr>
                <a:lvl6pPr marL="2514600" indent="-228600" eaLnBrk="0" fontAlgn="base" hangingPunct="0">
                  <a:spcBef>
                    <a:spcPct val="0"/>
                  </a:spcBef>
                  <a:spcAft>
                    <a:spcPct val="0"/>
                  </a:spcAft>
                  <a:defRPr sz="2400">
                    <a:solidFill>
                      <a:schemeClr val="tx1"/>
                    </a:solidFill>
                    <a:latin typeface=".VnArial" panose="020B7200000000000000" pitchFamily="34" charset="0"/>
                  </a:defRPr>
                </a:lvl6pPr>
                <a:lvl7pPr marL="2971800" indent="-228600" eaLnBrk="0" fontAlgn="base" hangingPunct="0">
                  <a:spcBef>
                    <a:spcPct val="0"/>
                  </a:spcBef>
                  <a:spcAft>
                    <a:spcPct val="0"/>
                  </a:spcAft>
                  <a:defRPr sz="2400">
                    <a:solidFill>
                      <a:schemeClr val="tx1"/>
                    </a:solidFill>
                    <a:latin typeface=".VnArial" panose="020B7200000000000000" pitchFamily="34" charset="0"/>
                  </a:defRPr>
                </a:lvl7pPr>
                <a:lvl8pPr marL="3429000" indent="-228600" eaLnBrk="0" fontAlgn="base" hangingPunct="0">
                  <a:spcBef>
                    <a:spcPct val="0"/>
                  </a:spcBef>
                  <a:spcAft>
                    <a:spcPct val="0"/>
                  </a:spcAft>
                  <a:defRPr sz="2400">
                    <a:solidFill>
                      <a:schemeClr val="tx1"/>
                    </a:solidFill>
                    <a:latin typeface=".VnArial" panose="020B7200000000000000" pitchFamily="34" charset="0"/>
                  </a:defRPr>
                </a:lvl8pPr>
                <a:lvl9pPr marL="3886200" indent="-228600" eaLnBrk="0" fontAlgn="base" hangingPunct="0">
                  <a:spcBef>
                    <a:spcPct val="0"/>
                  </a:spcBef>
                  <a:spcAft>
                    <a:spcPct val="0"/>
                  </a:spcAft>
                  <a:defRPr sz="2400">
                    <a:solidFill>
                      <a:schemeClr val="tx1"/>
                    </a:solidFill>
                    <a:latin typeface=".VnArial" panose="020B7200000000000000"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vi-VN" altLang="en-US" sz="2400" b="0" i="0" u="none" strike="noStrike" kern="0" cap="none" spc="0" normalizeH="0" baseline="0" noProof="0" smtClean="0">
                  <a:ln>
                    <a:noFill/>
                  </a:ln>
                  <a:solidFill>
                    <a:srgbClr val="000000"/>
                  </a:solidFill>
                  <a:effectLst/>
                  <a:uLnTx/>
                  <a:uFillTx/>
                </a:endParaRPr>
              </a:p>
            </p:txBody>
          </p:sp>
        </p:grpSp>
        <p:sp>
          <p:nvSpPr>
            <p:cNvPr id="13" name="Line 62"/>
            <p:cNvSpPr>
              <a:spLocks noChangeShapeType="1"/>
            </p:cNvSpPr>
            <p:nvPr/>
          </p:nvSpPr>
          <p:spPr bwMode="auto">
            <a:xfrm flipH="1">
              <a:off x="3888" y="2544"/>
              <a:ext cx="192"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VnArial" panose="020B7200000000000000" pitchFamily="34" charset="0"/>
              </a:endParaRPr>
            </a:p>
          </p:txBody>
        </p:sp>
      </p:grpSp>
      <p:grpSp>
        <p:nvGrpSpPr>
          <p:cNvPr id="30" name="Group 63"/>
          <p:cNvGrpSpPr>
            <a:grpSpLocks/>
          </p:cNvGrpSpPr>
          <p:nvPr/>
        </p:nvGrpSpPr>
        <p:grpSpPr bwMode="auto">
          <a:xfrm>
            <a:off x="7823857" y="4113819"/>
            <a:ext cx="3280792" cy="2358980"/>
            <a:chOff x="1632" y="2256"/>
            <a:chExt cx="3444" cy="1696"/>
          </a:xfrm>
        </p:grpSpPr>
        <p:sp>
          <p:nvSpPr>
            <p:cNvPr id="31" name="Line 34"/>
            <p:cNvSpPr>
              <a:spLocks noChangeShapeType="1"/>
            </p:cNvSpPr>
            <p:nvPr/>
          </p:nvSpPr>
          <p:spPr bwMode="auto">
            <a:xfrm>
              <a:off x="4320" y="2483"/>
              <a:ext cx="0" cy="1104"/>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VnArial" panose="020B7200000000000000" pitchFamily="34" charset="0"/>
              </a:endParaRPr>
            </a:p>
          </p:txBody>
        </p:sp>
        <p:pic>
          <p:nvPicPr>
            <p:cNvPr id="3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flipV="1">
              <a:off x="1947" y="3345"/>
              <a:ext cx="2145" cy="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3" name="Group 6"/>
            <p:cNvGrpSpPr>
              <a:grpSpLocks/>
            </p:cNvGrpSpPr>
            <p:nvPr/>
          </p:nvGrpSpPr>
          <p:grpSpPr bwMode="auto">
            <a:xfrm>
              <a:off x="1632" y="2256"/>
              <a:ext cx="2705" cy="478"/>
              <a:chOff x="572" y="1872"/>
              <a:chExt cx="2980" cy="768"/>
            </a:xfrm>
          </p:grpSpPr>
          <p:sp>
            <p:nvSpPr>
              <p:cNvPr id="45" name="Oval 7"/>
              <p:cNvSpPr>
                <a:spLocks noChangeArrowheads="1"/>
              </p:cNvSpPr>
              <p:nvPr/>
            </p:nvSpPr>
            <p:spPr bwMode="auto">
              <a:xfrm>
                <a:off x="1135" y="2073"/>
                <a:ext cx="96" cy="336"/>
              </a:xfrm>
              <a:prstGeom prst="ellipse">
                <a:avLst/>
              </a:prstGeom>
              <a:solidFill>
                <a:srgbClr val="000000"/>
              </a:solidFill>
              <a:ln w="9525">
                <a:solidFill>
                  <a:srgbClr val="000000"/>
                </a:solidFill>
                <a:round/>
                <a:headEnd/>
                <a:tailEnd/>
              </a:ln>
            </p:spPr>
            <p:txBody>
              <a:bodyPr wrap="none" anchor="ctr"/>
              <a:lstStyle>
                <a:lvl1pPr eaLnBrk="0" hangingPunct="0">
                  <a:defRPr sz="2400">
                    <a:solidFill>
                      <a:schemeClr val="tx1"/>
                    </a:solidFill>
                    <a:latin typeface=".VnArial" panose="020B7200000000000000" pitchFamily="34" charset="0"/>
                  </a:defRPr>
                </a:lvl1pPr>
                <a:lvl2pPr marL="742950" indent="-285750" eaLnBrk="0" hangingPunct="0">
                  <a:defRPr sz="2400">
                    <a:solidFill>
                      <a:schemeClr val="tx1"/>
                    </a:solidFill>
                    <a:latin typeface=".VnArial" panose="020B7200000000000000" pitchFamily="34" charset="0"/>
                  </a:defRPr>
                </a:lvl2pPr>
                <a:lvl3pPr marL="1143000" indent="-228600" eaLnBrk="0" hangingPunct="0">
                  <a:defRPr sz="2400">
                    <a:solidFill>
                      <a:schemeClr val="tx1"/>
                    </a:solidFill>
                    <a:latin typeface=".VnArial" panose="020B7200000000000000" pitchFamily="34" charset="0"/>
                  </a:defRPr>
                </a:lvl3pPr>
                <a:lvl4pPr marL="1600200" indent="-228600" eaLnBrk="0" hangingPunct="0">
                  <a:defRPr sz="2400">
                    <a:solidFill>
                      <a:schemeClr val="tx1"/>
                    </a:solidFill>
                    <a:latin typeface=".VnArial" panose="020B7200000000000000" pitchFamily="34" charset="0"/>
                  </a:defRPr>
                </a:lvl4pPr>
                <a:lvl5pPr marL="2057400" indent="-228600" eaLnBrk="0" hangingPunct="0">
                  <a:defRPr sz="2400">
                    <a:solidFill>
                      <a:schemeClr val="tx1"/>
                    </a:solidFill>
                    <a:latin typeface=".VnArial" panose="020B7200000000000000" pitchFamily="34" charset="0"/>
                  </a:defRPr>
                </a:lvl5pPr>
                <a:lvl6pPr marL="2514600" indent="-228600" eaLnBrk="0" fontAlgn="base" hangingPunct="0">
                  <a:spcBef>
                    <a:spcPct val="0"/>
                  </a:spcBef>
                  <a:spcAft>
                    <a:spcPct val="0"/>
                  </a:spcAft>
                  <a:defRPr sz="2400">
                    <a:solidFill>
                      <a:schemeClr val="tx1"/>
                    </a:solidFill>
                    <a:latin typeface=".VnArial" panose="020B7200000000000000" pitchFamily="34" charset="0"/>
                  </a:defRPr>
                </a:lvl6pPr>
                <a:lvl7pPr marL="2971800" indent="-228600" eaLnBrk="0" fontAlgn="base" hangingPunct="0">
                  <a:spcBef>
                    <a:spcPct val="0"/>
                  </a:spcBef>
                  <a:spcAft>
                    <a:spcPct val="0"/>
                  </a:spcAft>
                  <a:defRPr sz="2400">
                    <a:solidFill>
                      <a:schemeClr val="tx1"/>
                    </a:solidFill>
                    <a:latin typeface=".VnArial" panose="020B7200000000000000" pitchFamily="34" charset="0"/>
                  </a:defRPr>
                </a:lvl7pPr>
                <a:lvl8pPr marL="3429000" indent="-228600" eaLnBrk="0" fontAlgn="base" hangingPunct="0">
                  <a:spcBef>
                    <a:spcPct val="0"/>
                  </a:spcBef>
                  <a:spcAft>
                    <a:spcPct val="0"/>
                  </a:spcAft>
                  <a:defRPr sz="2400">
                    <a:solidFill>
                      <a:schemeClr val="tx1"/>
                    </a:solidFill>
                    <a:latin typeface=".VnArial" panose="020B7200000000000000" pitchFamily="34" charset="0"/>
                  </a:defRPr>
                </a:lvl8pPr>
                <a:lvl9pPr marL="3886200" indent="-228600" eaLnBrk="0" fontAlgn="base" hangingPunct="0">
                  <a:spcBef>
                    <a:spcPct val="0"/>
                  </a:spcBef>
                  <a:spcAft>
                    <a:spcPct val="0"/>
                  </a:spcAft>
                  <a:defRPr sz="2400">
                    <a:solidFill>
                      <a:schemeClr val="tx1"/>
                    </a:solidFill>
                    <a:latin typeface=".VnArial" panose="020B7200000000000000"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vi-VN" altLang="en-US" sz="2400" b="0" i="0" u="none" strike="noStrike" kern="0" cap="none" spc="0" normalizeH="0" baseline="0" noProof="0" smtClean="0">
                  <a:ln>
                    <a:noFill/>
                  </a:ln>
                  <a:solidFill>
                    <a:srgbClr val="000000"/>
                  </a:solidFill>
                  <a:effectLst/>
                  <a:uLnTx/>
                  <a:uFillTx/>
                </a:endParaRPr>
              </a:p>
            </p:txBody>
          </p:sp>
          <p:sp>
            <p:nvSpPr>
              <p:cNvPr id="46" name="Rectangle 8"/>
              <p:cNvSpPr>
                <a:spLocks noChangeArrowheads="1"/>
              </p:cNvSpPr>
              <p:nvPr/>
            </p:nvSpPr>
            <p:spPr bwMode="auto">
              <a:xfrm>
                <a:off x="1200" y="1872"/>
                <a:ext cx="864" cy="768"/>
              </a:xfrm>
              <a:prstGeom prst="rect">
                <a:avLst/>
              </a:prstGeom>
              <a:solidFill>
                <a:srgbClr val="BBE0E3"/>
              </a:solidFill>
              <a:ln w="9525">
                <a:solidFill>
                  <a:srgbClr val="000000"/>
                </a:solidFill>
                <a:miter lim="800000"/>
                <a:headEnd/>
                <a:tailEnd/>
              </a:ln>
            </p:spPr>
            <p:txBody>
              <a:bodyPr wrap="none" anchor="ctr"/>
              <a:lstStyle>
                <a:lvl1pPr eaLnBrk="0" hangingPunct="0">
                  <a:defRPr sz="2400">
                    <a:solidFill>
                      <a:schemeClr val="tx1"/>
                    </a:solidFill>
                    <a:latin typeface=".VnArial" panose="020B7200000000000000" pitchFamily="34" charset="0"/>
                  </a:defRPr>
                </a:lvl1pPr>
                <a:lvl2pPr marL="742950" indent="-285750" eaLnBrk="0" hangingPunct="0">
                  <a:defRPr sz="2400">
                    <a:solidFill>
                      <a:schemeClr val="tx1"/>
                    </a:solidFill>
                    <a:latin typeface=".VnArial" panose="020B7200000000000000" pitchFamily="34" charset="0"/>
                  </a:defRPr>
                </a:lvl2pPr>
                <a:lvl3pPr marL="1143000" indent="-228600" eaLnBrk="0" hangingPunct="0">
                  <a:defRPr sz="2400">
                    <a:solidFill>
                      <a:schemeClr val="tx1"/>
                    </a:solidFill>
                    <a:latin typeface=".VnArial" panose="020B7200000000000000" pitchFamily="34" charset="0"/>
                  </a:defRPr>
                </a:lvl3pPr>
                <a:lvl4pPr marL="1600200" indent="-228600" eaLnBrk="0" hangingPunct="0">
                  <a:defRPr sz="2400">
                    <a:solidFill>
                      <a:schemeClr val="tx1"/>
                    </a:solidFill>
                    <a:latin typeface=".VnArial" panose="020B7200000000000000" pitchFamily="34" charset="0"/>
                  </a:defRPr>
                </a:lvl4pPr>
                <a:lvl5pPr marL="2057400" indent="-228600" eaLnBrk="0" hangingPunct="0">
                  <a:defRPr sz="2400">
                    <a:solidFill>
                      <a:schemeClr val="tx1"/>
                    </a:solidFill>
                    <a:latin typeface=".VnArial" panose="020B7200000000000000" pitchFamily="34" charset="0"/>
                  </a:defRPr>
                </a:lvl5pPr>
                <a:lvl6pPr marL="2514600" indent="-228600" eaLnBrk="0" fontAlgn="base" hangingPunct="0">
                  <a:spcBef>
                    <a:spcPct val="0"/>
                  </a:spcBef>
                  <a:spcAft>
                    <a:spcPct val="0"/>
                  </a:spcAft>
                  <a:defRPr sz="2400">
                    <a:solidFill>
                      <a:schemeClr val="tx1"/>
                    </a:solidFill>
                    <a:latin typeface=".VnArial" panose="020B7200000000000000" pitchFamily="34" charset="0"/>
                  </a:defRPr>
                </a:lvl6pPr>
                <a:lvl7pPr marL="2971800" indent="-228600" eaLnBrk="0" fontAlgn="base" hangingPunct="0">
                  <a:spcBef>
                    <a:spcPct val="0"/>
                  </a:spcBef>
                  <a:spcAft>
                    <a:spcPct val="0"/>
                  </a:spcAft>
                  <a:defRPr sz="2400">
                    <a:solidFill>
                      <a:schemeClr val="tx1"/>
                    </a:solidFill>
                    <a:latin typeface=".VnArial" panose="020B7200000000000000" pitchFamily="34" charset="0"/>
                  </a:defRPr>
                </a:lvl7pPr>
                <a:lvl8pPr marL="3429000" indent="-228600" eaLnBrk="0" fontAlgn="base" hangingPunct="0">
                  <a:spcBef>
                    <a:spcPct val="0"/>
                  </a:spcBef>
                  <a:spcAft>
                    <a:spcPct val="0"/>
                  </a:spcAft>
                  <a:defRPr sz="2400">
                    <a:solidFill>
                      <a:schemeClr val="tx1"/>
                    </a:solidFill>
                    <a:latin typeface=".VnArial" panose="020B7200000000000000" pitchFamily="34" charset="0"/>
                  </a:defRPr>
                </a:lvl8pPr>
                <a:lvl9pPr marL="3886200" indent="-228600" eaLnBrk="0" fontAlgn="base" hangingPunct="0">
                  <a:spcBef>
                    <a:spcPct val="0"/>
                  </a:spcBef>
                  <a:spcAft>
                    <a:spcPct val="0"/>
                  </a:spcAft>
                  <a:defRPr sz="2400">
                    <a:solidFill>
                      <a:schemeClr val="tx1"/>
                    </a:solidFill>
                    <a:latin typeface=".VnArial" panose="020B7200000000000000"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1800" b="1" i="0" u="none" strike="noStrike" kern="0" cap="none" spc="0" normalizeH="0" baseline="0" noProof="0" smtClean="0">
                    <a:ln>
                      <a:noFill/>
                    </a:ln>
                    <a:solidFill>
                      <a:srgbClr val="000000"/>
                    </a:solidFill>
                    <a:effectLst/>
                    <a:uLnTx/>
                    <a:uFillTx/>
                    <a:latin typeface=".VnArial" panose="020B7200000000000000" pitchFamily="34" charset="0"/>
                  </a:rPr>
                  <a:t>P</a:t>
                </a:r>
              </a:p>
            </p:txBody>
          </p:sp>
          <p:sp>
            <p:nvSpPr>
              <p:cNvPr id="47" name="Rectangle 9"/>
              <p:cNvSpPr>
                <a:spLocks noChangeArrowheads="1"/>
              </p:cNvSpPr>
              <p:nvPr/>
            </p:nvSpPr>
            <p:spPr bwMode="auto">
              <a:xfrm>
                <a:off x="1200" y="1872"/>
                <a:ext cx="864" cy="768"/>
              </a:xfrm>
              <a:prstGeom prst="rect">
                <a:avLst/>
              </a:prstGeom>
              <a:solidFill>
                <a:srgbClr val="BBE0E3"/>
              </a:solidFill>
              <a:ln w="9525">
                <a:solidFill>
                  <a:srgbClr val="000000"/>
                </a:solidFill>
                <a:miter lim="800000"/>
                <a:headEnd/>
                <a:tailEnd/>
              </a:ln>
            </p:spPr>
            <p:txBody>
              <a:bodyPr wrap="none" anchor="ctr"/>
              <a:lstStyle>
                <a:lvl1pPr eaLnBrk="0" hangingPunct="0">
                  <a:defRPr sz="2400">
                    <a:solidFill>
                      <a:schemeClr val="tx1"/>
                    </a:solidFill>
                    <a:latin typeface=".VnArial" panose="020B7200000000000000" pitchFamily="34" charset="0"/>
                  </a:defRPr>
                </a:lvl1pPr>
                <a:lvl2pPr marL="742950" indent="-285750" eaLnBrk="0" hangingPunct="0">
                  <a:defRPr sz="2400">
                    <a:solidFill>
                      <a:schemeClr val="tx1"/>
                    </a:solidFill>
                    <a:latin typeface=".VnArial" panose="020B7200000000000000" pitchFamily="34" charset="0"/>
                  </a:defRPr>
                </a:lvl2pPr>
                <a:lvl3pPr marL="1143000" indent="-228600" eaLnBrk="0" hangingPunct="0">
                  <a:defRPr sz="2400">
                    <a:solidFill>
                      <a:schemeClr val="tx1"/>
                    </a:solidFill>
                    <a:latin typeface=".VnArial" panose="020B7200000000000000" pitchFamily="34" charset="0"/>
                  </a:defRPr>
                </a:lvl3pPr>
                <a:lvl4pPr marL="1600200" indent="-228600" eaLnBrk="0" hangingPunct="0">
                  <a:defRPr sz="2400">
                    <a:solidFill>
                      <a:schemeClr val="tx1"/>
                    </a:solidFill>
                    <a:latin typeface=".VnArial" panose="020B7200000000000000" pitchFamily="34" charset="0"/>
                  </a:defRPr>
                </a:lvl4pPr>
                <a:lvl5pPr marL="2057400" indent="-228600" eaLnBrk="0" hangingPunct="0">
                  <a:defRPr sz="2400">
                    <a:solidFill>
                      <a:schemeClr val="tx1"/>
                    </a:solidFill>
                    <a:latin typeface=".VnArial" panose="020B7200000000000000" pitchFamily="34" charset="0"/>
                  </a:defRPr>
                </a:lvl5pPr>
                <a:lvl6pPr marL="2514600" indent="-228600" eaLnBrk="0" fontAlgn="base" hangingPunct="0">
                  <a:spcBef>
                    <a:spcPct val="0"/>
                  </a:spcBef>
                  <a:spcAft>
                    <a:spcPct val="0"/>
                  </a:spcAft>
                  <a:defRPr sz="2400">
                    <a:solidFill>
                      <a:schemeClr val="tx1"/>
                    </a:solidFill>
                    <a:latin typeface=".VnArial" panose="020B7200000000000000" pitchFamily="34" charset="0"/>
                  </a:defRPr>
                </a:lvl6pPr>
                <a:lvl7pPr marL="2971800" indent="-228600" eaLnBrk="0" fontAlgn="base" hangingPunct="0">
                  <a:spcBef>
                    <a:spcPct val="0"/>
                  </a:spcBef>
                  <a:spcAft>
                    <a:spcPct val="0"/>
                  </a:spcAft>
                  <a:defRPr sz="2400">
                    <a:solidFill>
                      <a:schemeClr val="tx1"/>
                    </a:solidFill>
                    <a:latin typeface=".VnArial" panose="020B7200000000000000" pitchFamily="34" charset="0"/>
                  </a:defRPr>
                </a:lvl7pPr>
                <a:lvl8pPr marL="3429000" indent="-228600" eaLnBrk="0" fontAlgn="base" hangingPunct="0">
                  <a:spcBef>
                    <a:spcPct val="0"/>
                  </a:spcBef>
                  <a:spcAft>
                    <a:spcPct val="0"/>
                  </a:spcAft>
                  <a:defRPr sz="2400">
                    <a:solidFill>
                      <a:schemeClr val="tx1"/>
                    </a:solidFill>
                    <a:latin typeface=".VnArial" panose="020B7200000000000000" pitchFamily="34" charset="0"/>
                  </a:defRPr>
                </a:lvl8pPr>
                <a:lvl9pPr marL="3886200" indent="-228600" eaLnBrk="0" fontAlgn="base" hangingPunct="0">
                  <a:spcBef>
                    <a:spcPct val="0"/>
                  </a:spcBef>
                  <a:spcAft>
                    <a:spcPct val="0"/>
                  </a:spcAft>
                  <a:defRPr sz="2400">
                    <a:solidFill>
                      <a:schemeClr val="tx1"/>
                    </a:solidFill>
                    <a:latin typeface=".VnArial" panose="020B7200000000000000"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1800" b="1" i="0" u="none" strike="noStrike" kern="0" cap="none" spc="0" normalizeH="0" baseline="0" noProof="0" smtClean="0">
                    <a:ln>
                      <a:noFill/>
                    </a:ln>
                    <a:solidFill>
                      <a:srgbClr val="000000"/>
                    </a:solidFill>
                    <a:effectLst/>
                    <a:uLnTx/>
                    <a:uFillTx/>
                    <a:latin typeface=".VnArial" panose="020B7200000000000000" pitchFamily="34" charset="0"/>
                  </a:rPr>
                  <a:t>P</a:t>
                </a:r>
              </a:p>
            </p:txBody>
          </p:sp>
          <p:sp>
            <p:nvSpPr>
              <p:cNvPr id="48" name="Oval 10"/>
              <p:cNvSpPr>
                <a:spLocks noChangeArrowheads="1"/>
              </p:cNvSpPr>
              <p:nvPr/>
            </p:nvSpPr>
            <p:spPr bwMode="auto">
              <a:xfrm>
                <a:off x="2889" y="2064"/>
                <a:ext cx="96" cy="336"/>
              </a:xfrm>
              <a:prstGeom prst="ellipse">
                <a:avLst/>
              </a:prstGeom>
              <a:solidFill>
                <a:srgbClr val="000000"/>
              </a:solidFill>
              <a:ln w="9525">
                <a:solidFill>
                  <a:srgbClr val="000000"/>
                </a:solidFill>
                <a:round/>
                <a:headEnd/>
                <a:tailEnd/>
              </a:ln>
            </p:spPr>
            <p:txBody>
              <a:bodyPr wrap="none" anchor="ctr"/>
              <a:lstStyle>
                <a:lvl1pPr eaLnBrk="0" hangingPunct="0">
                  <a:defRPr sz="2400">
                    <a:solidFill>
                      <a:schemeClr val="tx1"/>
                    </a:solidFill>
                    <a:latin typeface=".VnArial" panose="020B7200000000000000" pitchFamily="34" charset="0"/>
                  </a:defRPr>
                </a:lvl1pPr>
                <a:lvl2pPr marL="742950" indent="-285750" eaLnBrk="0" hangingPunct="0">
                  <a:defRPr sz="2400">
                    <a:solidFill>
                      <a:schemeClr val="tx1"/>
                    </a:solidFill>
                    <a:latin typeface=".VnArial" panose="020B7200000000000000" pitchFamily="34" charset="0"/>
                  </a:defRPr>
                </a:lvl2pPr>
                <a:lvl3pPr marL="1143000" indent="-228600" eaLnBrk="0" hangingPunct="0">
                  <a:defRPr sz="2400">
                    <a:solidFill>
                      <a:schemeClr val="tx1"/>
                    </a:solidFill>
                    <a:latin typeface=".VnArial" panose="020B7200000000000000" pitchFamily="34" charset="0"/>
                  </a:defRPr>
                </a:lvl3pPr>
                <a:lvl4pPr marL="1600200" indent="-228600" eaLnBrk="0" hangingPunct="0">
                  <a:defRPr sz="2400">
                    <a:solidFill>
                      <a:schemeClr val="tx1"/>
                    </a:solidFill>
                    <a:latin typeface=".VnArial" panose="020B7200000000000000" pitchFamily="34" charset="0"/>
                  </a:defRPr>
                </a:lvl4pPr>
                <a:lvl5pPr marL="2057400" indent="-228600" eaLnBrk="0" hangingPunct="0">
                  <a:defRPr sz="2400">
                    <a:solidFill>
                      <a:schemeClr val="tx1"/>
                    </a:solidFill>
                    <a:latin typeface=".VnArial" panose="020B7200000000000000" pitchFamily="34" charset="0"/>
                  </a:defRPr>
                </a:lvl5pPr>
                <a:lvl6pPr marL="2514600" indent="-228600" eaLnBrk="0" fontAlgn="base" hangingPunct="0">
                  <a:spcBef>
                    <a:spcPct val="0"/>
                  </a:spcBef>
                  <a:spcAft>
                    <a:spcPct val="0"/>
                  </a:spcAft>
                  <a:defRPr sz="2400">
                    <a:solidFill>
                      <a:schemeClr val="tx1"/>
                    </a:solidFill>
                    <a:latin typeface=".VnArial" panose="020B7200000000000000" pitchFamily="34" charset="0"/>
                  </a:defRPr>
                </a:lvl6pPr>
                <a:lvl7pPr marL="2971800" indent="-228600" eaLnBrk="0" fontAlgn="base" hangingPunct="0">
                  <a:spcBef>
                    <a:spcPct val="0"/>
                  </a:spcBef>
                  <a:spcAft>
                    <a:spcPct val="0"/>
                  </a:spcAft>
                  <a:defRPr sz="2400">
                    <a:solidFill>
                      <a:schemeClr val="tx1"/>
                    </a:solidFill>
                    <a:latin typeface=".VnArial" panose="020B7200000000000000" pitchFamily="34" charset="0"/>
                  </a:defRPr>
                </a:lvl7pPr>
                <a:lvl8pPr marL="3429000" indent="-228600" eaLnBrk="0" fontAlgn="base" hangingPunct="0">
                  <a:spcBef>
                    <a:spcPct val="0"/>
                  </a:spcBef>
                  <a:spcAft>
                    <a:spcPct val="0"/>
                  </a:spcAft>
                  <a:defRPr sz="2400">
                    <a:solidFill>
                      <a:schemeClr val="tx1"/>
                    </a:solidFill>
                    <a:latin typeface=".VnArial" panose="020B7200000000000000" pitchFamily="34" charset="0"/>
                  </a:defRPr>
                </a:lvl8pPr>
                <a:lvl9pPr marL="3886200" indent="-228600" eaLnBrk="0" fontAlgn="base" hangingPunct="0">
                  <a:spcBef>
                    <a:spcPct val="0"/>
                  </a:spcBef>
                  <a:spcAft>
                    <a:spcPct val="0"/>
                  </a:spcAft>
                  <a:defRPr sz="2400">
                    <a:solidFill>
                      <a:schemeClr val="tx1"/>
                    </a:solidFill>
                    <a:latin typeface=".VnArial" panose="020B7200000000000000"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vi-VN" altLang="en-US" sz="2400" b="0" i="0" u="none" strike="noStrike" kern="0" cap="none" spc="0" normalizeH="0" baseline="0" noProof="0" smtClean="0">
                  <a:ln>
                    <a:noFill/>
                  </a:ln>
                  <a:solidFill>
                    <a:srgbClr val="000000"/>
                  </a:solidFill>
                  <a:effectLst/>
                  <a:uLnTx/>
                  <a:uFillTx/>
                </a:endParaRPr>
              </a:p>
            </p:txBody>
          </p:sp>
          <p:sp>
            <p:nvSpPr>
              <p:cNvPr id="49" name="Rectangle 11"/>
              <p:cNvSpPr>
                <a:spLocks noChangeArrowheads="1"/>
              </p:cNvSpPr>
              <p:nvPr/>
            </p:nvSpPr>
            <p:spPr bwMode="auto">
              <a:xfrm>
                <a:off x="2064" y="1872"/>
                <a:ext cx="864" cy="768"/>
              </a:xfrm>
              <a:prstGeom prst="rect">
                <a:avLst/>
              </a:prstGeom>
              <a:solidFill>
                <a:srgbClr val="FF0066"/>
              </a:solidFill>
              <a:ln w="9525">
                <a:solidFill>
                  <a:srgbClr val="000000"/>
                </a:solidFill>
                <a:miter lim="800000"/>
                <a:headEnd/>
                <a:tailEnd/>
              </a:ln>
            </p:spPr>
            <p:txBody>
              <a:bodyPr wrap="none" anchor="ctr"/>
              <a:lstStyle>
                <a:lvl1pPr eaLnBrk="0" hangingPunct="0">
                  <a:defRPr sz="2400">
                    <a:solidFill>
                      <a:schemeClr val="tx1"/>
                    </a:solidFill>
                    <a:latin typeface=".VnArial" panose="020B7200000000000000" pitchFamily="34" charset="0"/>
                  </a:defRPr>
                </a:lvl1pPr>
                <a:lvl2pPr marL="742950" indent="-285750" eaLnBrk="0" hangingPunct="0">
                  <a:defRPr sz="2400">
                    <a:solidFill>
                      <a:schemeClr val="tx1"/>
                    </a:solidFill>
                    <a:latin typeface=".VnArial" panose="020B7200000000000000" pitchFamily="34" charset="0"/>
                  </a:defRPr>
                </a:lvl2pPr>
                <a:lvl3pPr marL="1143000" indent="-228600" eaLnBrk="0" hangingPunct="0">
                  <a:defRPr sz="2400">
                    <a:solidFill>
                      <a:schemeClr val="tx1"/>
                    </a:solidFill>
                    <a:latin typeface=".VnArial" panose="020B7200000000000000" pitchFamily="34" charset="0"/>
                  </a:defRPr>
                </a:lvl3pPr>
                <a:lvl4pPr marL="1600200" indent="-228600" eaLnBrk="0" hangingPunct="0">
                  <a:defRPr sz="2400">
                    <a:solidFill>
                      <a:schemeClr val="tx1"/>
                    </a:solidFill>
                    <a:latin typeface=".VnArial" panose="020B7200000000000000" pitchFamily="34" charset="0"/>
                  </a:defRPr>
                </a:lvl4pPr>
                <a:lvl5pPr marL="2057400" indent="-228600" eaLnBrk="0" hangingPunct="0">
                  <a:defRPr sz="2400">
                    <a:solidFill>
                      <a:schemeClr val="tx1"/>
                    </a:solidFill>
                    <a:latin typeface=".VnArial" panose="020B7200000000000000" pitchFamily="34" charset="0"/>
                  </a:defRPr>
                </a:lvl5pPr>
                <a:lvl6pPr marL="2514600" indent="-228600" eaLnBrk="0" fontAlgn="base" hangingPunct="0">
                  <a:spcBef>
                    <a:spcPct val="0"/>
                  </a:spcBef>
                  <a:spcAft>
                    <a:spcPct val="0"/>
                  </a:spcAft>
                  <a:defRPr sz="2400">
                    <a:solidFill>
                      <a:schemeClr val="tx1"/>
                    </a:solidFill>
                    <a:latin typeface=".VnArial" panose="020B7200000000000000" pitchFamily="34" charset="0"/>
                  </a:defRPr>
                </a:lvl6pPr>
                <a:lvl7pPr marL="2971800" indent="-228600" eaLnBrk="0" fontAlgn="base" hangingPunct="0">
                  <a:spcBef>
                    <a:spcPct val="0"/>
                  </a:spcBef>
                  <a:spcAft>
                    <a:spcPct val="0"/>
                  </a:spcAft>
                  <a:defRPr sz="2400">
                    <a:solidFill>
                      <a:schemeClr val="tx1"/>
                    </a:solidFill>
                    <a:latin typeface=".VnArial" panose="020B7200000000000000" pitchFamily="34" charset="0"/>
                  </a:defRPr>
                </a:lvl7pPr>
                <a:lvl8pPr marL="3429000" indent="-228600" eaLnBrk="0" fontAlgn="base" hangingPunct="0">
                  <a:spcBef>
                    <a:spcPct val="0"/>
                  </a:spcBef>
                  <a:spcAft>
                    <a:spcPct val="0"/>
                  </a:spcAft>
                  <a:defRPr sz="2400">
                    <a:solidFill>
                      <a:schemeClr val="tx1"/>
                    </a:solidFill>
                    <a:latin typeface=".VnArial" panose="020B7200000000000000" pitchFamily="34" charset="0"/>
                  </a:defRPr>
                </a:lvl8pPr>
                <a:lvl9pPr marL="3886200" indent="-228600" eaLnBrk="0" fontAlgn="base" hangingPunct="0">
                  <a:spcBef>
                    <a:spcPct val="0"/>
                  </a:spcBef>
                  <a:spcAft>
                    <a:spcPct val="0"/>
                  </a:spcAft>
                  <a:defRPr sz="2400">
                    <a:solidFill>
                      <a:schemeClr val="tx1"/>
                    </a:solidFill>
                    <a:latin typeface=".VnArial" panose="020B7200000000000000"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1800" b="1" i="0" u="none" strike="noStrike" kern="0" cap="none" spc="0" normalizeH="0" baseline="0" noProof="0" smtClean="0">
                    <a:ln>
                      <a:noFill/>
                    </a:ln>
                    <a:solidFill>
                      <a:srgbClr val="000000"/>
                    </a:solidFill>
                    <a:effectLst/>
                    <a:uLnTx/>
                    <a:uFillTx/>
                    <a:latin typeface=".VnArial" panose="020B7200000000000000" pitchFamily="34" charset="0"/>
                  </a:rPr>
                  <a:t>N</a:t>
                </a:r>
              </a:p>
            </p:txBody>
          </p:sp>
          <p:sp>
            <p:nvSpPr>
              <p:cNvPr id="50" name="Line 12"/>
              <p:cNvSpPr>
                <a:spLocks noChangeShapeType="1"/>
              </p:cNvSpPr>
              <p:nvPr/>
            </p:nvSpPr>
            <p:spPr bwMode="auto">
              <a:xfrm>
                <a:off x="572" y="2247"/>
                <a:ext cx="576" cy="0"/>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VnArial" panose="020B7200000000000000" pitchFamily="34" charset="0"/>
                </a:endParaRPr>
              </a:p>
            </p:txBody>
          </p:sp>
          <p:sp>
            <p:nvSpPr>
              <p:cNvPr id="51" name="Line 13"/>
              <p:cNvSpPr>
                <a:spLocks noChangeShapeType="1"/>
              </p:cNvSpPr>
              <p:nvPr/>
            </p:nvSpPr>
            <p:spPr bwMode="auto">
              <a:xfrm>
                <a:off x="2976" y="2247"/>
                <a:ext cx="576" cy="0"/>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VnArial" panose="020B7200000000000000" pitchFamily="34" charset="0"/>
                </a:endParaRPr>
              </a:p>
            </p:txBody>
          </p:sp>
        </p:grpSp>
        <p:sp>
          <p:nvSpPr>
            <p:cNvPr id="34" name="Text Box 14"/>
            <p:cNvSpPr txBox="1">
              <a:spLocks noChangeArrowheads="1"/>
            </p:cNvSpPr>
            <p:nvPr/>
          </p:nvSpPr>
          <p:spPr bwMode="auto">
            <a:xfrm>
              <a:off x="1632" y="2256"/>
              <a:ext cx="436" cy="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VnArial" panose="020B7200000000000000" pitchFamily="34" charset="0"/>
                </a:defRPr>
              </a:lvl1pPr>
              <a:lvl2pPr marL="742950" indent="-285750" eaLnBrk="0" hangingPunct="0">
                <a:defRPr sz="2400">
                  <a:solidFill>
                    <a:schemeClr val="tx1"/>
                  </a:solidFill>
                  <a:latin typeface=".VnArial" panose="020B7200000000000000" pitchFamily="34" charset="0"/>
                </a:defRPr>
              </a:lvl2pPr>
              <a:lvl3pPr marL="1143000" indent="-228600" eaLnBrk="0" hangingPunct="0">
                <a:defRPr sz="2400">
                  <a:solidFill>
                    <a:schemeClr val="tx1"/>
                  </a:solidFill>
                  <a:latin typeface=".VnArial" panose="020B7200000000000000" pitchFamily="34" charset="0"/>
                </a:defRPr>
              </a:lvl3pPr>
              <a:lvl4pPr marL="1600200" indent="-228600" eaLnBrk="0" hangingPunct="0">
                <a:defRPr sz="2400">
                  <a:solidFill>
                    <a:schemeClr val="tx1"/>
                  </a:solidFill>
                  <a:latin typeface=".VnArial" panose="020B7200000000000000" pitchFamily="34" charset="0"/>
                </a:defRPr>
              </a:lvl4pPr>
              <a:lvl5pPr marL="2057400" indent="-228600" eaLnBrk="0" hangingPunct="0">
                <a:defRPr sz="2400">
                  <a:solidFill>
                    <a:schemeClr val="tx1"/>
                  </a:solidFill>
                  <a:latin typeface=".VnArial" panose="020B7200000000000000" pitchFamily="34" charset="0"/>
                </a:defRPr>
              </a:lvl5pPr>
              <a:lvl6pPr marL="2514600" indent="-228600" eaLnBrk="0" fontAlgn="base" hangingPunct="0">
                <a:spcBef>
                  <a:spcPct val="0"/>
                </a:spcBef>
                <a:spcAft>
                  <a:spcPct val="0"/>
                </a:spcAft>
                <a:defRPr sz="2400">
                  <a:solidFill>
                    <a:schemeClr val="tx1"/>
                  </a:solidFill>
                  <a:latin typeface=".VnArial" panose="020B7200000000000000" pitchFamily="34" charset="0"/>
                </a:defRPr>
              </a:lvl6pPr>
              <a:lvl7pPr marL="2971800" indent="-228600" eaLnBrk="0" fontAlgn="base" hangingPunct="0">
                <a:spcBef>
                  <a:spcPct val="0"/>
                </a:spcBef>
                <a:spcAft>
                  <a:spcPct val="0"/>
                </a:spcAft>
                <a:defRPr sz="2400">
                  <a:solidFill>
                    <a:schemeClr val="tx1"/>
                  </a:solidFill>
                  <a:latin typeface=".VnArial" panose="020B7200000000000000" pitchFamily="34" charset="0"/>
                </a:defRPr>
              </a:lvl7pPr>
              <a:lvl8pPr marL="3429000" indent="-228600" eaLnBrk="0" fontAlgn="base" hangingPunct="0">
                <a:spcBef>
                  <a:spcPct val="0"/>
                </a:spcBef>
                <a:spcAft>
                  <a:spcPct val="0"/>
                </a:spcAft>
                <a:defRPr sz="2400">
                  <a:solidFill>
                    <a:schemeClr val="tx1"/>
                  </a:solidFill>
                  <a:latin typeface=".VnArial" panose="020B7200000000000000" pitchFamily="34" charset="0"/>
                </a:defRPr>
              </a:lvl8pPr>
              <a:lvl9pPr marL="3886200" indent="-228600" eaLnBrk="0" fontAlgn="base" hangingPunct="0">
                <a:spcBef>
                  <a:spcPct val="0"/>
                </a:spcBef>
                <a:spcAft>
                  <a:spcPct val="0"/>
                </a:spcAft>
                <a:defRPr sz="2400">
                  <a:solidFill>
                    <a:schemeClr val="tx1"/>
                  </a:solidFill>
                  <a:latin typeface=".VnArial" panose="020B7200000000000000" pitchFamily="34" charset="0"/>
                </a:defRPr>
              </a:lvl9pPr>
            </a:lstStyle>
            <a:p>
              <a:pPr marL="0" marR="0" lvl="0" indent="0" defTabSz="914400" eaLnBrk="1" fontAlgn="base" latinLnBrk="0" hangingPunct="1">
                <a:lnSpc>
                  <a:spcPct val="100000"/>
                </a:lnSpc>
                <a:spcBef>
                  <a:spcPct val="50000"/>
                </a:spcBef>
                <a:spcAft>
                  <a:spcPct val="0"/>
                </a:spcAft>
                <a:buClrTx/>
                <a:buSzTx/>
                <a:buFontTx/>
                <a:buNone/>
                <a:tabLst/>
                <a:defRPr/>
              </a:pPr>
              <a:r>
                <a:rPr kumimoji="0" lang="en-US" altLang="en-US" sz="1800" b="1" i="0" u="none" strike="noStrike" kern="0" cap="none" spc="0" normalizeH="0" baseline="0" noProof="0" smtClean="0">
                  <a:ln>
                    <a:noFill/>
                  </a:ln>
                  <a:solidFill>
                    <a:srgbClr val="000000"/>
                  </a:solidFill>
                  <a:effectLst/>
                  <a:uLnTx/>
                  <a:uFillTx/>
                  <a:latin typeface=".VnArial" panose="020B7200000000000000" pitchFamily="34" charset="0"/>
                </a:rPr>
                <a:t>A</a:t>
              </a:r>
            </a:p>
          </p:txBody>
        </p:sp>
        <p:sp>
          <p:nvSpPr>
            <p:cNvPr id="35" name="Text Box 15"/>
            <p:cNvSpPr txBox="1">
              <a:spLocks noChangeArrowheads="1"/>
            </p:cNvSpPr>
            <p:nvPr/>
          </p:nvSpPr>
          <p:spPr bwMode="auto">
            <a:xfrm>
              <a:off x="3941" y="2256"/>
              <a:ext cx="436" cy="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VnArial" panose="020B7200000000000000" pitchFamily="34" charset="0"/>
                </a:defRPr>
              </a:lvl1pPr>
              <a:lvl2pPr marL="742950" indent="-285750" eaLnBrk="0" hangingPunct="0">
                <a:defRPr sz="2400">
                  <a:solidFill>
                    <a:schemeClr val="tx1"/>
                  </a:solidFill>
                  <a:latin typeface=".VnArial" panose="020B7200000000000000" pitchFamily="34" charset="0"/>
                </a:defRPr>
              </a:lvl2pPr>
              <a:lvl3pPr marL="1143000" indent="-228600" eaLnBrk="0" hangingPunct="0">
                <a:defRPr sz="2400">
                  <a:solidFill>
                    <a:schemeClr val="tx1"/>
                  </a:solidFill>
                  <a:latin typeface=".VnArial" panose="020B7200000000000000" pitchFamily="34" charset="0"/>
                </a:defRPr>
              </a:lvl3pPr>
              <a:lvl4pPr marL="1600200" indent="-228600" eaLnBrk="0" hangingPunct="0">
                <a:defRPr sz="2400">
                  <a:solidFill>
                    <a:schemeClr val="tx1"/>
                  </a:solidFill>
                  <a:latin typeface=".VnArial" panose="020B7200000000000000" pitchFamily="34" charset="0"/>
                </a:defRPr>
              </a:lvl4pPr>
              <a:lvl5pPr marL="2057400" indent="-228600" eaLnBrk="0" hangingPunct="0">
                <a:defRPr sz="2400">
                  <a:solidFill>
                    <a:schemeClr val="tx1"/>
                  </a:solidFill>
                  <a:latin typeface=".VnArial" panose="020B7200000000000000" pitchFamily="34" charset="0"/>
                </a:defRPr>
              </a:lvl5pPr>
              <a:lvl6pPr marL="2514600" indent="-228600" eaLnBrk="0" fontAlgn="base" hangingPunct="0">
                <a:spcBef>
                  <a:spcPct val="0"/>
                </a:spcBef>
                <a:spcAft>
                  <a:spcPct val="0"/>
                </a:spcAft>
                <a:defRPr sz="2400">
                  <a:solidFill>
                    <a:schemeClr val="tx1"/>
                  </a:solidFill>
                  <a:latin typeface=".VnArial" panose="020B7200000000000000" pitchFamily="34" charset="0"/>
                </a:defRPr>
              </a:lvl6pPr>
              <a:lvl7pPr marL="2971800" indent="-228600" eaLnBrk="0" fontAlgn="base" hangingPunct="0">
                <a:spcBef>
                  <a:spcPct val="0"/>
                </a:spcBef>
                <a:spcAft>
                  <a:spcPct val="0"/>
                </a:spcAft>
                <a:defRPr sz="2400">
                  <a:solidFill>
                    <a:schemeClr val="tx1"/>
                  </a:solidFill>
                  <a:latin typeface=".VnArial" panose="020B7200000000000000" pitchFamily="34" charset="0"/>
                </a:defRPr>
              </a:lvl7pPr>
              <a:lvl8pPr marL="3429000" indent="-228600" eaLnBrk="0" fontAlgn="base" hangingPunct="0">
                <a:spcBef>
                  <a:spcPct val="0"/>
                </a:spcBef>
                <a:spcAft>
                  <a:spcPct val="0"/>
                </a:spcAft>
                <a:defRPr sz="2400">
                  <a:solidFill>
                    <a:schemeClr val="tx1"/>
                  </a:solidFill>
                  <a:latin typeface=".VnArial" panose="020B7200000000000000" pitchFamily="34" charset="0"/>
                </a:defRPr>
              </a:lvl8pPr>
              <a:lvl9pPr marL="3886200" indent="-228600" eaLnBrk="0" fontAlgn="base" hangingPunct="0">
                <a:spcBef>
                  <a:spcPct val="0"/>
                </a:spcBef>
                <a:spcAft>
                  <a:spcPct val="0"/>
                </a:spcAft>
                <a:defRPr sz="2400">
                  <a:solidFill>
                    <a:schemeClr val="tx1"/>
                  </a:solidFill>
                  <a:latin typeface=".VnArial" panose="020B7200000000000000" pitchFamily="34" charset="0"/>
                </a:defRPr>
              </a:lvl9pPr>
            </a:lstStyle>
            <a:p>
              <a:pPr marL="0" marR="0" lvl="0" indent="0" defTabSz="914400" eaLnBrk="1" fontAlgn="base" latinLnBrk="0" hangingPunct="1">
                <a:lnSpc>
                  <a:spcPct val="100000"/>
                </a:lnSpc>
                <a:spcBef>
                  <a:spcPct val="50000"/>
                </a:spcBef>
                <a:spcAft>
                  <a:spcPct val="0"/>
                </a:spcAft>
                <a:buClrTx/>
                <a:buSzTx/>
                <a:buFontTx/>
                <a:buNone/>
                <a:tabLst/>
                <a:defRPr/>
              </a:pPr>
              <a:r>
                <a:rPr kumimoji="0" lang="en-US" altLang="en-US" sz="1800" b="1" i="0" u="none" strike="noStrike" kern="0" cap="none" spc="0" normalizeH="0" baseline="0" noProof="0" smtClean="0">
                  <a:ln>
                    <a:noFill/>
                  </a:ln>
                  <a:solidFill>
                    <a:srgbClr val="000000"/>
                  </a:solidFill>
                  <a:effectLst/>
                  <a:uLnTx/>
                  <a:uFillTx/>
                  <a:latin typeface=".VnArial" panose="020B7200000000000000" pitchFamily="34" charset="0"/>
                </a:rPr>
                <a:t>K</a:t>
              </a:r>
            </a:p>
          </p:txBody>
        </p:sp>
        <p:sp>
          <p:nvSpPr>
            <p:cNvPr id="36" name="Line 18"/>
            <p:cNvSpPr>
              <a:spLocks noChangeShapeType="1"/>
            </p:cNvSpPr>
            <p:nvPr/>
          </p:nvSpPr>
          <p:spPr bwMode="auto">
            <a:xfrm flipH="1">
              <a:off x="1632" y="2483"/>
              <a:ext cx="0" cy="1104"/>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VnArial" panose="020B7200000000000000" pitchFamily="34" charset="0"/>
              </a:endParaRPr>
            </a:p>
          </p:txBody>
        </p:sp>
        <p:sp>
          <p:nvSpPr>
            <p:cNvPr id="37" name="Line 19"/>
            <p:cNvSpPr>
              <a:spLocks noChangeShapeType="1"/>
            </p:cNvSpPr>
            <p:nvPr/>
          </p:nvSpPr>
          <p:spPr bwMode="auto">
            <a:xfrm flipV="1">
              <a:off x="1632" y="3587"/>
              <a:ext cx="384"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VnArial" panose="020B7200000000000000" pitchFamily="34" charset="0"/>
              </a:endParaRPr>
            </a:p>
          </p:txBody>
        </p:sp>
        <p:sp>
          <p:nvSpPr>
            <p:cNvPr id="38" name="Oval 28"/>
            <p:cNvSpPr>
              <a:spLocks noChangeArrowheads="1"/>
            </p:cNvSpPr>
            <p:nvPr/>
          </p:nvSpPr>
          <p:spPr bwMode="auto">
            <a:xfrm rot="5400000">
              <a:off x="4524" y="2747"/>
              <a:ext cx="528" cy="576"/>
            </a:xfrm>
            <a:prstGeom prst="ellipse">
              <a:avLst/>
            </a:prstGeom>
            <a:solidFill>
              <a:srgbClr val="FF0000"/>
            </a:solidFill>
            <a:ln w="9525">
              <a:solidFill>
                <a:srgbClr val="000000"/>
              </a:solidFill>
              <a:round/>
              <a:headEnd/>
              <a:tailEnd/>
            </a:ln>
          </p:spPr>
          <p:txBody>
            <a:bodyPr rot="10800000" vert="eaVert" wrap="none" anchor="ctr"/>
            <a:lstStyle>
              <a:lvl1pPr eaLnBrk="0" hangingPunct="0">
                <a:defRPr sz="2400">
                  <a:solidFill>
                    <a:schemeClr val="tx1"/>
                  </a:solidFill>
                  <a:latin typeface=".VnArial" panose="020B7200000000000000" pitchFamily="34" charset="0"/>
                </a:defRPr>
              </a:lvl1pPr>
              <a:lvl2pPr marL="742950" indent="-285750" eaLnBrk="0" hangingPunct="0">
                <a:defRPr sz="2400">
                  <a:solidFill>
                    <a:schemeClr val="tx1"/>
                  </a:solidFill>
                  <a:latin typeface=".VnArial" panose="020B7200000000000000" pitchFamily="34" charset="0"/>
                </a:defRPr>
              </a:lvl2pPr>
              <a:lvl3pPr marL="1143000" indent="-228600" eaLnBrk="0" hangingPunct="0">
                <a:defRPr sz="2400">
                  <a:solidFill>
                    <a:schemeClr val="tx1"/>
                  </a:solidFill>
                  <a:latin typeface=".VnArial" panose="020B7200000000000000" pitchFamily="34" charset="0"/>
                </a:defRPr>
              </a:lvl3pPr>
              <a:lvl4pPr marL="1600200" indent="-228600" eaLnBrk="0" hangingPunct="0">
                <a:defRPr sz="2400">
                  <a:solidFill>
                    <a:schemeClr val="tx1"/>
                  </a:solidFill>
                  <a:latin typeface=".VnArial" panose="020B7200000000000000" pitchFamily="34" charset="0"/>
                </a:defRPr>
              </a:lvl4pPr>
              <a:lvl5pPr marL="2057400" indent="-228600" eaLnBrk="0" hangingPunct="0">
                <a:defRPr sz="2400">
                  <a:solidFill>
                    <a:schemeClr val="tx1"/>
                  </a:solidFill>
                  <a:latin typeface=".VnArial" panose="020B7200000000000000" pitchFamily="34" charset="0"/>
                </a:defRPr>
              </a:lvl5pPr>
              <a:lvl6pPr marL="2514600" indent="-228600" eaLnBrk="0" fontAlgn="base" hangingPunct="0">
                <a:spcBef>
                  <a:spcPct val="0"/>
                </a:spcBef>
                <a:spcAft>
                  <a:spcPct val="0"/>
                </a:spcAft>
                <a:defRPr sz="2400">
                  <a:solidFill>
                    <a:schemeClr val="tx1"/>
                  </a:solidFill>
                  <a:latin typeface=".VnArial" panose="020B7200000000000000" pitchFamily="34" charset="0"/>
                </a:defRPr>
              </a:lvl6pPr>
              <a:lvl7pPr marL="2971800" indent="-228600" eaLnBrk="0" fontAlgn="base" hangingPunct="0">
                <a:spcBef>
                  <a:spcPct val="0"/>
                </a:spcBef>
                <a:spcAft>
                  <a:spcPct val="0"/>
                </a:spcAft>
                <a:defRPr sz="2400">
                  <a:solidFill>
                    <a:schemeClr val="tx1"/>
                  </a:solidFill>
                  <a:latin typeface=".VnArial" panose="020B7200000000000000" pitchFamily="34" charset="0"/>
                </a:defRPr>
              </a:lvl7pPr>
              <a:lvl8pPr marL="3429000" indent="-228600" eaLnBrk="0" fontAlgn="base" hangingPunct="0">
                <a:spcBef>
                  <a:spcPct val="0"/>
                </a:spcBef>
                <a:spcAft>
                  <a:spcPct val="0"/>
                </a:spcAft>
                <a:defRPr sz="2400">
                  <a:solidFill>
                    <a:schemeClr val="tx1"/>
                  </a:solidFill>
                  <a:latin typeface=".VnArial" panose="020B7200000000000000" pitchFamily="34" charset="0"/>
                </a:defRPr>
              </a:lvl8pPr>
              <a:lvl9pPr marL="3886200" indent="-228600" eaLnBrk="0" fontAlgn="base" hangingPunct="0">
                <a:spcBef>
                  <a:spcPct val="0"/>
                </a:spcBef>
                <a:spcAft>
                  <a:spcPct val="0"/>
                </a:spcAft>
                <a:defRPr sz="2400">
                  <a:solidFill>
                    <a:schemeClr val="tx1"/>
                  </a:solidFill>
                  <a:latin typeface=".VnArial" panose="020B7200000000000000"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vi-VN" altLang="en-US" sz="2400" b="0" i="0" u="none" strike="noStrike" kern="0" cap="none" spc="0" normalizeH="0" baseline="0" noProof="0" smtClean="0">
                <a:ln>
                  <a:noFill/>
                </a:ln>
                <a:solidFill>
                  <a:srgbClr val="FF6600"/>
                </a:solidFill>
                <a:effectLst/>
                <a:uLnTx/>
                <a:uFillTx/>
              </a:endParaRPr>
            </a:p>
          </p:txBody>
        </p:sp>
        <p:sp>
          <p:nvSpPr>
            <p:cNvPr id="39" name="Line 29"/>
            <p:cNvSpPr>
              <a:spLocks noChangeShapeType="1"/>
            </p:cNvSpPr>
            <p:nvPr/>
          </p:nvSpPr>
          <p:spPr bwMode="auto">
            <a:xfrm rot="5400000">
              <a:off x="4633" y="2821"/>
              <a:ext cx="48" cy="2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VnArial" panose="020B7200000000000000" pitchFamily="34" charset="0"/>
              </a:endParaRPr>
            </a:p>
          </p:txBody>
        </p:sp>
        <p:sp>
          <p:nvSpPr>
            <p:cNvPr id="40" name="Line 30"/>
            <p:cNvSpPr>
              <a:spLocks noChangeShapeType="1"/>
            </p:cNvSpPr>
            <p:nvPr/>
          </p:nvSpPr>
          <p:spPr bwMode="auto">
            <a:xfrm rot="5400000" flipH="1">
              <a:off x="4633" y="2965"/>
              <a:ext cx="48" cy="2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VnArial" panose="020B7200000000000000" pitchFamily="34" charset="0"/>
              </a:endParaRPr>
            </a:p>
          </p:txBody>
        </p:sp>
        <p:sp>
          <p:nvSpPr>
            <p:cNvPr id="41" name="Freeform 31"/>
            <p:cNvSpPr>
              <a:spLocks/>
            </p:cNvSpPr>
            <p:nvPr/>
          </p:nvSpPr>
          <p:spPr bwMode="auto">
            <a:xfrm rot="5400000">
              <a:off x="4713" y="3011"/>
              <a:ext cx="205" cy="28"/>
            </a:xfrm>
            <a:custGeom>
              <a:avLst/>
              <a:gdLst>
                <a:gd name="T0" fmla="*/ 0 w 205"/>
                <a:gd name="T1" fmla="*/ 26 h 28"/>
                <a:gd name="T2" fmla="*/ 38 w 205"/>
                <a:gd name="T3" fmla="*/ 13 h 28"/>
                <a:gd name="T4" fmla="*/ 77 w 205"/>
                <a:gd name="T5" fmla="*/ 26 h 28"/>
                <a:gd name="T6" fmla="*/ 153 w 205"/>
                <a:gd name="T7" fmla="*/ 0 h 28"/>
                <a:gd name="T8" fmla="*/ 205 w 205"/>
                <a:gd name="T9" fmla="*/ 13 h 28"/>
                <a:gd name="T10" fmla="*/ 0 60000 65536"/>
                <a:gd name="T11" fmla="*/ 0 60000 65536"/>
                <a:gd name="T12" fmla="*/ 0 60000 65536"/>
                <a:gd name="T13" fmla="*/ 0 60000 65536"/>
                <a:gd name="T14" fmla="*/ 0 60000 65536"/>
                <a:gd name="T15" fmla="*/ 0 w 205"/>
                <a:gd name="T16" fmla="*/ 0 h 28"/>
                <a:gd name="T17" fmla="*/ 205 w 205"/>
                <a:gd name="T18" fmla="*/ 28 h 28"/>
              </a:gdLst>
              <a:ahLst/>
              <a:cxnLst>
                <a:cxn ang="T10">
                  <a:pos x="T0" y="T1"/>
                </a:cxn>
                <a:cxn ang="T11">
                  <a:pos x="T2" y="T3"/>
                </a:cxn>
                <a:cxn ang="T12">
                  <a:pos x="T4" y="T5"/>
                </a:cxn>
                <a:cxn ang="T13">
                  <a:pos x="T6" y="T7"/>
                </a:cxn>
                <a:cxn ang="T14">
                  <a:pos x="T8" y="T9"/>
                </a:cxn>
              </a:cxnLst>
              <a:rect l="T15" t="T16" r="T17" b="T18"/>
              <a:pathLst>
                <a:path w="205" h="28">
                  <a:moveTo>
                    <a:pt x="0" y="26"/>
                  </a:moveTo>
                  <a:cubicBezTo>
                    <a:pt x="13" y="22"/>
                    <a:pt x="25" y="13"/>
                    <a:pt x="38" y="13"/>
                  </a:cubicBezTo>
                  <a:cubicBezTo>
                    <a:pt x="52" y="13"/>
                    <a:pt x="63" y="28"/>
                    <a:pt x="77" y="26"/>
                  </a:cubicBezTo>
                  <a:cubicBezTo>
                    <a:pt x="104" y="23"/>
                    <a:pt x="153" y="0"/>
                    <a:pt x="153" y="0"/>
                  </a:cubicBezTo>
                  <a:cubicBezTo>
                    <a:pt x="196" y="14"/>
                    <a:pt x="178" y="13"/>
                    <a:pt x="205" y="13"/>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rot="10800000" vert="eaVert"/>
            <a:lstStyle>
              <a:lvl1pPr eaLnBrk="0" hangingPunct="0">
                <a:defRPr sz="2400">
                  <a:solidFill>
                    <a:schemeClr val="tx1"/>
                  </a:solidFill>
                  <a:latin typeface=".VnArial" panose="020B7200000000000000" pitchFamily="34" charset="0"/>
                </a:defRPr>
              </a:lvl1pPr>
              <a:lvl2pPr marL="742950" indent="-285750" eaLnBrk="0" hangingPunct="0">
                <a:defRPr sz="2400">
                  <a:solidFill>
                    <a:schemeClr val="tx1"/>
                  </a:solidFill>
                  <a:latin typeface=".VnArial" panose="020B7200000000000000" pitchFamily="34" charset="0"/>
                </a:defRPr>
              </a:lvl2pPr>
              <a:lvl3pPr marL="1143000" indent="-228600" eaLnBrk="0" hangingPunct="0">
                <a:defRPr sz="2400">
                  <a:solidFill>
                    <a:schemeClr val="tx1"/>
                  </a:solidFill>
                  <a:latin typeface=".VnArial" panose="020B7200000000000000" pitchFamily="34" charset="0"/>
                </a:defRPr>
              </a:lvl3pPr>
              <a:lvl4pPr marL="1600200" indent="-228600" eaLnBrk="0" hangingPunct="0">
                <a:defRPr sz="2400">
                  <a:solidFill>
                    <a:schemeClr val="tx1"/>
                  </a:solidFill>
                  <a:latin typeface=".VnArial" panose="020B7200000000000000" pitchFamily="34" charset="0"/>
                </a:defRPr>
              </a:lvl4pPr>
              <a:lvl5pPr marL="2057400" indent="-228600" eaLnBrk="0" hangingPunct="0">
                <a:defRPr sz="2400">
                  <a:solidFill>
                    <a:schemeClr val="tx1"/>
                  </a:solidFill>
                  <a:latin typeface=".VnArial" panose="020B7200000000000000" pitchFamily="34" charset="0"/>
                </a:defRPr>
              </a:lvl5pPr>
              <a:lvl6pPr marL="2514600" indent="-228600" eaLnBrk="0" fontAlgn="base" hangingPunct="0">
                <a:spcBef>
                  <a:spcPct val="0"/>
                </a:spcBef>
                <a:spcAft>
                  <a:spcPct val="0"/>
                </a:spcAft>
                <a:defRPr sz="2400">
                  <a:solidFill>
                    <a:schemeClr val="tx1"/>
                  </a:solidFill>
                  <a:latin typeface=".VnArial" panose="020B7200000000000000" pitchFamily="34" charset="0"/>
                </a:defRPr>
              </a:lvl6pPr>
              <a:lvl7pPr marL="2971800" indent="-228600" eaLnBrk="0" fontAlgn="base" hangingPunct="0">
                <a:spcBef>
                  <a:spcPct val="0"/>
                </a:spcBef>
                <a:spcAft>
                  <a:spcPct val="0"/>
                </a:spcAft>
                <a:defRPr sz="2400">
                  <a:solidFill>
                    <a:schemeClr val="tx1"/>
                  </a:solidFill>
                  <a:latin typeface=".VnArial" panose="020B7200000000000000" pitchFamily="34" charset="0"/>
                </a:defRPr>
              </a:lvl7pPr>
              <a:lvl8pPr marL="3429000" indent="-228600" eaLnBrk="0" fontAlgn="base" hangingPunct="0">
                <a:spcBef>
                  <a:spcPct val="0"/>
                </a:spcBef>
                <a:spcAft>
                  <a:spcPct val="0"/>
                </a:spcAft>
                <a:defRPr sz="2400">
                  <a:solidFill>
                    <a:schemeClr val="tx1"/>
                  </a:solidFill>
                  <a:latin typeface=".VnArial" panose="020B7200000000000000" pitchFamily="34" charset="0"/>
                </a:defRPr>
              </a:lvl8pPr>
              <a:lvl9pPr marL="3886200" indent="-228600" eaLnBrk="0" fontAlgn="base" hangingPunct="0">
                <a:spcBef>
                  <a:spcPct val="0"/>
                </a:spcBef>
                <a:spcAft>
                  <a:spcPct val="0"/>
                </a:spcAft>
                <a:defRPr sz="2400">
                  <a:solidFill>
                    <a:schemeClr val="tx1"/>
                  </a:solidFill>
                  <a:latin typeface=".VnArial" panose="020B7200000000000000"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vi-VN" altLang="en-US" sz="2400" b="0" i="0" u="none" strike="noStrike" kern="0" cap="none" spc="0" normalizeH="0" baseline="0" noProof="0" smtClean="0">
                <a:ln>
                  <a:noFill/>
                </a:ln>
                <a:solidFill>
                  <a:srgbClr val="000000"/>
                </a:solidFill>
                <a:effectLst/>
                <a:uLnTx/>
                <a:uFillTx/>
              </a:endParaRPr>
            </a:p>
          </p:txBody>
        </p:sp>
        <p:sp>
          <p:nvSpPr>
            <p:cNvPr id="42" name="Rectangle 32"/>
            <p:cNvSpPr>
              <a:spLocks noChangeArrowheads="1"/>
            </p:cNvSpPr>
            <p:nvPr/>
          </p:nvSpPr>
          <p:spPr bwMode="auto">
            <a:xfrm rot="5400000">
              <a:off x="4345" y="2969"/>
              <a:ext cx="288" cy="144"/>
            </a:xfrm>
            <a:prstGeom prst="rect">
              <a:avLst/>
            </a:prstGeom>
            <a:solidFill>
              <a:srgbClr val="BBE0E3"/>
            </a:solidFill>
            <a:ln w="9525">
              <a:solidFill>
                <a:srgbClr val="000000"/>
              </a:solidFill>
              <a:miter lim="800000"/>
              <a:headEnd/>
              <a:tailEnd/>
            </a:ln>
          </p:spPr>
          <p:txBody>
            <a:bodyPr rot="10800000" vert="eaVert" wrap="none" anchor="ctr"/>
            <a:lstStyle>
              <a:lvl1pPr eaLnBrk="0" hangingPunct="0">
                <a:defRPr sz="2400">
                  <a:solidFill>
                    <a:schemeClr val="tx1"/>
                  </a:solidFill>
                  <a:latin typeface=".VnArial" panose="020B7200000000000000" pitchFamily="34" charset="0"/>
                </a:defRPr>
              </a:lvl1pPr>
              <a:lvl2pPr marL="742950" indent="-285750" eaLnBrk="0" hangingPunct="0">
                <a:defRPr sz="2400">
                  <a:solidFill>
                    <a:schemeClr val="tx1"/>
                  </a:solidFill>
                  <a:latin typeface=".VnArial" panose="020B7200000000000000" pitchFamily="34" charset="0"/>
                </a:defRPr>
              </a:lvl2pPr>
              <a:lvl3pPr marL="1143000" indent="-228600" eaLnBrk="0" hangingPunct="0">
                <a:defRPr sz="2400">
                  <a:solidFill>
                    <a:schemeClr val="tx1"/>
                  </a:solidFill>
                  <a:latin typeface=".VnArial" panose="020B7200000000000000" pitchFamily="34" charset="0"/>
                </a:defRPr>
              </a:lvl3pPr>
              <a:lvl4pPr marL="1600200" indent="-228600" eaLnBrk="0" hangingPunct="0">
                <a:defRPr sz="2400">
                  <a:solidFill>
                    <a:schemeClr val="tx1"/>
                  </a:solidFill>
                  <a:latin typeface=".VnArial" panose="020B7200000000000000" pitchFamily="34" charset="0"/>
                </a:defRPr>
              </a:lvl4pPr>
              <a:lvl5pPr marL="2057400" indent="-228600" eaLnBrk="0" hangingPunct="0">
                <a:defRPr sz="2400">
                  <a:solidFill>
                    <a:schemeClr val="tx1"/>
                  </a:solidFill>
                  <a:latin typeface=".VnArial" panose="020B7200000000000000" pitchFamily="34" charset="0"/>
                </a:defRPr>
              </a:lvl5pPr>
              <a:lvl6pPr marL="2514600" indent="-228600" eaLnBrk="0" fontAlgn="base" hangingPunct="0">
                <a:spcBef>
                  <a:spcPct val="0"/>
                </a:spcBef>
                <a:spcAft>
                  <a:spcPct val="0"/>
                </a:spcAft>
                <a:defRPr sz="2400">
                  <a:solidFill>
                    <a:schemeClr val="tx1"/>
                  </a:solidFill>
                  <a:latin typeface=".VnArial" panose="020B7200000000000000" pitchFamily="34" charset="0"/>
                </a:defRPr>
              </a:lvl6pPr>
              <a:lvl7pPr marL="2971800" indent="-228600" eaLnBrk="0" fontAlgn="base" hangingPunct="0">
                <a:spcBef>
                  <a:spcPct val="0"/>
                </a:spcBef>
                <a:spcAft>
                  <a:spcPct val="0"/>
                </a:spcAft>
                <a:defRPr sz="2400">
                  <a:solidFill>
                    <a:schemeClr val="tx1"/>
                  </a:solidFill>
                  <a:latin typeface=".VnArial" panose="020B7200000000000000" pitchFamily="34" charset="0"/>
                </a:defRPr>
              </a:lvl7pPr>
              <a:lvl8pPr marL="3429000" indent="-228600" eaLnBrk="0" fontAlgn="base" hangingPunct="0">
                <a:spcBef>
                  <a:spcPct val="0"/>
                </a:spcBef>
                <a:spcAft>
                  <a:spcPct val="0"/>
                </a:spcAft>
                <a:defRPr sz="2400">
                  <a:solidFill>
                    <a:schemeClr val="tx1"/>
                  </a:solidFill>
                  <a:latin typeface=".VnArial" panose="020B7200000000000000" pitchFamily="34" charset="0"/>
                </a:defRPr>
              </a:lvl8pPr>
              <a:lvl9pPr marL="3886200" indent="-228600" eaLnBrk="0" fontAlgn="base" hangingPunct="0">
                <a:spcBef>
                  <a:spcPct val="0"/>
                </a:spcBef>
                <a:spcAft>
                  <a:spcPct val="0"/>
                </a:spcAft>
                <a:defRPr sz="2400">
                  <a:solidFill>
                    <a:schemeClr val="tx1"/>
                  </a:solidFill>
                  <a:latin typeface=".VnArial" panose="020B7200000000000000"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vi-VN" altLang="en-US" sz="2400" b="0" i="0" u="none" strike="noStrike" kern="0" cap="none" spc="0" normalizeH="0" baseline="0" noProof="0" smtClean="0">
                <a:ln>
                  <a:noFill/>
                </a:ln>
                <a:solidFill>
                  <a:srgbClr val="000000"/>
                </a:solidFill>
                <a:effectLst/>
                <a:uLnTx/>
                <a:uFillTx/>
              </a:endParaRPr>
            </a:p>
          </p:txBody>
        </p:sp>
        <p:sp>
          <p:nvSpPr>
            <p:cNvPr id="43" name="AutoShape 33"/>
            <p:cNvSpPr>
              <a:spLocks noChangeArrowheads="1"/>
            </p:cNvSpPr>
            <p:nvPr/>
          </p:nvSpPr>
          <p:spPr bwMode="auto">
            <a:xfrm rot="5400000">
              <a:off x="4249" y="2978"/>
              <a:ext cx="192" cy="144"/>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BBE0E3"/>
            </a:solidFill>
            <a:ln w="9525">
              <a:solidFill>
                <a:srgbClr val="000000"/>
              </a:solidFill>
              <a:miter lim="800000"/>
              <a:headEnd/>
              <a:tailEnd/>
            </a:ln>
          </p:spPr>
          <p:txBody>
            <a:bodyPr rot="10800000" vert="eaVert" wrap="none" anchor="ctr"/>
            <a:lstStyle>
              <a:lvl1pPr eaLnBrk="0" hangingPunct="0">
                <a:defRPr sz="2400">
                  <a:solidFill>
                    <a:schemeClr val="tx1"/>
                  </a:solidFill>
                  <a:latin typeface=".VnArial" panose="020B7200000000000000" pitchFamily="34" charset="0"/>
                </a:defRPr>
              </a:lvl1pPr>
              <a:lvl2pPr marL="742950" indent="-285750" eaLnBrk="0" hangingPunct="0">
                <a:defRPr sz="2400">
                  <a:solidFill>
                    <a:schemeClr val="tx1"/>
                  </a:solidFill>
                  <a:latin typeface=".VnArial" panose="020B7200000000000000" pitchFamily="34" charset="0"/>
                </a:defRPr>
              </a:lvl2pPr>
              <a:lvl3pPr marL="1143000" indent="-228600" eaLnBrk="0" hangingPunct="0">
                <a:defRPr sz="2400">
                  <a:solidFill>
                    <a:schemeClr val="tx1"/>
                  </a:solidFill>
                  <a:latin typeface=".VnArial" panose="020B7200000000000000" pitchFamily="34" charset="0"/>
                </a:defRPr>
              </a:lvl3pPr>
              <a:lvl4pPr marL="1600200" indent="-228600" eaLnBrk="0" hangingPunct="0">
                <a:defRPr sz="2400">
                  <a:solidFill>
                    <a:schemeClr val="tx1"/>
                  </a:solidFill>
                  <a:latin typeface=".VnArial" panose="020B7200000000000000" pitchFamily="34" charset="0"/>
                </a:defRPr>
              </a:lvl4pPr>
              <a:lvl5pPr marL="2057400" indent="-228600" eaLnBrk="0" hangingPunct="0">
                <a:defRPr sz="2400">
                  <a:solidFill>
                    <a:schemeClr val="tx1"/>
                  </a:solidFill>
                  <a:latin typeface=".VnArial" panose="020B7200000000000000" pitchFamily="34" charset="0"/>
                </a:defRPr>
              </a:lvl5pPr>
              <a:lvl6pPr marL="2514600" indent="-228600" eaLnBrk="0" fontAlgn="base" hangingPunct="0">
                <a:spcBef>
                  <a:spcPct val="0"/>
                </a:spcBef>
                <a:spcAft>
                  <a:spcPct val="0"/>
                </a:spcAft>
                <a:defRPr sz="2400">
                  <a:solidFill>
                    <a:schemeClr val="tx1"/>
                  </a:solidFill>
                  <a:latin typeface=".VnArial" panose="020B7200000000000000" pitchFamily="34" charset="0"/>
                </a:defRPr>
              </a:lvl6pPr>
              <a:lvl7pPr marL="2971800" indent="-228600" eaLnBrk="0" fontAlgn="base" hangingPunct="0">
                <a:spcBef>
                  <a:spcPct val="0"/>
                </a:spcBef>
                <a:spcAft>
                  <a:spcPct val="0"/>
                </a:spcAft>
                <a:defRPr sz="2400">
                  <a:solidFill>
                    <a:schemeClr val="tx1"/>
                  </a:solidFill>
                  <a:latin typeface=".VnArial" panose="020B7200000000000000" pitchFamily="34" charset="0"/>
                </a:defRPr>
              </a:lvl7pPr>
              <a:lvl8pPr marL="3429000" indent="-228600" eaLnBrk="0" fontAlgn="base" hangingPunct="0">
                <a:spcBef>
                  <a:spcPct val="0"/>
                </a:spcBef>
                <a:spcAft>
                  <a:spcPct val="0"/>
                </a:spcAft>
                <a:defRPr sz="2400">
                  <a:solidFill>
                    <a:schemeClr val="tx1"/>
                  </a:solidFill>
                  <a:latin typeface=".VnArial" panose="020B7200000000000000" pitchFamily="34" charset="0"/>
                </a:defRPr>
              </a:lvl8pPr>
              <a:lvl9pPr marL="3886200" indent="-228600" eaLnBrk="0" fontAlgn="base" hangingPunct="0">
                <a:spcBef>
                  <a:spcPct val="0"/>
                </a:spcBef>
                <a:spcAft>
                  <a:spcPct val="0"/>
                </a:spcAft>
                <a:defRPr sz="2400">
                  <a:solidFill>
                    <a:schemeClr val="tx1"/>
                  </a:solidFill>
                  <a:latin typeface=".VnArial" panose="020B7200000000000000"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vi-VN" altLang="en-US" sz="2400" b="0" i="0" u="none" strike="noStrike" kern="0" cap="none" spc="0" normalizeH="0" baseline="0" noProof="0" smtClean="0">
                <a:ln>
                  <a:noFill/>
                </a:ln>
                <a:solidFill>
                  <a:srgbClr val="000000"/>
                </a:solidFill>
                <a:effectLst/>
                <a:uLnTx/>
                <a:uFillTx/>
              </a:endParaRPr>
            </a:p>
          </p:txBody>
        </p:sp>
        <p:sp>
          <p:nvSpPr>
            <p:cNvPr id="44" name="Line 35"/>
            <p:cNvSpPr>
              <a:spLocks noChangeShapeType="1"/>
            </p:cNvSpPr>
            <p:nvPr/>
          </p:nvSpPr>
          <p:spPr bwMode="auto">
            <a:xfrm flipH="1">
              <a:off x="4128" y="3587"/>
              <a:ext cx="192"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VnArial" panose="020B7200000000000000" pitchFamily="34" charset="0"/>
              </a:endParaRPr>
            </a:p>
          </p:txBody>
        </p:sp>
      </p:grpSp>
      <p:sp>
        <p:nvSpPr>
          <p:cNvPr id="52" name="TextBox 51"/>
          <p:cNvSpPr txBox="1"/>
          <p:nvPr/>
        </p:nvSpPr>
        <p:spPr>
          <a:xfrm>
            <a:off x="1681497" y="1892233"/>
            <a:ext cx="5103965" cy="1569660"/>
          </a:xfrm>
          <a:prstGeom prst="rect">
            <a:avLst/>
          </a:prstGeom>
          <a:noFill/>
        </p:spPr>
        <p:txBody>
          <a:bodyPr wrap="square" rtlCol="0">
            <a:spAutoFit/>
          </a:bodyPr>
          <a:lstStyle/>
          <a:p>
            <a:pPr algn="just"/>
            <a:r>
              <a:rPr lang="en-US" sz="3200" dirty="0" err="1" smtClean="0">
                <a:latin typeface="Arial" panose="020B0604020202020204" pitchFamily="34" charset="0"/>
                <a:cs typeface="Arial" panose="020B0604020202020204" pitchFamily="34" charset="0"/>
              </a:rPr>
              <a:t>Khi</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phân</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cực</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ngược</a:t>
            </a:r>
            <a:r>
              <a:rPr lang="en-US" sz="3200" dirty="0" smtClean="0">
                <a:latin typeface="Arial" panose="020B0604020202020204" pitchFamily="34" charset="0"/>
                <a:cs typeface="Arial" panose="020B0604020202020204" pitchFamily="34" charset="0"/>
              </a:rPr>
              <a:t>: diode </a:t>
            </a:r>
            <a:r>
              <a:rPr lang="en-US" sz="3200" dirty="0" err="1" smtClean="0">
                <a:latin typeface="Arial" panose="020B0604020202020204" pitchFamily="34" charset="0"/>
                <a:cs typeface="Arial" panose="020B0604020202020204" pitchFamily="34" charset="0"/>
              </a:rPr>
              <a:t>ngăn</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không</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cho</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dòng</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điện</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đi</a:t>
            </a:r>
            <a:r>
              <a:rPr lang="en-US" sz="3200" dirty="0" smtClean="0">
                <a:latin typeface="Arial" panose="020B0604020202020204" pitchFamily="34" charset="0"/>
                <a:cs typeface="Arial" panose="020B0604020202020204" pitchFamily="34" charset="0"/>
              </a:rPr>
              <a:t> qua</a:t>
            </a:r>
            <a:endParaRPr lang="en-US" sz="3200" dirty="0">
              <a:latin typeface="Arial" panose="020B0604020202020204" pitchFamily="34" charset="0"/>
              <a:cs typeface="Arial" panose="020B0604020202020204" pitchFamily="34" charset="0"/>
            </a:endParaRPr>
          </a:p>
        </p:txBody>
      </p:sp>
      <p:sp>
        <p:nvSpPr>
          <p:cNvPr id="53" name="TextBox 52"/>
          <p:cNvSpPr txBox="1"/>
          <p:nvPr/>
        </p:nvSpPr>
        <p:spPr>
          <a:xfrm>
            <a:off x="1810725" y="3660347"/>
            <a:ext cx="5103965" cy="1077218"/>
          </a:xfrm>
          <a:prstGeom prst="rect">
            <a:avLst/>
          </a:prstGeom>
          <a:noFill/>
        </p:spPr>
        <p:txBody>
          <a:bodyPr wrap="square" rtlCol="0">
            <a:spAutoFit/>
          </a:bodyPr>
          <a:lstStyle/>
          <a:p>
            <a:pPr algn="just"/>
            <a:r>
              <a:rPr lang="en-US" sz="3200" dirty="0" err="1" smtClean="0">
                <a:latin typeface="Arial" panose="020B0604020202020204" pitchFamily="34" charset="0"/>
                <a:cs typeface="Arial" panose="020B0604020202020204" pitchFamily="34" charset="0"/>
              </a:rPr>
              <a:t>Khi</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phân</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cực</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thuận</a:t>
            </a:r>
            <a:r>
              <a:rPr lang="en-US" sz="3200" dirty="0" smtClean="0">
                <a:latin typeface="Arial" panose="020B0604020202020204" pitchFamily="34" charset="0"/>
                <a:cs typeface="Arial" panose="020B0604020202020204" pitchFamily="34" charset="0"/>
              </a:rPr>
              <a:t>: diode </a:t>
            </a:r>
            <a:r>
              <a:rPr lang="en-US" sz="3200" dirty="0" err="1" smtClean="0">
                <a:latin typeface="Arial" panose="020B0604020202020204" pitchFamily="34" charset="0"/>
                <a:cs typeface="Arial" panose="020B0604020202020204" pitchFamily="34" charset="0"/>
              </a:rPr>
              <a:t>cho</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dòng</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điện</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đi</a:t>
            </a:r>
            <a:r>
              <a:rPr lang="en-US" sz="3200" dirty="0" smtClean="0">
                <a:latin typeface="Arial" panose="020B0604020202020204" pitchFamily="34" charset="0"/>
                <a:cs typeface="Arial" panose="020B0604020202020204" pitchFamily="34" charset="0"/>
              </a:rPr>
              <a:t> qua</a:t>
            </a:r>
            <a:endParaRPr lang="en-US" sz="3200" dirty="0">
              <a:latin typeface="Arial" panose="020B0604020202020204" pitchFamily="34" charset="0"/>
              <a:cs typeface="Arial" panose="020B0604020202020204" pitchFamily="34" charset="0"/>
            </a:endParaRPr>
          </a:p>
        </p:txBody>
      </p:sp>
      <p:sp>
        <p:nvSpPr>
          <p:cNvPr id="54" name="Line 64"/>
          <p:cNvSpPr>
            <a:spLocks noChangeShapeType="1"/>
          </p:cNvSpPr>
          <p:nvPr/>
        </p:nvSpPr>
        <p:spPr bwMode="auto">
          <a:xfrm flipH="1">
            <a:off x="8351476" y="6372623"/>
            <a:ext cx="171450" cy="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smtClean="0">
              <a:solidFill>
                <a:srgbClr val="000000"/>
              </a:solidFill>
              <a:latin typeface=".VnArial" panose="020B7200000000000000" pitchFamily="34" charset="0"/>
            </a:endParaRPr>
          </a:p>
        </p:txBody>
      </p:sp>
      <p:sp>
        <p:nvSpPr>
          <p:cNvPr id="55" name="Line 65"/>
          <p:cNvSpPr>
            <a:spLocks noChangeShapeType="1"/>
          </p:cNvSpPr>
          <p:nvPr/>
        </p:nvSpPr>
        <p:spPr bwMode="auto">
          <a:xfrm flipH="1">
            <a:off x="10281214" y="6382457"/>
            <a:ext cx="171450" cy="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smtClean="0">
              <a:solidFill>
                <a:srgbClr val="000000"/>
              </a:solidFill>
              <a:latin typeface=".VnArial" panose="020B7200000000000000" pitchFamily="34" charset="0"/>
            </a:endParaRPr>
          </a:p>
        </p:txBody>
      </p:sp>
      <p:sp>
        <p:nvSpPr>
          <p:cNvPr id="56" name="Line 66"/>
          <p:cNvSpPr>
            <a:spLocks noChangeShapeType="1"/>
          </p:cNvSpPr>
          <p:nvPr/>
        </p:nvSpPr>
        <p:spPr bwMode="auto">
          <a:xfrm>
            <a:off x="7899348" y="4835106"/>
            <a:ext cx="342900" cy="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smtClean="0">
              <a:solidFill>
                <a:srgbClr val="000000"/>
              </a:solidFill>
              <a:latin typeface=".VnArial" panose="020B7200000000000000" pitchFamily="34" charset="0"/>
            </a:endParaRPr>
          </a:p>
        </p:txBody>
      </p:sp>
      <p:sp>
        <p:nvSpPr>
          <p:cNvPr id="57" name="Line 67"/>
          <p:cNvSpPr>
            <a:spLocks noChangeShapeType="1"/>
          </p:cNvSpPr>
          <p:nvPr/>
        </p:nvSpPr>
        <p:spPr bwMode="auto">
          <a:xfrm flipH="1">
            <a:off x="10458187" y="4911307"/>
            <a:ext cx="0" cy="193675"/>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smtClean="0">
              <a:solidFill>
                <a:srgbClr val="000000"/>
              </a:solidFill>
              <a:latin typeface=".VnArial" panose="020B7200000000000000" pitchFamily="34" charset="0"/>
            </a:endParaRPr>
          </a:p>
        </p:txBody>
      </p:sp>
      <p:sp>
        <p:nvSpPr>
          <p:cNvPr id="58" name="Line 68"/>
          <p:cNvSpPr>
            <a:spLocks noChangeShapeType="1"/>
          </p:cNvSpPr>
          <p:nvPr/>
        </p:nvSpPr>
        <p:spPr bwMode="auto">
          <a:xfrm flipH="1" flipV="1">
            <a:off x="7899348" y="6098555"/>
            <a:ext cx="0" cy="263525"/>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smtClean="0">
              <a:solidFill>
                <a:srgbClr val="000000"/>
              </a:solidFill>
              <a:latin typeface=".VnArial" panose="020B7200000000000000" pitchFamily="34" charset="0"/>
            </a:endParaRPr>
          </a:p>
        </p:txBody>
      </p:sp>
      <p:sp>
        <p:nvSpPr>
          <p:cNvPr id="59" name="Line 69"/>
          <p:cNvSpPr>
            <a:spLocks noChangeShapeType="1"/>
          </p:cNvSpPr>
          <p:nvPr/>
        </p:nvSpPr>
        <p:spPr bwMode="auto">
          <a:xfrm flipH="1" flipV="1">
            <a:off x="7910064" y="5444707"/>
            <a:ext cx="0" cy="263525"/>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smtClean="0">
              <a:solidFill>
                <a:srgbClr val="000000"/>
              </a:solidFill>
              <a:latin typeface=".VnArial" panose="020B7200000000000000" pitchFamily="34" charset="0"/>
            </a:endParaRPr>
          </a:p>
        </p:txBody>
      </p:sp>
      <p:sp>
        <p:nvSpPr>
          <p:cNvPr id="60" name="Line 70"/>
          <p:cNvSpPr>
            <a:spLocks noChangeShapeType="1"/>
          </p:cNvSpPr>
          <p:nvPr/>
        </p:nvSpPr>
        <p:spPr bwMode="auto">
          <a:xfrm flipH="1">
            <a:off x="10458187" y="5749507"/>
            <a:ext cx="0" cy="346075"/>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smtClean="0">
              <a:solidFill>
                <a:srgbClr val="000000"/>
              </a:solidFill>
              <a:latin typeface=".VnArial" panose="020B7200000000000000" pitchFamily="34" charset="0"/>
            </a:endParaRPr>
          </a:p>
        </p:txBody>
      </p:sp>
      <p:sp>
        <p:nvSpPr>
          <p:cNvPr id="61" name="Line 71"/>
          <p:cNvSpPr>
            <a:spLocks noChangeShapeType="1"/>
          </p:cNvSpPr>
          <p:nvPr/>
        </p:nvSpPr>
        <p:spPr bwMode="auto">
          <a:xfrm>
            <a:off x="8928048" y="4835106"/>
            <a:ext cx="342900" cy="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smtClean="0">
              <a:solidFill>
                <a:srgbClr val="000000"/>
              </a:solidFill>
              <a:latin typeface=".VnArial" panose="020B7200000000000000" pitchFamily="34" charset="0"/>
            </a:endParaRPr>
          </a:p>
        </p:txBody>
      </p:sp>
      <p:sp>
        <p:nvSpPr>
          <p:cNvPr id="62" name="Line 72"/>
          <p:cNvSpPr>
            <a:spLocks noChangeShapeType="1"/>
          </p:cNvSpPr>
          <p:nvPr/>
        </p:nvSpPr>
        <p:spPr bwMode="auto">
          <a:xfrm>
            <a:off x="10013898" y="4835106"/>
            <a:ext cx="342900" cy="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smtClean="0">
              <a:solidFill>
                <a:srgbClr val="000000"/>
              </a:solidFill>
              <a:latin typeface=".VnArial" panose="020B7200000000000000" pitchFamily="34" charset="0"/>
            </a:endParaRPr>
          </a:p>
        </p:txBody>
      </p:sp>
      <p:sp>
        <p:nvSpPr>
          <p:cNvPr id="63" name="Text Box 76"/>
          <p:cNvSpPr txBox="1">
            <a:spLocks noChangeArrowheads="1"/>
          </p:cNvSpPr>
          <p:nvPr/>
        </p:nvSpPr>
        <p:spPr bwMode="auto">
          <a:xfrm>
            <a:off x="1468059" y="4936020"/>
            <a:ext cx="5370892"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VnArial" panose="020B7200000000000000" pitchFamily="34" charset="0"/>
              </a:defRPr>
            </a:lvl1pPr>
            <a:lvl2pPr marL="742950" indent="-285750" eaLnBrk="0" hangingPunct="0">
              <a:defRPr sz="2400">
                <a:solidFill>
                  <a:schemeClr val="tx1"/>
                </a:solidFill>
                <a:latin typeface=".VnArial" panose="020B7200000000000000" pitchFamily="34" charset="0"/>
              </a:defRPr>
            </a:lvl2pPr>
            <a:lvl3pPr marL="1143000" indent="-228600" eaLnBrk="0" hangingPunct="0">
              <a:defRPr sz="2400">
                <a:solidFill>
                  <a:schemeClr val="tx1"/>
                </a:solidFill>
                <a:latin typeface=".VnArial" panose="020B7200000000000000" pitchFamily="34" charset="0"/>
              </a:defRPr>
            </a:lvl3pPr>
            <a:lvl4pPr marL="1600200" indent="-228600" eaLnBrk="0" hangingPunct="0">
              <a:defRPr sz="2400">
                <a:solidFill>
                  <a:schemeClr val="tx1"/>
                </a:solidFill>
                <a:latin typeface=".VnArial" panose="020B7200000000000000" pitchFamily="34" charset="0"/>
              </a:defRPr>
            </a:lvl4pPr>
            <a:lvl5pPr marL="2057400" indent="-228600" eaLnBrk="0" hangingPunct="0">
              <a:defRPr sz="2400">
                <a:solidFill>
                  <a:schemeClr val="tx1"/>
                </a:solidFill>
                <a:latin typeface=".VnArial" panose="020B7200000000000000" pitchFamily="34" charset="0"/>
              </a:defRPr>
            </a:lvl5pPr>
            <a:lvl6pPr marL="2514600" indent="-228600" eaLnBrk="0" fontAlgn="base" hangingPunct="0">
              <a:spcBef>
                <a:spcPct val="0"/>
              </a:spcBef>
              <a:spcAft>
                <a:spcPct val="0"/>
              </a:spcAft>
              <a:defRPr sz="2400">
                <a:solidFill>
                  <a:schemeClr val="tx1"/>
                </a:solidFill>
                <a:latin typeface=".VnArial" panose="020B7200000000000000" pitchFamily="34" charset="0"/>
              </a:defRPr>
            </a:lvl6pPr>
            <a:lvl7pPr marL="2971800" indent="-228600" eaLnBrk="0" fontAlgn="base" hangingPunct="0">
              <a:spcBef>
                <a:spcPct val="0"/>
              </a:spcBef>
              <a:spcAft>
                <a:spcPct val="0"/>
              </a:spcAft>
              <a:defRPr sz="2400">
                <a:solidFill>
                  <a:schemeClr val="tx1"/>
                </a:solidFill>
                <a:latin typeface=".VnArial" panose="020B7200000000000000" pitchFamily="34" charset="0"/>
              </a:defRPr>
            </a:lvl7pPr>
            <a:lvl8pPr marL="3429000" indent="-228600" eaLnBrk="0" fontAlgn="base" hangingPunct="0">
              <a:spcBef>
                <a:spcPct val="0"/>
              </a:spcBef>
              <a:spcAft>
                <a:spcPct val="0"/>
              </a:spcAft>
              <a:defRPr sz="2400">
                <a:solidFill>
                  <a:schemeClr val="tx1"/>
                </a:solidFill>
                <a:latin typeface=".VnArial" panose="020B7200000000000000" pitchFamily="34" charset="0"/>
              </a:defRPr>
            </a:lvl8pPr>
            <a:lvl9pPr marL="3886200" indent="-228600" eaLnBrk="0" fontAlgn="base" hangingPunct="0">
              <a:spcBef>
                <a:spcPct val="0"/>
              </a:spcBef>
              <a:spcAft>
                <a:spcPct val="0"/>
              </a:spcAft>
              <a:defRPr sz="2400">
                <a:solidFill>
                  <a:schemeClr val="tx1"/>
                </a:solidFill>
                <a:latin typeface=".VnArial" panose="020B7200000000000000" pitchFamily="34" charset="0"/>
              </a:defRPr>
            </a:lvl9pPr>
          </a:lstStyle>
          <a:p>
            <a:pPr marL="0" marR="0" lvl="0" indent="0" algn="ctr" defTabSz="914400" eaLnBrk="1" fontAlgn="base" latinLnBrk="0" hangingPunct="1">
              <a:lnSpc>
                <a:spcPct val="100000"/>
              </a:lnSpc>
              <a:spcBef>
                <a:spcPct val="50000"/>
              </a:spcBef>
              <a:spcAft>
                <a:spcPct val="0"/>
              </a:spcAft>
              <a:buClrTx/>
              <a:buSzTx/>
              <a:buFontTx/>
              <a:buNone/>
              <a:tabLst/>
              <a:defRPr/>
            </a:pPr>
            <a:r>
              <a:rPr lang="en-US" altLang="en-US" sz="2800" b="1" i="1" kern="0" dirty="0" err="1" smtClean="0">
                <a:solidFill>
                  <a:srgbClr val="FF0000"/>
                </a:solidFill>
                <a:latin typeface="Arial" panose="020B0604020202020204" pitchFamily="34" charset="0"/>
                <a:cs typeface="Arial" panose="020B0604020202020204" pitchFamily="34" charset="0"/>
              </a:rPr>
              <a:t>Kết</a:t>
            </a:r>
            <a:r>
              <a:rPr lang="en-US" altLang="en-US" sz="2800" b="1" i="1" kern="0" dirty="0" smtClean="0">
                <a:solidFill>
                  <a:srgbClr val="FF0000"/>
                </a:solidFill>
                <a:latin typeface="Arial" panose="020B0604020202020204" pitchFamily="34" charset="0"/>
                <a:cs typeface="Arial" panose="020B0604020202020204" pitchFamily="34" charset="0"/>
              </a:rPr>
              <a:t> </a:t>
            </a:r>
            <a:r>
              <a:rPr lang="en-US" altLang="en-US" sz="2800" b="1" i="1" kern="0" dirty="0" err="1" smtClean="0">
                <a:solidFill>
                  <a:srgbClr val="FF0000"/>
                </a:solidFill>
                <a:latin typeface="Arial" panose="020B0604020202020204" pitchFamily="34" charset="0"/>
                <a:cs typeface="Arial" panose="020B0604020202020204" pitchFamily="34" charset="0"/>
              </a:rPr>
              <a:t>luận</a:t>
            </a:r>
            <a:r>
              <a:rPr lang="en-US" altLang="en-US" sz="2800" b="1" i="1" kern="0" dirty="0" smtClean="0">
                <a:solidFill>
                  <a:srgbClr val="FF0000"/>
                </a:solidFill>
                <a:latin typeface="Arial" panose="020B0604020202020204" pitchFamily="34" charset="0"/>
                <a:cs typeface="Arial" panose="020B0604020202020204" pitchFamily="34" charset="0"/>
              </a:rPr>
              <a:t>: Diode </a:t>
            </a:r>
            <a:r>
              <a:rPr lang="en-US" altLang="en-US" sz="2800" b="1" i="1" kern="0" dirty="0" err="1" smtClean="0">
                <a:solidFill>
                  <a:srgbClr val="FF0000"/>
                </a:solidFill>
                <a:latin typeface="Arial" panose="020B0604020202020204" pitchFamily="34" charset="0"/>
                <a:cs typeface="Arial" panose="020B0604020202020204" pitchFamily="34" charset="0"/>
              </a:rPr>
              <a:t>chỉ</a:t>
            </a:r>
            <a:r>
              <a:rPr lang="en-US" altLang="en-US" sz="2800" b="1" i="1" kern="0" dirty="0" smtClean="0">
                <a:solidFill>
                  <a:srgbClr val="FF0000"/>
                </a:solidFill>
                <a:latin typeface="Arial" panose="020B0604020202020204" pitchFamily="34" charset="0"/>
                <a:cs typeface="Arial" panose="020B0604020202020204" pitchFamily="34" charset="0"/>
              </a:rPr>
              <a:t> </a:t>
            </a:r>
            <a:r>
              <a:rPr lang="en-US" altLang="en-US" sz="2800" b="1" i="1" kern="0" dirty="0" err="1" smtClean="0">
                <a:solidFill>
                  <a:srgbClr val="FF0000"/>
                </a:solidFill>
                <a:latin typeface="Arial" panose="020B0604020202020204" pitchFamily="34" charset="0"/>
                <a:cs typeface="Arial" panose="020B0604020202020204" pitchFamily="34" charset="0"/>
              </a:rPr>
              <a:t>cho</a:t>
            </a:r>
            <a:r>
              <a:rPr lang="en-US" altLang="en-US" sz="2800" b="1" i="1" kern="0" dirty="0" smtClean="0">
                <a:solidFill>
                  <a:srgbClr val="FF0000"/>
                </a:solidFill>
                <a:latin typeface="Arial" panose="020B0604020202020204" pitchFamily="34" charset="0"/>
                <a:cs typeface="Arial" panose="020B0604020202020204" pitchFamily="34" charset="0"/>
              </a:rPr>
              <a:t> </a:t>
            </a:r>
            <a:r>
              <a:rPr lang="en-US" altLang="en-US" sz="2800" b="1" i="1" kern="0" dirty="0" err="1" smtClean="0">
                <a:solidFill>
                  <a:srgbClr val="FF0000"/>
                </a:solidFill>
                <a:latin typeface="Arial" panose="020B0604020202020204" pitchFamily="34" charset="0"/>
                <a:cs typeface="Arial" panose="020B0604020202020204" pitchFamily="34" charset="0"/>
              </a:rPr>
              <a:t>dòng</a:t>
            </a:r>
            <a:r>
              <a:rPr lang="en-US" altLang="en-US" sz="2800" b="1" i="1" kern="0" dirty="0" smtClean="0">
                <a:solidFill>
                  <a:srgbClr val="FF0000"/>
                </a:solidFill>
                <a:latin typeface="Arial" panose="020B0604020202020204" pitchFamily="34" charset="0"/>
                <a:cs typeface="Arial" panose="020B0604020202020204" pitchFamily="34" charset="0"/>
              </a:rPr>
              <a:t> </a:t>
            </a:r>
            <a:r>
              <a:rPr lang="en-US" altLang="en-US" sz="2800" b="1" i="1" kern="0" dirty="0" err="1" smtClean="0">
                <a:solidFill>
                  <a:srgbClr val="FF0000"/>
                </a:solidFill>
                <a:latin typeface="Arial" panose="020B0604020202020204" pitchFamily="34" charset="0"/>
                <a:cs typeface="Arial" panose="020B0604020202020204" pitchFamily="34" charset="0"/>
              </a:rPr>
              <a:t>điện</a:t>
            </a:r>
            <a:r>
              <a:rPr lang="en-US" altLang="en-US" sz="2800" b="1" i="1" kern="0" dirty="0" smtClean="0">
                <a:solidFill>
                  <a:srgbClr val="FF0000"/>
                </a:solidFill>
                <a:latin typeface="Arial" panose="020B0604020202020204" pitchFamily="34" charset="0"/>
                <a:cs typeface="Arial" panose="020B0604020202020204" pitchFamily="34" charset="0"/>
              </a:rPr>
              <a:t> </a:t>
            </a:r>
            <a:r>
              <a:rPr lang="en-US" altLang="en-US" sz="2800" b="1" i="1" kern="0" dirty="0" err="1" smtClean="0">
                <a:solidFill>
                  <a:srgbClr val="FF0000"/>
                </a:solidFill>
                <a:latin typeface="Arial" panose="020B0604020202020204" pitchFamily="34" charset="0"/>
                <a:cs typeface="Arial" panose="020B0604020202020204" pitchFamily="34" charset="0"/>
              </a:rPr>
              <a:t>đi</a:t>
            </a:r>
            <a:r>
              <a:rPr lang="en-US" altLang="en-US" sz="2800" b="1" i="1" kern="0" dirty="0" smtClean="0">
                <a:solidFill>
                  <a:srgbClr val="FF0000"/>
                </a:solidFill>
                <a:latin typeface="Arial" panose="020B0604020202020204" pitchFamily="34" charset="0"/>
                <a:cs typeface="Arial" panose="020B0604020202020204" pitchFamily="34" charset="0"/>
              </a:rPr>
              <a:t> </a:t>
            </a:r>
            <a:r>
              <a:rPr lang="en-US" altLang="en-US" sz="2800" b="1" i="1" kern="0" dirty="0" err="1" smtClean="0">
                <a:solidFill>
                  <a:srgbClr val="FF0000"/>
                </a:solidFill>
                <a:latin typeface="Arial" panose="020B0604020202020204" pitchFamily="34" charset="0"/>
                <a:cs typeface="Arial" panose="020B0604020202020204" pitchFamily="34" charset="0"/>
              </a:rPr>
              <a:t>theo</a:t>
            </a:r>
            <a:r>
              <a:rPr lang="en-US" altLang="en-US" sz="2800" b="1" i="1" kern="0" dirty="0" smtClean="0">
                <a:solidFill>
                  <a:srgbClr val="FF0000"/>
                </a:solidFill>
                <a:latin typeface="Arial" panose="020B0604020202020204" pitchFamily="34" charset="0"/>
                <a:cs typeface="Arial" panose="020B0604020202020204" pitchFamily="34" charset="0"/>
              </a:rPr>
              <a:t> </a:t>
            </a:r>
            <a:r>
              <a:rPr lang="en-US" altLang="en-US" sz="2800" b="1" i="1" kern="0" dirty="0" err="1" smtClean="0">
                <a:solidFill>
                  <a:srgbClr val="FF0000"/>
                </a:solidFill>
                <a:latin typeface="Arial" panose="020B0604020202020204" pitchFamily="34" charset="0"/>
                <a:cs typeface="Arial" panose="020B0604020202020204" pitchFamily="34" charset="0"/>
              </a:rPr>
              <a:t>một</a:t>
            </a:r>
            <a:r>
              <a:rPr lang="en-US" altLang="en-US" sz="2800" b="1" i="1" kern="0" dirty="0" smtClean="0">
                <a:solidFill>
                  <a:srgbClr val="FF0000"/>
                </a:solidFill>
                <a:latin typeface="Arial" panose="020B0604020202020204" pitchFamily="34" charset="0"/>
                <a:cs typeface="Arial" panose="020B0604020202020204" pitchFamily="34" charset="0"/>
              </a:rPr>
              <a:t> </a:t>
            </a:r>
            <a:r>
              <a:rPr lang="en-US" altLang="en-US" sz="2800" b="1" i="1" kern="0" dirty="0" err="1" smtClean="0">
                <a:solidFill>
                  <a:srgbClr val="FF0000"/>
                </a:solidFill>
                <a:latin typeface="Arial" panose="020B0604020202020204" pitchFamily="34" charset="0"/>
                <a:cs typeface="Arial" panose="020B0604020202020204" pitchFamily="34" charset="0"/>
              </a:rPr>
              <a:t>chiều</a:t>
            </a:r>
            <a:r>
              <a:rPr lang="en-US" altLang="en-US" sz="2800" b="1" i="1" kern="0" dirty="0" smtClean="0">
                <a:solidFill>
                  <a:srgbClr val="FF0000"/>
                </a:solidFill>
                <a:latin typeface="Arial" panose="020B0604020202020204" pitchFamily="34" charset="0"/>
                <a:cs typeface="Arial" panose="020B0604020202020204" pitchFamily="34" charset="0"/>
              </a:rPr>
              <a:t> </a:t>
            </a:r>
            <a:r>
              <a:rPr lang="en-US" altLang="en-US" sz="2800" b="1" i="1" kern="0" dirty="0" err="1" smtClean="0">
                <a:solidFill>
                  <a:srgbClr val="FF0000"/>
                </a:solidFill>
                <a:latin typeface="Arial" panose="020B0604020202020204" pitchFamily="34" charset="0"/>
                <a:cs typeface="Arial" panose="020B0604020202020204" pitchFamily="34" charset="0"/>
              </a:rPr>
              <a:t>từ</a:t>
            </a:r>
            <a:r>
              <a:rPr lang="en-US" altLang="en-US" sz="2800" b="1" i="1" kern="0" dirty="0" smtClean="0">
                <a:solidFill>
                  <a:srgbClr val="FF0000"/>
                </a:solidFill>
                <a:latin typeface="Arial" panose="020B0604020202020204" pitchFamily="34" charset="0"/>
                <a:cs typeface="Arial" panose="020B0604020202020204" pitchFamily="34" charset="0"/>
              </a:rPr>
              <a:t> </a:t>
            </a:r>
            <a:r>
              <a:rPr lang="en-US" altLang="en-US" sz="2800" b="1" i="1" kern="0" dirty="0" err="1" smtClean="0">
                <a:solidFill>
                  <a:srgbClr val="FF0000"/>
                </a:solidFill>
                <a:latin typeface="Arial" panose="020B0604020202020204" pitchFamily="34" charset="0"/>
                <a:cs typeface="Arial" panose="020B0604020202020204" pitchFamily="34" charset="0"/>
              </a:rPr>
              <a:t>Anốt</a:t>
            </a:r>
            <a:r>
              <a:rPr lang="en-US" altLang="en-US" sz="2800" b="1" i="1" kern="0" dirty="0" smtClean="0">
                <a:solidFill>
                  <a:srgbClr val="FF0000"/>
                </a:solidFill>
                <a:latin typeface="Arial" panose="020B0604020202020204" pitchFamily="34" charset="0"/>
                <a:cs typeface="Arial" panose="020B0604020202020204" pitchFamily="34" charset="0"/>
              </a:rPr>
              <a:t> (A) sang </a:t>
            </a:r>
            <a:r>
              <a:rPr lang="en-US" altLang="en-US" sz="2800" b="1" i="1" kern="0" dirty="0" err="1" smtClean="0">
                <a:solidFill>
                  <a:srgbClr val="FF0000"/>
                </a:solidFill>
                <a:latin typeface="Arial" panose="020B0604020202020204" pitchFamily="34" charset="0"/>
                <a:cs typeface="Arial" panose="020B0604020202020204" pitchFamily="34" charset="0"/>
              </a:rPr>
              <a:t>Catốt</a:t>
            </a:r>
            <a:r>
              <a:rPr lang="en-US" altLang="en-US" sz="2800" b="1" i="1" kern="0" dirty="0" smtClean="0">
                <a:solidFill>
                  <a:srgbClr val="FF0000"/>
                </a:solidFill>
                <a:latin typeface="Arial" panose="020B0604020202020204" pitchFamily="34" charset="0"/>
                <a:cs typeface="Arial" panose="020B0604020202020204" pitchFamily="34" charset="0"/>
              </a:rPr>
              <a:t> (K)</a:t>
            </a:r>
            <a:endParaRPr kumimoji="0" lang="en-US" altLang="en-US" sz="2800" b="1" i="1" u="none" strike="noStrike" kern="0" cap="none" spc="0" normalizeH="0" baseline="0" noProof="0" dirty="0" smtClean="0">
              <a:ln>
                <a:noFill/>
              </a:ln>
              <a:solidFill>
                <a:srgbClr val="FF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34782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circle(in)">
                                      <p:cBhvr>
                                        <p:cTn id="7" dur="2000"/>
                                        <p:tgtEl>
                                          <p:spTgt spid="5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53"/>
                                        </p:tgtEl>
                                        <p:attrNameLst>
                                          <p:attrName>style.visibility</p:attrName>
                                        </p:attrNameLst>
                                      </p:cBhvr>
                                      <p:to>
                                        <p:strVal val="visible"/>
                                      </p:to>
                                    </p:set>
                                    <p:animEffect transition="in" filter="circle(in)">
                                      <p:cBhvr>
                                        <p:cTn id="17" dur="2000"/>
                                        <p:tgtEl>
                                          <p:spTgt spid="53"/>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box(in)">
                                      <p:cBhvr>
                                        <p:cTn id="22" dur="500"/>
                                        <p:tgtEl>
                                          <p:spTgt spid="30"/>
                                        </p:tgtEl>
                                      </p:cBhvr>
                                    </p:animEffect>
                                  </p:childTnLst>
                                </p:cTn>
                              </p:par>
                              <p:par>
                                <p:cTn id="23" presetID="4" presetClass="entr" presetSubtype="16" fill="hold" grpId="0" nodeType="withEffect">
                                  <p:stCondLst>
                                    <p:cond delay="0"/>
                                  </p:stCondLst>
                                  <p:childTnLst>
                                    <p:set>
                                      <p:cBhvr>
                                        <p:cTn id="24" dur="1" fill="hold">
                                          <p:stCondLst>
                                            <p:cond delay="0"/>
                                          </p:stCondLst>
                                        </p:cTn>
                                        <p:tgtEl>
                                          <p:spTgt spid="54"/>
                                        </p:tgtEl>
                                        <p:attrNameLst>
                                          <p:attrName>style.visibility</p:attrName>
                                        </p:attrNameLst>
                                      </p:cBhvr>
                                      <p:to>
                                        <p:strVal val="visible"/>
                                      </p:to>
                                    </p:set>
                                    <p:animEffect transition="in" filter="box(in)">
                                      <p:cBhvr>
                                        <p:cTn id="25" dur="500"/>
                                        <p:tgtEl>
                                          <p:spTgt spid="54"/>
                                        </p:tgtEl>
                                      </p:cBhvr>
                                    </p:animEffect>
                                  </p:childTnLst>
                                </p:cTn>
                              </p:par>
                              <p:par>
                                <p:cTn id="26" presetID="4" presetClass="entr" presetSubtype="16" fill="hold" grpId="0" nodeType="withEffect">
                                  <p:stCondLst>
                                    <p:cond delay="0"/>
                                  </p:stCondLst>
                                  <p:childTnLst>
                                    <p:set>
                                      <p:cBhvr>
                                        <p:cTn id="27" dur="1" fill="hold">
                                          <p:stCondLst>
                                            <p:cond delay="0"/>
                                          </p:stCondLst>
                                        </p:cTn>
                                        <p:tgtEl>
                                          <p:spTgt spid="55"/>
                                        </p:tgtEl>
                                        <p:attrNameLst>
                                          <p:attrName>style.visibility</p:attrName>
                                        </p:attrNameLst>
                                      </p:cBhvr>
                                      <p:to>
                                        <p:strVal val="visible"/>
                                      </p:to>
                                    </p:set>
                                    <p:animEffect transition="in" filter="box(in)">
                                      <p:cBhvr>
                                        <p:cTn id="28" dur="500"/>
                                        <p:tgtEl>
                                          <p:spTgt spid="55"/>
                                        </p:tgtEl>
                                      </p:cBhvr>
                                    </p:animEffect>
                                  </p:childTnLst>
                                </p:cTn>
                              </p:par>
                              <p:par>
                                <p:cTn id="29" presetID="4" presetClass="entr" presetSubtype="16" fill="hold" grpId="0" nodeType="withEffect">
                                  <p:stCondLst>
                                    <p:cond delay="0"/>
                                  </p:stCondLst>
                                  <p:childTnLst>
                                    <p:set>
                                      <p:cBhvr>
                                        <p:cTn id="30" dur="1" fill="hold">
                                          <p:stCondLst>
                                            <p:cond delay="0"/>
                                          </p:stCondLst>
                                        </p:cTn>
                                        <p:tgtEl>
                                          <p:spTgt spid="56"/>
                                        </p:tgtEl>
                                        <p:attrNameLst>
                                          <p:attrName>style.visibility</p:attrName>
                                        </p:attrNameLst>
                                      </p:cBhvr>
                                      <p:to>
                                        <p:strVal val="visible"/>
                                      </p:to>
                                    </p:set>
                                    <p:animEffect transition="in" filter="box(in)">
                                      <p:cBhvr>
                                        <p:cTn id="31" dur="500"/>
                                        <p:tgtEl>
                                          <p:spTgt spid="56"/>
                                        </p:tgtEl>
                                      </p:cBhvr>
                                    </p:animEffect>
                                  </p:childTnLst>
                                </p:cTn>
                              </p:par>
                              <p:par>
                                <p:cTn id="32" presetID="4" presetClass="entr" presetSubtype="16" fill="hold" grpId="0" nodeType="withEffect">
                                  <p:stCondLst>
                                    <p:cond delay="0"/>
                                  </p:stCondLst>
                                  <p:childTnLst>
                                    <p:set>
                                      <p:cBhvr>
                                        <p:cTn id="33" dur="1" fill="hold">
                                          <p:stCondLst>
                                            <p:cond delay="0"/>
                                          </p:stCondLst>
                                        </p:cTn>
                                        <p:tgtEl>
                                          <p:spTgt spid="57"/>
                                        </p:tgtEl>
                                        <p:attrNameLst>
                                          <p:attrName>style.visibility</p:attrName>
                                        </p:attrNameLst>
                                      </p:cBhvr>
                                      <p:to>
                                        <p:strVal val="visible"/>
                                      </p:to>
                                    </p:set>
                                    <p:animEffect transition="in" filter="box(in)">
                                      <p:cBhvr>
                                        <p:cTn id="34" dur="500"/>
                                        <p:tgtEl>
                                          <p:spTgt spid="57"/>
                                        </p:tgtEl>
                                      </p:cBhvr>
                                    </p:animEffect>
                                  </p:childTnLst>
                                </p:cTn>
                              </p:par>
                              <p:par>
                                <p:cTn id="35" presetID="4" presetClass="entr" presetSubtype="16" fill="hold" grpId="0" nodeType="withEffect">
                                  <p:stCondLst>
                                    <p:cond delay="0"/>
                                  </p:stCondLst>
                                  <p:childTnLst>
                                    <p:set>
                                      <p:cBhvr>
                                        <p:cTn id="36" dur="1" fill="hold">
                                          <p:stCondLst>
                                            <p:cond delay="0"/>
                                          </p:stCondLst>
                                        </p:cTn>
                                        <p:tgtEl>
                                          <p:spTgt spid="58"/>
                                        </p:tgtEl>
                                        <p:attrNameLst>
                                          <p:attrName>style.visibility</p:attrName>
                                        </p:attrNameLst>
                                      </p:cBhvr>
                                      <p:to>
                                        <p:strVal val="visible"/>
                                      </p:to>
                                    </p:set>
                                    <p:animEffect transition="in" filter="box(in)">
                                      <p:cBhvr>
                                        <p:cTn id="37" dur="500"/>
                                        <p:tgtEl>
                                          <p:spTgt spid="58"/>
                                        </p:tgtEl>
                                      </p:cBhvr>
                                    </p:animEffect>
                                  </p:childTnLst>
                                </p:cTn>
                              </p:par>
                              <p:par>
                                <p:cTn id="38" presetID="4" presetClass="entr" presetSubtype="16" fill="hold" grpId="0" nodeType="withEffect">
                                  <p:stCondLst>
                                    <p:cond delay="0"/>
                                  </p:stCondLst>
                                  <p:childTnLst>
                                    <p:set>
                                      <p:cBhvr>
                                        <p:cTn id="39" dur="1" fill="hold">
                                          <p:stCondLst>
                                            <p:cond delay="0"/>
                                          </p:stCondLst>
                                        </p:cTn>
                                        <p:tgtEl>
                                          <p:spTgt spid="59"/>
                                        </p:tgtEl>
                                        <p:attrNameLst>
                                          <p:attrName>style.visibility</p:attrName>
                                        </p:attrNameLst>
                                      </p:cBhvr>
                                      <p:to>
                                        <p:strVal val="visible"/>
                                      </p:to>
                                    </p:set>
                                    <p:animEffect transition="in" filter="box(in)">
                                      <p:cBhvr>
                                        <p:cTn id="40" dur="500"/>
                                        <p:tgtEl>
                                          <p:spTgt spid="59"/>
                                        </p:tgtEl>
                                      </p:cBhvr>
                                    </p:animEffect>
                                  </p:childTnLst>
                                </p:cTn>
                              </p:par>
                              <p:par>
                                <p:cTn id="41" presetID="4" presetClass="entr" presetSubtype="16" fill="hold" grpId="0" nodeType="withEffect">
                                  <p:stCondLst>
                                    <p:cond delay="0"/>
                                  </p:stCondLst>
                                  <p:childTnLst>
                                    <p:set>
                                      <p:cBhvr>
                                        <p:cTn id="42" dur="1" fill="hold">
                                          <p:stCondLst>
                                            <p:cond delay="0"/>
                                          </p:stCondLst>
                                        </p:cTn>
                                        <p:tgtEl>
                                          <p:spTgt spid="60"/>
                                        </p:tgtEl>
                                        <p:attrNameLst>
                                          <p:attrName>style.visibility</p:attrName>
                                        </p:attrNameLst>
                                      </p:cBhvr>
                                      <p:to>
                                        <p:strVal val="visible"/>
                                      </p:to>
                                    </p:set>
                                    <p:animEffect transition="in" filter="box(in)">
                                      <p:cBhvr>
                                        <p:cTn id="43" dur="500"/>
                                        <p:tgtEl>
                                          <p:spTgt spid="60"/>
                                        </p:tgtEl>
                                      </p:cBhvr>
                                    </p:animEffect>
                                  </p:childTnLst>
                                </p:cTn>
                              </p:par>
                              <p:par>
                                <p:cTn id="44" presetID="4" presetClass="entr" presetSubtype="16" fill="hold" grpId="0" nodeType="withEffect">
                                  <p:stCondLst>
                                    <p:cond delay="0"/>
                                  </p:stCondLst>
                                  <p:childTnLst>
                                    <p:set>
                                      <p:cBhvr>
                                        <p:cTn id="45" dur="1" fill="hold">
                                          <p:stCondLst>
                                            <p:cond delay="0"/>
                                          </p:stCondLst>
                                        </p:cTn>
                                        <p:tgtEl>
                                          <p:spTgt spid="61"/>
                                        </p:tgtEl>
                                        <p:attrNameLst>
                                          <p:attrName>style.visibility</p:attrName>
                                        </p:attrNameLst>
                                      </p:cBhvr>
                                      <p:to>
                                        <p:strVal val="visible"/>
                                      </p:to>
                                    </p:set>
                                    <p:animEffect transition="in" filter="box(in)">
                                      <p:cBhvr>
                                        <p:cTn id="46" dur="500"/>
                                        <p:tgtEl>
                                          <p:spTgt spid="61"/>
                                        </p:tgtEl>
                                      </p:cBhvr>
                                    </p:animEffect>
                                  </p:childTnLst>
                                </p:cTn>
                              </p:par>
                              <p:par>
                                <p:cTn id="47" presetID="4" presetClass="entr" presetSubtype="16" fill="hold" grpId="0" nodeType="withEffect">
                                  <p:stCondLst>
                                    <p:cond delay="0"/>
                                  </p:stCondLst>
                                  <p:childTnLst>
                                    <p:set>
                                      <p:cBhvr>
                                        <p:cTn id="48" dur="1" fill="hold">
                                          <p:stCondLst>
                                            <p:cond delay="0"/>
                                          </p:stCondLst>
                                        </p:cTn>
                                        <p:tgtEl>
                                          <p:spTgt spid="62"/>
                                        </p:tgtEl>
                                        <p:attrNameLst>
                                          <p:attrName>style.visibility</p:attrName>
                                        </p:attrNameLst>
                                      </p:cBhvr>
                                      <p:to>
                                        <p:strVal val="visible"/>
                                      </p:to>
                                    </p:set>
                                    <p:animEffect transition="in" filter="box(in)">
                                      <p:cBhvr>
                                        <p:cTn id="49" dur="500"/>
                                        <p:tgtEl>
                                          <p:spTgt spid="62"/>
                                        </p:tgtEl>
                                      </p:cBhvr>
                                    </p:animEffect>
                                  </p:childTnLst>
                                </p:cTn>
                              </p:par>
                              <p:par>
                                <p:cTn id="50" presetID="64" presetClass="path" presetSubtype="0" repeatCount="10000" accel="50000" decel="50000" fill="hold" grpId="1" nodeType="withEffect">
                                  <p:stCondLst>
                                    <p:cond delay="0"/>
                                  </p:stCondLst>
                                  <p:childTnLst>
                                    <p:animMotion origin="layout" path="M -2.5E-6 -4.07407E-6 L 0.00157 0.06065 " pathEditMode="relative" rAng="0" ptsTypes="AA">
                                      <p:cBhvr>
                                        <p:cTn id="51" dur="5000" fill="hold"/>
                                        <p:tgtEl>
                                          <p:spTgt spid="57"/>
                                        </p:tgtEl>
                                        <p:attrNameLst>
                                          <p:attrName>ppt_x</p:attrName>
                                          <p:attrName>ppt_y</p:attrName>
                                        </p:attrNameLst>
                                      </p:cBhvr>
                                      <p:rCtr x="78" y="3032"/>
                                    </p:animMotion>
                                  </p:childTnLst>
                                </p:cTn>
                              </p:par>
                              <p:par>
                                <p:cTn id="52" presetID="64" presetClass="path" presetSubtype="0" repeatCount="10000" accel="50000" decel="50000" fill="hold" grpId="1" nodeType="withEffect">
                                  <p:stCondLst>
                                    <p:cond delay="0"/>
                                  </p:stCondLst>
                                  <p:childTnLst>
                                    <p:animMotion origin="layout" path="M 3.33333E-6 -4.81481E-6 L 3.33333E-6 -0.08587 " pathEditMode="relative" rAng="0" ptsTypes="AA">
                                      <p:cBhvr>
                                        <p:cTn id="53" dur="5000" fill="hold"/>
                                        <p:tgtEl>
                                          <p:spTgt spid="58"/>
                                        </p:tgtEl>
                                        <p:attrNameLst>
                                          <p:attrName>ppt_x</p:attrName>
                                          <p:attrName>ppt_y</p:attrName>
                                        </p:attrNameLst>
                                      </p:cBhvr>
                                      <p:rCtr x="0" y="-4306"/>
                                    </p:animMotion>
                                  </p:childTnLst>
                                </p:cTn>
                              </p:par>
                              <p:par>
                                <p:cTn id="54" presetID="64" presetClass="path" presetSubtype="0" repeatCount="10000" accel="50000" decel="50000" fill="hold" grpId="1" nodeType="withEffect">
                                  <p:stCondLst>
                                    <p:cond delay="0"/>
                                  </p:stCondLst>
                                  <p:childTnLst>
                                    <p:animMotion origin="layout" path="M 1.875E-6 -4.44444E-6 L -0.00156 -0.09675 " pathEditMode="relative" rAng="0" ptsTypes="AA">
                                      <p:cBhvr>
                                        <p:cTn id="55" dur="5000" fill="hold"/>
                                        <p:tgtEl>
                                          <p:spTgt spid="59"/>
                                        </p:tgtEl>
                                        <p:attrNameLst>
                                          <p:attrName>ppt_x</p:attrName>
                                          <p:attrName>ppt_y</p:attrName>
                                        </p:attrNameLst>
                                      </p:cBhvr>
                                      <p:rCtr x="-78" y="-4838"/>
                                    </p:animMotion>
                                  </p:childTnLst>
                                </p:cTn>
                              </p:par>
                              <p:par>
                                <p:cTn id="56" presetID="64" presetClass="path" presetSubtype="0" repeatCount="10000" accel="50000" decel="50000" fill="hold" grpId="1" nodeType="withEffect">
                                  <p:stCondLst>
                                    <p:cond delay="0"/>
                                  </p:stCondLst>
                                  <p:childTnLst>
                                    <p:animMotion origin="layout" path="M -2.5E-6 -0.02523 L -2.5E-6 2.59259E-6 " pathEditMode="relative" rAng="0" ptsTypes="AA">
                                      <p:cBhvr>
                                        <p:cTn id="57" dur="5000" fill="hold"/>
                                        <p:tgtEl>
                                          <p:spTgt spid="60"/>
                                        </p:tgtEl>
                                        <p:attrNameLst>
                                          <p:attrName>ppt_x</p:attrName>
                                          <p:attrName>ppt_y</p:attrName>
                                        </p:attrNameLst>
                                      </p:cBhvr>
                                      <p:rCtr x="0" y="1250"/>
                                    </p:animMotion>
                                  </p:childTnLst>
                                </p:cTn>
                              </p:par>
                              <p:par>
                                <p:cTn id="58" presetID="0" presetClass="path" presetSubtype="0" repeatCount="10000" accel="50000" decel="50000" fill="hold" grpId="1" nodeType="withEffect">
                                  <p:stCondLst>
                                    <p:cond delay="0"/>
                                  </p:stCondLst>
                                  <p:childTnLst>
                                    <p:animMotion origin="layout" path="M 0.05364 -0.00162 L 2.70833E-6 3.33333E-6 " pathEditMode="relative" rAng="0" ptsTypes="AA">
                                      <p:cBhvr>
                                        <p:cTn id="59" dur="5000" fill="hold"/>
                                        <p:tgtEl>
                                          <p:spTgt spid="54"/>
                                        </p:tgtEl>
                                        <p:attrNameLst>
                                          <p:attrName>ppt_x</p:attrName>
                                          <p:attrName>ppt_y</p:attrName>
                                        </p:attrNameLst>
                                      </p:cBhvr>
                                      <p:rCtr x="-2682" y="69"/>
                                    </p:animMotion>
                                  </p:childTnLst>
                                </p:cTn>
                              </p:par>
                              <p:par>
                                <p:cTn id="60" presetID="0" presetClass="path" presetSubtype="0" repeatCount="10000" accel="50000" decel="50000" fill="hold" grpId="1" nodeType="withEffect">
                                  <p:stCondLst>
                                    <p:cond delay="0"/>
                                  </p:stCondLst>
                                  <p:childTnLst>
                                    <p:animMotion origin="layout" path="M -4.16667E-7 4.44444E-6 L -0.05 4.44444E-6 " pathEditMode="relative" rAng="0" ptsTypes="AA">
                                      <p:cBhvr>
                                        <p:cTn id="61" dur="5000" fill="hold"/>
                                        <p:tgtEl>
                                          <p:spTgt spid="55"/>
                                        </p:tgtEl>
                                        <p:attrNameLst>
                                          <p:attrName>ppt_x</p:attrName>
                                          <p:attrName>ppt_y</p:attrName>
                                        </p:attrNameLst>
                                      </p:cBhvr>
                                      <p:rCtr x="-2500" y="0"/>
                                    </p:animMotion>
                                  </p:childTnLst>
                                </p:cTn>
                              </p:par>
                              <p:par>
                                <p:cTn id="62" presetID="0" presetClass="path" presetSubtype="0" repeatCount="10000" accel="50000" decel="50000" fill="hold" grpId="1" nodeType="withEffect">
                                  <p:stCondLst>
                                    <p:cond delay="0"/>
                                  </p:stCondLst>
                                  <p:childTnLst>
                                    <p:animMotion origin="layout" path="M 8.33333E-7 -2.59259E-6 L 0.11667 -2.59259E-6 " pathEditMode="relative" rAng="0" ptsTypes="AA">
                                      <p:cBhvr>
                                        <p:cTn id="63" dur="5000" fill="hold"/>
                                        <p:tgtEl>
                                          <p:spTgt spid="56"/>
                                        </p:tgtEl>
                                        <p:attrNameLst>
                                          <p:attrName>ppt_x</p:attrName>
                                          <p:attrName>ppt_y</p:attrName>
                                        </p:attrNameLst>
                                      </p:cBhvr>
                                      <p:rCtr x="5833" y="0"/>
                                    </p:animMotion>
                                  </p:childTnLst>
                                </p:cTn>
                              </p:par>
                              <p:par>
                                <p:cTn id="64" presetID="0" presetClass="path" presetSubtype="0" repeatCount="10000" accel="50000" decel="50000" fill="hold" grpId="1" nodeType="withEffect">
                                  <p:stCondLst>
                                    <p:cond delay="0"/>
                                  </p:stCondLst>
                                  <p:childTnLst>
                                    <p:animMotion origin="layout" path="M -4.16667E-6 -2.59259E-6 L 0.11667 -2.59259E-6 " pathEditMode="relative" rAng="0" ptsTypes="AA">
                                      <p:cBhvr>
                                        <p:cTn id="65" dur="5000" fill="hold"/>
                                        <p:tgtEl>
                                          <p:spTgt spid="61"/>
                                        </p:tgtEl>
                                        <p:attrNameLst>
                                          <p:attrName>ppt_x</p:attrName>
                                          <p:attrName>ppt_y</p:attrName>
                                        </p:attrNameLst>
                                      </p:cBhvr>
                                      <p:rCtr x="5833" y="0"/>
                                    </p:animMotion>
                                  </p:childTnLst>
                                </p:cTn>
                              </p:par>
                              <p:par>
                                <p:cTn id="66" presetID="0" presetClass="path" presetSubtype="0" repeatCount="10000" accel="50000" decel="50000" fill="hold" grpId="1" nodeType="withEffect">
                                  <p:stCondLst>
                                    <p:cond delay="0"/>
                                  </p:stCondLst>
                                  <p:childTnLst>
                                    <p:animMotion origin="layout" path="M 3.33333E-6 -2.59259E-6 L 3.33333E-6 0.00023 " pathEditMode="relative" rAng="0" ptsTypes="AA">
                                      <p:cBhvr>
                                        <p:cTn id="67" dur="5000" fill="hold"/>
                                        <p:tgtEl>
                                          <p:spTgt spid="62"/>
                                        </p:tgtEl>
                                        <p:attrNameLst>
                                          <p:attrName>ppt_x</p:attrName>
                                          <p:attrName>ppt_y</p:attrName>
                                        </p:attrNameLst>
                                      </p:cBhvr>
                                      <p:rCtr x="0" y="0"/>
                                    </p:animMotion>
                                  </p:childTnLst>
                                </p:cTn>
                              </p:par>
                            </p:childTnLst>
                          </p:cTn>
                        </p:par>
                      </p:childTnLst>
                    </p:cTn>
                  </p:par>
                  <p:par>
                    <p:cTn id="68" fill="hold">
                      <p:stCondLst>
                        <p:cond delay="indefinite"/>
                      </p:stCondLst>
                      <p:childTnLst>
                        <p:par>
                          <p:cTn id="69" fill="hold">
                            <p:stCondLst>
                              <p:cond delay="0"/>
                            </p:stCondLst>
                            <p:childTnLst>
                              <p:par>
                                <p:cTn id="70" presetID="5" presetClass="entr" presetSubtype="10" fill="hold" grpId="0" nodeType="clickEffect">
                                  <p:stCondLst>
                                    <p:cond delay="0"/>
                                  </p:stCondLst>
                                  <p:childTnLst>
                                    <p:set>
                                      <p:cBhvr>
                                        <p:cTn id="71" dur="1" fill="hold">
                                          <p:stCondLst>
                                            <p:cond delay="0"/>
                                          </p:stCondLst>
                                        </p:cTn>
                                        <p:tgtEl>
                                          <p:spTgt spid="63"/>
                                        </p:tgtEl>
                                        <p:attrNameLst>
                                          <p:attrName>style.visibility</p:attrName>
                                        </p:attrNameLst>
                                      </p:cBhvr>
                                      <p:to>
                                        <p:strVal val="visible"/>
                                      </p:to>
                                    </p:set>
                                    <p:animEffect transition="in" filter="checkerboard(across)">
                                      <p:cBhvr>
                                        <p:cTn id="72"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3" grpId="0"/>
      <p:bldP spid="54" grpId="0" animBg="1"/>
      <p:bldP spid="54" grpId="1" animBg="1"/>
      <p:bldP spid="55" grpId="0" animBg="1"/>
      <p:bldP spid="55" grpId="1" animBg="1"/>
      <p:bldP spid="56" grpId="0" animBg="1"/>
      <p:bldP spid="56" grpId="1" animBg="1"/>
      <p:bldP spid="57" grpId="0" animBg="1"/>
      <p:bldP spid="57" grpId="1" animBg="1"/>
      <p:bldP spid="58" grpId="0" animBg="1"/>
      <p:bldP spid="58" grpId="1" animBg="1"/>
      <p:bldP spid="59" grpId="0" animBg="1"/>
      <p:bldP spid="59" grpId="1" animBg="1"/>
      <p:bldP spid="60" grpId="0" animBg="1"/>
      <p:bldP spid="60" grpId="1" animBg="1"/>
      <p:bldP spid="61" grpId="0" animBg="1"/>
      <p:bldP spid="61" grpId="1" animBg="1"/>
      <p:bldP spid="62" grpId="0" animBg="1"/>
      <p:bldP spid="62" grpId="1" animBg="1"/>
      <p:bldP spid="6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405228" y="693228"/>
            <a:ext cx="6400800" cy="646331"/>
          </a:xfrm>
          <a:prstGeom prst="rect">
            <a:avLst/>
          </a:prstGeom>
          <a:noFill/>
        </p:spPr>
        <p:txBody>
          <a:bodyPr wrap="square" rtlCol="0">
            <a:spAutoFit/>
          </a:bodyPr>
          <a:lstStyle/>
          <a:p>
            <a:r>
              <a:rPr lang="en-US" sz="3600" b="1" dirty="0" smtClean="0">
                <a:solidFill>
                  <a:srgbClr val="FF0000"/>
                </a:solidFill>
                <a:latin typeface="Times New Roman" panose="02020603050405020304" pitchFamily="18" charset="0"/>
                <a:cs typeface="Times New Roman" panose="02020603050405020304" pitchFamily="18" charset="0"/>
              </a:rPr>
              <a:t>I. DIODE BÁN DẪN:</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20" name="Text Box 75"/>
          <p:cNvSpPr txBox="1">
            <a:spLocks noChangeArrowheads="1"/>
          </p:cNvSpPr>
          <p:nvPr/>
        </p:nvSpPr>
        <p:spPr bwMode="auto">
          <a:xfrm>
            <a:off x="742213" y="1806999"/>
            <a:ext cx="640246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VnArial" panose="020B7200000000000000" pitchFamily="34" charset="0"/>
              </a:defRPr>
            </a:lvl1pPr>
            <a:lvl2pPr marL="742950" indent="-285750" eaLnBrk="0" hangingPunct="0">
              <a:defRPr sz="2400">
                <a:solidFill>
                  <a:schemeClr val="tx1"/>
                </a:solidFill>
                <a:latin typeface=".VnArial" panose="020B7200000000000000" pitchFamily="34" charset="0"/>
              </a:defRPr>
            </a:lvl2pPr>
            <a:lvl3pPr marL="1143000" indent="-228600" eaLnBrk="0" hangingPunct="0">
              <a:defRPr sz="2400">
                <a:solidFill>
                  <a:schemeClr val="tx1"/>
                </a:solidFill>
                <a:latin typeface=".VnArial" panose="020B7200000000000000" pitchFamily="34" charset="0"/>
              </a:defRPr>
            </a:lvl3pPr>
            <a:lvl4pPr marL="1600200" indent="-228600" eaLnBrk="0" hangingPunct="0">
              <a:defRPr sz="2400">
                <a:solidFill>
                  <a:schemeClr val="tx1"/>
                </a:solidFill>
                <a:latin typeface=".VnArial" panose="020B7200000000000000" pitchFamily="34" charset="0"/>
              </a:defRPr>
            </a:lvl4pPr>
            <a:lvl5pPr marL="2057400" indent="-228600" eaLnBrk="0" hangingPunct="0">
              <a:defRPr sz="2400">
                <a:solidFill>
                  <a:schemeClr val="tx1"/>
                </a:solidFill>
                <a:latin typeface=".VnArial" panose="020B7200000000000000" pitchFamily="34" charset="0"/>
              </a:defRPr>
            </a:lvl5pPr>
            <a:lvl6pPr marL="2514600" indent="-228600" eaLnBrk="0" fontAlgn="base" hangingPunct="0">
              <a:spcBef>
                <a:spcPct val="0"/>
              </a:spcBef>
              <a:spcAft>
                <a:spcPct val="0"/>
              </a:spcAft>
              <a:defRPr sz="2400">
                <a:solidFill>
                  <a:schemeClr val="tx1"/>
                </a:solidFill>
                <a:latin typeface=".VnArial" panose="020B7200000000000000" pitchFamily="34" charset="0"/>
              </a:defRPr>
            </a:lvl6pPr>
            <a:lvl7pPr marL="2971800" indent="-228600" eaLnBrk="0" fontAlgn="base" hangingPunct="0">
              <a:spcBef>
                <a:spcPct val="0"/>
              </a:spcBef>
              <a:spcAft>
                <a:spcPct val="0"/>
              </a:spcAft>
              <a:defRPr sz="2400">
                <a:solidFill>
                  <a:schemeClr val="tx1"/>
                </a:solidFill>
                <a:latin typeface=".VnArial" panose="020B7200000000000000" pitchFamily="34" charset="0"/>
              </a:defRPr>
            </a:lvl7pPr>
            <a:lvl8pPr marL="3429000" indent="-228600" eaLnBrk="0" fontAlgn="base" hangingPunct="0">
              <a:spcBef>
                <a:spcPct val="0"/>
              </a:spcBef>
              <a:spcAft>
                <a:spcPct val="0"/>
              </a:spcAft>
              <a:defRPr sz="2400">
                <a:solidFill>
                  <a:schemeClr val="tx1"/>
                </a:solidFill>
                <a:latin typeface=".VnArial" panose="020B7200000000000000" pitchFamily="34" charset="0"/>
              </a:defRPr>
            </a:lvl8pPr>
            <a:lvl9pPr marL="3886200" indent="-228600" eaLnBrk="0" fontAlgn="base" hangingPunct="0">
              <a:spcBef>
                <a:spcPct val="0"/>
              </a:spcBef>
              <a:spcAft>
                <a:spcPct val="0"/>
              </a:spcAft>
              <a:defRPr sz="2400">
                <a:solidFill>
                  <a:schemeClr val="tx1"/>
                </a:solidFill>
                <a:latin typeface=".VnArial" panose="020B7200000000000000" pitchFamily="34" charset="0"/>
              </a:defRPr>
            </a:lvl9pPr>
          </a:lstStyle>
          <a:p>
            <a:pPr eaLnBrk="1" hangingPunct="1">
              <a:spcBef>
                <a:spcPct val="50000"/>
              </a:spcBef>
            </a:pPr>
            <a:r>
              <a:rPr lang="en-US" altLang="en-US" sz="3600" b="1" dirty="0">
                <a:solidFill>
                  <a:srgbClr val="0000FF"/>
                </a:solidFill>
                <a:latin typeface="Arial" panose="020B0604020202020204" pitchFamily="34" charset="0"/>
                <a:cs typeface="Arial" panose="020B0604020202020204" pitchFamily="34" charset="0"/>
              </a:rPr>
              <a:t> </a:t>
            </a:r>
            <a:r>
              <a:rPr lang="en-US" altLang="en-US" sz="3600" b="1" dirty="0" err="1" smtClean="0">
                <a:solidFill>
                  <a:srgbClr val="0000FF"/>
                </a:solidFill>
                <a:latin typeface="Arial" panose="020B0604020202020204" pitchFamily="34" charset="0"/>
                <a:cs typeface="Arial" panose="020B0604020202020204" pitchFamily="34" charset="0"/>
              </a:rPr>
              <a:t>Các</a:t>
            </a:r>
            <a:r>
              <a:rPr lang="en-US" altLang="en-US" sz="3600" b="1" dirty="0" smtClean="0">
                <a:solidFill>
                  <a:srgbClr val="0000FF"/>
                </a:solidFill>
                <a:latin typeface="Arial" panose="020B0604020202020204" pitchFamily="34" charset="0"/>
                <a:cs typeface="Arial" panose="020B0604020202020204" pitchFamily="34" charset="0"/>
              </a:rPr>
              <a:t> </a:t>
            </a:r>
            <a:r>
              <a:rPr lang="en-US" altLang="en-US" sz="3600" b="1" dirty="0" err="1" smtClean="0">
                <a:solidFill>
                  <a:srgbClr val="0000FF"/>
                </a:solidFill>
                <a:latin typeface="Arial" panose="020B0604020202020204" pitchFamily="34" charset="0"/>
                <a:cs typeface="Arial" panose="020B0604020202020204" pitchFamily="34" charset="0"/>
              </a:rPr>
              <a:t>thông</a:t>
            </a:r>
            <a:r>
              <a:rPr lang="en-US" altLang="en-US" sz="3600" b="1" dirty="0" smtClean="0">
                <a:solidFill>
                  <a:srgbClr val="0000FF"/>
                </a:solidFill>
                <a:latin typeface="Arial" panose="020B0604020202020204" pitchFamily="34" charset="0"/>
                <a:cs typeface="Arial" panose="020B0604020202020204" pitchFamily="34" charset="0"/>
              </a:rPr>
              <a:t> </a:t>
            </a:r>
            <a:r>
              <a:rPr lang="en-US" altLang="en-US" sz="3600" b="1" dirty="0" err="1" smtClean="0">
                <a:solidFill>
                  <a:srgbClr val="0000FF"/>
                </a:solidFill>
                <a:latin typeface="Arial" panose="020B0604020202020204" pitchFamily="34" charset="0"/>
                <a:cs typeface="Arial" panose="020B0604020202020204" pitchFamily="34" charset="0"/>
              </a:rPr>
              <a:t>số</a:t>
            </a:r>
            <a:r>
              <a:rPr lang="en-US" altLang="en-US" sz="3600" b="1" dirty="0" smtClean="0">
                <a:solidFill>
                  <a:srgbClr val="0000FF"/>
                </a:solidFill>
                <a:latin typeface="Arial" panose="020B0604020202020204" pitchFamily="34" charset="0"/>
                <a:cs typeface="Arial" panose="020B0604020202020204" pitchFamily="34" charset="0"/>
              </a:rPr>
              <a:t> </a:t>
            </a:r>
            <a:r>
              <a:rPr lang="en-US" altLang="en-US" sz="3600" b="1" dirty="0" err="1" smtClean="0">
                <a:solidFill>
                  <a:srgbClr val="0000FF"/>
                </a:solidFill>
                <a:latin typeface="Arial" panose="020B0604020202020204" pitchFamily="34" charset="0"/>
                <a:cs typeface="Arial" panose="020B0604020202020204" pitchFamily="34" charset="0"/>
              </a:rPr>
              <a:t>cơ</a:t>
            </a:r>
            <a:r>
              <a:rPr lang="en-US" altLang="en-US" sz="3600" b="1" dirty="0" smtClean="0">
                <a:solidFill>
                  <a:srgbClr val="0000FF"/>
                </a:solidFill>
                <a:latin typeface="Arial" panose="020B0604020202020204" pitchFamily="34" charset="0"/>
                <a:cs typeface="Arial" panose="020B0604020202020204" pitchFamily="34" charset="0"/>
              </a:rPr>
              <a:t> </a:t>
            </a:r>
            <a:r>
              <a:rPr lang="en-US" altLang="en-US" sz="3600" b="1" dirty="0" err="1" smtClean="0">
                <a:solidFill>
                  <a:srgbClr val="0000FF"/>
                </a:solidFill>
                <a:latin typeface="Arial" panose="020B0604020202020204" pitchFamily="34" charset="0"/>
                <a:cs typeface="Arial" panose="020B0604020202020204" pitchFamily="34" charset="0"/>
              </a:rPr>
              <a:t>bản</a:t>
            </a:r>
            <a:endParaRPr lang="en-US" altLang="en-US" sz="3600" b="1" dirty="0">
              <a:solidFill>
                <a:srgbClr val="0000FF"/>
              </a:solidFill>
              <a:latin typeface="Arial" panose="020B0604020202020204" pitchFamily="34" charset="0"/>
              <a:cs typeface="Arial" panose="020B0604020202020204" pitchFamily="34" charset="0"/>
            </a:endParaRPr>
          </a:p>
        </p:txBody>
      </p:sp>
      <p:sp>
        <p:nvSpPr>
          <p:cNvPr id="79" name="TextBox 78"/>
          <p:cNvSpPr txBox="1"/>
          <p:nvPr/>
        </p:nvSpPr>
        <p:spPr>
          <a:xfrm>
            <a:off x="1328204" y="2723506"/>
            <a:ext cx="9561467" cy="1077218"/>
          </a:xfrm>
          <a:prstGeom prst="rect">
            <a:avLst/>
          </a:prstGeom>
          <a:noFill/>
        </p:spPr>
        <p:txBody>
          <a:bodyPr wrap="square" rtlCol="0">
            <a:spAutoFit/>
          </a:bodyPr>
          <a:lstStyle/>
          <a:p>
            <a:pPr algn="just"/>
            <a:r>
              <a:rPr lang="en-US" sz="3200" dirty="0" err="1" smtClean="0">
                <a:latin typeface="Arial" panose="020B0604020202020204" pitchFamily="34" charset="0"/>
                <a:cs typeface="Arial" panose="020B0604020202020204" pitchFamily="34" charset="0"/>
              </a:rPr>
              <a:t>Dòng</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định</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mức</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Là</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trị</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số</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điện</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áp</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lớn</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nhất</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cho</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phép</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đặt</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lên</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hai</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cực</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đảm</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bảo</a:t>
            </a:r>
            <a:r>
              <a:rPr lang="en-US" sz="3200" dirty="0" smtClean="0">
                <a:latin typeface="Arial" panose="020B0604020202020204" pitchFamily="34" charset="0"/>
                <a:cs typeface="Arial" panose="020B0604020202020204" pitchFamily="34" charset="0"/>
              </a:rPr>
              <a:t> an </a:t>
            </a:r>
            <a:r>
              <a:rPr lang="en-US" sz="3200" dirty="0" err="1" smtClean="0">
                <a:latin typeface="Arial" panose="020B0604020202020204" pitchFamily="34" charset="0"/>
                <a:cs typeface="Arial" panose="020B0604020202020204" pitchFamily="34" charset="0"/>
              </a:rPr>
              <a:t>toàn</a:t>
            </a:r>
            <a:endParaRPr lang="en-US" sz="3200" dirty="0">
              <a:latin typeface="Arial" panose="020B0604020202020204" pitchFamily="34" charset="0"/>
              <a:cs typeface="Arial" panose="020B0604020202020204" pitchFamily="34" charset="0"/>
            </a:endParaRPr>
          </a:p>
        </p:txBody>
      </p:sp>
      <p:sp>
        <p:nvSpPr>
          <p:cNvPr id="80" name="TextBox 79"/>
          <p:cNvSpPr txBox="1"/>
          <p:nvPr/>
        </p:nvSpPr>
        <p:spPr>
          <a:xfrm>
            <a:off x="1328205" y="4040916"/>
            <a:ext cx="9561467" cy="1077218"/>
          </a:xfrm>
          <a:prstGeom prst="rect">
            <a:avLst/>
          </a:prstGeom>
          <a:noFill/>
        </p:spPr>
        <p:txBody>
          <a:bodyPr wrap="square" rtlCol="0">
            <a:spAutoFit/>
          </a:bodyPr>
          <a:lstStyle/>
          <a:p>
            <a:pPr algn="just"/>
            <a:r>
              <a:rPr lang="en-US" sz="3200" dirty="0" err="1" smtClean="0">
                <a:latin typeface="Arial" panose="020B0604020202020204" pitchFamily="34" charset="0"/>
                <a:cs typeface="Arial" panose="020B0604020202020204" pitchFamily="34" charset="0"/>
              </a:rPr>
              <a:t>Điện</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áp</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ngược</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lớn</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nhất</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là</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trị</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số</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điện</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áp</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lớn</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nhất</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cho</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phép</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đặt</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lên</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hai</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cực</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của</a:t>
            </a:r>
            <a:r>
              <a:rPr lang="en-US" sz="3200" dirty="0" smtClean="0">
                <a:latin typeface="Arial" panose="020B0604020202020204" pitchFamily="34" charset="0"/>
                <a:cs typeface="Arial" panose="020B0604020202020204" pitchFamily="34" charset="0"/>
              </a:rPr>
              <a:t> Diode.</a:t>
            </a:r>
            <a:endParaRPr lang="en-US"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1876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circle(in)">
                                      <p:cBhvr>
                                        <p:cTn id="7" dur="2000"/>
                                        <p:tgtEl>
                                          <p:spTgt spid="7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80"/>
                                        </p:tgtEl>
                                        <p:attrNameLst>
                                          <p:attrName>style.visibility</p:attrName>
                                        </p:attrNameLst>
                                      </p:cBhvr>
                                      <p:to>
                                        <p:strVal val="visible"/>
                                      </p:to>
                                    </p:set>
                                    <p:animEffect transition="in" filter="circle(in)">
                                      <p:cBhvr>
                                        <p:cTn id="12" dur="20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p:bldP spid="80" grpId="0"/>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1072</TotalTime>
  <Words>1827</Words>
  <Application>Microsoft Office PowerPoint</Application>
  <PresentationFormat>Widescreen</PresentationFormat>
  <Paragraphs>236</Paragraphs>
  <Slides>34</Slides>
  <Notes>0</Notes>
  <HiddenSlides>0</HiddenSlides>
  <MMClips>2</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34</vt:i4>
      </vt:variant>
    </vt:vector>
  </HeadingPairs>
  <TitlesOfParts>
    <vt:vector size="48" baseType="lpstr">
      <vt:lpstr>.VnArial</vt:lpstr>
      <vt:lpstr>.VnTime</vt:lpstr>
      <vt:lpstr>Arial</vt:lpstr>
      <vt:lpstr>Calibri</vt:lpstr>
      <vt:lpstr>Calibri Light</vt:lpstr>
      <vt:lpstr>Cambria</vt:lpstr>
      <vt:lpstr>Dosis Medium</vt:lpstr>
      <vt:lpstr>Fira Sans Extra Condensed SemiBold</vt:lpstr>
      <vt:lpstr>Tahoma</vt:lpstr>
      <vt:lpstr>Times New Roman</vt:lpstr>
      <vt:lpstr>Varela Round</vt:lpstr>
      <vt:lpstr>Wingdings</vt:lpstr>
      <vt:lpstr>Custom Design</vt:lpstr>
      <vt:lpstr>Office Theme</vt:lpstr>
      <vt:lpstr>THẢO LUẬN NHÓM TRẢ LỜI CÂU HỎI</vt:lpstr>
      <vt:lpstr>DIODE,TRANSISTOR VÀ MẠCH TÍCH HỢP IC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NỘI DUNG CHUẨN BỊ CỦA MỖI NHÓM CHUYÊN GIA</vt:lpstr>
      <vt:lpstr>NỘI DUNG CHUẨN BỊ CỦA MỖI NHÓM CHUYÊN GIA</vt:lpstr>
      <vt:lpstr>II- TRANSISTOR LƯỠNG CỰC </vt:lpstr>
      <vt:lpstr>II- TRANSISTOR LƯỠNG CỰC </vt:lpstr>
      <vt:lpstr>II- TRANSISTOR LƯỠNG CỰC </vt:lpstr>
      <vt:lpstr>II- TRANSISTOR LƯỠNG CỰC(VIDEO) </vt:lpstr>
      <vt:lpstr>LUYỆN TẬP - VẬN DỤNG</vt:lpstr>
      <vt:lpstr>LUYỆN TẬP - VẬN DỤNG</vt:lpstr>
      <vt:lpstr>III. MẠCH TÍCH HỢP IC                               * Thảo luận nhóm</vt:lpstr>
      <vt:lpstr>PowerPoint Presentation</vt:lpstr>
      <vt:lpstr>2. Nhận biết và phân loại</vt:lpstr>
      <vt:lpstr>PowerPoint Presentation</vt:lpstr>
      <vt:lpstr>IV. THỰC HÀNH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CẢM ƠN CÁC BẠN ĐÃ THEO DÕI</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ĐẠI CƯƠNG VỀ ĐỘNG CƠ ĐỐT TRONG</dc:title>
  <dc:creator>Truong Van Hoat</dc:creator>
  <cp:lastModifiedBy>DELL</cp:lastModifiedBy>
  <cp:revision>106</cp:revision>
  <dcterms:created xsi:type="dcterms:W3CDTF">2023-07-03T12:04:53Z</dcterms:created>
  <dcterms:modified xsi:type="dcterms:W3CDTF">2024-07-16T06:34:28Z</dcterms:modified>
</cp:coreProperties>
</file>