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9" r:id="rId3"/>
  </p:sldMasterIdLst>
  <p:notesMasterIdLst>
    <p:notesMasterId r:id="rId5"/>
  </p:notesMasterIdLst>
  <p:handoutMasterIdLst>
    <p:handoutMasterId r:id="rId20"/>
  </p:handoutMasterIdLst>
  <p:sldIdLst>
    <p:sldId id="258" r:id="rId4"/>
    <p:sldId id="388" r:id="rId6"/>
    <p:sldId id="389" r:id="rId7"/>
    <p:sldId id="390" r:id="rId8"/>
    <p:sldId id="393" r:id="rId9"/>
    <p:sldId id="294" r:id="rId10"/>
    <p:sldId id="316" r:id="rId11"/>
    <p:sldId id="427" r:id="rId12"/>
    <p:sldId id="428" r:id="rId13"/>
    <p:sldId id="429" r:id="rId14"/>
    <p:sldId id="430" r:id="rId15"/>
    <p:sldId id="314" r:id="rId16"/>
    <p:sldId id="315" r:id="rId17"/>
    <p:sldId id="431" r:id="rId18"/>
    <p:sldId id="433" r:id="rId19"/>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055" userDrawn="1">
          <p15:clr>
            <a:srgbClr val="A4A3A4"/>
          </p15:clr>
        </p15:guide>
        <p15:guide id="2" pos="38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0D1D51"/>
    <a:srgbClr val="A40C71"/>
    <a:srgbClr val="009900"/>
    <a:srgbClr val="A33B0D"/>
    <a:srgbClr val="FF9933"/>
    <a:srgbClr val="DB7FBC"/>
    <a:srgbClr val="F7D98D"/>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p:restoredTop sz="87949"/>
  </p:normalViewPr>
  <p:slideViewPr>
    <p:cSldViewPr snapToGrid="0" showGuides="1">
      <p:cViewPr>
        <p:scale>
          <a:sx n="75" d="100"/>
          <a:sy n="75" d="100"/>
        </p:scale>
        <p:origin x="-492" y="-480"/>
      </p:cViewPr>
      <p:guideLst>
        <p:guide orient="horz" pos="2055"/>
        <p:guide pos="3837"/>
      </p:guideLst>
    </p:cSldViewPr>
  </p:slideViewPr>
  <p:notesTextViewPr>
    <p:cViewPr>
      <p:scale>
        <a:sx n="1" d="1"/>
        <a:sy n="1" d="1"/>
      </p:scale>
      <p:origin x="0" y="0"/>
    </p:cViewPr>
  </p:notesTextViewPr>
  <p:sorterViewPr showFormatting="0">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23EBA88-C226-4DB4-A9DF-9A090CA75841}"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Footer Placeholder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3"/>
          </p:nvPr>
        </p:nvSpPr>
        <p:spPr>
          <a:xfrm>
            <a:off x="3884613" y="8685213"/>
            <a:ext cx="2971800" cy="458788"/>
          </a:xfrm>
          <a:prstGeom prst="rect">
            <a:avLst/>
          </a:prstGeom>
        </p:spPr>
        <p:txBody>
          <a:bodyPr vert="horz" lIns="91440" tIns="45720" rIns="91440" bIns="45720" rtlCol="0" anchor="b"/>
          <a:p>
            <a:pPr lvl="0" algn="r" eaLnBrk="1" hangingPunct="1">
              <a:buNone/>
            </a:pP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7924ED5-AD69-48DB-B861-D44385298963}"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p>
            <a:pPr lvl="0" algn="r" eaLnBrk="1" hangingPunct="1">
              <a:buNone/>
            </a:pP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Slide Image Placeholder 1"/>
          <p:cNvSpPr>
            <a:spLocks noGrp="1" noRot="1" noChangeAspect="1" noTextEdit="1"/>
          </p:cNvSpPr>
          <p:nvPr>
            <p:ph type="sldImg"/>
          </p:nvPr>
        </p:nvSpPr>
        <p:spPr>
          <a:ln>
            <a:solidFill>
              <a:srgbClr val="000000">
                <a:alpha val="100000"/>
              </a:srgbClr>
            </a:solidFill>
            <a:miter lim="800000"/>
          </a:ln>
        </p:spPr>
      </p:sp>
      <p:sp>
        <p:nvSpPr>
          <p:cNvPr id="71683"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dirty="0"/>
          </a:p>
        </p:txBody>
      </p:sp>
      <p:sp>
        <p:nvSpPr>
          <p:cNvPr id="70660" name="Slide Number Placeholder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p:cNvSpPr>
            <a:spLocks noGrp="1"/>
          </p:cNvSpPr>
          <p:nvPr>
            <p:ph type="ctrTitle"/>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smtClean="0"/>
              <a:t>Click to edit Master title style</a:t>
            </a:r>
            <a:endParaRPr lang="en-US" noProof="0" dirty="0"/>
          </a:p>
        </p:txBody>
      </p:sp>
      <p:pic>
        <p:nvPicPr>
          <p:cNvPr id="3075" name="Picture 9"/>
          <p:cNvPicPr>
            <a:picLocks noChangeAspect="1"/>
          </p:cNvPicPr>
          <p:nvPr userDrawn="1"/>
        </p:nvPicPr>
        <p:blipFill>
          <a:blip r:embed="rId2"/>
          <a:stretch>
            <a:fillRect/>
          </a:stretch>
        </p:blipFill>
        <p:spPr>
          <a:xfrm>
            <a:off x="6372225" y="1312863"/>
            <a:ext cx="1746250" cy="673100"/>
          </a:xfrm>
          <a:prstGeom prst="rect">
            <a:avLst/>
          </a:prstGeom>
          <a:noFill/>
          <a:ln w="9525">
            <a:noFill/>
          </a:ln>
        </p:spPr>
      </p:pic>
      <p:cxnSp>
        <p:nvCxnSpPr>
          <p:cNvPr id="11" name="Straight Connector 10"/>
          <p:cNvCxnSpPr/>
          <p:nvPr/>
        </p:nvCxnSpPr>
        <p:spPr>
          <a:xfrm>
            <a:off x="6469063" y="4233863"/>
            <a:ext cx="253365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p:cNvSpPr>
            <a:spLocks noGrp="1"/>
          </p:cNvSpPr>
          <p:nvPr>
            <p:ph type="pic" sz="quarter" idx="10"/>
          </p:nvPr>
        </p:nvSpPr>
        <p:spPr>
          <a:xfrm>
            <a:off x="710812" y="728545"/>
            <a:ext cx="5305661" cy="5305661"/>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7" name="Group 13"/>
          <p:cNvGrpSpPr/>
          <p:nvPr/>
        </p:nvGrpSpPr>
        <p:grpSpPr>
          <a:xfrm>
            <a:off x="-1728305" y="-2049516"/>
            <a:ext cx="8917229" cy="10769767"/>
            <a:chOff x="11114088" y="2241550"/>
            <a:chExt cx="1905000" cy="2354263"/>
          </a:xfrm>
          <a:solidFill>
            <a:schemeClr val="bg2">
              <a:alpha val="91000"/>
            </a:schemeClr>
          </a:solidFill>
        </p:grpSpPr>
        <p:sp>
          <p:nvSpPr>
            <p:cNvPr id="8" name="Freeform 7"/>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8"/>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4" name="Date Placeholder 3"/>
          <p:cNvSpPr>
            <a:spLocks noGrp="1"/>
          </p:cNvSpPr>
          <p:nvPr>
            <p:ph type="dt" sz="half"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2"/>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3"/>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pic>
        <p:nvPicPr>
          <p:cNvPr id="12291" name="Picture 9"/>
          <p:cNvPicPr>
            <a:picLocks noChangeAspect="1"/>
          </p:cNvPicPr>
          <p:nvPr userDrawn="1"/>
        </p:nvPicPr>
        <p:blipFill>
          <a:blip r:embed="rId2"/>
          <a:stretch>
            <a:fillRect/>
          </a:stretch>
        </p:blipFill>
        <p:spPr>
          <a:xfrm>
            <a:off x="6372225" y="1844675"/>
            <a:ext cx="1746250" cy="673100"/>
          </a:xfrm>
          <a:prstGeom prst="rect">
            <a:avLst/>
          </a:prstGeom>
          <a:noFill/>
          <a:ln w="9525">
            <a:noFill/>
          </a:ln>
        </p:spPr>
      </p:pic>
      <p:cxnSp>
        <p:nvCxnSpPr>
          <p:cNvPr id="11" name="Straight Connector 10"/>
          <p:cNvCxnSpPr/>
          <p:nvPr/>
        </p:nvCxnSpPr>
        <p:spPr>
          <a:xfrm>
            <a:off x="6469063" y="4233863"/>
            <a:ext cx="253365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293" name="Graphic 16" descr="Envelope"/>
          <p:cNvPicPr>
            <a:picLocks noChangeAspect="1"/>
          </p:cNvPicPr>
          <p:nvPr userDrawn="1"/>
        </p:nvPicPr>
        <p:blipFill>
          <a:blip r:embed="rId3"/>
          <a:stretch>
            <a:fillRect/>
          </a:stretch>
        </p:blipFill>
        <p:spPr>
          <a:xfrm>
            <a:off x="6542088" y="4452938"/>
            <a:ext cx="387350" cy="387350"/>
          </a:xfrm>
          <a:prstGeom prst="rect">
            <a:avLst/>
          </a:prstGeom>
          <a:noFill/>
          <a:ln w="9525">
            <a:noFill/>
          </a:ln>
        </p:spPr>
      </p:pic>
      <p:pic>
        <p:nvPicPr>
          <p:cNvPr id="12294" name="Graphic 17" descr="Network"/>
          <p:cNvPicPr>
            <a:picLocks noChangeAspect="1"/>
          </p:cNvPicPr>
          <p:nvPr userDrawn="1"/>
        </p:nvPicPr>
        <p:blipFill>
          <a:blip r:embed="rId4"/>
          <a:stretch>
            <a:fillRect/>
          </a:stretch>
        </p:blipFill>
        <p:spPr>
          <a:xfrm>
            <a:off x="6521450" y="4926013"/>
            <a:ext cx="427038" cy="425450"/>
          </a:xfrm>
          <a:prstGeom prst="rect">
            <a:avLst/>
          </a:prstGeom>
          <a:noFill/>
          <a:ln w="9525">
            <a:noFill/>
          </a:ln>
        </p:spPr>
      </p:pic>
      <p:sp>
        <p:nvSpPr>
          <p:cNvPr id="13" name="Picture Placeholder 12"/>
          <p:cNvSpPr>
            <a:spLocks noGrp="1"/>
          </p:cNvSpPr>
          <p:nvPr>
            <p:ph type="pic" sz="quarter" idx="10"/>
          </p:nvPr>
        </p:nvSpPr>
        <p:spPr>
          <a:xfrm>
            <a:off x="710812" y="728545"/>
            <a:ext cx="5305661" cy="5305661"/>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 Placeholder 6"/>
          <p:cNvSpPr>
            <a:spLocks noGrp="1"/>
          </p:cNvSpPr>
          <p:nvPr>
            <p:ph type="body" sz="quarter" idx="11"/>
          </p:nvPr>
        </p:nvSpPr>
        <p:spPr>
          <a:xfrm>
            <a:off x="7002320" y="5012635"/>
            <a:ext cx="4533900" cy="503238"/>
          </a:xfrm>
        </p:spPr>
        <p:txBody>
          <a:bodyPr rtlCol="0">
            <a:noAutofit/>
          </a:bodyPr>
          <a:lstStyle>
            <a:lvl1pPr marL="0" indent="0">
              <a:buNone/>
              <a:defRPr lang="en-US" sz="1600" b="0" cap="all" baseline="0" dirty="0" smtClean="0"/>
            </a:lvl1pPr>
          </a:lstStyle>
          <a:p>
            <a:pPr lvl="0"/>
            <a:r>
              <a:rPr lang="en-US" noProof="0" smtClean="0"/>
              <a:t>Click to edit Master text styles</a:t>
            </a:r>
            <a:endParaRPr lang="en-US" noProof="0" smtClean="0"/>
          </a:p>
        </p:txBody>
      </p:sp>
      <p:sp>
        <p:nvSpPr>
          <p:cNvPr id="2" name="Title 1"/>
          <p:cNvSpPr>
            <a:spLocks noGrp="1"/>
          </p:cNvSpPr>
          <p:nvPr>
            <p:ph type="title"/>
          </p:nvPr>
        </p:nvSpPr>
        <p:spPr>
          <a:xfrm>
            <a:off x="6469778" y="3429000"/>
            <a:ext cx="5011410" cy="651448"/>
          </a:xfrm>
          <a:noFill/>
        </p:spPr>
        <p:txBody>
          <a:bodyPr rtlCol="0">
            <a:noAutofit/>
          </a:bodyPr>
          <a:lstStyle>
            <a:lvl1pPr>
              <a:defRPr lang="en-US" sz="6000" b="1" cap="all" baseline="0">
                <a:solidFill>
                  <a:schemeClr val="accent1"/>
                </a:solidFill>
                <a:ea typeface="+mn-ea"/>
                <a:cs typeface="+mn-cs"/>
              </a:defRPr>
            </a:lvl1pPr>
          </a:lstStyle>
          <a:p>
            <a:pPr lvl="0"/>
            <a:r>
              <a:rPr lang="en-US" noProof="0"/>
              <a:t>Click to edit Master title style</a:t>
            </a:r>
            <a:endParaRPr lang="en-US" noProof="0" dirty="0"/>
          </a:p>
        </p:txBody>
      </p:sp>
      <p:grpSp>
        <p:nvGrpSpPr>
          <p:cNvPr id="4" name="Group 13"/>
          <p:cNvGrpSpPr/>
          <p:nvPr/>
        </p:nvGrpSpPr>
        <p:grpSpPr>
          <a:xfrm>
            <a:off x="-1728305" y="-2049516"/>
            <a:ext cx="8917229" cy="10769767"/>
            <a:chOff x="11114088" y="2241550"/>
            <a:chExt cx="1905000" cy="2354263"/>
          </a:xfrm>
          <a:solidFill>
            <a:schemeClr val="bg2">
              <a:alpha val="91000"/>
            </a:schemeClr>
          </a:solidFill>
        </p:grpSpPr>
        <p:sp>
          <p:nvSpPr>
            <p:cNvPr id="8"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5" name="Date Placeholder 4"/>
          <p:cNvSpPr>
            <a:spLocks noGrp="1"/>
          </p:cNvSpPr>
          <p:nvPr>
            <p:ph type="dt" sz="half"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3"/>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Slide Number Placeholder 9"/>
          <p:cNvSpPr>
            <a:spLocks noGrp="1"/>
          </p:cNvSpPr>
          <p:nvPr>
            <p:ph type="sldNum" sz="quarter" idx="14"/>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Picture Placeholder 12"/>
          <p:cNvSpPr>
            <a:spLocks noGrp="1"/>
          </p:cNvSpPr>
          <p:nvPr>
            <p:ph type="pic" sz="quarter" idx="10"/>
          </p:nvPr>
        </p:nvSpPr>
        <p:spPr>
          <a:xfrm>
            <a:off x="710812" y="728545"/>
            <a:ext cx="5305661" cy="5305661"/>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3316" name="Picture 10"/>
          <p:cNvPicPr>
            <a:picLocks noChangeAspect="1"/>
          </p:cNvPicPr>
          <p:nvPr userDrawn="1"/>
        </p:nvPicPr>
        <p:blipFill>
          <a:blip r:embed="rId2"/>
          <a:stretch>
            <a:fillRect/>
          </a:stretch>
        </p:blipFill>
        <p:spPr>
          <a:xfrm>
            <a:off x="10015538" y="392113"/>
            <a:ext cx="1746250" cy="673100"/>
          </a:xfrm>
          <a:prstGeom prst="rect">
            <a:avLst/>
          </a:prstGeom>
          <a:noFill/>
          <a:ln w="9525">
            <a:noFill/>
          </a:ln>
        </p:spPr>
      </p:pic>
      <p:cxnSp>
        <p:nvCxnSpPr>
          <p:cNvPr id="12" name="Straight Connector 11"/>
          <p:cNvCxnSpPr/>
          <p:nvPr/>
        </p:nvCxnSpPr>
        <p:spPr>
          <a:xfrm>
            <a:off x="6469063" y="4233863"/>
            <a:ext cx="25336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318" name="Graphic 18" descr="Envelope"/>
          <p:cNvPicPr>
            <a:picLocks noChangeAspect="1"/>
          </p:cNvPicPr>
          <p:nvPr userDrawn="1"/>
        </p:nvPicPr>
        <p:blipFill>
          <a:blip r:embed="rId3"/>
          <a:stretch>
            <a:fillRect/>
          </a:stretch>
        </p:blipFill>
        <p:spPr>
          <a:xfrm>
            <a:off x="6542088" y="4452938"/>
            <a:ext cx="387350" cy="387350"/>
          </a:xfrm>
          <a:prstGeom prst="rect">
            <a:avLst/>
          </a:prstGeom>
          <a:noFill/>
          <a:ln w="9525">
            <a:noFill/>
          </a:ln>
        </p:spPr>
      </p:pic>
      <p:pic>
        <p:nvPicPr>
          <p:cNvPr id="13319" name="Graphic 19" descr="Network"/>
          <p:cNvPicPr>
            <a:picLocks noChangeAspect="1"/>
          </p:cNvPicPr>
          <p:nvPr userDrawn="1"/>
        </p:nvPicPr>
        <p:blipFill>
          <a:blip r:embed="rId4"/>
          <a:stretch>
            <a:fillRect/>
          </a:stretch>
        </p:blipFill>
        <p:spPr>
          <a:xfrm>
            <a:off x="6521450" y="4926013"/>
            <a:ext cx="427038" cy="425450"/>
          </a:xfrm>
          <a:prstGeom prst="rect">
            <a:avLst/>
          </a:prstGeom>
          <a:noFill/>
          <a:ln w="9525">
            <a:noFill/>
          </a:ln>
        </p:spPr>
      </p:pic>
      <p:sp>
        <p:nvSpPr>
          <p:cNvPr id="21" name="Subtitle 2"/>
          <p:cNvSpPr>
            <a:spLocks noGrp="1"/>
          </p:cNvSpPr>
          <p:nvPr>
            <p:ph type="subTitle" idx="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22" name="Text Placeholder 6"/>
          <p:cNvSpPr>
            <a:spLocks noGrp="1"/>
          </p:cNvSpPr>
          <p:nvPr>
            <p:ph type="body" sz="quarter" idx="11"/>
          </p:nvPr>
        </p:nvSpPr>
        <p:spPr>
          <a:xfrm>
            <a:off x="7002320" y="5012635"/>
            <a:ext cx="4533900" cy="503238"/>
          </a:xfrm>
        </p:spPr>
        <p:txBody>
          <a:bodyPr rtlCol="0">
            <a:noAutofit/>
          </a:bodyPr>
          <a:lstStyle>
            <a:lvl1pPr marL="0" indent="0">
              <a:buNone/>
              <a:defRPr lang="en-US" sz="1600" b="0" cap="all" baseline="0" dirty="0" smtClean="0">
                <a:solidFill>
                  <a:schemeClr val="bg1"/>
                </a:solidFill>
              </a:defRPr>
            </a:lvl1pPr>
          </a:lstStyle>
          <a:p>
            <a:pPr lvl="0"/>
            <a:r>
              <a:rPr lang="en-US" noProof="0" smtClean="0"/>
              <a:t>Click to edit Master text styles</a:t>
            </a:r>
            <a:endParaRPr lang="en-US" noProof="0" smtClean="0"/>
          </a:p>
        </p:txBody>
      </p:sp>
      <p:sp>
        <p:nvSpPr>
          <p:cNvPr id="18" name="Title 1"/>
          <p:cNvSpPr>
            <a:spLocks noGrp="1"/>
          </p:cNvSpPr>
          <p:nvPr>
            <p:ph type="title"/>
          </p:nvPr>
        </p:nvSpPr>
        <p:spPr>
          <a:xfrm>
            <a:off x="6469778" y="3158641"/>
            <a:ext cx="5011410" cy="921807"/>
          </a:xfrm>
          <a:noFill/>
        </p:spPr>
        <p:txBody>
          <a:bodyPr rtlCol="0">
            <a:noAutofit/>
          </a:bodyPr>
          <a:lstStyle>
            <a:lvl1pPr>
              <a:defRPr lang="en-US" sz="6000" b="1" cap="all" baseline="0" dirty="0">
                <a:solidFill>
                  <a:schemeClr val="bg1"/>
                </a:solidFill>
                <a:ea typeface="+mn-ea"/>
                <a:cs typeface="+mn-cs"/>
              </a:defRPr>
            </a:lvl1pPr>
          </a:lstStyle>
          <a:p>
            <a:pPr lvl="0"/>
            <a:r>
              <a:rPr lang="en-US" noProof="0"/>
              <a:t>Click to edit Master title style</a:t>
            </a:r>
            <a:endParaRPr lang="en-US" noProof="0" dirty="0"/>
          </a:p>
        </p:txBody>
      </p:sp>
      <p:grpSp>
        <p:nvGrpSpPr>
          <p:cNvPr id="8" name="Group 13"/>
          <p:cNvGrpSpPr/>
          <p:nvPr/>
        </p:nvGrpSpPr>
        <p:grpSpPr>
          <a:xfrm>
            <a:off x="-1728305" y="-2049516"/>
            <a:ext cx="8917229" cy="10769767"/>
            <a:chOff x="11114088" y="2241550"/>
            <a:chExt cx="1905000" cy="2354263"/>
          </a:xfrm>
          <a:solidFill>
            <a:schemeClr val="bg1">
              <a:alpha val="16000"/>
            </a:schemeClr>
          </a:solidFill>
        </p:grpSpPr>
        <p:sp>
          <p:nvSpPr>
            <p:cNvPr id="9"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2" name="Date Placeholder 1"/>
          <p:cNvSpPr>
            <a:spLocks noGrp="1"/>
          </p:cNvSpPr>
          <p:nvPr>
            <p:ph type="dt" sz="half"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3"/>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4"/>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Oval 7"/>
          <p:cNvSpPr/>
          <p:nvPr/>
        </p:nvSpPr>
        <p:spPr>
          <a:xfrm>
            <a:off x="754063" y="708025"/>
            <a:ext cx="5334000" cy="53340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Title 1"/>
          <p:cNvSpPr>
            <a:spLocks noGrp="1"/>
          </p:cNvSpPr>
          <p:nvPr>
            <p:ph type="ctrTitle"/>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smtClean="0"/>
              <a:t>Click to edit Master title style</a:t>
            </a:r>
            <a:endParaRPr lang="en-US" noProof="0" dirty="0"/>
          </a:p>
        </p:txBody>
      </p:sp>
      <p:pic>
        <p:nvPicPr>
          <p:cNvPr id="14341" name="Picture 11"/>
          <p:cNvPicPr>
            <a:picLocks noChangeAspect="1"/>
          </p:cNvPicPr>
          <p:nvPr userDrawn="1"/>
        </p:nvPicPr>
        <p:blipFill>
          <a:blip r:embed="rId2"/>
          <a:stretch>
            <a:fillRect/>
          </a:stretch>
        </p:blipFill>
        <p:spPr>
          <a:xfrm>
            <a:off x="10015538" y="392113"/>
            <a:ext cx="1746250" cy="673100"/>
          </a:xfrm>
          <a:prstGeom prst="rect">
            <a:avLst/>
          </a:prstGeom>
          <a:noFill/>
          <a:ln w="9525">
            <a:noFill/>
          </a:ln>
        </p:spPr>
      </p:pic>
      <p:cxnSp>
        <p:nvCxnSpPr>
          <p:cNvPr id="13" name="Straight Connector 12"/>
          <p:cNvCxnSpPr/>
          <p:nvPr/>
        </p:nvCxnSpPr>
        <p:spPr>
          <a:xfrm>
            <a:off x="6469063" y="4233863"/>
            <a:ext cx="25336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9" name="Group 13"/>
          <p:cNvGrpSpPr/>
          <p:nvPr/>
        </p:nvGrpSpPr>
        <p:grpSpPr>
          <a:xfrm>
            <a:off x="-1728305" y="-2049516"/>
            <a:ext cx="8917229" cy="10769767"/>
            <a:chOff x="11114088" y="2241550"/>
            <a:chExt cx="1905000" cy="2354263"/>
          </a:xfrm>
          <a:solidFill>
            <a:schemeClr val="bg1">
              <a:alpha val="16000"/>
            </a:schemeClr>
          </a:solidFill>
        </p:grpSpPr>
        <p:sp>
          <p:nvSpPr>
            <p:cNvPr id="10"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15363" name="Picture 7"/>
          <p:cNvPicPr>
            <a:picLocks noChangeAspect="1"/>
          </p:cNvPicPr>
          <p:nvPr userDrawn="1"/>
        </p:nvPicPr>
        <p:blipFill>
          <a:blip r:embed="rId2">
            <a:biLevel thresh="50000"/>
            <a:grayscl/>
          </a:blip>
          <a:stretch>
            <a:fillRect/>
          </a:stretch>
        </p:blipFill>
        <p:spPr>
          <a:xfrm>
            <a:off x="469900" y="6261100"/>
            <a:ext cx="1074738" cy="414338"/>
          </a:xfrm>
          <a:prstGeom prst="rect">
            <a:avLst/>
          </a:prstGeom>
          <a:noFill/>
          <a:ln w="9525">
            <a:noFill/>
          </a:ln>
        </p:spPr>
      </p:pic>
      <p:sp>
        <p:nvSpPr>
          <p:cNvPr id="9" name="Oval 8"/>
          <p:cNvSpPr/>
          <p:nvPr/>
        </p:nvSpPr>
        <p:spPr>
          <a:xfrm>
            <a:off x="11371263" y="6408738"/>
            <a:ext cx="280988" cy="2809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15365" name="Group 3"/>
          <p:cNvGrpSpPr/>
          <p:nvPr userDrawn="1"/>
        </p:nvGrpSpPr>
        <p:grpSpPr>
          <a:xfrm rot="-5400000">
            <a:off x="1636713" y="1473200"/>
            <a:ext cx="8918575" cy="10769600"/>
            <a:chOff x="-1728305" y="-2049517"/>
            <a:chExt cx="8917229" cy="10769768"/>
          </a:xfrm>
        </p:grpSpPr>
        <p:sp>
          <p:nvSpPr>
            <p:cNvPr id="11" name="Oval 10"/>
            <p:cNvSpPr/>
            <p:nvPr/>
          </p:nvSpPr>
          <p:spPr>
            <a:xfrm>
              <a:off x="754171" y="708015"/>
              <a:ext cx="5333195" cy="5334083"/>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12" name="Group 17"/>
            <p:cNvGrpSpPr/>
            <p:nvPr/>
          </p:nvGrpSpPr>
          <p:grpSpPr>
            <a:xfrm>
              <a:off x="-1728305" y="-2049517"/>
              <a:ext cx="8917229" cy="10769768"/>
              <a:chOff x="11114088" y="2241550"/>
              <a:chExt cx="1905000" cy="2354263"/>
            </a:xfrm>
            <a:solidFill>
              <a:schemeClr val="bg1">
                <a:alpha val="16000"/>
              </a:schemeClr>
            </a:solidFill>
          </p:grpSpPr>
          <p:sp>
            <p:nvSpPr>
              <p:cNvPr id="13"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grpSp>
      <p:sp>
        <p:nvSpPr>
          <p:cNvPr id="2" name="Title 1"/>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sp>
        <p:nvSpPr>
          <p:cNvPr id="21" name="Text Placeholder 2"/>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endParaRPr lang="en-US" noProof="0"/>
          </a:p>
        </p:txBody>
      </p:sp>
      <p:sp>
        <p:nvSpPr>
          <p:cNvPr id="15"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rgbClr val="2C567A"/>
                </a:solidFill>
                <a:latin typeface="Calibri" panose="020F0502020204030204" pitchFamily="34" charset="0"/>
              </a:rPr>
            </a:fld>
            <a:endParaRPr lang="en-US" sz="900" dirty="0">
              <a:solidFill>
                <a:srgbClr val="2C567A"/>
              </a:solidFill>
              <a:latin typeface="Calibri" panose="020F0502020204030204" pitchFamily="34" charset="0"/>
            </a:endParaRPr>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Content Placeholder 2"/>
          <p:cNvSpPr>
            <a:spLocks noGrp="1"/>
          </p:cNvSpPr>
          <p:nvPr>
            <p:ph idx="1"/>
          </p:nvPr>
        </p:nvSpPr>
        <p:spPr>
          <a:xfrm>
            <a:off x="515938" y="1825625"/>
            <a:ext cx="10837862" cy="4351338"/>
          </a:xfrm>
        </p:spPr>
        <p:txBody>
          <a:body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dirty="0"/>
          </a:p>
        </p:txBody>
      </p:sp>
      <p:sp>
        <p:nvSpPr>
          <p:cNvPr id="11" name="Rectangle 10"/>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Oval 11"/>
          <p:cNvSpPr/>
          <p:nvPr/>
        </p:nvSpPr>
        <p:spPr>
          <a:xfrm>
            <a:off x="11371263" y="6408738"/>
            <a:ext cx="280988" cy="2809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16389" name="Picture 12"/>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13" name="Title 1"/>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grpSp>
        <p:nvGrpSpPr>
          <p:cNvPr id="7" name="Group 21"/>
          <p:cNvGrpSpPr/>
          <p:nvPr/>
        </p:nvGrpSpPr>
        <p:grpSpPr>
          <a:xfrm rot="8650774" flipH="1" flipV="1">
            <a:off x="7430044" y="-1843126"/>
            <a:ext cx="4436224" cy="5482435"/>
            <a:chOff x="11114088" y="2241550"/>
            <a:chExt cx="1905000" cy="2354263"/>
          </a:xfrm>
          <a:solidFill>
            <a:schemeClr val="bg2">
              <a:alpha val="53000"/>
            </a:schemeClr>
          </a:solidFill>
        </p:grpSpPr>
        <p:sp>
          <p:nvSpPr>
            <p:cNvPr id="8"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reeform 7"/>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14"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Content Placeholder 2"/>
          <p:cNvSpPr>
            <a:spLocks noGrp="1"/>
          </p:cNvSpPr>
          <p:nvPr>
            <p:ph sz="half" idx="1"/>
          </p:nvPr>
        </p:nvSpPr>
        <p:spPr>
          <a:xfrm>
            <a:off x="515938" y="1825625"/>
            <a:ext cx="5503862" cy="4351338"/>
          </a:xfrm>
        </p:spPr>
        <p:txBody>
          <a:body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dirty="0"/>
          </a:p>
        </p:txBody>
      </p:sp>
      <p:sp>
        <p:nvSpPr>
          <p:cNvPr id="11" name="Rectangle 10"/>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Oval 11"/>
          <p:cNvSpPr/>
          <p:nvPr/>
        </p:nvSpPr>
        <p:spPr>
          <a:xfrm>
            <a:off x="11371263" y="6408738"/>
            <a:ext cx="280988" cy="2809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17413" name="Picture 12"/>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17" name="Content Placeholder 3"/>
          <p:cNvSpPr>
            <a:spLocks noGrp="1"/>
          </p:cNvSpPr>
          <p:nvPr>
            <p:ph sz="half" idx="2"/>
          </p:nvPr>
        </p:nvSpPr>
        <p:spPr>
          <a:xfrm>
            <a:off x="6172200" y="1825625"/>
            <a:ext cx="5181600" cy="4351338"/>
          </a:xfrm>
        </p:spPr>
        <p:txBody>
          <a:body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dirty="0"/>
          </a:p>
        </p:txBody>
      </p:sp>
      <p:sp>
        <p:nvSpPr>
          <p:cNvPr id="21" name="Title 1"/>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grpSp>
        <p:nvGrpSpPr>
          <p:cNvPr id="7" name="Group 17"/>
          <p:cNvGrpSpPr/>
          <p:nvPr/>
        </p:nvGrpSpPr>
        <p:grpSpPr>
          <a:xfrm rot="8650774" flipH="1" flipV="1">
            <a:off x="7430044" y="-1843126"/>
            <a:ext cx="4436224" cy="5482435"/>
            <a:chOff x="11114088" y="2241550"/>
            <a:chExt cx="1905000" cy="2354263"/>
          </a:xfrm>
          <a:solidFill>
            <a:schemeClr val="bg2">
              <a:alpha val="53000"/>
            </a:schemeClr>
          </a:solidFill>
        </p:grpSpPr>
        <p:sp>
          <p:nvSpPr>
            <p:cNvPr id="8" name="Freeform 7"/>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8"/>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reeform 9"/>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2"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ext Placeholder 2"/>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endParaRPr lang="en-US" noProof="0"/>
          </a:p>
        </p:txBody>
      </p:sp>
      <p:sp>
        <p:nvSpPr>
          <p:cNvPr id="11" name="Rectangle 10"/>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Oval 11"/>
          <p:cNvSpPr/>
          <p:nvPr/>
        </p:nvSpPr>
        <p:spPr>
          <a:xfrm>
            <a:off x="11371263" y="6408738"/>
            <a:ext cx="280988" cy="2809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18437" name="Picture 12"/>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17" name="Content Placeholder 3"/>
          <p:cNvSpPr>
            <a:spLocks noGrp="1"/>
          </p:cNvSpPr>
          <p:nvPr>
            <p:ph sz="half" idx="2"/>
          </p:nvPr>
        </p:nvSpPr>
        <p:spPr>
          <a:xfrm>
            <a:off x="515938" y="2505075"/>
            <a:ext cx="5157787" cy="3684588"/>
          </a:xfrm>
        </p:spPr>
        <p:txBody>
          <a:body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dirty="0"/>
          </a:p>
        </p:txBody>
      </p:sp>
      <p:sp>
        <p:nvSpPr>
          <p:cNvPr id="18"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endParaRPr lang="en-US" noProof="0"/>
          </a:p>
        </p:txBody>
      </p:sp>
      <p:sp>
        <p:nvSpPr>
          <p:cNvPr id="19" name="Content Placeholder 5"/>
          <p:cNvSpPr>
            <a:spLocks noGrp="1"/>
          </p:cNvSpPr>
          <p:nvPr>
            <p:ph sz="quarter" idx="4"/>
          </p:nvPr>
        </p:nvSpPr>
        <p:spPr>
          <a:xfrm>
            <a:off x="6172200" y="2505075"/>
            <a:ext cx="5183188" cy="3684588"/>
          </a:xfrm>
        </p:spPr>
        <p:txBody>
          <a:body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dirty="0"/>
          </a:p>
        </p:txBody>
      </p:sp>
      <p:sp>
        <p:nvSpPr>
          <p:cNvPr id="25" name="Title 1"/>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grpSp>
        <p:nvGrpSpPr>
          <p:cNvPr id="7" name="Group 19"/>
          <p:cNvGrpSpPr/>
          <p:nvPr/>
        </p:nvGrpSpPr>
        <p:grpSpPr>
          <a:xfrm rot="8650774" flipH="1" flipV="1">
            <a:off x="7430044" y="-1843126"/>
            <a:ext cx="4436224" cy="5482435"/>
            <a:chOff x="11114088" y="2241550"/>
            <a:chExt cx="1905000" cy="2354263"/>
          </a:xfrm>
          <a:solidFill>
            <a:schemeClr val="bg2">
              <a:alpha val="53000"/>
            </a:schemeClr>
          </a:solidFill>
        </p:grpSpPr>
        <p:sp>
          <p:nvSpPr>
            <p:cNvPr id="8"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reeform 7"/>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2" name="Slide Number Placeholder 5"/>
          <p:cNvSpPr>
            <a:spLocks noGrp="1"/>
          </p:cNvSpPr>
          <p:nvPr>
            <p:ph type="sldNum" sz="quarter" idx="1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3" name="Date Placeholder 2"/>
          <p:cNvSpPr>
            <a:spLocks noGrp="1"/>
          </p:cNvSpPr>
          <p:nvPr>
            <p:ph type="dt" sz="half" idx="15"/>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6"/>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vert="horz" wrap="square" lIns="91440" tIns="45720" rIns="91440" bIns="45720" numCol="1" rtlCol="0" anchor="ctr" anchorCtr="0" compatLnSpc="1">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9459" name="Picture 9"/>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19" name="Title 1"/>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endParaRPr lang="en-US" noProof="0"/>
          </a:p>
        </p:txBody>
      </p:sp>
      <p:grpSp>
        <p:nvGrpSpPr>
          <p:cNvPr id="7" name="Group 13"/>
          <p:cNvGrpSpPr/>
          <p:nvPr/>
        </p:nvGrpSpPr>
        <p:grpSpPr>
          <a:xfrm flipH="1">
            <a:off x="5400786" y="-2003509"/>
            <a:ext cx="8917229" cy="10769768"/>
            <a:chOff x="11114088" y="2241550"/>
            <a:chExt cx="1905000" cy="2354263"/>
          </a:xfrm>
          <a:solidFill>
            <a:schemeClr val="bg2">
              <a:alpha val="91000"/>
            </a:schemeClr>
          </a:solidFill>
        </p:grpSpPr>
        <p:sp>
          <p:nvSpPr>
            <p:cNvPr id="8" name="Freeform 7"/>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8"/>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Title 1"/>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1" name="Rectangle 10"/>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Oval 11"/>
          <p:cNvSpPr/>
          <p:nvPr/>
        </p:nvSpPr>
        <p:spPr>
          <a:xfrm>
            <a:off x="11371263" y="6408738"/>
            <a:ext cx="280988" cy="2809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20485" name="Picture 12"/>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17"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endParaRPr lang="en-US" noProof="0"/>
          </a:p>
        </p:txBody>
      </p:sp>
      <p:sp>
        <p:nvSpPr>
          <p:cNvPr id="18" name="Content Placeholder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dirty="0"/>
          </a:p>
        </p:txBody>
      </p:sp>
      <p:grpSp>
        <p:nvGrpSpPr>
          <p:cNvPr id="7" name="Group 18"/>
          <p:cNvGrpSpPr/>
          <p:nvPr/>
        </p:nvGrpSpPr>
        <p:grpSpPr>
          <a:xfrm rot="8650774" flipH="1" flipV="1">
            <a:off x="7430044" y="-1843126"/>
            <a:ext cx="4436224" cy="5482435"/>
            <a:chOff x="11114088" y="2241550"/>
            <a:chExt cx="1905000" cy="2354263"/>
          </a:xfrm>
          <a:solidFill>
            <a:schemeClr val="bg2">
              <a:alpha val="53000"/>
            </a:schemeClr>
          </a:solidFill>
        </p:grpSpPr>
        <p:sp>
          <p:nvSpPr>
            <p:cNvPr id="8" name="Freeform 7"/>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8"/>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reeform 9"/>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2"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eam Slide">
    <p:spTree>
      <p:nvGrpSpPr>
        <p:cNvPr id="1" name=""/>
        <p:cNvGrpSpPr/>
        <p:nvPr/>
      </p:nvGrpSpPr>
      <p:grpSpPr>
        <a:xfrm>
          <a:off x="0" y="0"/>
          <a:ext cx="0" cy="0"/>
          <a:chOff x="0" y="0"/>
          <a:chExt cx="0" cy="0"/>
        </a:xfrm>
      </p:grpSpPr>
      <p:sp>
        <p:nvSpPr>
          <p:cNvPr id="6" name="Title 1"/>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2" name="Oval 10"/>
          <p:cNvSpPr/>
          <p:nvPr/>
        </p:nvSpPr>
        <p:spPr>
          <a:xfrm>
            <a:off x="954088" y="1698625"/>
            <a:ext cx="1728788"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Oval 11"/>
          <p:cNvSpPr/>
          <p:nvPr/>
        </p:nvSpPr>
        <p:spPr>
          <a:xfrm>
            <a:off x="3806825" y="1698625"/>
            <a:ext cx="1730375"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Oval 12"/>
          <p:cNvSpPr/>
          <p:nvPr/>
        </p:nvSpPr>
        <p:spPr>
          <a:xfrm>
            <a:off x="6646863" y="1698625"/>
            <a:ext cx="1728788"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Oval 13"/>
          <p:cNvSpPr/>
          <p:nvPr/>
        </p:nvSpPr>
        <p:spPr>
          <a:xfrm>
            <a:off x="9498013" y="1698625"/>
            <a:ext cx="1730375"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Freeform: Shape 19"/>
          <p:cNvSpPr/>
          <p:nvPr/>
        </p:nvSpPr>
        <p:spPr>
          <a:xfrm>
            <a:off x="4011613"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6" name="Freeform: Shape 20"/>
          <p:cNvSpPr/>
          <p:nvPr/>
        </p:nvSpPr>
        <p:spPr>
          <a:xfrm>
            <a:off x="6850063"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7" name="Freeform: Shape 21"/>
          <p:cNvSpPr/>
          <p:nvPr/>
        </p:nvSpPr>
        <p:spPr>
          <a:xfrm>
            <a:off x="9702800"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8" name="Freeform: Shape 16"/>
          <p:cNvSpPr/>
          <p:nvPr/>
        </p:nvSpPr>
        <p:spPr>
          <a:xfrm>
            <a:off x="1158875"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9" name="Rectangle 18"/>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21516" name="Picture 19"/>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21" name="Oval 20"/>
          <p:cNvSpPr/>
          <p:nvPr/>
        </p:nvSpPr>
        <p:spPr>
          <a:xfrm>
            <a:off x="11371263" y="6408738"/>
            <a:ext cx="280988"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Picture Placeholder 2"/>
          <p:cNvSpPr>
            <a:spLocks noGrp="1"/>
          </p:cNvSpPr>
          <p:nvPr>
            <p:ph type="pic" sz="quarter" idx="13"/>
          </p:nvPr>
        </p:nvSpPr>
        <p:spPr>
          <a:xfrm>
            <a:off x="1103638"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Picture Placeholder 2"/>
          <p:cNvSpPr>
            <a:spLocks noGrp="1"/>
          </p:cNvSpPr>
          <p:nvPr>
            <p:ph type="pic" sz="quarter" idx="14"/>
          </p:nvPr>
        </p:nvSpPr>
        <p:spPr>
          <a:xfrm>
            <a:off x="3957037"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Picture Placeholder 2"/>
          <p:cNvSpPr>
            <a:spLocks noGrp="1"/>
          </p:cNvSpPr>
          <p:nvPr>
            <p:ph type="pic" sz="quarter" idx="15"/>
          </p:nvPr>
        </p:nvSpPr>
        <p:spPr>
          <a:xfrm>
            <a:off x="6795773"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Picture Placeholder 2"/>
          <p:cNvSpPr>
            <a:spLocks noGrp="1"/>
          </p:cNvSpPr>
          <p:nvPr>
            <p:ph type="pic" sz="quarter" idx="16"/>
          </p:nvPr>
        </p:nvSpPr>
        <p:spPr>
          <a:xfrm>
            <a:off x="9648156"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7" name="Content Placeholder 2"/>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28" name="Content Placeholder 2"/>
          <p:cNvSpPr>
            <a:spLocks noGrp="1"/>
          </p:cNvSpPr>
          <p:nvPr>
            <p:ph idx="17"/>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29" name="Content Placeholder 2"/>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30" name="Content Placeholder 2"/>
          <p:cNvSpPr>
            <a:spLocks noGrp="1"/>
          </p:cNvSpPr>
          <p:nvPr>
            <p:ph idx="19"/>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31" name="Content Placeholder 2"/>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32" name="Content Placeholder 2"/>
          <p:cNvSpPr>
            <a:spLocks noGrp="1"/>
          </p:cNvSpPr>
          <p:nvPr>
            <p:ph idx="2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33" name="Content Placeholder 2"/>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34" name="Content Placeholder 2"/>
          <p:cNvSpPr>
            <a:spLocks noGrp="1"/>
          </p:cNvSpPr>
          <p:nvPr>
            <p:ph idx="23"/>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grpSp>
        <p:nvGrpSpPr>
          <p:cNvPr id="7" name="Group 34"/>
          <p:cNvGrpSpPr/>
          <p:nvPr/>
        </p:nvGrpSpPr>
        <p:grpSpPr>
          <a:xfrm rot="8650774" flipH="1" flipV="1">
            <a:off x="7430044" y="-1843126"/>
            <a:ext cx="4436224" cy="5482435"/>
            <a:chOff x="11114088" y="2241550"/>
            <a:chExt cx="1905000" cy="2354263"/>
          </a:xfrm>
          <a:solidFill>
            <a:schemeClr val="bg2">
              <a:alpha val="53000"/>
            </a:schemeClr>
          </a:solidFill>
        </p:grpSpPr>
        <p:sp>
          <p:nvSpPr>
            <p:cNvPr id="8"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reeform 7"/>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22"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20" name="Date Placeholder 19"/>
          <p:cNvSpPr>
            <a:spLocks noGrp="1"/>
          </p:cNvSpPr>
          <p:nvPr>
            <p:ph type="dt" sz="half" idx="2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3" name="Footer Placeholder 22"/>
          <p:cNvSpPr>
            <a:spLocks noGrp="1"/>
          </p:cNvSpPr>
          <p:nvPr>
            <p:ph type="ftr" sz="quarter" idx="2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Title 1"/>
          <p:cNvSpPr>
            <a:spLocks noGrp="1"/>
          </p:cNvSpPr>
          <p:nvPr>
            <p:ph type="ctrTitle"/>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smtClean="0"/>
              <a:t>Click to edit Master title style</a:t>
            </a:r>
            <a:endParaRPr lang="en-US" noProof="0" dirty="0"/>
          </a:p>
        </p:txBody>
      </p:sp>
      <p:pic>
        <p:nvPicPr>
          <p:cNvPr id="4100" name="Picture 10"/>
          <p:cNvPicPr>
            <a:picLocks noChangeAspect="1"/>
          </p:cNvPicPr>
          <p:nvPr userDrawn="1"/>
        </p:nvPicPr>
        <p:blipFill>
          <a:blip r:embed="rId2"/>
          <a:stretch>
            <a:fillRect/>
          </a:stretch>
        </p:blipFill>
        <p:spPr>
          <a:xfrm>
            <a:off x="10015538" y="392113"/>
            <a:ext cx="1746250" cy="673100"/>
          </a:xfrm>
          <a:prstGeom prst="rect">
            <a:avLst/>
          </a:prstGeom>
          <a:noFill/>
          <a:ln w="9525">
            <a:noFill/>
          </a:ln>
        </p:spPr>
      </p:pic>
      <p:cxnSp>
        <p:nvCxnSpPr>
          <p:cNvPr id="12" name="Straight Connector 11"/>
          <p:cNvCxnSpPr/>
          <p:nvPr/>
        </p:nvCxnSpPr>
        <p:spPr>
          <a:xfrm>
            <a:off x="6469063" y="4233863"/>
            <a:ext cx="25336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p:cNvSpPr>
            <a:spLocks noGrp="1"/>
          </p:cNvSpPr>
          <p:nvPr>
            <p:ph type="pic" sz="quarter" idx="10"/>
          </p:nvPr>
        </p:nvSpPr>
        <p:spPr>
          <a:xfrm>
            <a:off x="710812" y="728545"/>
            <a:ext cx="5305661" cy="5305661"/>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8" name="Group 13"/>
          <p:cNvGrpSpPr/>
          <p:nvPr/>
        </p:nvGrpSpPr>
        <p:grpSpPr>
          <a:xfrm>
            <a:off x="-1728305" y="-2049516"/>
            <a:ext cx="8917229" cy="10769767"/>
            <a:chOff x="11114088" y="2241550"/>
            <a:chExt cx="1905000" cy="2354263"/>
          </a:xfrm>
          <a:solidFill>
            <a:schemeClr val="bg1">
              <a:alpha val="16000"/>
            </a:schemeClr>
          </a:solidFill>
        </p:grpSpPr>
        <p:sp>
          <p:nvSpPr>
            <p:cNvPr id="9"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4" name="Date Placeholder 3"/>
          <p:cNvSpPr>
            <a:spLocks noGrp="1"/>
          </p:cNvSpPr>
          <p:nvPr>
            <p:ph type="dt" sz="half"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2"/>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3"/>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eam Slide">
    <p:spTree>
      <p:nvGrpSpPr>
        <p:cNvPr id="1" name=""/>
        <p:cNvGrpSpPr/>
        <p:nvPr/>
      </p:nvGrpSpPr>
      <p:grpSpPr>
        <a:xfrm>
          <a:off x="0" y="0"/>
          <a:ext cx="0" cy="0"/>
          <a:chOff x="0" y="0"/>
          <a:chExt cx="0" cy="0"/>
        </a:xfrm>
      </p:grpSpPr>
      <p:sp>
        <p:nvSpPr>
          <p:cNvPr id="6" name="Title 1"/>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2" name="Oval 10"/>
          <p:cNvSpPr/>
          <p:nvPr/>
        </p:nvSpPr>
        <p:spPr>
          <a:xfrm>
            <a:off x="954088" y="1698625"/>
            <a:ext cx="1728788"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Oval 11"/>
          <p:cNvSpPr/>
          <p:nvPr/>
        </p:nvSpPr>
        <p:spPr>
          <a:xfrm>
            <a:off x="3806825" y="1698625"/>
            <a:ext cx="1730375"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Oval 12"/>
          <p:cNvSpPr/>
          <p:nvPr/>
        </p:nvSpPr>
        <p:spPr>
          <a:xfrm>
            <a:off x="6646863" y="1698625"/>
            <a:ext cx="1728788"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Oval 13"/>
          <p:cNvSpPr/>
          <p:nvPr/>
        </p:nvSpPr>
        <p:spPr>
          <a:xfrm>
            <a:off x="9498013" y="1698625"/>
            <a:ext cx="1730375"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Freeform: Shape 19"/>
          <p:cNvSpPr/>
          <p:nvPr/>
        </p:nvSpPr>
        <p:spPr>
          <a:xfrm>
            <a:off x="4011613"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6" name="Freeform: Shape 20"/>
          <p:cNvSpPr/>
          <p:nvPr/>
        </p:nvSpPr>
        <p:spPr>
          <a:xfrm>
            <a:off x="6850063"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7" name="Freeform: Shape 21"/>
          <p:cNvSpPr/>
          <p:nvPr/>
        </p:nvSpPr>
        <p:spPr>
          <a:xfrm>
            <a:off x="9702800"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8" name="Freeform: Shape 16"/>
          <p:cNvSpPr/>
          <p:nvPr/>
        </p:nvSpPr>
        <p:spPr>
          <a:xfrm>
            <a:off x="1158875"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9" name="Rectangle 18"/>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22540" name="Picture 19"/>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21" name="Oval 20"/>
          <p:cNvSpPr/>
          <p:nvPr/>
        </p:nvSpPr>
        <p:spPr>
          <a:xfrm>
            <a:off x="11371263" y="6408738"/>
            <a:ext cx="280988"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Picture Placeholder 2"/>
          <p:cNvSpPr>
            <a:spLocks noGrp="1"/>
          </p:cNvSpPr>
          <p:nvPr>
            <p:ph type="pic" sz="quarter" idx="13"/>
          </p:nvPr>
        </p:nvSpPr>
        <p:spPr>
          <a:xfrm>
            <a:off x="1103638"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Picture Placeholder 2"/>
          <p:cNvSpPr>
            <a:spLocks noGrp="1"/>
          </p:cNvSpPr>
          <p:nvPr>
            <p:ph type="pic" sz="quarter" idx="14"/>
          </p:nvPr>
        </p:nvSpPr>
        <p:spPr>
          <a:xfrm>
            <a:off x="3957037"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Picture Placeholder 2"/>
          <p:cNvSpPr>
            <a:spLocks noGrp="1"/>
          </p:cNvSpPr>
          <p:nvPr>
            <p:ph type="pic" sz="quarter" idx="15"/>
          </p:nvPr>
        </p:nvSpPr>
        <p:spPr>
          <a:xfrm>
            <a:off x="6795773"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Picture Placeholder 2"/>
          <p:cNvSpPr>
            <a:spLocks noGrp="1"/>
          </p:cNvSpPr>
          <p:nvPr>
            <p:ph type="pic" sz="quarter" idx="16"/>
          </p:nvPr>
        </p:nvSpPr>
        <p:spPr>
          <a:xfrm>
            <a:off x="9648156"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7" name="Content Placeholder 2"/>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28" name="Content Placeholder 2"/>
          <p:cNvSpPr>
            <a:spLocks noGrp="1"/>
          </p:cNvSpPr>
          <p:nvPr>
            <p:ph idx="17"/>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29" name="Content Placeholder 2"/>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30" name="Content Placeholder 2"/>
          <p:cNvSpPr>
            <a:spLocks noGrp="1"/>
          </p:cNvSpPr>
          <p:nvPr>
            <p:ph idx="19"/>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31" name="Content Placeholder 2"/>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32" name="Content Placeholder 2"/>
          <p:cNvSpPr>
            <a:spLocks noGrp="1"/>
          </p:cNvSpPr>
          <p:nvPr>
            <p:ph idx="2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33" name="Content Placeholder 2"/>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34" name="Content Placeholder 2"/>
          <p:cNvSpPr>
            <a:spLocks noGrp="1"/>
          </p:cNvSpPr>
          <p:nvPr>
            <p:ph idx="23"/>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grpSp>
        <p:nvGrpSpPr>
          <p:cNvPr id="7" name="Group 34"/>
          <p:cNvGrpSpPr/>
          <p:nvPr/>
        </p:nvGrpSpPr>
        <p:grpSpPr>
          <a:xfrm rot="8650774" flipH="1" flipV="1">
            <a:off x="7430044" y="-1843126"/>
            <a:ext cx="4436224" cy="5482435"/>
            <a:chOff x="11114088" y="2241550"/>
            <a:chExt cx="1905000" cy="2354263"/>
          </a:xfrm>
          <a:solidFill>
            <a:schemeClr val="bg2">
              <a:alpha val="53000"/>
            </a:schemeClr>
          </a:solidFill>
        </p:grpSpPr>
        <p:sp>
          <p:nvSpPr>
            <p:cNvPr id="8"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reeform 7"/>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22"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20" name="Date Placeholder 19"/>
          <p:cNvSpPr>
            <a:spLocks noGrp="1"/>
          </p:cNvSpPr>
          <p:nvPr>
            <p:ph type="dt" sz="half" idx="2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3" name="Footer Placeholder 22"/>
          <p:cNvSpPr>
            <a:spLocks noGrp="1"/>
          </p:cNvSpPr>
          <p:nvPr>
            <p:ph type="ftr" sz="quarter" idx="2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p:cNvSpPr>
            <a:spLocks noGrp="1"/>
          </p:cNvSpPr>
          <p:nvPr>
            <p:ph type="ctrTitle"/>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smtClean="0"/>
              <a:t>Click to edit Master title style</a:t>
            </a:r>
            <a:endParaRPr lang="en-US" noProof="0" dirty="0"/>
          </a:p>
        </p:txBody>
      </p:sp>
      <p:pic>
        <p:nvPicPr>
          <p:cNvPr id="3075" name="Picture 9"/>
          <p:cNvPicPr>
            <a:picLocks noChangeAspect="1"/>
          </p:cNvPicPr>
          <p:nvPr userDrawn="1"/>
        </p:nvPicPr>
        <p:blipFill>
          <a:blip r:embed="rId2"/>
          <a:stretch>
            <a:fillRect/>
          </a:stretch>
        </p:blipFill>
        <p:spPr>
          <a:xfrm>
            <a:off x="6372225" y="1312863"/>
            <a:ext cx="1746250" cy="673100"/>
          </a:xfrm>
          <a:prstGeom prst="rect">
            <a:avLst/>
          </a:prstGeom>
          <a:noFill/>
          <a:ln w="9525">
            <a:noFill/>
          </a:ln>
        </p:spPr>
      </p:pic>
      <p:cxnSp>
        <p:nvCxnSpPr>
          <p:cNvPr id="11" name="Straight Connector 10"/>
          <p:cNvCxnSpPr/>
          <p:nvPr/>
        </p:nvCxnSpPr>
        <p:spPr>
          <a:xfrm>
            <a:off x="6469063" y="4233863"/>
            <a:ext cx="253365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p:cNvSpPr>
            <a:spLocks noGrp="1"/>
          </p:cNvSpPr>
          <p:nvPr>
            <p:ph type="pic" sz="quarter" idx="10"/>
          </p:nvPr>
        </p:nvSpPr>
        <p:spPr>
          <a:xfrm>
            <a:off x="710812" y="728545"/>
            <a:ext cx="5305661" cy="5305661"/>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7" name="Group 13"/>
          <p:cNvGrpSpPr/>
          <p:nvPr/>
        </p:nvGrpSpPr>
        <p:grpSpPr>
          <a:xfrm>
            <a:off x="-1728305" y="-2049516"/>
            <a:ext cx="8917229" cy="10769767"/>
            <a:chOff x="11114088" y="2241550"/>
            <a:chExt cx="1905000" cy="2354263"/>
          </a:xfrm>
          <a:solidFill>
            <a:schemeClr val="bg2">
              <a:alpha val="91000"/>
            </a:schemeClr>
          </a:solidFill>
        </p:grpSpPr>
        <p:sp>
          <p:nvSpPr>
            <p:cNvPr id="8" name="Freeform 7"/>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8"/>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4" name="Date Placeholder 3"/>
          <p:cNvSpPr>
            <a:spLocks noGrp="1"/>
          </p:cNvSpPr>
          <p:nvPr>
            <p:ph type="dt" sz="half"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2"/>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3"/>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Title 1"/>
          <p:cNvSpPr>
            <a:spLocks noGrp="1"/>
          </p:cNvSpPr>
          <p:nvPr>
            <p:ph type="ctrTitle"/>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smtClean="0"/>
              <a:t>Click to edit Master title style</a:t>
            </a:r>
            <a:endParaRPr lang="en-US" noProof="0" dirty="0"/>
          </a:p>
        </p:txBody>
      </p:sp>
      <p:pic>
        <p:nvPicPr>
          <p:cNvPr id="4100" name="Picture 10"/>
          <p:cNvPicPr>
            <a:picLocks noChangeAspect="1"/>
          </p:cNvPicPr>
          <p:nvPr userDrawn="1"/>
        </p:nvPicPr>
        <p:blipFill>
          <a:blip r:embed="rId2"/>
          <a:stretch>
            <a:fillRect/>
          </a:stretch>
        </p:blipFill>
        <p:spPr>
          <a:xfrm>
            <a:off x="10015538" y="392113"/>
            <a:ext cx="1746250" cy="673100"/>
          </a:xfrm>
          <a:prstGeom prst="rect">
            <a:avLst/>
          </a:prstGeom>
          <a:noFill/>
          <a:ln w="9525">
            <a:noFill/>
          </a:ln>
        </p:spPr>
      </p:pic>
      <p:cxnSp>
        <p:nvCxnSpPr>
          <p:cNvPr id="12" name="Straight Connector 11"/>
          <p:cNvCxnSpPr/>
          <p:nvPr/>
        </p:nvCxnSpPr>
        <p:spPr>
          <a:xfrm>
            <a:off x="6469063" y="4233863"/>
            <a:ext cx="25336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p:cNvSpPr>
            <a:spLocks noGrp="1"/>
          </p:cNvSpPr>
          <p:nvPr>
            <p:ph type="pic" sz="quarter" idx="10"/>
          </p:nvPr>
        </p:nvSpPr>
        <p:spPr>
          <a:xfrm>
            <a:off x="710812" y="728545"/>
            <a:ext cx="5305661" cy="5305661"/>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8" name="Group 13"/>
          <p:cNvGrpSpPr/>
          <p:nvPr/>
        </p:nvGrpSpPr>
        <p:grpSpPr>
          <a:xfrm>
            <a:off x="-1728305" y="-2049516"/>
            <a:ext cx="8917229" cy="10769767"/>
            <a:chOff x="11114088" y="2241550"/>
            <a:chExt cx="1905000" cy="2354263"/>
          </a:xfrm>
          <a:solidFill>
            <a:schemeClr val="bg1">
              <a:alpha val="16000"/>
            </a:schemeClr>
          </a:solidFill>
        </p:grpSpPr>
        <p:sp>
          <p:nvSpPr>
            <p:cNvPr id="9"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4" name="Date Placeholder 3"/>
          <p:cNvSpPr>
            <a:spLocks noGrp="1"/>
          </p:cNvSpPr>
          <p:nvPr>
            <p:ph type="dt" sz="half"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2"/>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3"/>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5123" name="Picture 7"/>
          <p:cNvPicPr>
            <a:picLocks noChangeAspect="1"/>
          </p:cNvPicPr>
          <p:nvPr userDrawn="1"/>
        </p:nvPicPr>
        <p:blipFill>
          <a:blip r:embed="rId2">
            <a:biLevel thresh="50000"/>
            <a:grayscl/>
          </a:blip>
          <a:stretch>
            <a:fillRect/>
          </a:stretch>
        </p:blipFill>
        <p:spPr>
          <a:xfrm>
            <a:off x="469900" y="6261100"/>
            <a:ext cx="1074738" cy="414338"/>
          </a:xfrm>
          <a:prstGeom prst="rect">
            <a:avLst/>
          </a:prstGeom>
          <a:noFill/>
          <a:ln w="9525">
            <a:noFill/>
          </a:ln>
        </p:spPr>
      </p:pic>
      <p:sp>
        <p:nvSpPr>
          <p:cNvPr id="9" name="Oval 8"/>
          <p:cNvSpPr/>
          <p:nvPr/>
        </p:nvSpPr>
        <p:spPr>
          <a:xfrm>
            <a:off x="11371263" y="6408738"/>
            <a:ext cx="280988" cy="2809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a:p>
        </p:txBody>
      </p:sp>
      <p:sp>
        <p:nvSpPr>
          <p:cNvPr id="3" name="Text Placeholder 2"/>
          <p:cNvSpPr>
            <a:spLocks noGrp="1"/>
          </p:cNvSpPr>
          <p:nvPr>
            <p:ph type="body" idx="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endParaRPr lang="en-US" noProof="0" smtClean="0"/>
          </a:p>
        </p:txBody>
      </p:sp>
      <p:sp>
        <p:nvSpPr>
          <p:cNvPr id="15" name="Picture Placeholder 14"/>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vert="horz" wrap="square" lIns="91440" tIns="45720" rIns="91440" bIns="45720" numCol="1" rtlCol="0" anchor="ctr" anchorCtr="0" compatLnSpc="1">
            <a:noAutofit/>
          </a:bodyPr>
          <a:lstStyle>
            <a:lvl1pPr marL="0" indent="0" algn="ctr">
              <a:buNone/>
              <a:defRPr sz="24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4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rgbClr val="2C567A"/>
                </a:solidFill>
                <a:latin typeface="Calibri" panose="020F0502020204030204" pitchFamily="34" charset="0"/>
              </a:rPr>
            </a:fld>
            <a:endParaRPr lang="en-US" sz="900" dirty="0">
              <a:solidFill>
                <a:srgbClr val="2C567A"/>
              </a:solidFill>
              <a:latin typeface="Calibri" panose="020F0502020204030204" pitchFamily="34" charset="0"/>
            </a:endParaRPr>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7" name="Rectangle 6"/>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6147" name="Picture 7"/>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3" name="Content Placeholder 2"/>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dirty="0"/>
          </a:p>
        </p:txBody>
      </p:sp>
      <p:sp>
        <p:nvSpPr>
          <p:cNvPr id="13" name="Oval 12"/>
          <p:cNvSpPr/>
          <p:nvPr/>
        </p:nvSpPr>
        <p:spPr>
          <a:xfrm>
            <a:off x="11371263" y="6408738"/>
            <a:ext cx="280988"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3" name="Picture Placeholder 22"/>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vert="horz" wrap="square" lIns="91440" tIns="45720" rIns="91440" bIns="45720" numCol="1" rtlCol="0" anchor="ctr" anchorCtr="0" compatLnSpc="1">
            <a:noAutofit/>
          </a:bodyPr>
          <a:lstStyle>
            <a:lvl1pPr marL="0" indent="0" algn="ctr">
              <a:buNone/>
              <a:defRPr/>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Title 1"/>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grpSp>
        <p:nvGrpSpPr>
          <p:cNvPr id="9" name="Group 9"/>
          <p:cNvGrpSpPr/>
          <p:nvPr/>
        </p:nvGrpSpPr>
        <p:grpSpPr>
          <a:xfrm rot="8650774">
            <a:off x="5037655" y="4336093"/>
            <a:ext cx="1905000" cy="2354263"/>
            <a:chOff x="11114088" y="2241550"/>
            <a:chExt cx="1905000" cy="2354263"/>
          </a:xfrm>
          <a:solidFill>
            <a:schemeClr val="bg2"/>
          </a:solidFill>
        </p:grpSpPr>
        <p:sp>
          <p:nvSpPr>
            <p:cNvPr id="10"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Freeform 7"/>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2"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7" name="Rectangle 6"/>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7171" name="Picture 7"/>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9" name="Oval 8"/>
          <p:cNvSpPr/>
          <p:nvPr/>
        </p:nvSpPr>
        <p:spPr>
          <a:xfrm>
            <a:off x="11371263" y="6408738"/>
            <a:ext cx="280988"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 name="Rectangle 9"/>
          <p:cNvSpPr/>
          <p:nvPr/>
        </p:nvSpPr>
        <p:spPr>
          <a:xfrm>
            <a:off x="7854950" y="989013"/>
            <a:ext cx="4329113" cy="4879975"/>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1" name="Oval 10"/>
          <p:cNvSpPr/>
          <p:nvPr/>
        </p:nvSpPr>
        <p:spPr>
          <a:xfrm>
            <a:off x="5108575" y="633413"/>
            <a:ext cx="5570538" cy="5572125"/>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a:p>
        </p:txBody>
      </p:sp>
      <p:sp>
        <p:nvSpPr>
          <p:cNvPr id="3" name="Content Placeholder 2"/>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a:p>
        </p:txBody>
      </p:sp>
      <p:sp>
        <p:nvSpPr>
          <p:cNvPr id="18" name="Picture Placeholder 5"/>
          <p:cNvSpPr>
            <a:spLocks noGrp="1"/>
          </p:cNvSpPr>
          <p:nvPr>
            <p:ph type="pic" sz="quarter" idx="13"/>
          </p:nvPr>
        </p:nvSpPr>
        <p:spPr>
          <a:xfrm>
            <a:off x="5455212" y="988536"/>
            <a:ext cx="4884848" cy="4884848"/>
          </a:xfrm>
          <a:prstGeom prst="ellipse">
            <a:avLst/>
          </a:prstGeom>
          <a:solidFill>
            <a:schemeClr val="bg1">
              <a:lumMod val="85000"/>
            </a:schemeClr>
          </a:solidFill>
        </p:spPr>
        <p:txBody>
          <a:bodyPr vert="horz" wrap="square" lIns="91440" tIns="45720" rIns="91440" bIns="45720" numCol="1" rtlCol="0" anchor="ctr" anchorCtr="0" compatLnSpc="1">
            <a:normAutofit/>
          </a:bodyPr>
          <a:lstStyle>
            <a:lvl1pPr marL="0" indent="0" algn="ctr">
              <a:buNone/>
              <a:defRPr/>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7" name="Rectangle 6"/>
          <p:cNvSpPr/>
          <p:nvPr/>
        </p:nvSpPr>
        <p:spPr>
          <a:xfrm>
            <a:off x="8307388" y="1630363"/>
            <a:ext cx="3884613" cy="4373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Oval 7"/>
          <p:cNvSpPr>
            <a:spLocks noChangeAspect="1"/>
          </p:cNvSpPr>
          <p:nvPr/>
        </p:nvSpPr>
        <p:spPr>
          <a:xfrm>
            <a:off x="9832975" y="1824038"/>
            <a:ext cx="833438" cy="83185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9" name="Rectangle 8"/>
          <p:cNvSpPr/>
          <p:nvPr/>
        </p:nvSpPr>
        <p:spPr>
          <a:xfrm>
            <a:off x="0" y="1630363"/>
            <a:ext cx="3884613" cy="4373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 name="Oval 9"/>
          <p:cNvSpPr>
            <a:spLocks noChangeAspect="1"/>
          </p:cNvSpPr>
          <p:nvPr/>
        </p:nvSpPr>
        <p:spPr>
          <a:xfrm>
            <a:off x="1525588" y="1824038"/>
            <a:ext cx="831850" cy="83185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1" name="Rectangle 10"/>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8199" name="Picture 11"/>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13" name="Oval 12"/>
          <p:cNvSpPr/>
          <p:nvPr/>
        </p:nvSpPr>
        <p:spPr>
          <a:xfrm>
            <a:off x="11371263" y="6408738"/>
            <a:ext cx="280988"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3" name="Picture Placeholder 11"/>
          <p:cNvSpPr>
            <a:spLocks noGrp="1"/>
          </p:cNvSpPr>
          <p:nvPr>
            <p:ph type="pic" sz="quarter" idx="19"/>
          </p:nvPr>
        </p:nvSpPr>
        <p:spPr>
          <a:xfrm>
            <a:off x="9998318" y="1988373"/>
            <a:ext cx="502873" cy="502873"/>
          </a:xfrm>
          <a:prstGeom prst="rect">
            <a:avLst/>
          </a:prstGeom>
          <a:noFill/>
        </p:spPr>
        <p:txBody>
          <a:bodyPr vert="horz" wrap="square" lIns="0" tIns="45720" rIns="0" bIns="45720" numCol="1" rtlCol="0" anchor="ctr" anchorCtr="0" compatLnSpc="1">
            <a:noAutofit/>
          </a:bodyPr>
          <a:lstStyle>
            <a:lvl1pPr marL="0" indent="0" algn="ctr">
              <a:buNone/>
              <a:defRPr sz="1100">
                <a:solidFill>
                  <a:schemeClr val="bg1"/>
                </a:solidFill>
              </a:defRPr>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1100" b="0" i="0" u="none" strike="noStrike" kern="1200" cap="none" spc="0" normalizeH="0" baseline="0" noProof="0" smtClean="0">
                <a:ln>
                  <a:noFill/>
                </a:ln>
                <a:solidFill>
                  <a:schemeClr val="bg1"/>
                </a:solidFill>
                <a:effectLst/>
                <a:uLnTx/>
                <a:uFillTx/>
                <a:latin typeface="+mn-lt"/>
                <a:ea typeface="+mn-ea"/>
                <a:cs typeface="+mn-cs"/>
              </a:rPr>
              <a:t>Click icon to add picture</a:t>
            </a:r>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Title 1"/>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a:p>
        </p:txBody>
      </p:sp>
      <p:sp>
        <p:nvSpPr>
          <p:cNvPr id="3" name="Content Placeholder 2"/>
          <p:cNvSpPr>
            <a:spLocks noGrp="1"/>
          </p:cNvSpPr>
          <p:nvPr>
            <p:ph idx="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6" name="Picture Placeholder 5"/>
          <p:cNvSpPr>
            <a:spLocks noGrp="1"/>
          </p:cNvSpPr>
          <p:nvPr>
            <p:ph type="pic" sz="quarter" idx="13"/>
          </p:nvPr>
        </p:nvSpPr>
        <p:spPr>
          <a:xfrm>
            <a:off x="3883819" y="1630018"/>
            <a:ext cx="4424362" cy="4373217"/>
          </a:xfrm>
          <a:solidFill>
            <a:schemeClr val="bg2">
              <a:lumMod val="90000"/>
            </a:schemeClr>
          </a:solidFill>
        </p:spPr>
        <p:txBody>
          <a:bodyPr vert="horz" wrap="square" lIns="91440" tIns="45720" rIns="91440" bIns="45720" numCol="1" rtlCol="0" anchor="ctr" anchorCtr="0" compatLnSpc="1">
            <a:normAutofit/>
          </a:bodyPr>
          <a:lstStyle>
            <a:lvl1pPr marL="0" indent="0" algn="ctr">
              <a:buNone/>
              <a:defRPr/>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Content Placeholder 2"/>
          <p:cNvSpPr>
            <a:spLocks noGrp="1"/>
          </p:cNvSpPr>
          <p:nvPr>
            <p:ph idx="14"/>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20" name="Content Placeholder 2"/>
          <p:cNvSpPr>
            <a:spLocks noGrp="1"/>
          </p:cNvSpPr>
          <p:nvPr>
            <p:ph idx="15"/>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21" name="Content Placeholder 2"/>
          <p:cNvSpPr>
            <a:spLocks noGrp="1"/>
          </p:cNvSpPr>
          <p:nvPr>
            <p:ph idx="16"/>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12" name="Picture Placeholder 11"/>
          <p:cNvSpPr>
            <a:spLocks noGrp="1"/>
          </p:cNvSpPr>
          <p:nvPr>
            <p:ph type="pic" sz="quarter" idx="17"/>
          </p:nvPr>
        </p:nvSpPr>
        <p:spPr>
          <a:xfrm>
            <a:off x="1690627" y="1988373"/>
            <a:ext cx="502873" cy="502873"/>
          </a:xfrm>
          <a:prstGeom prst="rect">
            <a:avLst/>
          </a:prstGeom>
          <a:noFill/>
        </p:spPr>
        <p:txBody>
          <a:bodyPr vert="horz" wrap="square" lIns="0" tIns="45720" rIns="0" bIns="45720" numCol="1" rtlCol="0" anchor="ctr" anchorCtr="0" compatLnSpc="1">
            <a:noAutofit/>
          </a:bodyPr>
          <a:lstStyle>
            <a:lvl1pPr marL="0" indent="0" algn="ctr">
              <a:buNone/>
              <a:defRPr sz="1100">
                <a:solidFill>
                  <a:schemeClr val="bg1"/>
                </a:solidFill>
              </a:defRPr>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1100" b="0" i="0" u="none" strike="noStrike" kern="1200" cap="none" spc="0" normalizeH="0" baseline="0" noProof="0" smtClean="0">
                <a:ln>
                  <a:noFill/>
                </a:ln>
                <a:solidFill>
                  <a:schemeClr val="bg1"/>
                </a:solidFill>
                <a:effectLst/>
                <a:uLnTx/>
                <a:uFillTx/>
                <a:latin typeface="+mn-lt"/>
                <a:ea typeface="+mn-ea"/>
                <a:cs typeface="+mn-cs"/>
              </a:rPr>
              <a:t>Click icon to add picture</a:t>
            </a:r>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14"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4" name="Date Placeholder 3"/>
          <p:cNvSpPr>
            <a:spLocks noGrp="1"/>
          </p:cNvSpPr>
          <p:nvPr>
            <p:ph type="dt" sz="half" idx="2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2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7" name="Rectangle 6"/>
          <p:cNvSpPr/>
          <p:nvPr/>
        </p:nvSpPr>
        <p:spPr>
          <a:xfrm>
            <a:off x="6599238" y="4708525"/>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Rectangle 7"/>
          <p:cNvSpPr/>
          <p:nvPr/>
        </p:nvSpPr>
        <p:spPr>
          <a:xfrm>
            <a:off x="-82550" y="1647825"/>
            <a:ext cx="5710238"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9" name="Rectangle 8"/>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accent2"/>
              </a:solidFill>
              <a:effectLst/>
              <a:uLnTx/>
              <a:uFillTx/>
              <a:latin typeface="+mn-lt"/>
              <a:ea typeface="+mn-ea"/>
              <a:cs typeface="+mn-cs"/>
            </a:endParaRPr>
          </a:p>
        </p:txBody>
      </p:sp>
      <p:pic>
        <p:nvPicPr>
          <p:cNvPr id="9221" name="Picture 9"/>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11" name="Oval 10"/>
          <p:cNvSpPr/>
          <p:nvPr/>
        </p:nvSpPr>
        <p:spPr>
          <a:xfrm>
            <a:off x="11371263" y="6408738"/>
            <a:ext cx="280988"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Oval 11"/>
          <p:cNvSpPr>
            <a:spLocks noChangeAspect="1"/>
          </p:cNvSpPr>
          <p:nvPr/>
        </p:nvSpPr>
        <p:spPr>
          <a:xfrm>
            <a:off x="5084763" y="1652588"/>
            <a:ext cx="1001713" cy="1001713"/>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Oval 12"/>
          <p:cNvSpPr>
            <a:spLocks noChangeAspect="1"/>
          </p:cNvSpPr>
          <p:nvPr/>
        </p:nvSpPr>
        <p:spPr>
          <a:xfrm>
            <a:off x="6100763" y="4708525"/>
            <a:ext cx="1001713" cy="100171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a:p>
        </p:txBody>
      </p:sp>
      <p:sp>
        <p:nvSpPr>
          <p:cNvPr id="3" name="Content Placeholder 2"/>
          <p:cNvSpPr>
            <a:spLocks noGrp="1"/>
          </p:cNvSpPr>
          <p:nvPr>
            <p:ph idx="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20" name="Content Placeholder 2"/>
          <p:cNvSpPr>
            <a:spLocks noGrp="1"/>
          </p:cNvSpPr>
          <p:nvPr>
            <p:ph idx="15"/>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23" name="Content Placeholder 2"/>
          <p:cNvSpPr>
            <a:spLocks noGrp="1"/>
          </p:cNvSpPr>
          <p:nvPr>
            <p:ph idx="19"/>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25" name="Content Placeholder 2"/>
          <p:cNvSpPr>
            <a:spLocks noGrp="1"/>
          </p:cNvSpPr>
          <p:nvPr>
            <p:ph idx="20"/>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24" name="Picture Placeholder 11"/>
          <p:cNvSpPr>
            <a:spLocks noGrp="1"/>
          </p:cNvSpPr>
          <p:nvPr>
            <p:ph type="pic" sz="quarter" idx="21"/>
          </p:nvPr>
        </p:nvSpPr>
        <p:spPr>
          <a:xfrm>
            <a:off x="5282969" y="1850968"/>
            <a:ext cx="605487" cy="605487"/>
          </a:xfrm>
          <a:prstGeom prst="rect">
            <a:avLst/>
          </a:prstGeom>
          <a:noFill/>
        </p:spPr>
        <p:txBody>
          <a:bodyPr vert="horz" wrap="square" lIns="0" tIns="45720" rIns="0" bIns="45720" numCol="1" rtlCol="0" anchor="ctr" anchorCtr="0" compatLnSpc="1">
            <a:normAutofit/>
          </a:bodyPr>
          <a:lstStyle>
            <a:lvl1pPr marL="0" indent="0" algn="ctr">
              <a:buNone/>
              <a:defRPr sz="1100">
                <a:solidFill>
                  <a:schemeClr val="bg1"/>
                </a:solidFill>
              </a:defRPr>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1100" b="0" i="0" u="none" strike="noStrike" kern="1200" cap="none" spc="0" normalizeH="0" baseline="0" noProof="0" smtClean="0">
                <a:ln>
                  <a:noFill/>
                </a:ln>
                <a:solidFill>
                  <a:schemeClr val="bg1"/>
                </a:solidFill>
                <a:effectLst/>
                <a:uLnTx/>
                <a:uFillTx/>
                <a:latin typeface="+mn-lt"/>
                <a:ea typeface="+mn-ea"/>
                <a:cs typeface="+mn-cs"/>
              </a:rPr>
              <a:t>Click icon to add picture</a:t>
            </a:r>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29" name="Picture Placeholder 11"/>
          <p:cNvSpPr>
            <a:spLocks noGrp="1"/>
          </p:cNvSpPr>
          <p:nvPr>
            <p:ph type="pic" sz="quarter" idx="22"/>
          </p:nvPr>
        </p:nvSpPr>
        <p:spPr>
          <a:xfrm>
            <a:off x="6298782" y="4906113"/>
            <a:ext cx="605487" cy="605487"/>
          </a:xfrm>
          <a:prstGeom prst="rect">
            <a:avLst/>
          </a:prstGeom>
          <a:noFill/>
        </p:spPr>
        <p:txBody>
          <a:bodyPr vert="horz" wrap="square" lIns="0" tIns="45720" rIns="0" bIns="45720" numCol="1" rtlCol="0" anchor="ctr" anchorCtr="0" compatLnSpc="1">
            <a:normAutofit/>
          </a:bodyPr>
          <a:lstStyle>
            <a:lvl1pPr marL="0" indent="0" algn="ctr">
              <a:buNone/>
              <a:defRPr sz="1100">
                <a:solidFill>
                  <a:schemeClr val="bg1"/>
                </a:solidFill>
              </a:defRPr>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1100" b="0" i="0" u="none" strike="noStrike" kern="1200" cap="none" spc="0" normalizeH="0" baseline="0" noProof="0" smtClean="0">
                <a:ln>
                  <a:noFill/>
                </a:ln>
                <a:solidFill>
                  <a:schemeClr val="bg1"/>
                </a:solidFill>
                <a:effectLst/>
                <a:uLnTx/>
                <a:uFillTx/>
                <a:latin typeface="+mn-lt"/>
                <a:ea typeface="+mn-ea"/>
                <a:cs typeface="+mn-cs"/>
              </a:rPr>
              <a:t>Click icon to add picture</a:t>
            </a:r>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14"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4" name="Date Placeholder 3"/>
          <p:cNvSpPr>
            <a:spLocks noGrp="1"/>
          </p:cNvSpPr>
          <p:nvPr>
            <p:ph type="dt" sz="half" idx="23"/>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24"/>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11" name="Rectangle 10"/>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10244" name="Picture 11"/>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13" name="Oval 12"/>
          <p:cNvSpPr/>
          <p:nvPr/>
        </p:nvSpPr>
        <p:spPr>
          <a:xfrm>
            <a:off x="11371263" y="6408738"/>
            <a:ext cx="280988"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7" name="Group 10"/>
          <p:cNvGrpSpPr/>
          <p:nvPr/>
        </p:nvGrpSpPr>
        <p:grpSpPr>
          <a:xfrm rot="8650774" flipH="1" flipV="1">
            <a:off x="7430044" y="-1843126"/>
            <a:ext cx="4436224" cy="5482435"/>
            <a:chOff x="11114088" y="2241550"/>
            <a:chExt cx="1905000" cy="2354263"/>
          </a:xfrm>
          <a:solidFill>
            <a:schemeClr val="bg2">
              <a:alpha val="53000"/>
            </a:schemeClr>
          </a:solidFill>
        </p:grpSpPr>
        <p:sp>
          <p:nvSpPr>
            <p:cNvPr id="8"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reeform 7"/>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14"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6" name="Title 1"/>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2" name="Oval 10"/>
          <p:cNvSpPr/>
          <p:nvPr/>
        </p:nvSpPr>
        <p:spPr>
          <a:xfrm>
            <a:off x="954088" y="1698625"/>
            <a:ext cx="1728788"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Oval 11"/>
          <p:cNvSpPr/>
          <p:nvPr/>
        </p:nvSpPr>
        <p:spPr>
          <a:xfrm>
            <a:off x="3806825" y="1698625"/>
            <a:ext cx="1730375"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Oval 12"/>
          <p:cNvSpPr/>
          <p:nvPr/>
        </p:nvSpPr>
        <p:spPr>
          <a:xfrm>
            <a:off x="6646863" y="1698625"/>
            <a:ext cx="1728788"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Oval 13"/>
          <p:cNvSpPr/>
          <p:nvPr/>
        </p:nvSpPr>
        <p:spPr>
          <a:xfrm>
            <a:off x="9498013" y="1698625"/>
            <a:ext cx="1730375"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Freeform: Shape 19"/>
          <p:cNvSpPr/>
          <p:nvPr/>
        </p:nvSpPr>
        <p:spPr>
          <a:xfrm>
            <a:off x="4011613"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6" name="Freeform: Shape 20"/>
          <p:cNvSpPr/>
          <p:nvPr/>
        </p:nvSpPr>
        <p:spPr>
          <a:xfrm>
            <a:off x="6850063"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7" name="Freeform: Shape 21"/>
          <p:cNvSpPr/>
          <p:nvPr/>
        </p:nvSpPr>
        <p:spPr>
          <a:xfrm>
            <a:off x="9702800"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8" name="Freeform: Shape 16"/>
          <p:cNvSpPr/>
          <p:nvPr/>
        </p:nvSpPr>
        <p:spPr>
          <a:xfrm>
            <a:off x="1158875"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9" name="Rectangle 18"/>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11276" name="Picture 19"/>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21" name="Oval 20"/>
          <p:cNvSpPr/>
          <p:nvPr/>
        </p:nvSpPr>
        <p:spPr>
          <a:xfrm>
            <a:off x="11371263" y="6408738"/>
            <a:ext cx="280988"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Picture Placeholder 2"/>
          <p:cNvSpPr>
            <a:spLocks noGrp="1"/>
          </p:cNvSpPr>
          <p:nvPr>
            <p:ph type="pic" sz="quarter" idx="13"/>
          </p:nvPr>
        </p:nvSpPr>
        <p:spPr>
          <a:xfrm>
            <a:off x="1103638"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Picture Placeholder 2"/>
          <p:cNvSpPr>
            <a:spLocks noGrp="1"/>
          </p:cNvSpPr>
          <p:nvPr>
            <p:ph type="pic" sz="quarter" idx="14"/>
          </p:nvPr>
        </p:nvSpPr>
        <p:spPr>
          <a:xfrm>
            <a:off x="3957037"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Picture Placeholder 2"/>
          <p:cNvSpPr>
            <a:spLocks noGrp="1"/>
          </p:cNvSpPr>
          <p:nvPr>
            <p:ph type="pic" sz="quarter" idx="15"/>
          </p:nvPr>
        </p:nvSpPr>
        <p:spPr>
          <a:xfrm>
            <a:off x="6795773"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Picture Placeholder 2"/>
          <p:cNvSpPr>
            <a:spLocks noGrp="1"/>
          </p:cNvSpPr>
          <p:nvPr>
            <p:ph type="pic" sz="quarter" idx="16"/>
          </p:nvPr>
        </p:nvSpPr>
        <p:spPr>
          <a:xfrm>
            <a:off x="9648156"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7" name="Content Placeholder 2"/>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28" name="Content Placeholder 2"/>
          <p:cNvSpPr>
            <a:spLocks noGrp="1"/>
          </p:cNvSpPr>
          <p:nvPr>
            <p:ph idx="17"/>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29" name="Content Placeholder 2"/>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30" name="Content Placeholder 2"/>
          <p:cNvSpPr>
            <a:spLocks noGrp="1"/>
          </p:cNvSpPr>
          <p:nvPr>
            <p:ph idx="19"/>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31" name="Content Placeholder 2"/>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32" name="Content Placeholder 2"/>
          <p:cNvSpPr>
            <a:spLocks noGrp="1"/>
          </p:cNvSpPr>
          <p:nvPr>
            <p:ph idx="2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33" name="Content Placeholder 2"/>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34" name="Content Placeholder 2"/>
          <p:cNvSpPr>
            <a:spLocks noGrp="1"/>
          </p:cNvSpPr>
          <p:nvPr>
            <p:ph idx="23"/>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grpSp>
        <p:nvGrpSpPr>
          <p:cNvPr id="7" name="Group 34"/>
          <p:cNvGrpSpPr/>
          <p:nvPr/>
        </p:nvGrpSpPr>
        <p:grpSpPr>
          <a:xfrm rot="8650774" flipH="1" flipV="1">
            <a:off x="7430044" y="-1843126"/>
            <a:ext cx="4436224" cy="5482435"/>
            <a:chOff x="11114088" y="2241550"/>
            <a:chExt cx="1905000" cy="2354263"/>
          </a:xfrm>
          <a:solidFill>
            <a:schemeClr val="bg2">
              <a:alpha val="53000"/>
            </a:schemeClr>
          </a:solidFill>
        </p:grpSpPr>
        <p:sp>
          <p:nvSpPr>
            <p:cNvPr id="8"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reeform 7"/>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22"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20" name="Date Placeholder 19"/>
          <p:cNvSpPr>
            <a:spLocks noGrp="1"/>
          </p:cNvSpPr>
          <p:nvPr>
            <p:ph type="dt" sz="half" idx="2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3" name="Footer Placeholder 22"/>
          <p:cNvSpPr>
            <a:spLocks noGrp="1"/>
          </p:cNvSpPr>
          <p:nvPr>
            <p:ph type="ftr" sz="quarter" idx="2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5123" name="Picture 7"/>
          <p:cNvPicPr>
            <a:picLocks noChangeAspect="1"/>
          </p:cNvPicPr>
          <p:nvPr userDrawn="1"/>
        </p:nvPicPr>
        <p:blipFill>
          <a:blip r:embed="rId2">
            <a:biLevel thresh="50000"/>
            <a:grayscl/>
          </a:blip>
          <a:stretch>
            <a:fillRect/>
          </a:stretch>
        </p:blipFill>
        <p:spPr>
          <a:xfrm>
            <a:off x="469900" y="6261100"/>
            <a:ext cx="1074738" cy="414338"/>
          </a:xfrm>
          <a:prstGeom prst="rect">
            <a:avLst/>
          </a:prstGeom>
          <a:noFill/>
          <a:ln w="9525">
            <a:noFill/>
          </a:ln>
        </p:spPr>
      </p:pic>
      <p:sp>
        <p:nvSpPr>
          <p:cNvPr id="9" name="Oval 8"/>
          <p:cNvSpPr/>
          <p:nvPr/>
        </p:nvSpPr>
        <p:spPr>
          <a:xfrm>
            <a:off x="11371263" y="6408738"/>
            <a:ext cx="280988" cy="2809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a:p>
        </p:txBody>
      </p:sp>
      <p:sp>
        <p:nvSpPr>
          <p:cNvPr id="3" name="Text Placeholder 2"/>
          <p:cNvSpPr>
            <a:spLocks noGrp="1"/>
          </p:cNvSpPr>
          <p:nvPr>
            <p:ph type="body" idx="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endParaRPr lang="en-US" noProof="0" smtClean="0"/>
          </a:p>
        </p:txBody>
      </p:sp>
      <p:sp>
        <p:nvSpPr>
          <p:cNvPr id="15" name="Picture Placeholder 14"/>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vert="horz" wrap="square" lIns="91440" tIns="45720" rIns="91440" bIns="45720" numCol="1" rtlCol="0" anchor="ctr" anchorCtr="0" compatLnSpc="1">
            <a:noAutofit/>
          </a:bodyPr>
          <a:lstStyle>
            <a:lvl1pPr marL="0" indent="0" algn="ctr">
              <a:buNone/>
              <a:defRPr sz="24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4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rgbClr val="2C567A"/>
                </a:solidFill>
                <a:latin typeface="Calibri" panose="020F0502020204030204" pitchFamily="34" charset="0"/>
              </a:rPr>
            </a:fld>
            <a:endParaRPr lang="en-US" sz="900" dirty="0">
              <a:solidFill>
                <a:srgbClr val="2C567A"/>
              </a:solidFill>
              <a:latin typeface="Calibri" panose="020F0502020204030204" pitchFamily="34" charset="0"/>
            </a:endParaRPr>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pic>
        <p:nvPicPr>
          <p:cNvPr id="12291" name="Picture 9"/>
          <p:cNvPicPr>
            <a:picLocks noChangeAspect="1"/>
          </p:cNvPicPr>
          <p:nvPr userDrawn="1"/>
        </p:nvPicPr>
        <p:blipFill>
          <a:blip r:embed="rId2"/>
          <a:stretch>
            <a:fillRect/>
          </a:stretch>
        </p:blipFill>
        <p:spPr>
          <a:xfrm>
            <a:off x="6372225" y="1844675"/>
            <a:ext cx="1746250" cy="673100"/>
          </a:xfrm>
          <a:prstGeom prst="rect">
            <a:avLst/>
          </a:prstGeom>
          <a:noFill/>
          <a:ln w="9525">
            <a:noFill/>
          </a:ln>
        </p:spPr>
      </p:pic>
      <p:cxnSp>
        <p:nvCxnSpPr>
          <p:cNvPr id="11" name="Straight Connector 10"/>
          <p:cNvCxnSpPr/>
          <p:nvPr/>
        </p:nvCxnSpPr>
        <p:spPr>
          <a:xfrm>
            <a:off x="6469063" y="4233863"/>
            <a:ext cx="253365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293" name="Graphic 16" descr="Envelope"/>
          <p:cNvPicPr>
            <a:picLocks noChangeAspect="1"/>
          </p:cNvPicPr>
          <p:nvPr userDrawn="1"/>
        </p:nvPicPr>
        <p:blipFill>
          <a:blip r:embed="rId3"/>
          <a:stretch>
            <a:fillRect/>
          </a:stretch>
        </p:blipFill>
        <p:spPr>
          <a:xfrm>
            <a:off x="6542088" y="4452938"/>
            <a:ext cx="387350" cy="387350"/>
          </a:xfrm>
          <a:prstGeom prst="rect">
            <a:avLst/>
          </a:prstGeom>
          <a:noFill/>
          <a:ln w="9525">
            <a:noFill/>
          </a:ln>
        </p:spPr>
      </p:pic>
      <p:pic>
        <p:nvPicPr>
          <p:cNvPr id="12294" name="Graphic 17" descr="Network"/>
          <p:cNvPicPr>
            <a:picLocks noChangeAspect="1"/>
          </p:cNvPicPr>
          <p:nvPr userDrawn="1"/>
        </p:nvPicPr>
        <p:blipFill>
          <a:blip r:embed="rId4"/>
          <a:stretch>
            <a:fillRect/>
          </a:stretch>
        </p:blipFill>
        <p:spPr>
          <a:xfrm>
            <a:off x="6521450" y="4926013"/>
            <a:ext cx="427038" cy="425450"/>
          </a:xfrm>
          <a:prstGeom prst="rect">
            <a:avLst/>
          </a:prstGeom>
          <a:noFill/>
          <a:ln w="9525">
            <a:noFill/>
          </a:ln>
        </p:spPr>
      </p:pic>
      <p:sp>
        <p:nvSpPr>
          <p:cNvPr id="13" name="Picture Placeholder 12"/>
          <p:cNvSpPr>
            <a:spLocks noGrp="1"/>
          </p:cNvSpPr>
          <p:nvPr>
            <p:ph type="pic" sz="quarter" idx="10"/>
          </p:nvPr>
        </p:nvSpPr>
        <p:spPr>
          <a:xfrm>
            <a:off x="710812" y="728545"/>
            <a:ext cx="5305661" cy="5305661"/>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 Placeholder 6"/>
          <p:cNvSpPr>
            <a:spLocks noGrp="1"/>
          </p:cNvSpPr>
          <p:nvPr>
            <p:ph type="body" sz="quarter" idx="11"/>
          </p:nvPr>
        </p:nvSpPr>
        <p:spPr>
          <a:xfrm>
            <a:off x="7002320" y="5012635"/>
            <a:ext cx="4533900" cy="503238"/>
          </a:xfrm>
        </p:spPr>
        <p:txBody>
          <a:bodyPr rtlCol="0">
            <a:noAutofit/>
          </a:bodyPr>
          <a:lstStyle>
            <a:lvl1pPr marL="0" indent="0">
              <a:buNone/>
              <a:defRPr lang="en-US" sz="1600" b="0" cap="all" baseline="0" dirty="0" smtClean="0"/>
            </a:lvl1pPr>
          </a:lstStyle>
          <a:p>
            <a:pPr lvl="0"/>
            <a:r>
              <a:rPr lang="en-US" noProof="0" smtClean="0"/>
              <a:t>Click to edit Master text styles</a:t>
            </a:r>
            <a:endParaRPr lang="en-US" noProof="0" smtClean="0"/>
          </a:p>
        </p:txBody>
      </p:sp>
      <p:sp>
        <p:nvSpPr>
          <p:cNvPr id="2" name="Title 1"/>
          <p:cNvSpPr>
            <a:spLocks noGrp="1"/>
          </p:cNvSpPr>
          <p:nvPr>
            <p:ph type="title"/>
          </p:nvPr>
        </p:nvSpPr>
        <p:spPr>
          <a:xfrm>
            <a:off x="6469778" y="3429000"/>
            <a:ext cx="5011410" cy="651448"/>
          </a:xfrm>
          <a:noFill/>
        </p:spPr>
        <p:txBody>
          <a:bodyPr rtlCol="0">
            <a:noAutofit/>
          </a:bodyPr>
          <a:lstStyle>
            <a:lvl1pPr>
              <a:defRPr lang="en-US" sz="6000" b="1" cap="all" baseline="0">
                <a:solidFill>
                  <a:schemeClr val="accent1"/>
                </a:solidFill>
                <a:ea typeface="+mn-ea"/>
                <a:cs typeface="+mn-cs"/>
              </a:defRPr>
            </a:lvl1pPr>
          </a:lstStyle>
          <a:p>
            <a:pPr lvl="0"/>
            <a:r>
              <a:rPr lang="en-US" noProof="0"/>
              <a:t>Click to edit Master title style</a:t>
            </a:r>
            <a:endParaRPr lang="en-US" noProof="0" dirty="0"/>
          </a:p>
        </p:txBody>
      </p:sp>
      <p:grpSp>
        <p:nvGrpSpPr>
          <p:cNvPr id="4" name="Group 13"/>
          <p:cNvGrpSpPr/>
          <p:nvPr/>
        </p:nvGrpSpPr>
        <p:grpSpPr>
          <a:xfrm>
            <a:off x="-1728305" y="-2049516"/>
            <a:ext cx="8917229" cy="10769767"/>
            <a:chOff x="11114088" y="2241550"/>
            <a:chExt cx="1905000" cy="2354263"/>
          </a:xfrm>
          <a:solidFill>
            <a:schemeClr val="bg2">
              <a:alpha val="91000"/>
            </a:schemeClr>
          </a:solidFill>
        </p:grpSpPr>
        <p:sp>
          <p:nvSpPr>
            <p:cNvPr id="8"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5" name="Date Placeholder 4"/>
          <p:cNvSpPr>
            <a:spLocks noGrp="1"/>
          </p:cNvSpPr>
          <p:nvPr>
            <p:ph type="dt" sz="half"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3"/>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Slide Number Placeholder 9"/>
          <p:cNvSpPr>
            <a:spLocks noGrp="1"/>
          </p:cNvSpPr>
          <p:nvPr>
            <p:ph type="sldNum" sz="quarter" idx="14"/>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Picture Placeholder 12"/>
          <p:cNvSpPr>
            <a:spLocks noGrp="1"/>
          </p:cNvSpPr>
          <p:nvPr>
            <p:ph type="pic" sz="quarter" idx="10"/>
          </p:nvPr>
        </p:nvSpPr>
        <p:spPr>
          <a:xfrm>
            <a:off x="710812" y="728545"/>
            <a:ext cx="5305661" cy="5305661"/>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3316" name="Picture 10"/>
          <p:cNvPicPr>
            <a:picLocks noChangeAspect="1"/>
          </p:cNvPicPr>
          <p:nvPr userDrawn="1"/>
        </p:nvPicPr>
        <p:blipFill>
          <a:blip r:embed="rId2"/>
          <a:stretch>
            <a:fillRect/>
          </a:stretch>
        </p:blipFill>
        <p:spPr>
          <a:xfrm>
            <a:off x="10015538" y="392113"/>
            <a:ext cx="1746250" cy="673100"/>
          </a:xfrm>
          <a:prstGeom prst="rect">
            <a:avLst/>
          </a:prstGeom>
          <a:noFill/>
          <a:ln w="9525">
            <a:noFill/>
          </a:ln>
        </p:spPr>
      </p:pic>
      <p:cxnSp>
        <p:nvCxnSpPr>
          <p:cNvPr id="12" name="Straight Connector 11"/>
          <p:cNvCxnSpPr/>
          <p:nvPr/>
        </p:nvCxnSpPr>
        <p:spPr>
          <a:xfrm>
            <a:off x="6469063" y="4233863"/>
            <a:ext cx="25336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318" name="Graphic 18" descr="Envelope"/>
          <p:cNvPicPr>
            <a:picLocks noChangeAspect="1"/>
          </p:cNvPicPr>
          <p:nvPr userDrawn="1"/>
        </p:nvPicPr>
        <p:blipFill>
          <a:blip r:embed="rId3"/>
          <a:stretch>
            <a:fillRect/>
          </a:stretch>
        </p:blipFill>
        <p:spPr>
          <a:xfrm>
            <a:off x="6542088" y="4452938"/>
            <a:ext cx="387350" cy="387350"/>
          </a:xfrm>
          <a:prstGeom prst="rect">
            <a:avLst/>
          </a:prstGeom>
          <a:noFill/>
          <a:ln w="9525">
            <a:noFill/>
          </a:ln>
        </p:spPr>
      </p:pic>
      <p:pic>
        <p:nvPicPr>
          <p:cNvPr id="13319" name="Graphic 19" descr="Network"/>
          <p:cNvPicPr>
            <a:picLocks noChangeAspect="1"/>
          </p:cNvPicPr>
          <p:nvPr userDrawn="1"/>
        </p:nvPicPr>
        <p:blipFill>
          <a:blip r:embed="rId4"/>
          <a:stretch>
            <a:fillRect/>
          </a:stretch>
        </p:blipFill>
        <p:spPr>
          <a:xfrm>
            <a:off x="6521450" y="4926013"/>
            <a:ext cx="427038" cy="425450"/>
          </a:xfrm>
          <a:prstGeom prst="rect">
            <a:avLst/>
          </a:prstGeom>
          <a:noFill/>
          <a:ln w="9525">
            <a:noFill/>
          </a:ln>
        </p:spPr>
      </p:pic>
      <p:sp>
        <p:nvSpPr>
          <p:cNvPr id="21" name="Subtitle 2"/>
          <p:cNvSpPr>
            <a:spLocks noGrp="1"/>
          </p:cNvSpPr>
          <p:nvPr>
            <p:ph type="subTitle" idx="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22" name="Text Placeholder 6"/>
          <p:cNvSpPr>
            <a:spLocks noGrp="1"/>
          </p:cNvSpPr>
          <p:nvPr>
            <p:ph type="body" sz="quarter" idx="11"/>
          </p:nvPr>
        </p:nvSpPr>
        <p:spPr>
          <a:xfrm>
            <a:off x="7002320" y="5012635"/>
            <a:ext cx="4533900" cy="503238"/>
          </a:xfrm>
        </p:spPr>
        <p:txBody>
          <a:bodyPr rtlCol="0">
            <a:noAutofit/>
          </a:bodyPr>
          <a:lstStyle>
            <a:lvl1pPr marL="0" indent="0">
              <a:buNone/>
              <a:defRPr lang="en-US" sz="1600" b="0" cap="all" baseline="0" dirty="0" smtClean="0">
                <a:solidFill>
                  <a:schemeClr val="bg1"/>
                </a:solidFill>
              </a:defRPr>
            </a:lvl1pPr>
          </a:lstStyle>
          <a:p>
            <a:pPr lvl="0"/>
            <a:r>
              <a:rPr lang="en-US" noProof="0" smtClean="0"/>
              <a:t>Click to edit Master text styles</a:t>
            </a:r>
            <a:endParaRPr lang="en-US" noProof="0" smtClean="0"/>
          </a:p>
        </p:txBody>
      </p:sp>
      <p:sp>
        <p:nvSpPr>
          <p:cNvPr id="18" name="Title 1"/>
          <p:cNvSpPr>
            <a:spLocks noGrp="1"/>
          </p:cNvSpPr>
          <p:nvPr>
            <p:ph type="title"/>
          </p:nvPr>
        </p:nvSpPr>
        <p:spPr>
          <a:xfrm>
            <a:off x="6469778" y="3158641"/>
            <a:ext cx="5011410" cy="921807"/>
          </a:xfrm>
          <a:noFill/>
        </p:spPr>
        <p:txBody>
          <a:bodyPr rtlCol="0">
            <a:noAutofit/>
          </a:bodyPr>
          <a:lstStyle>
            <a:lvl1pPr>
              <a:defRPr lang="en-US" sz="6000" b="1" cap="all" baseline="0" dirty="0">
                <a:solidFill>
                  <a:schemeClr val="bg1"/>
                </a:solidFill>
                <a:ea typeface="+mn-ea"/>
                <a:cs typeface="+mn-cs"/>
              </a:defRPr>
            </a:lvl1pPr>
          </a:lstStyle>
          <a:p>
            <a:pPr lvl="0"/>
            <a:r>
              <a:rPr lang="en-US" noProof="0"/>
              <a:t>Click to edit Master title style</a:t>
            </a:r>
            <a:endParaRPr lang="en-US" noProof="0" dirty="0"/>
          </a:p>
        </p:txBody>
      </p:sp>
      <p:grpSp>
        <p:nvGrpSpPr>
          <p:cNvPr id="8" name="Group 13"/>
          <p:cNvGrpSpPr/>
          <p:nvPr/>
        </p:nvGrpSpPr>
        <p:grpSpPr>
          <a:xfrm>
            <a:off x="-1728305" y="-2049516"/>
            <a:ext cx="8917229" cy="10769767"/>
            <a:chOff x="11114088" y="2241550"/>
            <a:chExt cx="1905000" cy="2354263"/>
          </a:xfrm>
          <a:solidFill>
            <a:schemeClr val="bg1">
              <a:alpha val="16000"/>
            </a:schemeClr>
          </a:solidFill>
        </p:grpSpPr>
        <p:sp>
          <p:nvSpPr>
            <p:cNvPr id="9"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2" name="Date Placeholder 1"/>
          <p:cNvSpPr>
            <a:spLocks noGrp="1"/>
          </p:cNvSpPr>
          <p:nvPr>
            <p:ph type="dt" sz="half" idx="12"/>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3"/>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4"/>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Oval 7"/>
          <p:cNvSpPr/>
          <p:nvPr/>
        </p:nvSpPr>
        <p:spPr>
          <a:xfrm>
            <a:off x="754063" y="708025"/>
            <a:ext cx="5334000" cy="53340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Title 1"/>
          <p:cNvSpPr>
            <a:spLocks noGrp="1"/>
          </p:cNvSpPr>
          <p:nvPr>
            <p:ph type="ctrTitle"/>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smtClean="0"/>
              <a:t>Click to edit Master title style</a:t>
            </a:r>
            <a:endParaRPr lang="en-US" noProof="0" dirty="0"/>
          </a:p>
        </p:txBody>
      </p:sp>
      <p:pic>
        <p:nvPicPr>
          <p:cNvPr id="14341" name="Picture 11"/>
          <p:cNvPicPr>
            <a:picLocks noChangeAspect="1"/>
          </p:cNvPicPr>
          <p:nvPr userDrawn="1"/>
        </p:nvPicPr>
        <p:blipFill>
          <a:blip r:embed="rId2"/>
          <a:stretch>
            <a:fillRect/>
          </a:stretch>
        </p:blipFill>
        <p:spPr>
          <a:xfrm>
            <a:off x="10015538" y="392113"/>
            <a:ext cx="1746250" cy="673100"/>
          </a:xfrm>
          <a:prstGeom prst="rect">
            <a:avLst/>
          </a:prstGeom>
          <a:noFill/>
          <a:ln w="9525">
            <a:noFill/>
          </a:ln>
        </p:spPr>
      </p:pic>
      <p:cxnSp>
        <p:nvCxnSpPr>
          <p:cNvPr id="13" name="Straight Connector 12"/>
          <p:cNvCxnSpPr/>
          <p:nvPr/>
        </p:nvCxnSpPr>
        <p:spPr>
          <a:xfrm>
            <a:off x="6469063" y="4233863"/>
            <a:ext cx="25336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9" name="Group 13"/>
          <p:cNvGrpSpPr/>
          <p:nvPr/>
        </p:nvGrpSpPr>
        <p:grpSpPr>
          <a:xfrm>
            <a:off x="-1728305" y="-2049516"/>
            <a:ext cx="8917229" cy="10769767"/>
            <a:chOff x="11114088" y="2241550"/>
            <a:chExt cx="1905000" cy="2354263"/>
          </a:xfrm>
          <a:solidFill>
            <a:schemeClr val="bg1">
              <a:alpha val="16000"/>
            </a:schemeClr>
          </a:solidFill>
        </p:grpSpPr>
        <p:sp>
          <p:nvSpPr>
            <p:cNvPr id="10"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15363" name="Picture 7"/>
          <p:cNvPicPr>
            <a:picLocks noChangeAspect="1"/>
          </p:cNvPicPr>
          <p:nvPr userDrawn="1"/>
        </p:nvPicPr>
        <p:blipFill>
          <a:blip r:embed="rId2">
            <a:biLevel thresh="50000"/>
            <a:grayscl/>
          </a:blip>
          <a:stretch>
            <a:fillRect/>
          </a:stretch>
        </p:blipFill>
        <p:spPr>
          <a:xfrm>
            <a:off x="469900" y="6261100"/>
            <a:ext cx="1074738" cy="414338"/>
          </a:xfrm>
          <a:prstGeom prst="rect">
            <a:avLst/>
          </a:prstGeom>
          <a:noFill/>
          <a:ln w="9525">
            <a:noFill/>
          </a:ln>
        </p:spPr>
      </p:pic>
      <p:sp>
        <p:nvSpPr>
          <p:cNvPr id="9" name="Oval 8"/>
          <p:cNvSpPr/>
          <p:nvPr/>
        </p:nvSpPr>
        <p:spPr>
          <a:xfrm>
            <a:off x="11371263" y="6408738"/>
            <a:ext cx="280988" cy="2809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15365" name="Group 3"/>
          <p:cNvGrpSpPr/>
          <p:nvPr userDrawn="1"/>
        </p:nvGrpSpPr>
        <p:grpSpPr>
          <a:xfrm rot="-5400000">
            <a:off x="1636713" y="1473200"/>
            <a:ext cx="8918575" cy="10769600"/>
            <a:chOff x="-1728305" y="-2049517"/>
            <a:chExt cx="8917229" cy="10769768"/>
          </a:xfrm>
        </p:grpSpPr>
        <p:sp>
          <p:nvSpPr>
            <p:cNvPr id="11" name="Oval 10"/>
            <p:cNvSpPr/>
            <p:nvPr/>
          </p:nvSpPr>
          <p:spPr>
            <a:xfrm>
              <a:off x="754171" y="708015"/>
              <a:ext cx="5333195" cy="5334083"/>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12" name="Group 17"/>
            <p:cNvGrpSpPr/>
            <p:nvPr/>
          </p:nvGrpSpPr>
          <p:grpSpPr>
            <a:xfrm>
              <a:off x="-1728305" y="-2049517"/>
              <a:ext cx="8917229" cy="10769768"/>
              <a:chOff x="11114088" y="2241550"/>
              <a:chExt cx="1905000" cy="2354263"/>
            </a:xfrm>
            <a:solidFill>
              <a:schemeClr val="bg1">
                <a:alpha val="16000"/>
              </a:schemeClr>
            </a:solidFill>
          </p:grpSpPr>
          <p:sp>
            <p:nvSpPr>
              <p:cNvPr id="13"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grpSp>
      <p:sp>
        <p:nvSpPr>
          <p:cNvPr id="2" name="Title 1"/>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sp>
        <p:nvSpPr>
          <p:cNvPr id="21" name="Text Placeholder 2"/>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endParaRPr lang="en-US" noProof="0"/>
          </a:p>
        </p:txBody>
      </p:sp>
      <p:sp>
        <p:nvSpPr>
          <p:cNvPr id="15"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rgbClr val="2C567A"/>
                </a:solidFill>
                <a:latin typeface="Calibri" panose="020F0502020204030204" pitchFamily="34" charset="0"/>
              </a:rPr>
            </a:fld>
            <a:endParaRPr lang="en-US" sz="900" dirty="0">
              <a:solidFill>
                <a:srgbClr val="2C567A"/>
              </a:solidFill>
              <a:latin typeface="Calibri" panose="020F0502020204030204" pitchFamily="34" charset="0"/>
            </a:endParaRPr>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Content Placeholder 2"/>
          <p:cNvSpPr>
            <a:spLocks noGrp="1"/>
          </p:cNvSpPr>
          <p:nvPr>
            <p:ph idx="1"/>
          </p:nvPr>
        </p:nvSpPr>
        <p:spPr>
          <a:xfrm>
            <a:off x="515938" y="1825625"/>
            <a:ext cx="10837862" cy="4351338"/>
          </a:xfrm>
        </p:spPr>
        <p:txBody>
          <a:body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dirty="0"/>
          </a:p>
        </p:txBody>
      </p:sp>
      <p:sp>
        <p:nvSpPr>
          <p:cNvPr id="11" name="Rectangle 10"/>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Oval 11"/>
          <p:cNvSpPr/>
          <p:nvPr/>
        </p:nvSpPr>
        <p:spPr>
          <a:xfrm>
            <a:off x="11371263" y="6408738"/>
            <a:ext cx="280988" cy="2809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16389" name="Picture 12"/>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13" name="Title 1"/>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grpSp>
        <p:nvGrpSpPr>
          <p:cNvPr id="7" name="Group 21"/>
          <p:cNvGrpSpPr/>
          <p:nvPr/>
        </p:nvGrpSpPr>
        <p:grpSpPr>
          <a:xfrm rot="8650774" flipH="1" flipV="1">
            <a:off x="7430044" y="-1843126"/>
            <a:ext cx="4436224" cy="5482435"/>
            <a:chOff x="11114088" y="2241550"/>
            <a:chExt cx="1905000" cy="2354263"/>
          </a:xfrm>
          <a:solidFill>
            <a:schemeClr val="bg2">
              <a:alpha val="53000"/>
            </a:schemeClr>
          </a:solidFill>
        </p:grpSpPr>
        <p:sp>
          <p:nvSpPr>
            <p:cNvPr id="8"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reeform 7"/>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14"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Content Placeholder 2"/>
          <p:cNvSpPr>
            <a:spLocks noGrp="1"/>
          </p:cNvSpPr>
          <p:nvPr>
            <p:ph sz="half" idx="1"/>
          </p:nvPr>
        </p:nvSpPr>
        <p:spPr>
          <a:xfrm>
            <a:off x="515938" y="1825625"/>
            <a:ext cx="5503862" cy="4351338"/>
          </a:xfrm>
        </p:spPr>
        <p:txBody>
          <a:body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dirty="0"/>
          </a:p>
        </p:txBody>
      </p:sp>
      <p:sp>
        <p:nvSpPr>
          <p:cNvPr id="11" name="Rectangle 10"/>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Oval 11"/>
          <p:cNvSpPr/>
          <p:nvPr/>
        </p:nvSpPr>
        <p:spPr>
          <a:xfrm>
            <a:off x="11371263" y="6408738"/>
            <a:ext cx="280988" cy="2809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17413" name="Picture 12"/>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17" name="Content Placeholder 3"/>
          <p:cNvSpPr>
            <a:spLocks noGrp="1"/>
          </p:cNvSpPr>
          <p:nvPr>
            <p:ph sz="half" idx="2"/>
          </p:nvPr>
        </p:nvSpPr>
        <p:spPr>
          <a:xfrm>
            <a:off x="6172200" y="1825625"/>
            <a:ext cx="5181600" cy="4351338"/>
          </a:xfrm>
        </p:spPr>
        <p:txBody>
          <a:body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dirty="0"/>
          </a:p>
        </p:txBody>
      </p:sp>
      <p:sp>
        <p:nvSpPr>
          <p:cNvPr id="21" name="Title 1"/>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grpSp>
        <p:nvGrpSpPr>
          <p:cNvPr id="7" name="Group 17"/>
          <p:cNvGrpSpPr/>
          <p:nvPr/>
        </p:nvGrpSpPr>
        <p:grpSpPr>
          <a:xfrm rot="8650774" flipH="1" flipV="1">
            <a:off x="7430044" y="-1843126"/>
            <a:ext cx="4436224" cy="5482435"/>
            <a:chOff x="11114088" y="2241550"/>
            <a:chExt cx="1905000" cy="2354263"/>
          </a:xfrm>
          <a:solidFill>
            <a:schemeClr val="bg2">
              <a:alpha val="53000"/>
            </a:schemeClr>
          </a:solidFill>
        </p:grpSpPr>
        <p:sp>
          <p:nvSpPr>
            <p:cNvPr id="8" name="Freeform 7"/>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8"/>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reeform 9"/>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2"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ext Placeholder 2"/>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endParaRPr lang="en-US" noProof="0"/>
          </a:p>
        </p:txBody>
      </p:sp>
      <p:sp>
        <p:nvSpPr>
          <p:cNvPr id="11" name="Rectangle 10"/>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Oval 11"/>
          <p:cNvSpPr/>
          <p:nvPr/>
        </p:nvSpPr>
        <p:spPr>
          <a:xfrm>
            <a:off x="11371263" y="6408738"/>
            <a:ext cx="280988" cy="2809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18437" name="Picture 12"/>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17" name="Content Placeholder 3"/>
          <p:cNvSpPr>
            <a:spLocks noGrp="1"/>
          </p:cNvSpPr>
          <p:nvPr>
            <p:ph sz="half" idx="2"/>
          </p:nvPr>
        </p:nvSpPr>
        <p:spPr>
          <a:xfrm>
            <a:off x="515938" y="2505075"/>
            <a:ext cx="5157787" cy="3684588"/>
          </a:xfrm>
        </p:spPr>
        <p:txBody>
          <a:body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dirty="0"/>
          </a:p>
        </p:txBody>
      </p:sp>
      <p:sp>
        <p:nvSpPr>
          <p:cNvPr id="18"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endParaRPr lang="en-US" noProof="0"/>
          </a:p>
        </p:txBody>
      </p:sp>
      <p:sp>
        <p:nvSpPr>
          <p:cNvPr id="19" name="Content Placeholder 5"/>
          <p:cNvSpPr>
            <a:spLocks noGrp="1"/>
          </p:cNvSpPr>
          <p:nvPr>
            <p:ph sz="quarter" idx="4"/>
          </p:nvPr>
        </p:nvSpPr>
        <p:spPr>
          <a:xfrm>
            <a:off x="6172200" y="2505075"/>
            <a:ext cx="5183188" cy="3684588"/>
          </a:xfrm>
        </p:spPr>
        <p:txBody>
          <a:body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dirty="0"/>
          </a:p>
        </p:txBody>
      </p:sp>
      <p:sp>
        <p:nvSpPr>
          <p:cNvPr id="25" name="Title 1"/>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grpSp>
        <p:nvGrpSpPr>
          <p:cNvPr id="7" name="Group 19"/>
          <p:cNvGrpSpPr/>
          <p:nvPr/>
        </p:nvGrpSpPr>
        <p:grpSpPr>
          <a:xfrm rot="8650774" flipH="1" flipV="1">
            <a:off x="7430044" y="-1843126"/>
            <a:ext cx="4436224" cy="5482435"/>
            <a:chOff x="11114088" y="2241550"/>
            <a:chExt cx="1905000" cy="2354263"/>
          </a:xfrm>
          <a:solidFill>
            <a:schemeClr val="bg2">
              <a:alpha val="53000"/>
            </a:schemeClr>
          </a:solidFill>
        </p:grpSpPr>
        <p:sp>
          <p:nvSpPr>
            <p:cNvPr id="8"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reeform 7"/>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2" name="Slide Number Placeholder 5"/>
          <p:cNvSpPr>
            <a:spLocks noGrp="1"/>
          </p:cNvSpPr>
          <p:nvPr>
            <p:ph type="sldNum" sz="quarter" idx="1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3" name="Date Placeholder 2"/>
          <p:cNvSpPr>
            <a:spLocks noGrp="1"/>
          </p:cNvSpPr>
          <p:nvPr>
            <p:ph type="dt" sz="half" idx="15"/>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6"/>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vert="horz" wrap="square" lIns="91440" tIns="45720" rIns="91440" bIns="45720" numCol="1" rtlCol="0" anchor="ctr" anchorCtr="0" compatLnSpc="1">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9459" name="Picture 9"/>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19" name="Title 1"/>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endParaRPr lang="en-US" noProof="0"/>
          </a:p>
        </p:txBody>
      </p:sp>
      <p:grpSp>
        <p:nvGrpSpPr>
          <p:cNvPr id="7" name="Group 13"/>
          <p:cNvGrpSpPr/>
          <p:nvPr/>
        </p:nvGrpSpPr>
        <p:grpSpPr>
          <a:xfrm flipH="1">
            <a:off x="5400786" y="-2003509"/>
            <a:ext cx="8917229" cy="10769768"/>
            <a:chOff x="11114088" y="2241550"/>
            <a:chExt cx="1905000" cy="2354263"/>
          </a:xfrm>
          <a:solidFill>
            <a:schemeClr val="bg2">
              <a:alpha val="91000"/>
            </a:schemeClr>
          </a:solidFill>
        </p:grpSpPr>
        <p:sp>
          <p:nvSpPr>
            <p:cNvPr id="8" name="Freeform 7"/>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8"/>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Title 1"/>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1" name="Rectangle 10"/>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Oval 11"/>
          <p:cNvSpPr/>
          <p:nvPr/>
        </p:nvSpPr>
        <p:spPr>
          <a:xfrm>
            <a:off x="11371263" y="6408738"/>
            <a:ext cx="280988" cy="2809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20485" name="Picture 12"/>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17"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endParaRPr lang="en-US" noProof="0"/>
          </a:p>
        </p:txBody>
      </p:sp>
      <p:sp>
        <p:nvSpPr>
          <p:cNvPr id="18" name="Content Placeholder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dirty="0"/>
          </a:p>
        </p:txBody>
      </p:sp>
      <p:grpSp>
        <p:nvGrpSpPr>
          <p:cNvPr id="7" name="Group 18"/>
          <p:cNvGrpSpPr/>
          <p:nvPr/>
        </p:nvGrpSpPr>
        <p:grpSpPr>
          <a:xfrm rot="8650774" flipH="1" flipV="1">
            <a:off x="7430044" y="-1843126"/>
            <a:ext cx="4436224" cy="5482435"/>
            <a:chOff x="11114088" y="2241550"/>
            <a:chExt cx="1905000" cy="2354263"/>
          </a:xfrm>
          <a:solidFill>
            <a:schemeClr val="bg2">
              <a:alpha val="53000"/>
            </a:schemeClr>
          </a:solidFill>
        </p:grpSpPr>
        <p:sp>
          <p:nvSpPr>
            <p:cNvPr id="8" name="Freeform 7"/>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8"/>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reeform 9"/>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2"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eam Slide">
    <p:spTree>
      <p:nvGrpSpPr>
        <p:cNvPr id="1" name=""/>
        <p:cNvGrpSpPr/>
        <p:nvPr/>
      </p:nvGrpSpPr>
      <p:grpSpPr>
        <a:xfrm>
          <a:off x="0" y="0"/>
          <a:ext cx="0" cy="0"/>
          <a:chOff x="0" y="0"/>
          <a:chExt cx="0" cy="0"/>
        </a:xfrm>
      </p:grpSpPr>
      <p:sp>
        <p:nvSpPr>
          <p:cNvPr id="6" name="Title 1"/>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2" name="Oval 10"/>
          <p:cNvSpPr/>
          <p:nvPr/>
        </p:nvSpPr>
        <p:spPr>
          <a:xfrm>
            <a:off x="954088" y="1698625"/>
            <a:ext cx="1728788"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Oval 11"/>
          <p:cNvSpPr/>
          <p:nvPr/>
        </p:nvSpPr>
        <p:spPr>
          <a:xfrm>
            <a:off x="3806825" y="1698625"/>
            <a:ext cx="1730375"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Oval 12"/>
          <p:cNvSpPr/>
          <p:nvPr/>
        </p:nvSpPr>
        <p:spPr>
          <a:xfrm>
            <a:off x="6646863" y="1698625"/>
            <a:ext cx="1728788"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Oval 13"/>
          <p:cNvSpPr/>
          <p:nvPr/>
        </p:nvSpPr>
        <p:spPr>
          <a:xfrm>
            <a:off x="9498013" y="1698625"/>
            <a:ext cx="1730375"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Freeform: Shape 19"/>
          <p:cNvSpPr/>
          <p:nvPr/>
        </p:nvSpPr>
        <p:spPr>
          <a:xfrm>
            <a:off x="4011613"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6" name="Freeform: Shape 20"/>
          <p:cNvSpPr/>
          <p:nvPr/>
        </p:nvSpPr>
        <p:spPr>
          <a:xfrm>
            <a:off x="6850063"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7" name="Freeform: Shape 21"/>
          <p:cNvSpPr/>
          <p:nvPr/>
        </p:nvSpPr>
        <p:spPr>
          <a:xfrm>
            <a:off x="9702800"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8" name="Freeform: Shape 16"/>
          <p:cNvSpPr/>
          <p:nvPr/>
        </p:nvSpPr>
        <p:spPr>
          <a:xfrm>
            <a:off x="1158875"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9" name="Rectangle 18"/>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21516" name="Picture 19"/>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21" name="Oval 20"/>
          <p:cNvSpPr/>
          <p:nvPr/>
        </p:nvSpPr>
        <p:spPr>
          <a:xfrm>
            <a:off x="11371263" y="6408738"/>
            <a:ext cx="280988"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Picture Placeholder 2"/>
          <p:cNvSpPr>
            <a:spLocks noGrp="1"/>
          </p:cNvSpPr>
          <p:nvPr>
            <p:ph type="pic" sz="quarter" idx="13"/>
          </p:nvPr>
        </p:nvSpPr>
        <p:spPr>
          <a:xfrm>
            <a:off x="1103638"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Picture Placeholder 2"/>
          <p:cNvSpPr>
            <a:spLocks noGrp="1"/>
          </p:cNvSpPr>
          <p:nvPr>
            <p:ph type="pic" sz="quarter" idx="14"/>
          </p:nvPr>
        </p:nvSpPr>
        <p:spPr>
          <a:xfrm>
            <a:off x="3957037"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Picture Placeholder 2"/>
          <p:cNvSpPr>
            <a:spLocks noGrp="1"/>
          </p:cNvSpPr>
          <p:nvPr>
            <p:ph type="pic" sz="quarter" idx="15"/>
          </p:nvPr>
        </p:nvSpPr>
        <p:spPr>
          <a:xfrm>
            <a:off x="6795773"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Picture Placeholder 2"/>
          <p:cNvSpPr>
            <a:spLocks noGrp="1"/>
          </p:cNvSpPr>
          <p:nvPr>
            <p:ph type="pic" sz="quarter" idx="16"/>
          </p:nvPr>
        </p:nvSpPr>
        <p:spPr>
          <a:xfrm>
            <a:off x="9648156"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7" name="Content Placeholder 2"/>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28" name="Content Placeholder 2"/>
          <p:cNvSpPr>
            <a:spLocks noGrp="1"/>
          </p:cNvSpPr>
          <p:nvPr>
            <p:ph idx="17"/>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29" name="Content Placeholder 2"/>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30" name="Content Placeholder 2"/>
          <p:cNvSpPr>
            <a:spLocks noGrp="1"/>
          </p:cNvSpPr>
          <p:nvPr>
            <p:ph idx="19"/>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31" name="Content Placeholder 2"/>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32" name="Content Placeholder 2"/>
          <p:cNvSpPr>
            <a:spLocks noGrp="1"/>
          </p:cNvSpPr>
          <p:nvPr>
            <p:ph idx="2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33" name="Content Placeholder 2"/>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34" name="Content Placeholder 2"/>
          <p:cNvSpPr>
            <a:spLocks noGrp="1"/>
          </p:cNvSpPr>
          <p:nvPr>
            <p:ph idx="23"/>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grpSp>
        <p:nvGrpSpPr>
          <p:cNvPr id="7" name="Group 34"/>
          <p:cNvGrpSpPr/>
          <p:nvPr/>
        </p:nvGrpSpPr>
        <p:grpSpPr>
          <a:xfrm rot="8650774" flipH="1" flipV="1">
            <a:off x="7430044" y="-1843126"/>
            <a:ext cx="4436224" cy="5482435"/>
            <a:chOff x="11114088" y="2241550"/>
            <a:chExt cx="1905000" cy="2354263"/>
          </a:xfrm>
          <a:solidFill>
            <a:schemeClr val="bg2">
              <a:alpha val="53000"/>
            </a:schemeClr>
          </a:solidFill>
        </p:grpSpPr>
        <p:sp>
          <p:nvSpPr>
            <p:cNvPr id="8"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reeform 7"/>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22"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20" name="Date Placeholder 19"/>
          <p:cNvSpPr>
            <a:spLocks noGrp="1"/>
          </p:cNvSpPr>
          <p:nvPr>
            <p:ph type="dt" sz="half" idx="2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3" name="Footer Placeholder 22"/>
          <p:cNvSpPr>
            <a:spLocks noGrp="1"/>
          </p:cNvSpPr>
          <p:nvPr>
            <p:ph type="ftr" sz="quarter" idx="2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7" name="Rectangle 6"/>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6147" name="Picture 7"/>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3" name="Content Placeholder 2"/>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dirty="0"/>
          </a:p>
        </p:txBody>
      </p:sp>
      <p:sp>
        <p:nvSpPr>
          <p:cNvPr id="13" name="Oval 12"/>
          <p:cNvSpPr/>
          <p:nvPr/>
        </p:nvSpPr>
        <p:spPr>
          <a:xfrm>
            <a:off x="11371263" y="6408738"/>
            <a:ext cx="280988"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3" name="Picture Placeholder 22"/>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vert="horz" wrap="square" lIns="91440" tIns="45720" rIns="91440" bIns="45720" numCol="1" rtlCol="0" anchor="ctr" anchorCtr="0" compatLnSpc="1">
            <a:noAutofit/>
          </a:bodyPr>
          <a:lstStyle>
            <a:lvl1pPr marL="0" indent="0" algn="ctr">
              <a:buNone/>
              <a:defRPr/>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Title 1"/>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grpSp>
        <p:nvGrpSpPr>
          <p:cNvPr id="9" name="Group 9"/>
          <p:cNvGrpSpPr/>
          <p:nvPr/>
        </p:nvGrpSpPr>
        <p:grpSpPr>
          <a:xfrm rot="8650774">
            <a:off x="5037655" y="4336093"/>
            <a:ext cx="1905000" cy="2354263"/>
            <a:chOff x="11114088" y="2241550"/>
            <a:chExt cx="1905000" cy="2354263"/>
          </a:xfrm>
          <a:solidFill>
            <a:schemeClr val="bg2"/>
          </a:solidFill>
        </p:grpSpPr>
        <p:sp>
          <p:nvSpPr>
            <p:cNvPr id="10"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Freeform 7"/>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2"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eam Slide">
    <p:spTree>
      <p:nvGrpSpPr>
        <p:cNvPr id="1" name=""/>
        <p:cNvGrpSpPr/>
        <p:nvPr/>
      </p:nvGrpSpPr>
      <p:grpSpPr>
        <a:xfrm>
          <a:off x="0" y="0"/>
          <a:ext cx="0" cy="0"/>
          <a:chOff x="0" y="0"/>
          <a:chExt cx="0" cy="0"/>
        </a:xfrm>
      </p:grpSpPr>
      <p:sp>
        <p:nvSpPr>
          <p:cNvPr id="6" name="Title 1"/>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2" name="Oval 10"/>
          <p:cNvSpPr/>
          <p:nvPr/>
        </p:nvSpPr>
        <p:spPr>
          <a:xfrm>
            <a:off x="954088" y="1698625"/>
            <a:ext cx="1728788"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Oval 11"/>
          <p:cNvSpPr/>
          <p:nvPr/>
        </p:nvSpPr>
        <p:spPr>
          <a:xfrm>
            <a:off x="3806825" y="1698625"/>
            <a:ext cx="1730375"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Oval 12"/>
          <p:cNvSpPr/>
          <p:nvPr/>
        </p:nvSpPr>
        <p:spPr>
          <a:xfrm>
            <a:off x="6646863" y="1698625"/>
            <a:ext cx="1728788"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Oval 13"/>
          <p:cNvSpPr/>
          <p:nvPr/>
        </p:nvSpPr>
        <p:spPr>
          <a:xfrm>
            <a:off x="9498013" y="1698625"/>
            <a:ext cx="1730375"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Freeform: Shape 19"/>
          <p:cNvSpPr/>
          <p:nvPr/>
        </p:nvSpPr>
        <p:spPr>
          <a:xfrm>
            <a:off x="4011613"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6" name="Freeform: Shape 20"/>
          <p:cNvSpPr/>
          <p:nvPr/>
        </p:nvSpPr>
        <p:spPr>
          <a:xfrm>
            <a:off x="6850063"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7" name="Freeform: Shape 21"/>
          <p:cNvSpPr/>
          <p:nvPr/>
        </p:nvSpPr>
        <p:spPr>
          <a:xfrm>
            <a:off x="9702800"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8" name="Freeform: Shape 16"/>
          <p:cNvSpPr/>
          <p:nvPr/>
        </p:nvSpPr>
        <p:spPr>
          <a:xfrm>
            <a:off x="1158875"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9" name="Rectangle 18"/>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22540" name="Picture 19"/>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21" name="Oval 20"/>
          <p:cNvSpPr/>
          <p:nvPr/>
        </p:nvSpPr>
        <p:spPr>
          <a:xfrm>
            <a:off x="11371263" y="6408738"/>
            <a:ext cx="280988"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Picture Placeholder 2"/>
          <p:cNvSpPr>
            <a:spLocks noGrp="1"/>
          </p:cNvSpPr>
          <p:nvPr>
            <p:ph type="pic" sz="quarter" idx="13"/>
          </p:nvPr>
        </p:nvSpPr>
        <p:spPr>
          <a:xfrm>
            <a:off x="1103638"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Picture Placeholder 2"/>
          <p:cNvSpPr>
            <a:spLocks noGrp="1"/>
          </p:cNvSpPr>
          <p:nvPr>
            <p:ph type="pic" sz="quarter" idx="14"/>
          </p:nvPr>
        </p:nvSpPr>
        <p:spPr>
          <a:xfrm>
            <a:off x="3957037"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Picture Placeholder 2"/>
          <p:cNvSpPr>
            <a:spLocks noGrp="1"/>
          </p:cNvSpPr>
          <p:nvPr>
            <p:ph type="pic" sz="quarter" idx="15"/>
          </p:nvPr>
        </p:nvSpPr>
        <p:spPr>
          <a:xfrm>
            <a:off x="6795773"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Picture Placeholder 2"/>
          <p:cNvSpPr>
            <a:spLocks noGrp="1"/>
          </p:cNvSpPr>
          <p:nvPr>
            <p:ph type="pic" sz="quarter" idx="16"/>
          </p:nvPr>
        </p:nvSpPr>
        <p:spPr>
          <a:xfrm>
            <a:off x="9648156"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7" name="Content Placeholder 2"/>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28" name="Content Placeholder 2"/>
          <p:cNvSpPr>
            <a:spLocks noGrp="1"/>
          </p:cNvSpPr>
          <p:nvPr>
            <p:ph idx="17"/>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29" name="Content Placeholder 2"/>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30" name="Content Placeholder 2"/>
          <p:cNvSpPr>
            <a:spLocks noGrp="1"/>
          </p:cNvSpPr>
          <p:nvPr>
            <p:ph idx="19"/>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31" name="Content Placeholder 2"/>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32" name="Content Placeholder 2"/>
          <p:cNvSpPr>
            <a:spLocks noGrp="1"/>
          </p:cNvSpPr>
          <p:nvPr>
            <p:ph idx="2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33" name="Content Placeholder 2"/>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34" name="Content Placeholder 2"/>
          <p:cNvSpPr>
            <a:spLocks noGrp="1"/>
          </p:cNvSpPr>
          <p:nvPr>
            <p:ph idx="23"/>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grpSp>
        <p:nvGrpSpPr>
          <p:cNvPr id="7" name="Group 34"/>
          <p:cNvGrpSpPr/>
          <p:nvPr/>
        </p:nvGrpSpPr>
        <p:grpSpPr>
          <a:xfrm rot="8650774" flipH="1" flipV="1">
            <a:off x="7430044" y="-1843126"/>
            <a:ext cx="4436224" cy="5482435"/>
            <a:chOff x="11114088" y="2241550"/>
            <a:chExt cx="1905000" cy="2354263"/>
          </a:xfrm>
          <a:solidFill>
            <a:schemeClr val="bg2">
              <a:alpha val="53000"/>
            </a:schemeClr>
          </a:solidFill>
        </p:grpSpPr>
        <p:sp>
          <p:nvSpPr>
            <p:cNvPr id="8"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reeform 7"/>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22"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20" name="Date Placeholder 19"/>
          <p:cNvSpPr>
            <a:spLocks noGrp="1"/>
          </p:cNvSpPr>
          <p:nvPr>
            <p:ph type="dt" sz="half" idx="2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3" name="Footer Placeholder 22"/>
          <p:cNvSpPr>
            <a:spLocks noGrp="1"/>
          </p:cNvSpPr>
          <p:nvPr>
            <p:ph type="ftr" sz="quarter" idx="2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7" name="Rectangle 6"/>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7171" name="Picture 7"/>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9" name="Oval 8"/>
          <p:cNvSpPr/>
          <p:nvPr/>
        </p:nvSpPr>
        <p:spPr>
          <a:xfrm>
            <a:off x="11371263" y="6408738"/>
            <a:ext cx="280988"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 name="Rectangle 9"/>
          <p:cNvSpPr/>
          <p:nvPr/>
        </p:nvSpPr>
        <p:spPr>
          <a:xfrm>
            <a:off x="7854950" y="989013"/>
            <a:ext cx="4329113" cy="4879975"/>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1" name="Oval 10"/>
          <p:cNvSpPr/>
          <p:nvPr/>
        </p:nvSpPr>
        <p:spPr>
          <a:xfrm>
            <a:off x="5108575" y="633413"/>
            <a:ext cx="5570538" cy="5572125"/>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a:p>
        </p:txBody>
      </p:sp>
      <p:sp>
        <p:nvSpPr>
          <p:cNvPr id="3" name="Content Placeholder 2"/>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a:p>
        </p:txBody>
      </p:sp>
      <p:sp>
        <p:nvSpPr>
          <p:cNvPr id="18" name="Picture Placeholder 5"/>
          <p:cNvSpPr>
            <a:spLocks noGrp="1"/>
          </p:cNvSpPr>
          <p:nvPr>
            <p:ph type="pic" sz="quarter" idx="13"/>
          </p:nvPr>
        </p:nvSpPr>
        <p:spPr>
          <a:xfrm>
            <a:off x="5455212" y="988536"/>
            <a:ext cx="4884848" cy="4884848"/>
          </a:xfrm>
          <a:prstGeom prst="ellipse">
            <a:avLst/>
          </a:prstGeom>
          <a:solidFill>
            <a:schemeClr val="bg1">
              <a:lumMod val="85000"/>
            </a:schemeClr>
          </a:solidFill>
        </p:spPr>
        <p:txBody>
          <a:bodyPr vert="horz" wrap="square" lIns="91440" tIns="45720" rIns="91440" bIns="45720" numCol="1" rtlCol="0" anchor="ctr" anchorCtr="0" compatLnSpc="1">
            <a:normAutofit/>
          </a:bodyPr>
          <a:lstStyle>
            <a:lvl1pPr marL="0" indent="0" algn="ctr">
              <a:buNone/>
              <a:defRPr/>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7" name="Rectangle 6"/>
          <p:cNvSpPr/>
          <p:nvPr/>
        </p:nvSpPr>
        <p:spPr>
          <a:xfrm>
            <a:off x="8307388" y="1630363"/>
            <a:ext cx="3884613" cy="4373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Oval 7"/>
          <p:cNvSpPr>
            <a:spLocks noChangeAspect="1"/>
          </p:cNvSpPr>
          <p:nvPr/>
        </p:nvSpPr>
        <p:spPr>
          <a:xfrm>
            <a:off x="9832975" y="1824038"/>
            <a:ext cx="833438" cy="83185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9" name="Rectangle 8"/>
          <p:cNvSpPr/>
          <p:nvPr/>
        </p:nvSpPr>
        <p:spPr>
          <a:xfrm>
            <a:off x="0" y="1630363"/>
            <a:ext cx="3884613" cy="4373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 name="Oval 9"/>
          <p:cNvSpPr>
            <a:spLocks noChangeAspect="1"/>
          </p:cNvSpPr>
          <p:nvPr/>
        </p:nvSpPr>
        <p:spPr>
          <a:xfrm>
            <a:off x="1525588" y="1824038"/>
            <a:ext cx="831850" cy="83185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1" name="Rectangle 10"/>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8199" name="Picture 11"/>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13" name="Oval 12"/>
          <p:cNvSpPr/>
          <p:nvPr/>
        </p:nvSpPr>
        <p:spPr>
          <a:xfrm>
            <a:off x="11371263" y="6408738"/>
            <a:ext cx="280988"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3" name="Picture Placeholder 11"/>
          <p:cNvSpPr>
            <a:spLocks noGrp="1"/>
          </p:cNvSpPr>
          <p:nvPr>
            <p:ph type="pic" sz="quarter" idx="19"/>
          </p:nvPr>
        </p:nvSpPr>
        <p:spPr>
          <a:xfrm>
            <a:off x="9998318" y="1988373"/>
            <a:ext cx="502873" cy="502873"/>
          </a:xfrm>
          <a:prstGeom prst="rect">
            <a:avLst/>
          </a:prstGeom>
          <a:noFill/>
        </p:spPr>
        <p:txBody>
          <a:bodyPr vert="horz" wrap="square" lIns="0" tIns="45720" rIns="0" bIns="45720" numCol="1" rtlCol="0" anchor="ctr" anchorCtr="0" compatLnSpc="1">
            <a:noAutofit/>
          </a:bodyPr>
          <a:lstStyle>
            <a:lvl1pPr marL="0" indent="0" algn="ctr">
              <a:buNone/>
              <a:defRPr sz="1100">
                <a:solidFill>
                  <a:schemeClr val="bg1"/>
                </a:solidFill>
              </a:defRPr>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1100" b="0" i="0" u="none" strike="noStrike" kern="1200" cap="none" spc="0" normalizeH="0" baseline="0" noProof="0" smtClean="0">
                <a:ln>
                  <a:noFill/>
                </a:ln>
                <a:solidFill>
                  <a:schemeClr val="bg1"/>
                </a:solidFill>
                <a:effectLst/>
                <a:uLnTx/>
                <a:uFillTx/>
                <a:latin typeface="+mn-lt"/>
                <a:ea typeface="+mn-ea"/>
                <a:cs typeface="+mn-cs"/>
              </a:rPr>
              <a:t>Click icon to add picture</a:t>
            </a:r>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Title 1"/>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a:p>
        </p:txBody>
      </p:sp>
      <p:sp>
        <p:nvSpPr>
          <p:cNvPr id="3" name="Content Placeholder 2"/>
          <p:cNvSpPr>
            <a:spLocks noGrp="1"/>
          </p:cNvSpPr>
          <p:nvPr>
            <p:ph idx="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6" name="Picture Placeholder 5"/>
          <p:cNvSpPr>
            <a:spLocks noGrp="1"/>
          </p:cNvSpPr>
          <p:nvPr>
            <p:ph type="pic" sz="quarter" idx="13"/>
          </p:nvPr>
        </p:nvSpPr>
        <p:spPr>
          <a:xfrm>
            <a:off x="3883819" y="1630018"/>
            <a:ext cx="4424362" cy="4373217"/>
          </a:xfrm>
          <a:solidFill>
            <a:schemeClr val="bg2">
              <a:lumMod val="90000"/>
            </a:schemeClr>
          </a:solidFill>
        </p:spPr>
        <p:txBody>
          <a:bodyPr vert="horz" wrap="square" lIns="91440" tIns="45720" rIns="91440" bIns="45720" numCol="1" rtlCol="0" anchor="ctr" anchorCtr="0" compatLnSpc="1">
            <a:normAutofit/>
          </a:bodyPr>
          <a:lstStyle>
            <a:lvl1pPr marL="0" indent="0" algn="ctr">
              <a:buNone/>
              <a:defRPr/>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Content Placeholder 2"/>
          <p:cNvSpPr>
            <a:spLocks noGrp="1"/>
          </p:cNvSpPr>
          <p:nvPr>
            <p:ph idx="14"/>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20" name="Content Placeholder 2"/>
          <p:cNvSpPr>
            <a:spLocks noGrp="1"/>
          </p:cNvSpPr>
          <p:nvPr>
            <p:ph idx="15"/>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21" name="Content Placeholder 2"/>
          <p:cNvSpPr>
            <a:spLocks noGrp="1"/>
          </p:cNvSpPr>
          <p:nvPr>
            <p:ph idx="16"/>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12" name="Picture Placeholder 11"/>
          <p:cNvSpPr>
            <a:spLocks noGrp="1"/>
          </p:cNvSpPr>
          <p:nvPr>
            <p:ph type="pic" sz="quarter" idx="17"/>
          </p:nvPr>
        </p:nvSpPr>
        <p:spPr>
          <a:xfrm>
            <a:off x="1690627" y="1988373"/>
            <a:ext cx="502873" cy="502873"/>
          </a:xfrm>
          <a:prstGeom prst="rect">
            <a:avLst/>
          </a:prstGeom>
          <a:noFill/>
        </p:spPr>
        <p:txBody>
          <a:bodyPr vert="horz" wrap="square" lIns="0" tIns="45720" rIns="0" bIns="45720" numCol="1" rtlCol="0" anchor="ctr" anchorCtr="0" compatLnSpc="1">
            <a:noAutofit/>
          </a:bodyPr>
          <a:lstStyle>
            <a:lvl1pPr marL="0" indent="0" algn="ctr">
              <a:buNone/>
              <a:defRPr sz="1100">
                <a:solidFill>
                  <a:schemeClr val="bg1"/>
                </a:solidFill>
              </a:defRPr>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1100" b="0" i="0" u="none" strike="noStrike" kern="1200" cap="none" spc="0" normalizeH="0" baseline="0" noProof="0" smtClean="0">
                <a:ln>
                  <a:noFill/>
                </a:ln>
                <a:solidFill>
                  <a:schemeClr val="bg1"/>
                </a:solidFill>
                <a:effectLst/>
                <a:uLnTx/>
                <a:uFillTx/>
                <a:latin typeface="+mn-lt"/>
                <a:ea typeface="+mn-ea"/>
                <a:cs typeface="+mn-cs"/>
              </a:rPr>
              <a:t>Click icon to add picture</a:t>
            </a:r>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14"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4" name="Date Placeholder 3"/>
          <p:cNvSpPr>
            <a:spLocks noGrp="1"/>
          </p:cNvSpPr>
          <p:nvPr>
            <p:ph type="dt" sz="half" idx="2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2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7" name="Rectangle 6"/>
          <p:cNvSpPr/>
          <p:nvPr/>
        </p:nvSpPr>
        <p:spPr>
          <a:xfrm>
            <a:off x="6599238" y="4708525"/>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Rectangle 7"/>
          <p:cNvSpPr/>
          <p:nvPr/>
        </p:nvSpPr>
        <p:spPr>
          <a:xfrm>
            <a:off x="-82550" y="1647825"/>
            <a:ext cx="5710238"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9" name="Rectangle 8"/>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accent2"/>
              </a:solidFill>
              <a:effectLst/>
              <a:uLnTx/>
              <a:uFillTx/>
              <a:latin typeface="+mn-lt"/>
              <a:ea typeface="+mn-ea"/>
              <a:cs typeface="+mn-cs"/>
            </a:endParaRPr>
          </a:p>
        </p:txBody>
      </p:sp>
      <p:pic>
        <p:nvPicPr>
          <p:cNvPr id="9221" name="Picture 9"/>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11" name="Oval 10"/>
          <p:cNvSpPr/>
          <p:nvPr/>
        </p:nvSpPr>
        <p:spPr>
          <a:xfrm>
            <a:off x="11371263" y="6408738"/>
            <a:ext cx="280988"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Oval 11"/>
          <p:cNvSpPr>
            <a:spLocks noChangeAspect="1"/>
          </p:cNvSpPr>
          <p:nvPr/>
        </p:nvSpPr>
        <p:spPr>
          <a:xfrm>
            <a:off x="5084763" y="1652588"/>
            <a:ext cx="1001713" cy="1001713"/>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Oval 12"/>
          <p:cNvSpPr>
            <a:spLocks noChangeAspect="1"/>
          </p:cNvSpPr>
          <p:nvPr/>
        </p:nvSpPr>
        <p:spPr>
          <a:xfrm>
            <a:off x="6100763" y="4708525"/>
            <a:ext cx="1001713" cy="100171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a:p>
        </p:txBody>
      </p:sp>
      <p:sp>
        <p:nvSpPr>
          <p:cNvPr id="3" name="Content Placeholder 2"/>
          <p:cNvSpPr>
            <a:spLocks noGrp="1"/>
          </p:cNvSpPr>
          <p:nvPr>
            <p:ph idx="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20" name="Content Placeholder 2"/>
          <p:cNvSpPr>
            <a:spLocks noGrp="1"/>
          </p:cNvSpPr>
          <p:nvPr>
            <p:ph idx="15"/>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23" name="Content Placeholder 2"/>
          <p:cNvSpPr>
            <a:spLocks noGrp="1"/>
          </p:cNvSpPr>
          <p:nvPr>
            <p:ph idx="19"/>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25" name="Content Placeholder 2"/>
          <p:cNvSpPr>
            <a:spLocks noGrp="1"/>
          </p:cNvSpPr>
          <p:nvPr>
            <p:ph idx="20"/>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24" name="Picture Placeholder 11"/>
          <p:cNvSpPr>
            <a:spLocks noGrp="1"/>
          </p:cNvSpPr>
          <p:nvPr>
            <p:ph type="pic" sz="quarter" idx="21"/>
          </p:nvPr>
        </p:nvSpPr>
        <p:spPr>
          <a:xfrm>
            <a:off x="5282969" y="1850968"/>
            <a:ext cx="605487" cy="605487"/>
          </a:xfrm>
          <a:prstGeom prst="rect">
            <a:avLst/>
          </a:prstGeom>
          <a:noFill/>
        </p:spPr>
        <p:txBody>
          <a:bodyPr vert="horz" wrap="square" lIns="0" tIns="45720" rIns="0" bIns="45720" numCol="1" rtlCol="0" anchor="ctr" anchorCtr="0" compatLnSpc="1">
            <a:normAutofit/>
          </a:bodyPr>
          <a:lstStyle>
            <a:lvl1pPr marL="0" indent="0" algn="ctr">
              <a:buNone/>
              <a:defRPr sz="1100">
                <a:solidFill>
                  <a:schemeClr val="bg1"/>
                </a:solidFill>
              </a:defRPr>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1100" b="0" i="0" u="none" strike="noStrike" kern="1200" cap="none" spc="0" normalizeH="0" baseline="0" noProof="0" smtClean="0">
                <a:ln>
                  <a:noFill/>
                </a:ln>
                <a:solidFill>
                  <a:schemeClr val="bg1"/>
                </a:solidFill>
                <a:effectLst/>
                <a:uLnTx/>
                <a:uFillTx/>
                <a:latin typeface="+mn-lt"/>
                <a:ea typeface="+mn-ea"/>
                <a:cs typeface="+mn-cs"/>
              </a:rPr>
              <a:t>Click icon to add picture</a:t>
            </a:r>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29" name="Picture Placeholder 11"/>
          <p:cNvSpPr>
            <a:spLocks noGrp="1"/>
          </p:cNvSpPr>
          <p:nvPr>
            <p:ph type="pic" sz="quarter" idx="22"/>
          </p:nvPr>
        </p:nvSpPr>
        <p:spPr>
          <a:xfrm>
            <a:off x="6298782" y="4906113"/>
            <a:ext cx="605487" cy="605487"/>
          </a:xfrm>
          <a:prstGeom prst="rect">
            <a:avLst/>
          </a:prstGeom>
          <a:noFill/>
        </p:spPr>
        <p:txBody>
          <a:bodyPr vert="horz" wrap="square" lIns="0" tIns="45720" rIns="0" bIns="45720" numCol="1" rtlCol="0" anchor="ctr" anchorCtr="0" compatLnSpc="1">
            <a:normAutofit/>
          </a:bodyPr>
          <a:lstStyle>
            <a:lvl1pPr marL="0" indent="0" algn="ctr">
              <a:buNone/>
              <a:defRPr sz="1100">
                <a:solidFill>
                  <a:schemeClr val="bg1"/>
                </a:solidFill>
              </a:defRPr>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1100" b="0" i="0" u="none" strike="noStrike" kern="1200" cap="none" spc="0" normalizeH="0" baseline="0" noProof="0" smtClean="0">
                <a:ln>
                  <a:noFill/>
                </a:ln>
                <a:solidFill>
                  <a:schemeClr val="bg1"/>
                </a:solidFill>
                <a:effectLst/>
                <a:uLnTx/>
                <a:uFillTx/>
                <a:latin typeface="+mn-lt"/>
                <a:ea typeface="+mn-ea"/>
                <a:cs typeface="+mn-cs"/>
              </a:rPr>
              <a:t>Click icon to add picture</a:t>
            </a:r>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14"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4" name="Date Placeholder 3"/>
          <p:cNvSpPr>
            <a:spLocks noGrp="1"/>
          </p:cNvSpPr>
          <p:nvPr>
            <p:ph type="dt" sz="half" idx="23"/>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24"/>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11" name="Rectangle 10"/>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10244" name="Picture 11"/>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13" name="Oval 12"/>
          <p:cNvSpPr/>
          <p:nvPr/>
        </p:nvSpPr>
        <p:spPr>
          <a:xfrm>
            <a:off x="11371263" y="6408738"/>
            <a:ext cx="280988"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7" name="Group 10"/>
          <p:cNvGrpSpPr/>
          <p:nvPr/>
        </p:nvGrpSpPr>
        <p:grpSpPr>
          <a:xfrm rot="8650774" flipH="1" flipV="1">
            <a:off x="7430044" y="-1843126"/>
            <a:ext cx="4436224" cy="5482435"/>
            <a:chOff x="11114088" y="2241550"/>
            <a:chExt cx="1905000" cy="2354263"/>
          </a:xfrm>
          <a:solidFill>
            <a:schemeClr val="bg2">
              <a:alpha val="53000"/>
            </a:schemeClr>
          </a:solidFill>
        </p:grpSpPr>
        <p:sp>
          <p:nvSpPr>
            <p:cNvPr id="8"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reeform 7"/>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14"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6" name="Title 1"/>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2" name="Oval 10"/>
          <p:cNvSpPr/>
          <p:nvPr/>
        </p:nvSpPr>
        <p:spPr>
          <a:xfrm>
            <a:off x="954088" y="1698625"/>
            <a:ext cx="1728788"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Oval 11"/>
          <p:cNvSpPr/>
          <p:nvPr/>
        </p:nvSpPr>
        <p:spPr>
          <a:xfrm>
            <a:off x="3806825" y="1698625"/>
            <a:ext cx="1730375"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Oval 12"/>
          <p:cNvSpPr/>
          <p:nvPr/>
        </p:nvSpPr>
        <p:spPr>
          <a:xfrm>
            <a:off x="6646863" y="1698625"/>
            <a:ext cx="1728788"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Oval 13"/>
          <p:cNvSpPr/>
          <p:nvPr/>
        </p:nvSpPr>
        <p:spPr>
          <a:xfrm>
            <a:off x="9498013" y="1698625"/>
            <a:ext cx="1730375" cy="172878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Freeform: Shape 19"/>
          <p:cNvSpPr/>
          <p:nvPr/>
        </p:nvSpPr>
        <p:spPr>
          <a:xfrm>
            <a:off x="4011613"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6" name="Freeform: Shape 20"/>
          <p:cNvSpPr/>
          <p:nvPr/>
        </p:nvSpPr>
        <p:spPr>
          <a:xfrm>
            <a:off x="6850063"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7" name="Freeform: Shape 21"/>
          <p:cNvSpPr/>
          <p:nvPr/>
        </p:nvSpPr>
        <p:spPr>
          <a:xfrm>
            <a:off x="9702800"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8" name="Freeform: Shape 16"/>
          <p:cNvSpPr/>
          <p:nvPr/>
        </p:nvSpPr>
        <p:spPr>
          <a:xfrm>
            <a:off x="1158875" y="1778000"/>
            <a:ext cx="1320800" cy="361950"/>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9" name="Rectangle 18"/>
          <p:cNvSpPr/>
          <p:nvPr/>
        </p:nvSpPr>
        <p:spPr>
          <a:xfrm rot="10800000">
            <a:off x="515938" y="-17462"/>
            <a:ext cx="1258888" cy="11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11276" name="Picture 19"/>
          <p:cNvPicPr>
            <a:picLocks noChangeAspect="1"/>
          </p:cNvPicPr>
          <p:nvPr userDrawn="1"/>
        </p:nvPicPr>
        <p:blipFill>
          <a:blip r:embed="rId2"/>
          <a:stretch>
            <a:fillRect/>
          </a:stretch>
        </p:blipFill>
        <p:spPr>
          <a:xfrm>
            <a:off x="471488" y="6261100"/>
            <a:ext cx="1073150" cy="414338"/>
          </a:xfrm>
          <a:prstGeom prst="rect">
            <a:avLst/>
          </a:prstGeom>
          <a:noFill/>
          <a:ln w="9525">
            <a:noFill/>
          </a:ln>
        </p:spPr>
      </p:pic>
      <p:sp>
        <p:nvSpPr>
          <p:cNvPr id="21" name="Oval 20"/>
          <p:cNvSpPr/>
          <p:nvPr/>
        </p:nvSpPr>
        <p:spPr>
          <a:xfrm>
            <a:off x="11371263" y="6408738"/>
            <a:ext cx="280988" cy="280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Picture Placeholder 2"/>
          <p:cNvSpPr>
            <a:spLocks noGrp="1"/>
          </p:cNvSpPr>
          <p:nvPr>
            <p:ph type="pic" sz="quarter" idx="13"/>
          </p:nvPr>
        </p:nvSpPr>
        <p:spPr>
          <a:xfrm>
            <a:off x="1103638"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Picture Placeholder 2"/>
          <p:cNvSpPr>
            <a:spLocks noGrp="1"/>
          </p:cNvSpPr>
          <p:nvPr>
            <p:ph type="pic" sz="quarter" idx="14"/>
          </p:nvPr>
        </p:nvSpPr>
        <p:spPr>
          <a:xfrm>
            <a:off x="3957037"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Picture Placeholder 2"/>
          <p:cNvSpPr>
            <a:spLocks noGrp="1"/>
          </p:cNvSpPr>
          <p:nvPr>
            <p:ph type="pic" sz="quarter" idx="15"/>
          </p:nvPr>
        </p:nvSpPr>
        <p:spPr>
          <a:xfrm>
            <a:off x="6795773"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Picture Placeholder 2"/>
          <p:cNvSpPr>
            <a:spLocks noGrp="1"/>
          </p:cNvSpPr>
          <p:nvPr>
            <p:ph type="pic" sz="quarter" idx="16"/>
          </p:nvPr>
        </p:nvSpPr>
        <p:spPr>
          <a:xfrm>
            <a:off x="9648156" y="1848535"/>
            <a:ext cx="1430337" cy="1430337"/>
          </a:xfrm>
          <a:prstGeom prst="ellipse">
            <a:avLst/>
          </a:prstGeom>
          <a:solidFill>
            <a:schemeClr val="bg2"/>
          </a:solidFill>
        </p:spPr>
        <p:txBody>
          <a:bodyPr vert="horz" wrap="square" lIns="91440" tIns="45720" rIns="91440" bIns="45720" numCol="1" rtlCol="0" anchor="ctr" anchorCtr="0" compatLnSpc="1">
            <a:normAutofit/>
          </a:bodyPr>
          <a:lstStyle>
            <a:lvl1pPr marL="0" indent="0" algn="ctr">
              <a:buNone/>
              <a:defRPr sz="2000"/>
            </a:lvl1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7" name="Content Placeholder 2"/>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28" name="Content Placeholder 2"/>
          <p:cNvSpPr>
            <a:spLocks noGrp="1"/>
          </p:cNvSpPr>
          <p:nvPr>
            <p:ph idx="17"/>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29" name="Content Placeholder 2"/>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30" name="Content Placeholder 2"/>
          <p:cNvSpPr>
            <a:spLocks noGrp="1"/>
          </p:cNvSpPr>
          <p:nvPr>
            <p:ph idx="19"/>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31" name="Content Placeholder 2"/>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32" name="Content Placeholder 2"/>
          <p:cNvSpPr>
            <a:spLocks noGrp="1"/>
          </p:cNvSpPr>
          <p:nvPr>
            <p:ph idx="2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sp>
        <p:nvSpPr>
          <p:cNvPr id="33" name="Content Placeholder 2"/>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endParaRPr lang="en-US" noProof="0"/>
          </a:p>
        </p:txBody>
      </p:sp>
      <p:sp>
        <p:nvSpPr>
          <p:cNvPr id="34" name="Content Placeholder 2"/>
          <p:cNvSpPr>
            <a:spLocks noGrp="1"/>
          </p:cNvSpPr>
          <p:nvPr>
            <p:ph idx="23"/>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endParaRPr lang="en-US" noProof="0" smtClean="0"/>
          </a:p>
        </p:txBody>
      </p:sp>
      <p:grpSp>
        <p:nvGrpSpPr>
          <p:cNvPr id="7" name="Group 34"/>
          <p:cNvGrpSpPr/>
          <p:nvPr/>
        </p:nvGrpSpPr>
        <p:grpSpPr>
          <a:xfrm rot="8650774" flipH="1" flipV="1">
            <a:off x="7430044" y="-1843126"/>
            <a:ext cx="4436224" cy="5482435"/>
            <a:chOff x="11114088" y="2241550"/>
            <a:chExt cx="1905000" cy="2354263"/>
          </a:xfrm>
          <a:solidFill>
            <a:schemeClr val="bg2">
              <a:alpha val="53000"/>
            </a:schemeClr>
          </a:solidFill>
        </p:grpSpPr>
        <p:sp>
          <p:nvSpPr>
            <p:cNvPr id="8" name="Freeform 5"/>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6"/>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reeform 7"/>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22" name="Slide Number Placeholder 5"/>
          <p:cNvSpPr>
            <a:spLocks noGrp="1"/>
          </p:cNvSpPr>
          <p:nvPr>
            <p:ph type="sldNum" sz="quarter" idx="4"/>
          </p:nvPr>
        </p:nvSpPr>
        <p:spPr>
          <a:xfrm>
            <a:off x="11363325" y="6456363"/>
            <a:ext cx="295275" cy="187325"/>
          </a:xfrm>
          <a:prstGeom prst="rect">
            <a:avLst/>
          </a:prstGeom>
        </p:spPr>
        <p:txBody>
          <a:bodyPr vert="horz" lIns="0" tIns="0" rIns="0" bIns="0" rtlCol="0" anchor="ctr"/>
          <a:p>
            <a:pPr algn="ctr">
              <a:buNone/>
            </a:pPr>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20" name="Date Placeholder 19"/>
          <p:cNvSpPr>
            <a:spLocks noGrp="1"/>
          </p:cNvSpPr>
          <p:nvPr>
            <p:ph type="dt" sz="half" idx="2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3" name="Footer Placeholder 22"/>
          <p:cNvSpPr>
            <a:spLocks noGrp="1"/>
          </p:cNvSpPr>
          <p:nvPr>
            <p:ph type="ftr" sz="quarter" idx="2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2" Type="http://schemas.openxmlformats.org/officeDocument/2006/relationships/theme" Target="../theme/theme2.xml"/><Relationship Id="rId21" Type="http://schemas.openxmlformats.org/officeDocument/2006/relationships/slideLayout" Target="../slideLayouts/slideLayout41.xml"/><Relationship Id="rId20" Type="http://schemas.openxmlformats.org/officeDocument/2006/relationships/slideLayout" Target="../slideLayouts/slideLayout40.xml"/><Relationship Id="rId2" Type="http://schemas.openxmlformats.org/officeDocument/2006/relationships/slideLayout" Target="../slideLayouts/slideLayout22.xml"/><Relationship Id="rId19" Type="http://schemas.openxmlformats.org/officeDocument/2006/relationships/slideLayout" Target="../slideLayouts/slideLayout39.xml"/><Relationship Id="rId18" Type="http://schemas.openxmlformats.org/officeDocument/2006/relationships/slideLayout" Target="../slideLayouts/slideLayout38.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dirty="0"/>
              <a:t>Click to edit Master title style</a:t>
            </a:r>
            <a:endParaRPr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dirty="0"/>
              <a:t>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en-US" dirty="0"/>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orbel" panose="020B0503020204020204" pitchFamily="34" charset="0"/>
        </a:defRPr>
      </a:lvl2pPr>
      <a:lvl3pPr algn="l" rtl="0" fontAlgn="base">
        <a:lnSpc>
          <a:spcPct val="90000"/>
        </a:lnSpc>
        <a:spcBef>
          <a:spcPct val="0"/>
        </a:spcBef>
        <a:spcAft>
          <a:spcPct val="0"/>
        </a:spcAft>
        <a:defRPr sz="4400">
          <a:solidFill>
            <a:schemeClr val="tx1"/>
          </a:solidFill>
          <a:latin typeface="Corbel" panose="020B0503020204020204" pitchFamily="34" charset="0"/>
        </a:defRPr>
      </a:lvl3pPr>
      <a:lvl4pPr algn="l" rtl="0" fontAlgn="base">
        <a:lnSpc>
          <a:spcPct val="90000"/>
        </a:lnSpc>
        <a:spcBef>
          <a:spcPct val="0"/>
        </a:spcBef>
        <a:spcAft>
          <a:spcPct val="0"/>
        </a:spcAft>
        <a:defRPr sz="4400">
          <a:solidFill>
            <a:schemeClr val="tx1"/>
          </a:solidFill>
          <a:latin typeface="Corbel" panose="020B0503020204020204" pitchFamily="34" charset="0"/>
        </a:defRPr>
      </a:lvl4pPr>
      <a:lvl5pPr algn="l" rtl="0" fontAlgn="base">
        <a:lnSpc>
          <a:spcPct val="90000"/>
        </a:lnSpc>
        <a:spcBef>
          <a:spcPct val="0"/>
        </a:spcBef>
        <a:spcAft>
          <a:spcPct val="0"/>
        </a:spcAft>
        <a:defRPr sz="4400">
          <a:solidFill>
            <a:schemeClr val="tx1"/>
          </a:solidFill>
          <a:latin typeface="Corbel" panose="020B0503020204020204" pitchFamily="34" charset="0"/>
        </a:defRPr>
      </a:lvl5pPr>
      <a:lvl6pPr marL="457200" algn="l" rtl="0" fontAlgn="base">
        <a:lnSpc>
          <a:spcPct val="90000"/>
        </a:lnSpc>
        <a:spcBef>
          <a:spcPct val="0"/>
        </a:spcBef>
        <a:spcAft>
          <a:spcPct val="0"/>
        </a:spcAft>
        <a:defRPr sz="4400">
          <a:solidFill>
            <a:schemeClr val="tx1"/>
          </a:solidFill>
          <a:latin typeface="Corbel" panose="020B0503020204020204" pitchFamily="34" charset="0"/>
        </a:defRPr>
      </a:lvl6pPr>
      <a:lvl7pPr marL="914400" algn="l" rtl="0" fontAlgn="base">
        <a:lnSpc>
          <a:spcPct val="90000"/>
        </a:lnSpc>
        <a:spcBef>
          <a:spcPct val="0"/>
        </a:spcBef>
        <a:spcAft>
          <a:spcPct val="0"/>
        </a:spcAft>
        <a:defRPr sz="4400">
          <a:solidFill>
            <a:schemeClr val="tx1"/>
          </a:solidFill>
          <a:latin typeface="Corbel" panose="020B0503020204020204" pitchFamily="34" charset="0"/>
        </a:defRPr>
      </a:lvl7pPr>
      <a:lvl8pPr marL="1371600" algn="l" rtl="0" fontAlgn="base">
        <a:lnSpc>
          <a:spcPct val="90000"/>
        </a:lnSpc>
        <a:spcBef>
          <a:spcPct val="0"/>
        </a:spcBef>
        <a:spcAft>
          <a:spcPct val="0"/>
        </a:spcAft>
        <a:defRPr sz="4400">
          <a:solidFill>
            <a:schemeClr val="tx1"/>
          </a:solidFill>
          <a:latin typeface="Corbel" panose="020B0503020204020204" pitchFamily="34" charset="0"/>
        </a:defRPr>
      </a:lvl8pPr>
      <a:lvl9pPr marL="1828800" algn="l" rtl="0" fontAlgn="base">
        <a:lnSpc>
          <a:spcPct val="90000"/>
        </a:lnSpc>
        <a:spcBef>
          <a:spcPct val="0"/>
        </a:spcBef>
        <a:spcAft>
          <a:spcPct val="0"/>
        </a:spcAft>
        <a:defRPr sz="4400">
          <a:solidFill>
            <a:schemeClr val="tx1"/>
          </a:solidFill>
          <a:latin typeface="Corbel" panose="020B0503020204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dirty="0"/>
              <a:t>Click to edit Master title style</a:t>
            </a:r>
            <a:endParaRPr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dirty="0"/>
              <a:t>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0AC55C9-267C-48D3-8B1B-ACCF5EB1B04A}"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en-US" dirty="0"/>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orbel" panose="020B0503020204020204" pitchFamily="34" charset="0"/>
        </a:defRPr>
      </a:lvl2pPr>
      <a:lvl3pPr algn="l" rtl="0" fontAlgn="base">
        <a:lnSpc>
          <a:spcPct val="90000"/>
        </a:lnSpc>
        <a:spcBef>
          <a:spcPct val="0"/>
        </a:spcBef>
        <a:spcAft>
          <a:spcPct val="0"/>
        </a:spcAft>
        <a:defRPr sz="4400">
          <a:solidFill>
            <a:schemeClr val="tx1"/>
          </a:solidFill>
          <a:latin typeface="Corbel" panose="020B0503020204020204" pitchFamily="34" charset="0"/>
        </a:defRPr>
      </a:lvl3pPr>
      <a:lvl4pPr algn="l" rtl="0" fontAlgn="base">
        <a:lnSpc>
          <a:spcPct val="90000"/>
        </a:lnSpc>
        <a:spcBef>
          <a:spcPct val="0"/>
        </a:spcBef>
        <a:spcAft>
          <a:spcPct val="0"/>
        </a:spcAft>
        <a:defRPr sz="4400">
          <a:solidFill>
            <a:schemeClr val="tx1"/>
          </a:solidFill>
          <a:latin typeface="Corbel" panose="020B0503020204020204" pitchFamily="34" charset="0"/>
        </a:defRPr>
      </a:lvl4pPr>
      <a:lvl5pPr algn="l" rtl="0" fontAlgn="base">
        <a:lnSpc>
          <a:spcPct val="90000"/>
        </a:lnSpc>
        <a:spcBef>
          <a:spcPct val="0"/>
        </a:spcBef>
        <a:spcAft>
          <a:spcPct val="0"/>
        </a:spcAft>
        <a:defRPr sz="4400">
          <a:solidFill>
            <a:schemeClr val="tx1"/>
          </a:solidFill>
          <a:latin typeface="Corbel" panose="020B0503020204020204" pitchFamily="34" charset="0"/>
        </a:defRPr>
      </a:lvl5pPr>
      <a:lvl6pPr marL="457200" algn="l" rtl="0" fontAlgn="base">
        <a:lnSpc>
          <a:spcPct val="90000"/>
        </a:lnSpc>
        <a:spcBef>
          <a:spcPct val="0"/>
        </a:spcBef>
        <a:spcAft>
          <a:spcPct val="0"/>
        </a:spcAft>
        <a:defRPr sz="4400">
          <a:solidFill>
            <a:schemeClr val="tx1"/>
          </a:solidFill>
          <a:latin typeface="Corbel" panose="020B0503020204020204" pitchFamily="34" charset="0"/>
        </a:defRPr>
      </a:lvl6pPr>
      <a:lvl7pPr marL="914400" algn="l" rtl="0" fontAlgn="base">
        <a:lnSpc>
          <a:spcPct val="90000"/>
        </a:lnSpc>
        <a:spcBef>
          <a:spcPct val="0"/>
        </a:spcBef>
        <a:spcAft>
          <a:spcPct val="0"/>
        </a:spcAft>
        <a:defRPr sz="4400">
          <a:solidFill>
            <a:schemeClr val="tx1"/>
          </a:solidFill>
          <a:latin typeface="Corbel" panose="020B0503020204020204" pitchFamily="34" charset="0"/>
        </a:defRPr>
      </a:lvl7pPr>
      <a:lvl8pPr marL="1371600" algn="l" rtl="0" fontAlgn="base">
        <a:lnSpc>
          <a:spcPct val="90000"/>
        </a:lnSpc>
        <a:spcBef>
          <a:spcPct val="0"/>
        </a:spcBef>
        <a:spcAft>
          <a:spcPct val="0"/>
        </a:spcAft>
        <a:defRPr sz="4400">
          <a:solidFill>
            <a:schemeClr val="tx1"/>
          </a:solidFill>
          <a:latin typeface="Corbel" panose="020B0503020204020204" pitchFamily="34" charset="0"/>
        </a:defRPr>
      </a:lvl8pPr>
      <a:lvl9pPr marL="1828800" algn="l" rtl="0" fontAlgn="base">
        <a:lnSpc>
          <a:spcPct val="90000"/>
        </a:lnSpc>
        <a:spcBef>
          <a:spcPct val="0"/>
        </a:spcBef>
        <a:spcAft>
          <a:spcPct val="0"/>
        </a:spcAft>
        <a:defRPr sz="4400">
          <a:solidFill>
            <a:schemeClr val="tx1"/>
          </a:solidFill>
          <a:latin typeface="Corbel" panose="020B0503020204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image" Target="../media/image16.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image" Target="../media/image18.png"/><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9.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2.GIF"/><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3.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image" Target="../media/image14.jpe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image" Target="../media/image15.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5905500" y="2085023"/>
            <a:ext cx="6224588" cy="2090738"/>
          </a:xfrm>
        </p:spPr>
        <p:txBody>
          <a:bodyPr vert="horz" wrap="square" lIns="91440" tIns="45720" rIns="91440" bIns="45720" numCol="1" rtlCol="0" anchor="b" anchorCtr="0" compatLnSpc="1">
            <a:noAutofit/>
          </a:bodyPr>
          <a:p>
            <a:pPr algn="ctr" eaLnBrk="1" hangingPunct="1">
              <a:buClrTx/>
              <a:buSzTx/>
              <a:buFontTx/>
              <a:buNone/>
            </a:pPr>
            <a:r>
              <a:rPr sz="4400" kern="1200" cap="none" dirty="0">
                <a:solidFill>
                  <a:srgbClr val="FFC000"/>
                </a:solidFill>
                <a:latin typeface="Bahnschrift Condensed" panose="020B0502040204020203"/>
                <a:ea typeface="DFMincho-UB"/>
                <a:cs typeface="+mj-cs"/>
              </a:rPr>
              <a:t>BÀI </a:t>
            </a:r>
            <a:r>
              <a:rPr lang="en-US" sz="4400" kern="1200" cap="none" dirty="0">
                <a:solidFill>
                  <a:srgbClr val="FFC000"/>
                </a:solidFill>
                <a:latin typeface="Bahnschrift Condensed" panose="020B0502040204020203"/>
                <a:ea typeface="DFMincho-UB"/>
                <a:cs typeface="+mj-cs"/>
              </a:rPr>
              <a:t>10</a:t>
            </a:r>
            <a:r>
              <a:rPr sz="4400" kern="1200" cap="none" dirty="0">
                <a:solidFill>
                  <a:srgbClr val="FFC000"/>
                </a:solidFill>
                <a:latin typeface="Bahnschrift Condensed" panose="020B0502040204020203"/>
                <a:ea typeface="DFMincho-UB"/>
                <a:cs typeface="+mj-cs"/>
              </a:rPr>
              <a:t>: </a:t>
            </a:r>
            <a:r>
              <a:rPr lang="en-US" sz="4400" kern="1200" cap="none" dirty="0">
                <a:solidFill>
                  <a:srgbClr val="FFC000"/>
                </a:solidFill>
                <a:latin typeface="Bahnschrift Condensed" panose="020B0502040204020203"/>
                <a:ea typeface="DFMincho-UB"/>
                <a:cs typeface="+mj-cs"/>
              </a:rPr>
              <a:t>THIẾT KẾ VÀ LẮP ĐẶT MẠCH ĐIỆN ĐIỀU KHIỂN TRONG GIA ĐÌNH</a:t>
            </a:r>
            <a:endParaRPr lang="en-US" sz="4400" kern="1200" cap="none" dirty="0">
              <a:solidFill>
                <a:srgbClr val="FFC000"/>
              </a:solidFill>
              <a:latin typeface="Bahnschrift Condensed" panose="020B0502040204020203"/>
              <a:ea typeface="DFMincho-UB"/>
              <a:cs typeface="+mj-cs"/>
            </a:endParaRPr>
          </a:p>
        </p:txBody>
      </p:sp>
      <p:pic>
        <p:nvPicPr>
          <p:cNvPr id="8" name="Picture 7"/>
          <p:cNvPicPr>
            <a:picLocks noChangeAspect="1"/>
          </p:cNvPicPr>
          <p:nvPr/>
        </p:nvPicPr>
        <p:blipFill>
          <a:blip r:embed="rId1"/>
          <a:stretch>
            <a:fillRect/>
          </a:stretch>
        </p:blipFill>
        <p:spPr>
          <a:xfrm>
            <a:off x="10016359" y="21020"/>
            <a:ext cx="2060026" cy="1103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p:nvPr/>
        </p:nvPicPr>
        <p:blipFill>
          <a:blip/>
        </p:blipFill>
        <p:spPr>
          <a:xfrm>
            <a:off x="5905500" y="3238500"/>
            <a:ext cx="381000" cy="381000"/>
          </a:xfrm>
          <a:prstGeom prst="rect">
            <a:avLst/>
          </a:prstGeom>
        </p:spPr>
      </p:pic>
      <p:pic>
        <p:nvPicPr>
          <p:cNvPr id="19" name="Picture Placeholder 18" descr="sl1"/>
          <p:cNvPicPr>
            <a:picLocks noChangeAspect="1"/>
          </p:cNvPicPr>
          <p:nvPr>
            <p:ph type="pic" sz="quarter" idx="10"/>
          </p:nvPr>
        </p:nvPicPr>
        <p:blipFill>
          <a:blip r:embed="rId2"/>
          <a:stretch>
            <a:fillRect/>
          </a:stretch>
        </p:blipFill>
        <p:spPr>
          <a:xfrm>
            <a:off x="396240" y="1255395"/>
            <a:ext cx="5299075" cy="4241165"/>
          </a:xfrm>
          <a:prstGeom prst="ellipse">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txBox="1">
            <a:spLocks noGrp="1"/>
          </p:cNvSpPr>
          <p:nvPr>
            <p:ph type="sldNum" sz="quarter" idx="4"/>
          </p:nvPr>
        </p:nvSpPr>
        <p:spPr bwMode="auto">
          <a:noFill/>
          <a:ln>
            <a:noFill/>
            <a:miter lim="800000"/>
          </a:ln>
        </p:spPr>
        <p:txBody>
          <a:bodyPr wrap="square" lIns="0" tIns="0" rIns="0" bIns="0" numCol="1" rtlCol="0" anchor="ctr"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fld id="{9A0DB2DC-4C9A-4742-B13C-FB6460FD3503}" type="slidenum">
              <a:rPr lang="en-US" sz="900" dirty="0">
                <a:solidFill>
                  <a:srgbClr val="FFFFFF"/>
                </a:solidFill>
                <a:latin typeface="Calibri" panose="020F0502020204030204" pitchFamily="34" charset="0"/>
              </a:rPr>
            </a:fld>
            <a:endParaRPr lang="en-US" sz="900" dirty="0">
              <a:solidFill>
                <a:srgbClr val="FFFFFF"/>
              </a:solidFill>
              <a:latin typeface="Calibri" panose="020F0502020204030204" pitchFamily="34" charset="0"/>
            </a:endParaRPr>
          </a:p>
        </p:txBody>
      </p:sp>
      <p:grpSp>
        <p:nvGrpSpPr>
          <p:cNvPr id="47107" name="Group 6"/>
          <p:cNvGrpSpPr/>
          <p:nvPr/>
        </p:nvGrpSpPr>
        <p:grpSpPr>
          <a:xfrm>
            <a:off x="-1341437" y="1011238"/>
            <a:ext cx="4572000" cy="4692650"/>
            <a:chOff x="-647700" y="900082"/>
            <a:chExt cx="4572000" cy="4692998"/>
          </a:xfrm>
        </p:grpSpPr>
        <p:sp>
          <p:nvSpPr>
            <p:cNvPr id="8" name="Arc 7"/>
            <p:cNvSpPr/>
            <p:nvPr/>
          </p:nvSpPr>
          <p:spPr>
            <a:xfrm>
              <a:off x="-647700" y="952473"/>
              <a:ext cx="4572000" cy="4572339"/>
            </a:xfrm>
            <a:prstGeom prst="arc">
              <a:avLst>
                <a:gd name="adj1" fmla="val 16200000"/>
                <a:gd name="adj2" fmla="val 5085169"/>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grpSp>
          <p:nvGrpSpPr>
            <p:cNvPr id="9" name="Group 12"/>
            <p:cNvGrpSpPr/>
            <p:nvPr/>
          </p:nvGrpSpPr>
          <p:grpSpPr>
            <a:xfrm>
              <a:off x="1949174" y="900082"/>
              <a:ext cx="182880" cy="182880"/>
              <a:chOff x="3640814" y="1373296"/>
              <a:chExt cx="182880" cy="182880"/>
            </a:xfrm>
            <a:solidFill>
              <a:srgbClr val="00B050"/>
            </a:solidFill>
          </p:grpSpPr>
          <p:sp>
            <p:nvSpPr>
              <p:cNvPr id="17" name="Oval 16"/>
              <p:cNvSpPr/>
              <p:nvPr/>
            </p:nvSpPr>
            <p:spPr>
              <a:xfrm>
                <a:off x="3640814" y="1373296"/>
                <a:ext cx="182880" cy="182880"/>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8" name="Oval 17"/>
              <p:cNvSpPr/>
              <p:nvPr/>
            </p:nvSpPr>
            <p:spPr>
              <a:xfrm>
                <a:off x="3686534" y="1424940"/>
                <a:ext cx="91440" cy="9144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0" name="Group 13"/>
            <p:cNvGrpSpPr/>
            <p:nvPr/>
          </p:nvGrpSpPr>
          <p:grpSpPr>
            <a:xfrm>
              <a:off x="1714500" y="5410200"/>
              <a:ext cx="182880" cy="182880"/>
              <a:chOff x="3238500" y="1333500"/>
              <a:chExt cx="182880" cy="182880"/>
            </a:xfrm>
            <a:solidFill>
              <a:srgbClr val="00B050"/>
            </a:solidFill>
          </p:grpSpPr>
          <p:sp>
            <p:nvSpPr>
              <p:cNvPr id="15" name="Oval 14"/>
              <p:cNvSpPr/>
              <p:nvPr/>
            </p:nvSpPr>
            <p:spPr>
              <a:xfrm>
                <a:off x="3238500" y="1333500"/>
                <a:ext cx="182880" cy="182880"/>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6" name="Oval 15"/>
              <p:cNvSpPr/>
              <p:nvPr/>
            </p:nvSpPr>
            <p:spPr>
              <a:xfrm>
                <a:off x="3284220" y="1379220"/>
                <a:ext cx="91440" cy="9144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grpSp>
      <p:sp>
        <p:nvSpPr>
          <p:cNvPr id="37" name="Rectangle 36"/>
          <p:cNvSpPr/>
          <p:nvPr/>
        </p:nvSpPr>
        <p:spPr>
          <a:xfrm>
            <a:off x="3350260" y="1701800"/>
            <a:ext cx="8089265" cy="4996815"/>
          </a:xfrm>
          <a:prstGeom prst="rect">
            <a:avLst/>
          </a:prstGeom>
          <a:solidFill>
            <a:schemeClr val="accent1">
              <a:lumMod val="60000"/>
              <a:lumOff val="40000"/>
            </a:schemeClr>
          </a:solidFill>
        </p:spPr>
        <p:txBody>
          <a:bodyPr>
            <a:noAutofit/>
          </a:bodyPr>
          <a:p>
            <a:pPr algn="just">
              <a:buNone/>
            </a:pPr>
            <a:endParaRPr sz="2800" dirty="0">
              <a:latin typeface="Bahnschrift Condensed" panose="020B0502040204020203"/>
            </a:endParaRPr>
          </a:p>
        </p:txBody>
      </p:sp>
      <p:sp>
        <p:nvSpPr>
          <p:cNvPr id="43" name="Oval 42"/>
          <p:cNvSpPr/>
          <p:nvPr/>
        </p:nvSpPr>
        <p:spPr>
          <a:xfrm>
            <a:off x="174625" y="1416050"/>
            <a:ext cx="2584450" cy="3841750"/>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sz="4000" b="1" noProof="0" dirty="0">
                <a:ln>
                  <a:noFill/>
                </a:ln>
                <a:solidFill>
                  <a:prstClr val="white"/>
                </a:solidFill>
                <a:effectLst/>
                <a:uLnTx/>
                <a:uFillTx/>
                <a:latin typeface="Algerian" panose="04020705040A02060702" pitchFamily="82" charset="0"/>
                <a:sym typeface="+mn-ea"/>
              </a:rPr>
              <a:t>2. vật tư, thiết bị</a:t>
            </a:r>
            <a:endParaRPr sz="4000" dirty="0">
              <a:solidFill>
                <a:srgbClr val="FFFFFF"/>
              </a:solidFill>
              <a:latin typeface="Algerian" panose="04020705040A02060702" pitchFamily="82" charset="0"/>
            </a:endParaRPr>
          </a:p>
        </p:txBody>
      </p:sp>
      <p:pic>
        <p:nvPicPr>
          <p:cNvPr id="44" name="Picture 43"/>
          <p:cNvPicPr>
            <a:picLocks noChangeAspect="1"/>
          </p:cNvPicPr>
          <p:nvPr/>
        </p:nvPicPr>
        <p:blipFill>
          <a:blip r:embed="rId1"/>
          <a:stretch>
            <a:fillRect/>
          </a:stretch>
        </p:blipFill>
        <p:spPr>
          <a:xfrm>
            <a:off x="370971" y="5504543"/>
            <a:ext cx="1219344" cy="1193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 name="Oval 37"/>
          <p:cNvSpPr/>
          <p:nvPr/>
        </p:nvSpPr>
        <p:spPr>
          <a:xfrm>
            <a:off x="3406775" y="3095625"/>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9" name="Oval 38"/>
          <p:cNvSpPr/>
          <p:nvPr/>
        </p:nvSpPr>
        <p:spPr>
          <a:xfrm>
            <a:off x="3008313" y="2236788"/>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12" name="Group 26"/>
          <p:cNvGrpSpPr/>
          <p:nvPr/>
        </p:nvGrpSpPr>
        <p:grpSpPr>
          <a:xfrm rot="0">
            <a:off x="3156585" y="246381"/>
            <a:ext cx="8283195" cy="1303020"/>
            <a:chOff x="3060953" y="273570"/>
            <a:chExt cx="7630160" cy="1463043"/>
          </a:xfrm>
          <a:solidFill>
            <a:schemeClr val="accent1">
              <a:lumMod val="60000"/>
              <a:lumOff val="40000"/>
            </a:schemeClr>
          </a:solidFill>
        </p:grpSpPr>
        <p:sp>
          <p:nvSpPr>
            <p:cNvPr id="28" name="Rounded Rectangular Callout 27"/>
            <p:cNvSpPr/>
            <p:nvPr/>
          </p:nvSpPr>
          <p:spPr>
            <a:xfrm rot="5400000">
              <a:off x="6144511" y="-2809989"/>
              <a:ext cx="1463043" cy="7630160"/>
            </a:xfrm>
            <a:prstGeom prst="wedgeRoundRectCallout">
              <a:avLst>
                <a:gd name="adj1" fmla="val 15280"/>
                <a:gd name="adj2" fmla="val 70177"/>
                <a:gd name="adj3" fmla="val 16667"/>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9" name="Rectangle 28"/>
            <p:cNvSpPr/>
            <p:nvPr/>
          </p:nvSpPr>
          <p:spPr>
            <a:xfrm>
              <a:off x="3398912" y="942131"/>
              <a:ext cx="6137884" cy="655232"/>
            </a:xfrm>
            <a:prstGeom prst="rect">
              <a:avLst/>
            </a:prstGeom>
            <a:grp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n-ea"/>
                  <a:cs typeface="+mn-cs"/>
                </a:rPr>
                <a:t>Hoàn thành bảng 10.1</a:t>
              </a:r>
              <a:endParaRPr kumimoji="0" lang="en-US" sz="32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n-ea"/>
                <a:cs typeface="+mn-cs"/>
              </a:endParaRPr>
            </a:p>
          </p:txBody>
        </p:sp>
      </p:grpSp>
      <p:pic>
        <p:nvPicPr>
          <p:cNvPr id="4" name="Picture 4"/>
          <p:cNvPicPr>
            <a:picLocks noChangeAspect="1"/>
          </p:cNvPicPr>
          <p:nvPr>
            <p:ph idx="1"/>
          </p:nvPr>
        </p:nvPicPr>
        <p:blipFill>
          <a:blip r:embed="rId2"/>
          <a:stretch>
            <a:fillRect/>
          </a:stretch>
        </p:blipFill>
        <p:spPr>
          <a:xfrm>
            <a:off x="3350895" y="1750695"/>
            <a:ext cx="7995920" cy="48939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xEl>
                                              <p:charRg st="2" end="2"/>
                                            </p:txEl>
                                          </p:spTgt>
                                        </p:tgtEl>
                                        <p:attrNameLst>
                                          <p:attrName>style.visibility</p:attrName>
                                        </p:attrNameLst>
                                      </p:cBhvr>
                                      <p:to>
                                        <p:strVal val="visible"/>
                                      </p:to>
                                    </p:set>
                                    <p:animEffect transition="in" filter="fade">
                                      <p:cBhvr>
                                        <p:cTn id="15" dur="2000"/>
                                        <p:tgtEl>
                                          <p:spTgt spid="37">
                                            <p:txEl>
                                              <p:char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amond(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animBg="1" build="p"/>
      <p:bldP spid="4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txBox="1">
            <a:spLocks noGrp="1"/>
          </p:cNvSpPr>
          <p:nvPr>
            <p:ph type="sldNum" sz="quarter" idx="4"/>
          </p:nvPr>
        </p:nvSpPr>
        <p:spPr bwMode="auto">
          <a:noFill/>
          <a:ln>
            <a:noFill/>
            <a:miter lim="800000"/>
          </a:ln>
        </p:spPr>
        <p:txBody>
          <a:bodyPr wrap="square" lIns="0" tIns="0" rIns="0" bIns="0" numCol="1" rtlCol="0" anchor="ctr"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fld id="{9A0DB2DC-4C9A-4742-B13C-FB6460FD3503}" type="slidenum">
              <a:rPr lang="en-US" sz="900" dirty="0">
                <a:solidFill>
                  <a:srgbClr val="FFFFFF"/>
                </a:solidFill>
                <a:latin typeface="Calibri" panose="020F0502020204030204" pitchFamily="34" charset="0"/>
              </a:rPr>
            </a:fld>
            <a:endParaRPr lang="en-US" sz="900" dirty="0">
              <a:solidFill>
                <a:srgbClr val="FFFFFF"/>
              </a:solidFill>
              <a:latin typeface="Calibri" panose="020F0502020204030204" pitchFamily="34" charset="0"/>
            </a:endParaRPr>
          </a:p>
        </p:txBody>
      </p:sp>
      <p:grpSp>
        <p:nvGrpSpPr>
          <p:cNvPr id="47107" name="Group 6"/>
          <p:cNvGrpSpPr/>
          <p:nvPr/>
        </p:nvGrpSpPr>
        <p:grpSpPr>
          <a:xfrm>
            <a:off x="-1341437" y="1063625"/>
            <a:ext cx="4572000" cy="4640263"/>
            <a:chOff x="-647700" y="952473"/>
            <a:chExt cx="4572000" cy="4640607"/>
          </a:xfrm>
        </p:grpSpPr>
        <p:sp>
          <p:nvSpPr>
            <p:cNvPr id="8" name="Arc 7"/>
            <p:cNvSpPr/>
            <p:nvPr/>
          </p:nvSpPr>
          <p:spPr>
            <a:xfrm>
              <a:off x="-647700" y="952473"/>
              <a:ext cx="4572000" cy="4572339"/>
            </a:xfrm>
            <a:prstGeom prst="arc">
              <a:avLst>
                <a:gd name="adj1" fmla="val 16200000"/>
                <a:gd name="adj2" fmla="val 5085169"/>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grpSp>
          <p:nvGrpSpPr>
            <p:cNvPr id="9" name="Group 12"/>
            <p:cNvGrpSpPr/>
            <p:nvPr/>
          </p:nvGrpSpPr>
          <p:grpSpPr>
            <a:xfrm>
              <a:off x="2770229" y="1213160"/>
              <a:ext cx="182880" cy="182880"/>
              <a:chOff x="4461869" y="1686374"/>
              <a:chExt cx="182880" cy="182880"/>
            </a:xfrm>
            <a:solidFill>
              <a:srgbClr val="00B050"/>
            </a:solidFill>
          </p:grpSpPr>
          <p:sp>
            <p:nvSpPr>
              <p:cNvPr id="17" name="Oval 16"/>
              <p:cNvSpPr/>
              <p:nvPr/>
            </p:nvSpPr>
            <p:spPr>
              <a:xfrm>
                <a:off x="4461869" y="1686374"/>
                <a:ext cx="182880" cy="182880"/>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8" name="Oval 17"/>
              <p:cNvSpPr/>
              <p:nvPr/>
            </p:nvSpPr>
            <p:spPr>
              <a:xfrm>
                <a:off x="4553309" y="1686579"/>
                <a:ext cx="91440" cy="9144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0" name="Group 13"/>
            <p:cNvGrpSpPr/>
            <p:nvPr/>
          </p:nvGrpSpPr>
          <p:grpSpPr>
            <a:xfrm>
              <a:off x="1714500" y="5410200"/>
              <a:ext cx="182880" cy="182880"/>
              <a:chOff x="3238500" y="1333500"/>
              <a:chExt cx="182880" cy="182880"/>
            </a:xfrm>
            <a:solidFill>
              <a:srgbClr val="00B050"/>
            </a:solidFill>
          </p:grpSpPr>
          <p:sp>
            <p:nvSpPr>
              <p:cNvPr id="15" name="Oval 14"/>
              <p:cNvSpPr/>
              <p:nvPr/>
            </p:nvSpPr>
            <p:spPr>
              <a:xfrm>
                <a:off x="3238500" y="1333500"/>
                <a:ext cx="182880" cy="182880"/>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6" name="Oval 15"/>
              <p:cNvSpPr/>
              <p:nvPr/>
            </p:nvSpPr>
            <p:spPr>
              <a:xfrm>
                <a:off x="3284220" y="1379220"/>
                <a:ext cx="91440" cy="9144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grpSp>
      <p:sp>
        <p:nvSpPr>
          <p:cNvPr id="43" name="Oval 42"/>
          <p:cNvSpPr/>
          <p:nvPr/>
        </p:nvSpPr>
        <p:spPr>
          <a:xfrm>
            <a:off x="174625" y="1416050"/>
            <a:ext cx="2584450" cy="3841750"/>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sz="4000" b="1" noProof="0" dirty="0">
                <a:ln>
                  <a:noFill/>
                </a:ln>
                <a:solidFill>
                  <a:prstClr val="white"/>
                </a:solidFill>
                <a:effectLst/>
                <a:uLnTx/>
                <a:uFillTx/>
                <a:latin typeface="Algerian" panose="04020705040A02060702" pitchFamily="82" charset="0"/>
                <a:sym typeface="+mn-ea"/>
              </a:rPr>
              <a:t>3. các bước lắp Đặt </a:t>
            </a:r>
            <a:endParaRPr sz="4000" dirty="0">
              <a:solidFill>
                <a:srgbClr val="FFFFFF"/>
              </a:solidFill>
              <a:latin typeface="Algerian" panose="04020705040A02060702" pitchFamily="82" charset="0"/>
            </a:endParaRPr>
          </a:p>
        </p:txBody>
      </p:sp>
      <p:pic>
        <p:nvPicPr>
          <p:cNvPr id="44" name="Picture 43"/>
          <p:cNvPicPr>
            <a:picLocks noChangeAspect="1"/>
          </p:cNvPicPr>
          <p:nvPr/>
        </p:nvPicPr>
        <p:blipFill>
          <a:blip r:embed="rId1"/>
          <a:stretch>
            <a:fillRect/>
          </a:stretch>
        </p:blipFill>
        <p:spPr>
          <a:xfrm>
            <a:off x="370971" y="5504543"/>
            <a:ext cx="1219344" cy="1193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 name="Oval 37"/>
          <p:cNvSpPr/>
          <p:nvPr/>
        </p:nvSpPr>
        <p:spPr>
          <a:xfrm>
            <a:off x="3406775" y="3095625"/>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9" name="Oval 38"/>
          <p:cNvSpPr/>
          <p:nvPr/>
        </p:nvSpPr>
        <p:spPr>
          <a:xfrm>
            <a:off x="3008313" y="2236788"/>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12" name="Group 26"/>
          <p:cNvGrpSpPr/>
          <p:nvPr/>
        </p:nvGrpSpPr>
        <p:grpSpPr>
          <a:xfrm rot="0">
            <a:off x="3895725" y="725170"/>
            <a:ext cx="7467600" cy="1290320"/>
            <a:chOff x="3060953" y="273570"/>
            <a:chExt cx="7630160" cy="1463043"/>
          </a:xfrm>
          <a:solidFill>
            <a:schemeClr val="accent1">
              <a:lumMod val="60000"/>
              <a:lumOff val="40000"/>
            </a:schemeClr>
          </a:solidFill>
        </p:grpSpPr>
        <p:sp>
          <p:nvSpPr>
            <p:cNvPr id="28" name="Rounded Rectangular Callout 27"/>
            <p:cNvSpPr/>
            <p:nvPr/>
          </p:nvSpPr>
          <p:spPr>
            <a:xfrm rot="5400000">
              <a:off x="6144511" y="-2809989"/>
              <a:ext cx="1463043" cy="7630160"/>
            </a:xfrm>
            <a:prstGeom prst="wedgeRoundRectCallout">
              <a:avLst>
                <a:gd name="adj1" fmla="val 15280"/>
                <a:gd name="adj2" fmla="val 70177"/>
                <a:gd name="adj3" fmla="val 16667"/>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9" name="Rectangle 28"/>
            <p:cNvSpPr/>
            <p:nvPr/>
          </p:nvSpPr>
          <p:spPr>
            <a:xfrm>
              <a:off x="3398912" y="942131"/>
              <a:ext cx="6137884" cy="661681"/>
            </a:xfrm>
            <a:prstGeom prst="rect">
              <a:avLst/>
            </a:prstGeom>
            <a:grp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n-ea"/>
                  <a:cs typeface="+mn-cs"/>
                </a:rPr>
                <a:t>Hoàn thành PHT số 2</a:t>
              </a:r>
              <a:endParaRPr kumimoji="0" lang="en-US" sz="32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txBox="1">
            <a:spLocks noGrp="1"/>
          </p:cNvSpPr>
          <p:nvPr>
            <p:ph type="sldNum" sz="quarter" idx="4"/>
          </p:nvPr>
        </p:nvSpPr>
        <p:spPr bwMode="auto">
          <a:noFill/>
          <a:ln>
            <a:noFill/>
            <a:miter lim="800000"/>
          </a:ln>
        </p:spPr>
        <p:txBody>
          <a:bodyPr wrap="square" lIns="0" tIns="0" rIns="0" bIns="0" numCol="1" rtlCol="0" anchor="ctr"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fld id="{9A0DB2DC-4C9A-4742-B13C-FB6460FD3503}" type="slidenum">
              <a:rPr lang="en-US" sz="900" dirty="0">
                <a:solidFill>
                  <a:srgbClr val="FFFFFF"/>
                </a:solidFill>
                <a:latin typeface="Calibri" panose="020F0502020204030204" pitchFamily="34" charset="0"/>
              </a:rPr>
            </a:fld>
            <a:endParaRPr lang="en-US" sz="900" dirty="0">
              <a:solidFill>
                <a:srgbClr val="FFFFFF"/>
              </a:solidFill>
              <a:latin typeface="Calibri" panose="020F0502020204030204" pitchFamily="34" charset="0"/>
            </a:endParaRPr>
          </a:p>
        </p:txBody>
      </p:sp>
      <p:grpSp>
        <p:nvGrpSpPr>
          <p:cNvPr id="44035" name="Group 6"/>
          <p:cNvGrpSpPr/>
          <p:nvPr/>
        </p:nvGrpSpPr>
        <p:grpSpPr>
          <a:xfrm>
            <a:off x="-1237932" y="1032510"/>
            <a:ext cx="4637087" cy="4732338"/>
            <a:chOff x="-647700" y="860286"/>
            <a:chExt cx="4638405" cy="4732794"/>
          </a:xfrm>
        </p:grpSpPr>
        <p:sp>
          <p:nvSpPr>
            <p:cNvPr id="8" name="Arc 7"/>
            <p:cNvSpPr/>
            <p:nvPr/>
          </p:nvSpPr>
          <p:spPr>
            <a:xfrm>
              <a:off x="-647700" y="952370"/>
              <a:ext cx="4571711" cy="4572441"/>
            </a:xfrm>
            <a:prstGeom prst="arc">
              <a:avLst>
                <a:gd name="adj1" fmla="val 16200000"/>
                <a:gd name="adj2" fmla="val 5085169"/>
              </a:avLst>
            </a:prstGeom>
            <a:ln w="57150">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grpSp>
          <p:nvGrpSpPr>
            <p:cNvPr id="44058" name="Group 8"/>
            <p:cNvGrpSpPr/>
            <p:nvPr/>
          </p:nvGrpSpPr>
          <p:grpSpPr>
            <a:xfrm>
              <a:off x="3625795" y="4154031"/>
              <a:ext cx="182614" cy="182580"/>
              <a:chOff x="6521395" y="3125331"/>
              <a:chExt cx="182614" cy="182580"/>
            </a:xfrm>
          </p:grpSpPr>
          <p:sp>
            <p:nvSpPr>
              <p:cNvPr id="25" name="Oval 24"/>
              <p:cNvSpPr/>
              <p:nvPr/>
            </p:nvSpPr>
            <p:spPr>
              <a:xfrm>
                <a:off x="6521395" y="3125331"/>
                <a:ext cx="182614" cy="182580"/>
              </a:xfrm>
              <a:prstGeom prst="ellipse">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6" name="Oval 25"/>
              <p:cNvSpPr/>
              <p:nvPr/>
            </p:nvSpPr>
            <p:spPr>
              <a:xfrm>
                <a:off x="6613059" y="3171312"/>
                <a:ext cx="90831" cy="1365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44059" name="Group 9"/>
            <p:cNvGrpSpPr/>
            <p:nvPr/>
          </p:nvGrpSpPr>
          <p:grpSpPr>
            <a:xfrm>
              <a:off x="2773186" y="1043254"/>
              <a:ext cx="473209" cy="328327"/>
              <a:chOff x="3497086" y="1309954"/>
              <a:chExt cx="473209" cy="328327"/>
            </a:xfrm>
          </p:grpSpPr>
          <p:sp>
            <p:nvSpPr>
              <p:cNvPr id="23" name="Oval 22"/>
              <p:cNvSpPr/>
              <p:nvPr/>
            </p:nvSpPr>
            <p:spPr>
              <a:xfrm>
                <a:off x="3523960" y="1382281"/>
                <a:ext cx="182614" cy="182581"/>
              </a:xfrm>
              <a:prstGeom prst="ellipse">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4" name="Oval 23"/>
              <p:cNvSpPr/>
              <p:nvPr/>
            </p:nvSpPr>
            <p:spPr>
              <a:xfrm flipV="1">
                <a:off x="3497086" y="1309954"/>
                <a:ext cx="473209" cy="3283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44060" name="Group 10"/>
            <p:cNvGrpSpPr/>
            <p:nvPr/>
          </p:nvGrpSpPr>
          <p:grpSpPr>
            <a:xfrm>
              <a:off x="3807825" y="2757902"/>
              <a:ext cx="182880" cy="182880"/>
              <a:chOff x="6901545" y="3660872"/>
              <a:chExt cx="182880" cy="182880"/>
            </a:xfrm>
          </p:grpSpPr>
          <p:sp>
            <p:nvSpPr>
              <p:cNvPr id="21" name="Oval 20"/>
              <p:cNvSpPr/>
              <p:nvPr/>
            </p:nvSpPr>
            <p:spPr>
              <a:xfrm>
                <a:off x="6901811" y="3660502"/>
                <a:ext cx="182614" cy="182580"/>
              </a:xfrm>
              <a:prstGeom prst="ellipse">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2" name="Oval 21"/>
              <p:cNvSpPr/>
              <p:nvPr/>
            </p:nvSpPr>
            <p:spPr>
              <a:xfrm>
                <a:off x="6960565" y="3719245"/>
                <a:ext cx="90514" cy="904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1" name="Group 12"/>
            <p:cNvGrpSpPr/>
            <p:nvPr/>
          </p:nvGrpSpPr>
          <p:grpSpPr>
            <a:xfrm>
              <a:off x="1546860" y="860286"/>
              <a:ext cx="182880" cy="182880"/>
              <a:chOff x="3238500" y="1333500"/>
              <a:chExt cx="182880" cy="182880"/>
            </a:xfrm>
            <a:solidFill>
              <a:srgbClr val="00B050"/>
            </a:solidFill>
          </p:grpSpPr>
          <p:sp>
            <p:nvSpPr>
              <p:cNvPr id="17" name="Oval 16"/>
              <p:cNvSpPr/>
              <p:nvPr/>
            </p:nvSpPr>
            <p:spPr>
              <a:xfrm>
                <a:off x="3238500" y="1333500"/>
                <a:ext cx="182880" cy="182880"/>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8" name="Oval 17"/>
              <p:cNvSpPr/>
              <p:nvPr/>
            </p:nvSpPr>
            <p:spPr>
              <a:xfrm>
                <a:off x="3284220" y="1379220"/>
                <a:ext cx="91440" cy="9144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2" name="Group 13"/>
            <p:cNvGrpSpPr/>
            <p:nvPr/>
          </p:nvGrpSpPr>
          <p:grpSpPr>
            <a:xfrm>
              <a:off x="1714500" y="5410200"/>
              <a:ext cx="182880" cy="182880"/>
              <a:chOff x="3238500" y="1333500"/>
              <a:chExt cx="182880" cy="182880"/>
            </a:xfrm>
            <a:solidFill>
              <a:srgbClr val="00B050"/>
            </a:solidFill>
          </p:grpSpPr>
          <p:sp>
            <p:nvSpPr>
              <p:cNvPr id="15" name="Oval 14"/>
              <p:cNvSpPr/>
              <p:nvPr/>
            </p:nvSpPr>
            <p:spPr>
              <a:xfrm>
                <a:off x="3238500" y="1333500"/>
                <a:ext cx="182880" cy="182880"/>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6" name="Oval 15"/>
              <p:cNvSpPr/>
              <p:nvPr/>
            </p:nvSpPr>
            <p:spPr>
              <a:xfrm>
                <a:off x="3284220" y="1379220"/>
                <a:ext cx="91440" cy="9144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grpSp>
      <p:grpSp>
        <p:nvGrpSpPr>
          <p:cNvPr id="14" name="Group 30"/>
          <p:cNvGrpSpPr/>
          <p:nvPr/>
        </p:nvGrpSpPr>
        <p:grpSpPr>
          <a:xfrm>
            <a:off x="3343593" y="909321"/>
            <a:ext cx="8404225" cy="1221740"/>
            <a:chOff x="4249809" y="447410"/>
            <a:chExt cx="8143716" cy="1480676"/>
          </a:xfrm>
        </p:grpSpPr>
        <p:sp>
          <p:nvSpPr>
            <p:cNvPr id="32" name="Rounded Rectangular Callout 31"/>
            <p:cNvSpPr/>
            <p:nvPr/>
          </p:nvSpPr>
          <p:spPr>
            <a:xfrm rot="5400000">
              <a:off x="7581329" y="-2884110"/>
              <a:ext cx="1480676" cy="8143716"/>
            </a:xfrm>
            <a:prstGeom prst="wedgeRoundRectCallout">
              <a:avLst>
                <a:gd name="adj1" fmla="val -11568"/>
                <a:gd name="adj2" fmla="val 63048"/>
                <a:gd name="adj3" fmla="val 16667"/>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44054" name="Rectangle 32"/>
            <p:cNvSpPr/>
            <p:nvPr/>
          </p:nvSpPr>
          <p:spPr>
            <a:xfrm>
              <a:off x="4370718" y="653273"/>
              <a:ext cx="7146288" cy="1155143"/>
            </a:xfrm>
            <a:prstGeom prst="rect">
              <a:avLst/>
            </a:prstGeom>
            <a:noFill/>
            <a:ln w="9525">
              <a:noFill/>
            </a:ln>
          </p:spPr>
          <p:txBody>
            <a:bodyPr wrap="square">
              <a:spAutoFit/>
            </a:bodyPr>
            <a:p>
              <a:pPr algn="just"/>
              <a:r>
                <a:rPr sz="2800" dirty="0">
                  <a:solidFill>
                    <a:srgbClr val="000000"/>
                  </a:solidFill>
                  <a:latin typeface="Bahnschrift SemiBold Condensed" panose="020B0502040204020203"/>
                </a:rPr>
                <a:t>Đi giày dép và thực hiện lắp đặt mạch điện nơi khô ráo.</a:t>
              </a:r>
              <a:endParaRPr sz="2800" dirty="0">
                <a:solidFill>
                  <a:srgbClr val="000000"/>
                </a:solidFill>
                <a:latin typeface="Bahnschrift SemiBold Condensed" panose="020B0502040204020203"/>
              </a:endParaRPr>
            </a:p>
          </p:txBody>
        </p:sp>
      </p:grpSp>
      <p:sp>
        <p:nvSpPr>
          <p:cNvPr id="43" name="Oval 42"/>
          <p:cNvSpPr/>
          <p:nvPr/>
        </p:nvSpPr>
        <p:spPr>
          <a:xfrm>
            <a:off x="290513" y="1447800"/>
            <a:ext cx="2513013" cy="3540125"/>
          </a:xfrm>
          <a:prstGeom prst="ellipse">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sz="3600" b="1" dirty="0">
                <a:solidFill>
                  <a:srgbClr val="FFFFFF"/>
                </a:solidFill>
                <a:latin typeface="Algerian" panose="04020705040A02060702" pitchFamily="82" charset="0"/>
              </a:rPr>
              <a:t>Hướng dẫn an toàn điện</a:t>
            </a:r>
            <a:endParaRPr lang="en-US" sz="3600" b="1" dirty="0">
              <a:solidFill>
                <a:srgbClr val="FFFFFF"/>
              </a:solidFill>
              <a:latin typeface="Algerian" panose="04020705040A02060702" pitchFamily="82" charset="0"/>
            </a:endParaRPr>
          </a:p>
        </p:txBody>
      </p:sp>
      <p:grpSp>
        <p:nvGrpSpPr>
          <p:cNvPr id="20" name="Group 48"/>
          <p:cNvGrpSpPr/>
          <p:nvPr/>
        </p:nvGrpSpPr>
        <p:grpSpPr>
          <a:xfrm>
            <a:off x="3770630" y="2760980"/>
            <a:ext cx="8310245" cy="1209040"/>
            <a:chOff x="4536717" y="216764"/>
            <a:chExt cx="7711715" cy="1591026"/>
          </a:xfrm>
        </p:grpSpPr>
        <p:sp>
          <p:nvSpPr>
            <p:cNvPr id="50" name="Rounded Rectangular Callout 49"/>
            <p:cNvSpPr/>
            <p:nvPr/>
          </p:nvSpPr>
          <p:spPr>
            <a:xfrm rot="5400000">
              <a:off x="7544322" y="-2790841"/>
              <a:ext cx="1591026" cy="7606236"/>
            </a:xfrm>
            <a:prstGeom prst="wedgeRoundRectCallout">
              <a:avLst>
                <a:gd name="adj1" fmla="val -26885"/>
                <a:gd name="adj2" fmla="val 56311"/>
                <a:gd name="adj3" fmla="val 16667"/>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44052" name="Rectangle 50"/>
            <p:cNvSpPr/>
            <p:nvPr/>
          </p:nvSpPr>
          <p:spPr>
            <a:xfrm>
              <a:off x="4633357" y="379711"/>
              <a:ext cx="7615075" cy="1254270"/>
            </a:xfrm>
            <a:prstGeom prst="rect">
              <a:avLst/>
            </a:prstGeom>
            <a:noFill/>
            <a:ln w="9525">
              <a:noFill/>
            </a:ln>
          </p:spPr>
          <p:txBody>
            <a:bodyPr wrap="square">
              <a:spAutoFit/>
            </a:bodyPr>
            <a:p>
              <a:pPr algn="just"/>
              <a:r>
                <a:rPr sz="2800" dirty="0">
                  <a:solidFill>
                    <a:srgbClr val="000000"/>
                  </a:solidFill>
                  <a:latin typeface="Bahnschrift SemiBold Condensed" panose="020B0502040204020203"/>
                </a:rPr>
                <a:t> Lắp mạch điện hoàn chỉnh trước khi đấu nối mạch điện vào nguồn điện.</a:t>
              </a:r>
              <a:endParaRPr sz="2800" dirty="0">
                <a:solidFill>
                  <a:srgbClr val="000000"/>
                </a:solidFill>
                <a:latin typeface="Bahnschrift SemiBold Condensed" panose="020B0502040204020203"/>
              </a:endParaRPr>
            </a:p>
          </p:txBody>
        </p:sp>
      </p:grpSp>
      <p:grpSp>
        <p:nvGrpSpPr>
          <p:cNvPr id="29" name="Group 29"/>
          <p:cNvGrpSpPr/>
          <p:nvPr/>
        </p:nvGrpSpPr>
        <p:grpSpPr>
          <a:xfrm>
            <a:off x="4601529" y="4717097"/>
            <a:ext cx="7673340" cy="2047875"/>
            <a:chOff x="5115082" y="-392823"/>
            <a:chExt cx="7120682" cy="2694884"/>
          </a:xfrm>
        </p:grpSpPr>
        <p:sp>
          <p:nvSpPr>
            <p:cNvPr id="34" name="Rounded Rectangular Callout 49"/>
            <p:cNvSpPr/>
            <p:nvPr/>
          </p:nvSpPr>
          <p:spPr>
            <a:xfrm rot="5400000">
              <a:off x="7327981" y="-2605722"/>
              <a:ext cx="2694884" cy="7120682"/>
            </a:xfrm>
            <a:prstGeom prst="wedgeRoundRectCallout">
              <a:avLst>
                <a:gd name="adj1" fmla="val -65993"/>
                <a:gd name="adj2" fmla="val 68735"/>
                <a:gd name="adj3" fmla="val 16667"/>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44048" name="Rectangle 34"/>
            <p:cNvSpPr/>
            <p:nvPr/>
          </p:nvSpPr>
          <p:spPr>
            <a:xfrm>
              <a:off x="5265915" y="-240038"/>
              <a:ext cx="6397966" cy="2388210"/>
            </a:xfrm>
            <a:prstGeom prst="rect">
              <a:avLst/>
            </a:prstGeom>
            <a:noFill/>
            <a:ln w="9525">
              <a:noFill/>
            </a:ln>
          </p:spPr>
          <p:txBody>
            <a:bodyPr>
              <a:spAutoFit/>
            </a:bodyPr>
            <a:p>
              <a:pPr algn="just"/>
              <a:r>
                <a:rPr sz="2800" dirty="0">
                  <a:solidFill>
                    <a:srgbClr val="000000"/>
                  </a:solidFill>
                  <a:latin typeface="Bahnschrift SemiBold Condensed" panose="020B0502040204020203"/>
                </a:rPr>
                <a:t>Chỉ được bật nguồn điện khi đảm bảo mạch điện không có phần nào hở điện và không có người tiếp xúc hoặc có nguy cơ tiếp xúc với các phần hở điện đó.</a:t>
              </a:r>
              <a:endParaRPr sz="2800" dirty="0">
                <a:solidFill>
                  <a:srgbClr val="000000"/>
                </a:solidFill>
                <a:latin typeface="Bahnschrift SemiBold Condensed" panose="020B0502040204020203"/>
              </a:endParaRPr>
            </a:p>
          </p:txBody>
        </p:sp>
      </p:gr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txBox="1">
            <a:spLocks noGrp="1"/>
          </p:cNvSpPr>
          <p:nvPr>
            <p:ph type="sldNum" sz="quarter" idx="4"/>
          </p:nvPr>
        </p:nvSpPr>
        <p:spPr bwMode="auto">
          <a:noFill/>
          <a:ln>
            <a:noFill/>
            <a:miter lim="800000"/>
          </a:ln>
        </p:spPr>
        <p:txBody>
          <a:bodyPr wrap="square" lIns="0" tIns="0" rIns="0" bIns="0" numCol="1" rtlCol="0" anchor="ctr"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fld id="{9A0DB2DC-4C9A-4742-B13C-FB6460FD3503}" type="slidenum">
              <a:rPr lang="en-US" sz="900" dirty="0">
                <a:solidFill>
                  <a:srgbClr val="FFFFFF"/>
                </a:solidFill>
                <a:latin typeface="Calibri" panose="020F0502020204030204" pitchFamily="34" charset="0"/>
              </a:rPr>
            </a:fld>
            <a:endParaRPr lang="en-US" sz="900" dirty="0">
              <a:solidFill>
                <a:srgbClr val="FFFFFF"/>
              </a:solidFill>
              <a:latin typeface="Calibri" panose="020F0502020204030204" pitchFamily="34" charset="0"/>
            </a:endParaRPr>
          </a:p>
        </p:txBody>
      </p:sp>
      <p:grpSp>
        <p:nvGrpSpPr>
          <p:cNvPr id="45059" name="Group 6"/>
          <p:cNvGrpSpPr/>
          <p:nvPr/>
        </p:nvGrpSpPr>
        <p:grpSpPr>
          <a:xfrm>
            <a:off x="-1350010" y="598170"/>
            <a:ext cx="4636770" cy="5703570"/>
            <a:chOff x="-647700" y="860286"/>
            <a:chExt cx="4638405" cy="4732794"/>
          </a:xfrm>
        </p:grpSpPr>
        <p:sp>
          <p:nvSpPr>
            <p:cNvPr id="8" name="Arc 7"/>
            <p:cNvSpPr/>
            <p:nvPr/>
          </p:nvSpPr>
          <p:spPr>
            <a:xfrm>
              <a:off x="-647700" y="952370"/>
              <a:ext cx="4571711" cy="4572441"/>
            </a:xfrm>
            <a:prstGeom prst="arc">
              <a:avLst>
                <a:gd name="adj1" fmla="val 16200000"/>
                <a:gd name="adj2" fmla="val 5085169"/>
              </a:avLst>
            </a:prstGeom>
            <a:ln w="57150">
              <a:solidFill>
                <a:srgbClr val="A40C7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grpSp>
          <p:nvGrpSpPr>
            <p:cNvPr id="45073" name="Group 8"/>
            <p:cNvGrpSpPr/>
            <p:nvPr/>
          </p:nvGrpSpPr>
          <p:grpSpPr>
            <a:xfrm>
              <a:off x="3108956" y="4837613"/>
              <a:ext cx="182880" cy="182880"/>
              <a:chOff x="6004556" y="3808913"/>
              <a:chExt cx="182880" cy="182880"/>
            </a:xfrm>
          </p:grpSpPr>
          <p:sp>
            <p:nvSpPr>
              <p:cNvPr id="25" name="Oval 24"/>
              <p:cNvSpPr/>
              <p:nvPr/>
            </p:nvSpPr>
            <p:spPr>
              <a:xfrm>
                <a:off x="6004993" y="3808657"/>
                <a:ext cx="182614" cy="182580"/>
              </a:xfrm>
              <a:prstGeom prst="ellipse">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6" name="Oval 25"/>
              <p:cNvSpPr/>
              <p:nvPr/>
            </p:nvSpPr>
            <p:spPr>
              <a:xfrm>
                <a:off x="6051043" y="3854699"/>
                <a:ext cx="90514" cy="904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45074" name="Group 9"/>
            <p:cNvGrpSpPr/>
            <p:nvPr/>
          </p:nvGrpSpPr>
          <p:grpSpPr>
            <a:xfrm>
              <a:off x="3233056" y="1615444"/>
              <a:ext cx="182880" cy="182880"/>
              <a:chOff x="3956956" y="1882144"/>
              <a:chExt cx="182880" cy="182880"/>
            </a:xfrm>
          </p:grpSpPr>
          <p:sp>
            <p:nvSpPr>
              <p:cNvPr id="23" name="Oval 22"/>
              <p:cNvSpPr/>
              <p:nvPr/>
            </p:nvSpPr>
            <p:spPr>
              <a:xfrm>
                <a:off x="3957153" y="1882709"/>
                <a:ext cx="182614" cy="182581"/>
              </a:xfrm>
              <a:prstGeom prst="ellipse">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4" name="Oval 23"/>
              <p:cNvSpPr/>
              <p:nvPr/>
            </p:nvSpPr>
            <p:spPr>
              <a:xfrm>
                <a:off x="4003203" y="1916050"/>
                <a:ext cx="90514" cy="904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45075" name="Group 10"/>
            <p:cNvGrpSpPr/>
            <p:nvPr/>
          </p:nvGrpSpPr>
          <p:grpSpPr>
            <a:xfrm>
              <a:off x="3807825" y="2757902"/>
              <a:ext cx="182880" cy="182880"/>
              <a:chOff x="6901545" y="3660872"/>
              <a:chExt cx="182880" cy="182880"/>
            </a:xfrm>
          </p:grpSpPr>
          <p:sp>
            <p:nvSpPr>
              <p:cNvPr id="21" name="Oval 20"/>
              <p:cNvSpPr/>
              <p:nvPr/>
            </p:nvSpPr>
            <p:spPr>
              <a:xfrm>
                <a:off x="6901811" y="3660502"/>
                <a:ext cx="182614" cy="182580"/>
              </a:xfrm>
              <a:prstGeom prst="ellipse">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2" name="Oval 21"/>
              <p:cNvSpPr/>
              <p:nvPr/>
            </p:nvSpPr>
            <p:spPr>
              <a:xfrm>
                <a:off x="6960565" y="3719245"/>
                <a:ext cx="90514" cy="904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0" name="Group 12"/>
            <p:cNvGrpSpPr/>
            <p:nvPr/>
          </p:nvGrpSpPr>
          <p:grpSpPr>
            <a:xfrm>
              <a:off x="1546860" y="860286"/>
              <a:ext cx="182880" cy="182880"/>
              <a:chOff x="3238500" y="1333500"/>
              <a:chExt cx="182880" cy="182880"/>
            </a:xfrm>
            <a:solidFill>
              <a:srgbClr val="00B050"/>
            </a:solidFill>
          </p:grpSpPr>
          <p:sp>
            <p:nvSpPr>
              <p:cNvPr id="17" name="Oval 16"/>
              <p:cNvSpPr/>
              <p:nvPr/>
            </p:nvSpPr>
            <p:spPr>
              <a:xfrm>
                <a:off x="3238500" y="1333500"/>
                <a:ext cx="182880" cy="182880"/>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8" name="Oval 17"/>
              <p:cNvSpPr/>
              <p:nvPr/>
            </p:nvSpPr>
            <p:spPr>
              <a:xfrm>
                <a:off x="3284220" y="1379220"/>
                <a:ext cx="91440" cy="9144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1" name="Group 13"/>
            <p:cNvGrpSpPr/>
            <p:nvPr/>
          </p:nvGrpSpPr>
          <p:grpSpPr>
            <a:xfrm>
              <a:off x="1714500" y="5410200"/>
              <a:ext cx="182880" cy="182880"/>
              <a:chOff x="3238500" y="1333500"/>
              <a:chExt cx="182880" cy="182880"/>
            </a:xfrm>
            <a:solidFill>
              <a:srgbClr val="00B050"/>
            </a:solidFill>
          </p:grpSpPr>
          <p:sp>
            <p:nvSpPr>
              <p:cNvPr id="15" name="Oval 14"/>
              <p:cNvSpPr/>
              <p:nvPr/>
            </p:nvSpPr>
            <p:spPr>
              <a:xfrm>
                <a:off x="3238500" y="1333500"/>
                <a:ext cx="182880" cy="182880"/>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6" name="Oval 15"/>
              <p:cNvSpPr/>
              <p:nvPr/>
            </p:nvSpPr>
            <p:spPr>
              <a:xfrm>
                <a:off x="3284220" y="1379220"/>
                <a:ext cx="91440" cy="9144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grpSp>
      <p:grpSp>
        <p:nvGrpSpPr>
          <p:cNvPr id="12" name="Group 26"/>
          <p:cNvGrpSpPr/>
          <p:nvPr/>
        </p:nvGrpSpPr>
        <p:grpSpPr>
          <a:xfrm>
            <a:off x="3080953" y="-106"/>
            <a:ext cx="8282466" cy="971023"/>
            <a:chOff x="3060952" y="35201"/>
            <a:chExt cx="7630160" cy="1915163"/>
          </a:xfrm>
          <a:solidFill>
            <a:srgbClr val="DB7FBC"/>
          </a:solidFill>
        </p:grpSpPr>
        <p:sp>
          <p:nvSpPr>
            <p:cNvPr id="28" name="Rounded Rectangular Callout 27"/>
            <p:cNvSpPr/>
            <p:nvPr/>
          </p:nvSpPr>
          <p:spPr>
            <a:xfrm rot="5400000">
              <a:off x="5918450" y="-2822298"/>
              <a:ext cx="1915163" cy="7630160"/>
            </a:xfrm>
            <a:prstGeom prst="wedgeRoundRectCallout">
              <a:avLst>
                <a:gd name="adj1" fmla="val 15043"/>
                <a:gd name="adj2" fmla="val 73414"/>
                <a:gd name="adj3" fmla="val 16667"/>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9" name="Rectangle 28"/>
            <p:cNvSpPr/>
            <p:nvPr/>
          </p:nvSpPr>
          <p:spPr>
            <a:xfrm>
              <a:off x="3220069" y="199268"/>
              <a:ext cx="7467970" cy="1553001"/>
            </a:xfrm>
            <a:prstGeom prst="rect">
              <a:avLst/>
            </a:prstGeom>
            <a:grpFill/>
          </p:spPr>
          <p:txBody>
            <a:bodyPr wrap="square">
              <a:no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srgbClr val="000000"/>
                  </a:solidFill>
                  <a:effectLst/>
                  <a:uLnTx/>
                  <a:uFillTx/>
                  <a:latin typeface="Bahnschrift SemiBold Condensed" panose="020B0502040204020203" pitchFamily="34" charset="0"/>
                  <a:ea typeface="Times New Roman" panose="02020603050405020304" pitchFamily="18" charset="0"/>
                  <a:cs typeface="+mn-cs"/>
                </a:rPr>
                <a:t>Bước 1:  Chuẩn bị đầy đủ vật tư, thiết bi điện và các công cụ hỗ trợ cần thiết</a:t>
              </a:r>
              <a:endParaRPr kumimoji="0" lang="en-US" sz="2800" b="0" i="0" u="none" strike="noStrike" kern="1200" cap="none" spc="0" normalizeH="0" baseline="0" noProof="0">
                <a:ln>
                  <a:noFill/>
                </a:ln>
                <a:solidFill>
                  <a:srgbClr val="000000"/>
                </a:solidFill>
                <a:effectLst/>
                <a:uLnTx/>
                <a:uFillTx/>
                <a:latin typeface="Bahnschrift SemiBold Condensed" panose="020B0502040204020203" pitchFamily="34" charset="0"/>
                <a:ea typeface="Times New Roman" panose="02020603050405020304" pitchFamily="18" charset="0"/>
                <a:cs typeface="+mn-cs"/>
              </a:endParaRPr>
            </a:p>
          </p:txBody>
        </p:sp>
      </p:grpSp>
      <p:grpSp>
        <p:nvGrpSpPr>
          <p:cNvPr id="13" name="Group 30"/>
          <p:cNvGrpSpPr/>
          <p:nvPr/>
        </p:nvGrpSpPr>
        <p:grpSpPr>
          <a:xfrm>
            <a:off x="3454027" y="1038032"/>
            <a:ext cx="7718353" cy="1242685"/>
            <a:chOff x="4351743" y="735917"/>
            <a:chExt cx="7479174" cy="1135134"/>
          </a:xfrm>
          <a:solidFill>
            <a:srgbClr val="DB7FBC"/>
          </a:solidFill>
        </p:grpSpPr>
        <p:sp>
          <p:nvSpPr>
            <p:cNvPr id="32" name="Rounded Rectangular Callout 31"/>
            <p:cNvSpPr/>
            <p:nvPr/>
          </p:nvSpPr>
          <p:spPr>
            <a:xfrm rot="5400000">
              <a:off x="7523763" y="-2436103"/>
              <a:ext cx="1135134" cy="7479174"/>
            </a:xfrm>
            <a:prstGeom prst="wedgeRoundRectCallout">
              <a:avLst>
                <a:gd name="adj1" fmla="val -33378"/>
                <a:gd name="adj2" fmla="val 63512"/>
                <a:gd name="adj3" fmla="val 16667"/>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3" name="Rectangle 32"/>
            <p:cNvSpPr/>
            <p:nvPr/>
          </p:nvSpPr>
          <p:spPr>
            <a:xfrm>
              <a:off x="4598487" y="873387"/>
              <a:ext cx="7050364" cy="870643"/>
            </a:xfrm>
            <a:prstGeom prst="rect">
              <a:avLst/>
            </a:prstGeom>
            <a:grp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black"/>
                  </a:solidFill>
                  <a:effectLst/>
                  <a:uLnTx/>
                  <a:uFillTx/>
                  <a:latin typeface="Bahnschrift SemiBold Condensed" panose="020B0502040204020203" pitchFamily="34" charset="0"/>
                  <a:ea typeface="+mn-ea"/>
                  <a:cs typeface="+mn-cs"/>
                </a:rPr>
                <a:t>Bước 2: Xác định vị trí nguồn lấy điện; đánh dấu vị trí lắp đặt công tắc và đèn</a:t>
              </a:r>
              <a:endParaRPr kumimoji="0" lang="en-US" sz="2800" b="0" i="0" u="none" strike="noStrike" kern="1200" cap="none" spc="0" normalizeH="0" baseline="0" noProof="0">
                <a:ln>
                  <a:noFill/>
                </a:ln>
                <a:solidFill>
                  <a:prstClr val="black"/>
                </a:solidFill>
                <a:effectLst/>
                <a:uLnTx/>
                <a:uFillTx/>
                <a:latin typeface="Bahnschrift SemiBold Condensed" panose="020B0502040204020203" pitchFamily="34" charset="0"/>
                <a:ea typeface="+mn-ea"/>
                <a:cs typeface="+mn-cs"/>
              </a:endParaRPr>
            </a:p>
          </p:txBody>
        </p:sp>
      </p:grpSp>
      <p:sp>
        <p:nvSpPr>
          <p:cNvPr id="43" name="Oval 42"/>
          <p:cNvSpPr/>
          <p:nvPr/>
        </p:nvSpPr>
        <p:spPr>
          <a:xfrm>
            <a:off x="63500" y="1657985"/>
            <a:ext cx="2826385" cy="3830955"/>
          </a:xfrm>
          <a:prstGeom prst="ellipse">
            <a:avLst/>
          </a:prstGeom>
          <a:solidFill>
            <a:srgbClr val="A40C7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sz="4400" b="1" dirty="0">
                <a:solidFill>
                  <a:srgbClr val="FFFFFF"/>
                </a:solidFill>
                <a:latin typeface="Algerian" panose="04020705040A02060702" pitchFamily="82" charset="0"/>
              </a:rPr>
              <a:t>Các bước lắp mạch điện</a:t>
            </a:r>
            <a:endParaRPr lang="en-US" sz="4400" b="1" dirty="0">
              <a:solidFill>
                <a:srgbClr val="FFFFFF"/>
              </a:solidFill>
              <a:latin typeface="Algerian" panose="04020705040A02060702" pitchFamily="82" charset="0"/>
            </a:endParaRPr>
          </a:p>
        </p:txBody>
      </p:sp>
      <p:pic>
        <p:nvPicPr>
          <p:cNvPr id="44" name="Picture 43"/>
          <p:cNvPicPr>
            <a:picLocks noChangeAspect="1"/>
          </p:cNvPicPr>
          <p:nvPr/>
        </p:nvPicPr>
        <p:blipFill>
          <a:blip r:embed="rId1"/>
          <a:stretch>
            <a:fillRect/>
          </a:stretch>
        </p:blipFill>
        <p:spPr>
          <a:xfrm>
            <a:off x="370971" y="5478976"/>
            <a:ext cx="1219344" cy="1219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4" name="Group 48"/>
          <p:cNvGrpSpPr/>
          <p:nvPr/>
        </p:nvGrpSpPr>
        <p:grpSpPr>
          <a:xfrm>
            <a:off x="3708805" y="2359125"/>
            <a:ext cx="7718353" cy="995000"/>
            <a:chOff x="4360260" y="1611217"/>
            <a:chExt cx="7630611" cy="1350996"/>
          </a:xfrm>
          <a:solidFill>
            <a:srgbClr val="DB7FBC"/>
          </a:solidFill>
        </p:grpSpPr>
        <p:sp>
          <p:nvSpPr>
            <p:cNvPr id="50" name="Rounded Rectangular Callout 49"/>
            <p:cNvSpPr/>
            <p:nvPr/>
          </p:nvSpPr>
          <p:spPr>
            <a:xfrm rot="5400000">
              <a:off x="7500067" y="-1528591"/>
              <a:ext cx="1350996" cy="7630611"/>
            </a:xfrm>
            <a:prstGeom prst="wedgeRoundRectCallout">
              <a:avLst>
                <a:gd name="adj1" fmla="val -22406"/>
                <a:gd name="adj2" fmla="val 57124"/>
                <a:gd name="adj3" fmla="val 16667"/>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1" name="Rectangle 50"/>
            <p:cNvSpPr/>
            <p:nvPr/>
          </p:nvSpPr>
          <p:spPr>
            <a:xfrm>
              <a:off x="4758079" y="1749086"/>
              <a:ext cx="6397966" cy="708723"/>
            </a:xfrm>
            <a:prstGeom prst="rect">
              <a:avLst/>
            </a:prstGeom>
            <a:grp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black"/>
                  </a:solidFill>
                  <a:effectLst/>
                  <a:uLnTx/>
                  <a:uFillTx/>
                  <a:latin typeface="Bahnschrift SemiBold Condensed" panose="020B0502040204020203" pitchFamily="34" charset="0"/>
                  <a:ea typeface="+mn-ea"/>
                  <a:cs typeface="+mn-cs"/>
                </a:rPr>
                <a:t>Bước 3: Lắp công tắc vào bảng điện.  </a:t>
              </a:r>
              <a:endParaRPr kumimoji="0" lang="en-US" sz="2800" b="0" i="0" u="none" strike="noStrike" kern="1200" cap="none" spc="0" normalizeH="0" baseline="0" noProof="0">
                <a:ln>
                  <a:noFill/>
                </a:ln>
                <a:solidFill>
                  <a:prstClr val="black"/>
                </a:solidFill>
                <a:effectLst/>
                <a:uLnTx/>
                <a:uFillTx/>
                <a:latin typeface="Bahnschrift SemiBold Condensed" panose="020B0502040204020203" pitchFamily="34" charset="0"/>
                <a:ea typeface="+mn-ea"/>
                <a:cs typeface="+mn-cs"/>
              </a:endParaRPr>
            </a:p>
          </p:txBody>
        </p:sp>
      </p:grpSp>
      <p:grpSp>
        <p:nvGrpSpPr>
          <p:cNvPr id="19" name="Group 18"/>
          <p:cNvGrpSpPr/>
          <p:nvPr/>
        </p:nvGrpSpPr>
        <p:grpSpPr>
          <a:xfrm>
            <a:off x="4065533" y="3453308"/>
            <a:ext cx="7718425" cy="941070"/>
            <a:chOff x="4323709" y="1704727"/>
            <a:chExt cx="7630683" cy="1545475"/>
          </a:xfrm>
          <a:solidFill>
            <a:srgbClr val="DB7FBC"/>
          </a:solidFill>
        </p:grpSpPr>
        <p:sp>
          <p:nvSpPr>
            <p:cNvPr id="20" name="Rounded Rectangular Callout 49"/>
            <p:cNvSpPr/>
            <p:nvPr/>
          </p:nvSpPr>
          <p:spPr>
            <a:xfrm rot="5400000">
              <a:off x="7379348" y="-1324842"/>
              <a:ext cx="1519404" cy="7630683"/>
            </a:xfrm>
            <a:prstGeom prst="wedgeRoundRectCallout">
              <a:avLst>
                <a:gd name="adj1" fmla="val -6180"/>
                <a:gd name="adj2" fmla="val 61886"/>
                <a:gd name="adj3" fmla="val 16667"/>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0" name="Rectangle 29"/>
            <p:cNvSpPr/>
            <p:nvPr/>
          </p:nvSpPr>
          <p:spPr>
            <a:xfrm>
              <a:off x="4549083" y="1704727"/>
              <a:ext cx="7281636" cy="1205512"/>
            </a:xfrm>
            <a:prstGeom prst="rect">
              <a:avLst/>
            </a:prstGeom>
            <a:grpFill/>
          </p:spPr>
          <p:txBody>
            <a:bodyPr wrap="square">
              <a:no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black"/>
                  </a:solidFill>
                  <a:effectLst/>
                  <a:uLnTx/>
                  <a:uFillTx/>
                  <a:latin typeface="Bahnschrift SemiBold Condensed" panose="020B0502040204020203" pitchFamily="34" charset="0"/>
                  <a:ea typeface="+mn-ea"/>
                  <a:cs typeface="+mn-cs"/>
                </a:rPr>
                <a:t>Bước 4: Nối dây điện kết nối các thiết bị trong mạch</a:t>
              </a:r>
              <a:endParaRPr kumimoji="0" lang="en-US" sz="2800" b="0" i="0" u="none" strike="noStrike" kern="1200" cap="none" spc="0" normalizeH="0" baseline="0" noProof="0">
                <a:ln>
                  <a:noFill/>
                </a:ln>
                <a:solidFill>
                  <a:prstClr val="black"/>
                </a:solidFill>
                <a:effectLst/>
                <a:uLnTx/>
                <a:uFillTx/>
                <a:latin typeface="Bahnschrift SemiBold Condensed" panose="020B0502040204020203" pitchFamily="34" charset="0"/>
                <a:ea typeface="+mn-ea"/>
                <a:cs typeface="+mn-cs"/>
              </a:endParaRPr>
            </a:p>
          </p:txBody>
        </p:sp>
      </p:grpSp>
      <p:grpSp>
        <p:nvGrpSpPr>
          <p:cNvPr id="27" name="Group 33"/>
          <p:cNvGrpSpPr/>
          <p:nvPr/>
        </p:nvGrpSpPr>
        <p:grpSpPr>
          <a:xfrm>
            <a:off x="3783332" y="4508498"/>
            <a:ext cx="8000364" cy="1102360"/>
            <a:chOff x="4323082" y="2015490"/>
            <a:chExt cx="7370855" cy="1361189"/>
          </a:xfrm>
          <a:solidFill>
            <a:srgbClr val="DB7FBC"/>
          </a:solidFill>
        </p:grpSpPr>
        <p:sp>
          <p:nvSpPr>
            <p:cNvPr id="35" name="Rounded Rectangular Callout 49"/>
            <p:cNvSpPr/>
            <p:nvPr/>
          </p:nvSpPr>
          <p:spPr>
            <a:xfrm rot="5400000">
              <a:off x="7333011" y="-994440"/>
              <a:ext cx="1350996" cy="7370855"/>
            </a:xfrm>
            <a:prstGeom prst="wedgeRoundRectCallout">
              <a:avLst>
                <a:gd name="adj1" fmla="val -54540"/>
                <a:gd name="adj2" fmla="val 58725"/>
                <a:gd name="adj3" fmla="val 16667"/>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6" name="Rectangle 35"/>
            <p:cNvSpPr/>
            <p:nvPr/>
          </p:nvSpPr>
          <p:spPr>
            <a:xfrm>
              <a:off x="4475776" y="2199752"/>
              <a:ext cx="7102324" cy="1176927"/>
            </a:xfrm>
            <a:prstGeom prst="rect">
              <a:avLst/>
            </a:prstGeom>
            <a:grp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black"/>
                  </a:solidFill>
                  <a:effectLst/>
                  <a:uLnTx/>
                  <a:uFillTx/>
                  <a:latin typeface="Bahnschrift SemiBold Condensed" panose="020B0502040204020203" pitchFamily="34" charset="0"/>
                  <a:ea typeface="+mn-ea"/>
                  <a:cs typeface="+mn-cs"/>
                </a:rPr>
                <a:t>Bước 5: Kiểm tra mạch điện theo các tiêu chuẩn</a:t>
              </a:r>
              <a:endParaRPr kumimoji="0" lang="en-US" sz="2800" b="0" i="0" u="none" strike="noStrike" kern="1200" cap="none" spc="0" normalizeH="0" baseline="0" noProof="0">
                <a:ln>
                  <a:noFill/>
                </a:ln>
                <a:solidFill>
                  <a:prstClr val="black"/>
                </a:solidFill>
                <a:effectLst/>
                <a:uLnTx/>
                <a:uFillTx/>
                <a:latin typeface="Bahnschrift SemiBold Condensed" panose="020B0502040204020203" pitchFamily="34" charset="0"/>
                <a:ea typeface="+mn-ea"/>
                <a:cs typeface="+mn-cs"/>
              </a:endParaRPr>
            </a:p>
          </p:txBody>
        </p:sp>
      </p:grpSp>
      <p:sp>
        <p:nvSpPr>
          <p:cNvPr id="9" name="Rounded Rectangular Callout 49"/>
          <p:cNvSpPr/>
          <p:nvPr/>
        </p:nvSpPr>
        <p:spPr>
          <a:xfrm rot="5400000">
            <a:off x="6710680" y="2084705"/>
            <a:ext cx="1016635" cy="8282305"/>
          </a:xfrm>
          <a:prstGeom prst="wedgeRoundRectCallout">
            <a:avLst>
              <a:gd name="adj1" fmla="val -54540"/>
              <a:gd name="adj2" fmla="val 58725"/>
              <a:gd name="adj3" fmla="val 16667"/>
            </a:avLst>
          </a:prstGeom>
          <a:solidFill>
            <a:srgbClr val="DB7FB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1" name="Rectangle 35"/>
          <p:cNvSpPr/>
          <p:nvPr/>
        </p:nvSpPr>
        <p:spPr>
          <a:xfrm>
            <a:off x="3492502" y="5791832"/>
            <a:ext cx="7708900" cy="521970"/>
          </a:xfrm>
          <a:prstGeom prst="rect">
            <a:avLst/>
          </a:prstGeom>
          <a:solidFill>
            <a:srgbClr val="DB7FBC"/>
          </a:solidFill>
        </p:spPr>
        <p:txBody>
          <a:bodyPr wrap="square">
            <a:spAutoFit/>
          </a:bodyPr>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black"/>
                </a:solidFill>
                <a:effectLst/>
                <a:uLnTx/>
                <a:uFillTx/>
                <a:latin typeface="Bahnschrift SemiBold Condensed" panose="020B0502040204020203" pitchFamily="34" charset="0"/>
                <a:ea typeface="+mn-ea"/>
                <a:cs typeface="+mn-cs"/>
              </a:rPr>
              <a:t>Bước 6: Nối mạch điện vào nguồn điện</a:t>
            </a:r>
            <a:endParaRPr kumimoji="0" lang="en-US" sz="2800" b="0" i="0" u="none" strike="noStrike" kern="1200" cap="none" spc="0" normalizeH="0" baseline="0" noProof="0">
              <a:ln>
                <a:noFill/>
              </a:ln>
              <a:solidFill>
                <a:prstClr val="black"/>
              </a:solidFill>
              <a:effectLst/>
              <a:uLnTx/>
              <a:uFillTx/>
              <a:latin typeface="Bahnschrift SemiBold Condensed" panose="020B0502040204020203" pitchFamily="34" charset="0"/>
              <a:ea typeface="+mn-ea"/>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20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20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linds(horizontal)">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bldLvl="0" animBg="1"/>
      <p:bldP spid="9" grpId="0" animBg="1"/>
      <p:bldP spid="9" grpId="1" animBg="1"/>
      <p:bldP spid="31" grpId="0" animBg="1"/>
      <p:bldP spid="3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Title 18"/>
          <p:cNvSpPr>
            <a:spLocks noGrp="1"/>
          </p:cNvSpPr>
          <p:nvPr>
            <p:ph type="title"/>
          </p:nvPr>
        </p:nvSpPr>
        <p:spPr>
          <a:xfrm>
            <a:off x="516255" y="246380"/>
            <a:ext cx="11150600" cy="428625"/>
          </a:xfrm>
          <a:ln w="19050">
            <a:solidFill>
              <a:schemeClr val="tx1"/>
            </a:solidFill>
            <a:prstDash val="dash"/>
          </a:ln>
        </p:spPr>
        <p:txBody>
          <a:bodyPr vert="horz" wrap="square" lIns="0" tIns="0" rIns="0" bIns="0" numCol="1" rtlCol="0" anchor="b"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sz="2800" b="1" i="0" u="none" strike="noStrike" kern="1200" cap="all" spc="0" normalizeH="0" baseline="0" noProof="0" dirty="0">
                <a:ln>
                  <a:noFill/>
                </a:ln>
                <a:solidFill>
                  <a:srgbClr val="FF0000"/>
                </a:solidFill>
                <a:effectLst/>
                <a:uLnTx/>
                <a:uFillTx/>
                <a:latin typeface="Algerian" panose="04020705040A02060702" pitchFamily="82" charset="0"/>
                <a:ea typeface="+mj-ea"/>
                <a:cs typeface="+mj-cs"/>
              </a:rPr>
              <a:t>lắp đặt mô hình mach điện theo rubric đánh giá</a:t>
            </a:r>
            <a:endParaRPr kumimoji="0" lang="en-US" sz="2800" b="1" i="0" u="none" strike="noStrike" kern="1200" cap="all" spc="0" normalizeH="0" baseline="0" noProof="0" dirty="0">
              <a:ln>
                <a:noFill/>
              </a:ln>
              <a:solidFill>
                <a:srgbClr val="FF0000"/>
              </a:solidFill>
              <a:effectLst/>
              <a:uLnTx/>
              <a:uFillTx/>
              <a:latin typeface="Algerian" panose="04020705040A02060702" pitchFamily="82" charset="0"/>
              <a:ea typeface="+mj-ea"/>
              <a:cs typeface="+mj-cs"/>
            </a:endParaRPr>
          </a:p>
        </p:txBody>
      </p:sp>
      <p:graphicFrame>
        <p:nvGraphicFramePr>
          <p:cNvPr id="4" name="Content Placeholder 3"/>
          <p:cNvGraphicFramePr/>
          <p:nvPr>
            <p:ph idx="1"/>
            <p:custDataLst>
              <p:tags r:id="rId1"/>
            </p:custDataLst>
          </p:nvPr>
        </p:nvGraphicFramePr>
        <p:xfrm>
          <a:off x="515620" y="675005"/>
          <a:ext cx="11151235" cy="5782945"/>
        </p:xfrm>
        <a:graphic>
          <a:graphicData uri="http://schemas.openxmlformats.org/drawingml/2006/table">
            <a:tbl>
              <a:tblPr/>
              <a:tblGrid>
                <a:gridCol w="2395220"/>
                <a:gridCol w="2150110"/>
                <a:gridCol w="2273935"/>
                <a:gridCol w="2047240"/>
                <a:gridCol w="2284730"/>
              </a:tblGrid>
              <a:tr h="637540">
                <a:tc>
                  <a:txBody>
                    <a:bodyPr/>
                    <a:p>
                      <a:pPr marL="68580" indent="0" algn="r">
                        <a:lnSpc>
                          <a:spcPct val="130000"/>
                        </a:lnSpc>
                        <a:spcBef>
                          <a:spcPct val="0"/>
                        </a:spcBef>
                        <a:spcAft>
                          <a:spcPct val="0"/>
                        </a:spcAft>
                      </a:pPr>
                      <a:r>
                        <a:rPr sz="1600" b="1">
                          <a:latin typeface="Times New Roman" panose="02020603050405020304"/>
                          <a:ea typeface="Calibri" panose="020F0502020204030204"/>
                        </a:rPr>
                        <a:t>MỨC ĐỘ</a:t>
                      </a:r>
                      <a:endParaRPr sz="1600" b="1">
                        <a:latin typeface="Times New Roman" panose="02020603050405020304"/>
                        <a:ea typeface="Calibri" panose="020F0502020204030204"/>
                      </a:endParaRPr>
                    </a:p>
                    <a:p>
                      <a:pPr marL="68580" indent="0">
                        <a:lnSpc>
                          <a:spcPct val="130000"/>
                        </a:lnSpc>
                        <a:spcBef>
                          <a:spcPct val="0"/>
                        </a:spcBef>
                        <a:spcAft>
                          <a:spcPct val="0"/>
                        </a:spcAft>
                      </a:pPr>
                      <a:r>
                        <a:rPr sz="1600" b="1">
                          <a:latin typeface="Times New Roman" panose="02020603050405020304"/>
                          <a:ea typeface="Calibri" panose="020F0502020204030204"/>
                        </a:rPr>
                        <a:t>TIÊU CHÍ</a:t>
                      </a:r>
                      <a:endParaRPr sz="1600" b="1">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30000"/>
                        </a:lnSpc>
                        <a:spcBef>
                          <a:spcPct val="0"/>
                        </a:spcBef>
                        <a:spcAft>
                          <a:spcPct val="0"/>
                        </a:spcAft>
                      </a:pPr>
                      <a:r>
                        <a:rPr sz="1600" b="1">
                          <a:latin typeface="Times New Roman" panose="02020603050405020304"/>
                          <a:ea typeface="Calibri" panose="020F0502020204030204"/>
                        </a:rPr>
                        <a:t>XUẤT SẮC</a:t>
                      </a:r>
                      <a:endParaRPr sz="1600" b="1">
                        <a:latin typeface="Times New Roman" panose="020206030504050203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30000"/>
                        </a:lnSpc>
                        <a:spcBef>
                          <a:spcPct val="0"/>
                        </a:spcBef>
                        <a:spcAft>
                          <a:spcPct val="0"/>
                        </a:spcAft>
                      </a:pPr>
                      <a:r>
                        <a:rPr sz="1600" b="1">
                          <a:latin typeface="Times New Roman" panose="02020603050405020304"/>
                          <a:ea typeface="Calibri" panose="020F0502020204030204"/>
                        </a:rPr>
                        <a:t>TỐT</a:t>
                      </a:r>
                      <a:endParaRPr sz="1600" b="1">
                        <a:latin typeface="Times New Roman" panose="020206030504050203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30000"/>
                        </a:lnSpc>
                        <a:spcBef>
                          <a:spcPct val="0"/>
                        </a:spcBef>
                        <a:spcAft>
                          <a:spcPct val="0"/>
                        </a:spcAft>
                      </a:pPr>
                      <a:r>
                        <a:rPr sz="1600" b="1">
                          <a:latin typeface="Times New Roman" panose="02020603050405020304"/>
                          <a:ea typeface="Calibri" panose="020F0502020204030204"/>
                        </a:rPr>
                        <a:t>ĐẠT</a:t>
                      </a:r>
                      <a:endParaRPr sz="1600" b="1">
                        <a:latin typeface="Times New Roman" panose="020206030504050203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30000"/>
                        </a:lnSpc>
                        <a:spcBef>
                          <a:spcPct val="0"/>
                        </a:spcBef>
                        <a:spcAft>
                          <a:spcPct val="0"/>
                        </a:spcAft>
                      </a:pPr>
                      <a:r>
                        <a:rPr sz="1600" b="1">
                          <a:latin typeface="Times New Roman" panose="02020603050405020304"/>
                          <a:ea typeface="Calibri" panose="020F0502020204030204"/>
                        </a:rPr>
                        <a:t>CHƯA ĐẠT</a:t>
                      </a:r>
                      <a:endParaRPr sz="1600" b="1">
                        <a:latin typeface="Times New Roman" panose="020206030504050203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2452370">
                <a:tc>
                  <a:txBody>
                    <a:bodyPr/>
                    <a:p>
                      <a:pPr marL="68580" indent="0" algn="ctr">
                        <a:lnSpc>
                          <a:spcPct val="130000"/>
                        </a:lnSpc>
                        <a:spcBef>
                          <a:spcPct val="0"/>
                        </a:spcBef>
                        <a:spcAft>
                          <a:spcPct val="0"/>
                        </a:spcAft>
                      </a:pPr>
                      <a:r>
                        <a:rPr sz="1600" b="1">
                          <a:latin typeface="Times New Roman" panose="02020603050405020304"/>
                          <a:ea typeface="Calibri" panose="020F0502020204030204"/>
                        </a:rPr>
                        <a:t>Mạch điện</a:t>
                      </a:r>
                      <a:endParaRPr sz="1600" b="1">
                        <a:latin typeface="Times New Roman" panose="02020603050405020304"/>
                        <a:ea typeface="Calibri" panose="020F0502020204030204"/>
                      </a:endParaRPr>
                    </a:p>
                    <a:p>
                      <a:pPr marL="68580" indent="0" algn="ctr">
                        <a:lnSpc>
                          <a:spcPct val="130000"/>
                        </a:lnSpc>
                        <a:spcBef>
                          <a:spcPct val="0"/>
                        </a:spcBef>
                        <a:spcAft>
                          <a:spcPct val="0"/>
                        </a:spcAft>
                      </a:pPr>
                      <a:r>
                        <a:rPr sz="1600" b="1">
                          <a:latin typeface="Times New Roman" panose="02020603050405020304"/>
                          <a:ea typeface="Calibri" panose="020F0502020204030204"/>
                        </a:rPr>
                        <a:t>(5 điểm)</a:t>
                      </a:r>
                      <a:endParaRPr sz="1600" b="1">
                        <a:latin typeface="Times New Roman" panose="020206030504050203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nSpc>
                          <a:spcPct val="130000"/>
                        </a:lnSpc>
                        <a:spcBef>
                          <a:spcPct val="0"/>
                        </a:spcBef>
                        <a:spcAft>
                          <a:spcPct val="0"/>
                        </a:spcAft>
                      </a:pPr>
                      <a:r>
                        <a:rPr sz="1600">
                          <a:latin typeface="Times New Roman" panose="02020603050405020304"/>
                          <a:ea typeface="Calibri" panose="020F0502020204030204"/>
                        </a:rPr>
                        <a:t>- Đầy đủ các linh kiện, thiết bị điện.</a:t>
                      </a:r>
                      <a:endParaRPr sz="1600">
                        <a:latin typeface="Times New Roman" panose="02020603050405020304"/>
                        <a:ea typeface="Calibri" panose="020F0502020204030204"/>
                      </a:endParaRPr>
                    </a:p>
                    <a:p>
                      <a:pPr marL="68580" indent="0">
                        <a:lnSpc>
                          <a:spcPct val="130000"/>
                        </a:lnSpc>
                        <a:spcBef>
                          <a:spcPct val="0"/>
                        </a:spcBef>
                        <a:spcAft>
                          <a:spcPct val="0"/>
                        </a:spcAft>
                      </a:pPr>
                      <a:r>
                        <a:rPr sz="1600">
                          <a:latin typeface="Times New Roman" panose="02020603050405020304"/>
                          <a:ea typeface="Calibri" panose="020F0502020204030204"/>
                        </a:rPr>
                        <a:t>- Lắp đặt đúng theo sơ đồ.</a:t>
                      </a:r>
                      <a:endParaRPr sz="1600">
                        <a:latin typeface="Times New Roman" panose="02020603050405020304"/>
                        <a:ea typeface="Calibri" panose="020F0502020204030204"/>
                      </a:endParaRPr>
                    </a:p>
                    <a:p>
                      <a:pPr marL="68580" indent="0">
                        <a:lnSpc>
                          <a:spcPct val="130000"/>
                        </a:lnSpc>
                        <a:spcBef>
                          <a:spcPct val="0"/>
                        </a:spcBef>
                        <a:spcAft>
                          <a:spcPct val="0"/>
                        </a:spcAft>
                      </a:pPr>
                      <a:r>
                        <a:rPr sz="1600">
                          <a:latin typeface="Times New Roman" panose="02020603050405020304"/>
                          <a:ea typeface="Calibri" panose="020F0502020204030204"/>
                        </a:rPr>
                        <a:t>- Sản phẩm hoạt động tốt, đảm bảo tính thẩm mĩ, an toàn.</a:t>
                      </a:r>
                      <a:endParaRPr sz="1600">
                        <a:latin typeface="Times New Roman" panose="02020603050405020304"/>
                        <a:ea typeface="Calibri" panose="020F0502020204030204"/>
                      </a:endParaRPr>
                    </a:p>
                    <a:p>
                      <a:pPr marL="68580" indent="0">
                        <a:lnSpc>
                          <a:spcPct val="130000"/>
                        </a:lnSpc>
                        <a:spcBef>
                          <a:spcPct val="0"/>
                        </a:spcBef>
                        <a:spcAft>
                          <a:spcPct val="0"/>
                        </a:spcAft>
                      </a:pPr>
                      <a:r>
                        <a:rPr sz="1600" b="1">
                          <a:latin typeface="Times New Roman" panose="02020603050405020304"/>
                          <a:ea typeface="Calibri" panose="020F0502020204030204"/>
                        </a:rPr>
                        <a:t>(4 - 5)</a:t>
                      </a:r>
                      <a:endParaRPr sz="1600" b="1">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nSpc>
                          <a:spcPct val="130000"/>
                        </a:lnSpc>
                        <a:spcBef>
                          <a:spcPct val="0"/>
                        </a:spcBef>
                        <a:spcAft>
                          <a:spcPct val="0"/>
                        </a:spcAft>
                      </a:pPr>
                      <a:r>
                        <a:rPr sz="1600">
                          <a:latin typeface="Times New Roman" panose="02020603050405020304"/>
                          <a:ea typeface="Calibri" panose="020F0502020204030204"/>
                        </a:rPr>
                        <a:t>- Đầy đủ các linh kiện, thiết bị điện.</a:t>
                      </a:r>
                      <a:endParaRPr sz="1600">
                        <a:latin typeface="Times New Roman" panose="02020603050405020304"/>
                        <a:ea typeface="Calibri" panose="020F0502020204030204"/>
                      </a:endParaRPr>
                    </a:p>
                    <a:p>
                      <a:pPr marL="68580" indent="0">
                        <a:lnSpc>
                          <a:spcPct val="130000"/>
                        </a:lnSpc>
                        <a:spcBef>
                          <a:spcPct val="0"/>
                        </a:spcBef>
                        <a:spcAft>
                          <a:spcPct val="0"/>
                        </a:spcAft>
                      </a:pPr>
                      <a:r>
                        <a:rPr sz="1600">
                          <a:latin typeface="Times New Roman" panose="02020603050405020304"/>
                          <a:ea typeface="Calibri" panose="020F0502020204030204"/>
                        </a:rPr>
                        <a:t>- Lắp đặt đúng theo sơ đồ.</a:t>
                      </a:r>
                      <a:endParaRPr sz="1600">
                        <a:latin typeface="Times New Roman" panose="02020603050405020304"/>
                        <a:ea typeface="Calibri" panose="020F0502020204030204"/>
                      </a:endParaRPr>
                    </a:p>
                    <a:p>
                      <a:pPr marL="68580" indent="0">
                        <a:lnSpc>
                          <a:spcPct val="130000"/>
                        </a:lnSpc>
                        <a:spcBef>
                          <a:spcPct val="0"/>
                        </a:spcBef>
                        <a:spcAft>
                          <a:spcPct val="0"/>
                        </a:spcAft>
                      </a:pPr>
                      <a:r>
                        <a:rPr sz="1600">
                          <a:latin typeface="Times New Roman" panose="02020603050405020304"/>
                          <a:ea typeface="Calibri" panose="020F0502020204030204"/>
                        </a:rPr>
                        <a:t>- Sản phẩm hoạt động tốt, an toàn,  chưa có tính thẩm mĩ.</a:t>
                      </a:r>
                      <a:endParaRPr sz="1600">
                        <a:latin typeface="Times New Roman" panose="02020603050405020304"/>
                        <a:ea typeface="Calibri" panose="020F0502020204030204"/>
                      </a:endParaRPr>
                    </a:p>
                    <a:p>
                      <a:pPr marL="68580" indent="0">
                        <a:lnSpc>
                          <a:spcPct val="130000"/>
                        </a:lnSpc>
                        <a:spcBef>
                          <a:spcPct val="0"/>
                        </a:spcBef>
                        <a:spcAft>
                          <a:spcPct val="0"/>
                        </a:spcAft>
                      </a:pPr>
                      <a:r>
                        <a:rPr sz="1600" b="1">
                          <a:latin typeface="Times New Roman" panose="02020603050405020304"/>
                          <a:ea typeface="Calibri" panose="020F0502020204030204"/>
                        </a:rPr>
                        <a:t>(2,5 - &lt; 4)</a:t>
                      </a:r>
                      <a:endParaRPr sz="1600" b="1">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nSpc>
                          <a:spcPct val="130000"/>
                        </a:lnSpc>
                        <a:spcBef>
                          <a:spcPct val="0"/>
                        </a:spcBef>
                        <a:spcAft>
                          <a:spcPct val="0"/>
                        </a:spcAft>
                      </a:pPr>
                      <a:r>
                        <a:rPr sz="1600">
                          <a:latin typeface="Times New Roman" panose="02020603050405020304"/>
                          <a:ea typeface="Calibri" panose="020F0502020204030204"/>
                        </a:rPr>
                        <a:t>- Đầy đủ các linh kiện, thiết bị điện.</a:t>
                      </a:r>
                      <a:endParaRPr sz="1600">
                        <a:latin typeface="Times New Roman" panose="02020603050405020304"/>
                        <a:ea typeface="Calibri" panose="020F0502020204030204"/>
                      </a:endParaRPr>
                    </a:p>
                    <a:p>
                      <a:pPr marL="68580" indent="0">
                        <a:lnSpc>
                          <a:spcPct val="130000"/>
                        </a:lnSpc>
                        <a:spcBef>
                          <a:spcPct val="0"/>
                        </a:spcBef>
                        <a:spcAft>
                          <a:spcPct val="0"/>
                        </a:spcAft>
                      </a:pPr>
                      <a:r>
                        <a:rPr sz="1600">
                          <a:latin typeface="Times New Roman" panose="02020603050405020304"/>
                          <a:ea typeface="Calibri" panose="020F0502020204030204"/>
                        </a:rPr>
                        <a:t>- Chưa lắp đặt đúng theo sơ đồ.</a:t>
                      </a:r>
                      <a:endParaRPr sz="1600">
                        <a:latin typeface="Times New Roman" panose="02020603050405020304"/>
                        <a:ea typeface="Calibri" panose="020F0502020204030204"/>
                      </a:endParaRPr>
                    </a:p>
                    <a:p>
                      <a:pPr marL="68580" indent="0">
                        <a:lnSpc>
                          <a:spcPct val="130000"/>
                        </a:lnSpc>
                        <a:spcBef>
                          <a:spcPct val="0"/>
                        </a:spcBef>
                        <a:spcAft>
                          <a:spcPct val="0"/>
                        </a:spcAft>
                      </a:pPr>
                      <a:r>
                        <a:rPr sz="1600">
                          <a:latin typeface="Times New Roman" panose="02020603050405020304"/>
                          <a:ea typeface="Calibri" panose="020F0502020204030204"/>
                        </a:rPr>
                        <a:t>- Sản phẩm chưa hoạt động được.</a:t>
                      </a:r>
                      <a:endParaRPr sz="1600">
                        <a:latin typeface="Times New Roman" panose="02020603050405020304"/>
                        <a:ea typeface="Calibri" panose="020F0502020204030204"/>
                      </a:endParaRPr>
                    </a:p>
                    <a:p>
                      <a:pPr marL="68580" indent="0">
                        <a:lnSpc>
                          <a:spcPct val="130000"/>
                        </a:lnSpc>
                        <a:spcBef>
                          <a:spcPct val="0"/>
                        </a:spcBef>
                        <a:spcAft>
                          <a:spcPct val="0"/>
                        </a:spcAft>
                      </a:pPr>
                      <a:r>
                        <a:rPr sz="1600" b="1">
                          <a:latin typeface="Times New Roman" panose="02020603050405020304"/>
                          <a:ea typeface="Calibri" panose="020F0502020204030204"/>
                        </a:rPr>
                        <a:t>(1 - &lt; 2,5)</a:t>
                      </a:r>
                      <a:endParaRPr sz="1600" b="1">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nSpc>
                          <a:spcPct val="130000"/>
                        </a:lnSpc>
                        <a:spcBef>
                          <a:spcPct val="0"/>
                        </a:spcBef>
                        <a:spcAft>
                          <a:spcPct val="0"/>
                        </a:spcAft>
                      </a:pPr>
                      <a:r>
                        <a:rPr sz="1600">
                          <a:latin typeface="Times New Roman" panose="02020603050405020304"/>
                          <a:ea typeface="Calibri" panose="020F0502020204030204"/>
                        </a:rPr>
                        <a:t>- thiếu các linh kiện, thiết bị điện.</a:t>
                      </a:r>
                      <a:endParaRPr sz="1600">
                        <a:latin typeface="Times New Roman" panose="02020603050405020304"/>
                        <a:ea typeface="Calibri" panose="020F0502020204030204"/>
                      </a:endParaRPr>
                    </a:p>
                    <a:p>
                      <a:pPr marL="68580" indent="0">
                        <a:lnSpc>
                          <a:spcPct val="130000"/>
                        </a:lnSpc>
                        <a:spcBef>
                          <a:spcPct val="0"/>
                        </a:spcBef>
                        <a:spcAft>
                          <a:spcPct val="0"/>
                        </a:spcAft>
                      </a:pPr>
                      <a:r>
                        <a:rPr sz="1600">
                          <a:latin typeface="Times New Roman" panose="02020603050405020304"/>
                          <a:ea typeface="Calibri" panose="020F0502020204030204"/>
                        </a:rPr>
                        <a:t>- Chưa lắp đặt đúng theo sơ đồ.</a:t>
                      </a:r>
                      <a:endParaRPr sz="1600">
                        <a:latin typeface="Times New Roman" panose="02020603050405020304"/>
                        <a:ea typeface="Calibri" panose="020F0502020204030204"/>
                      </a:endParaRPr>
                    </a:p>
                    <a:p>
                      <a:pPr marL="68580" indent="0">
                        <a:lnSpc>
                          <a:spcPct val="130000"/>
                        </a:lnSpc>
                        <a:spcBef>
                          <a:spcPct val="0"/>
                        </a:spcBef>
                        <a:spcAft>
                          <a:spcPct val="0"/>
                        </a:spcAft>
                      </a:pPr>
                      <a:r>
                        <a:rPr sz="1600">
                          <a:latin typeface="Times New Roman" panose="02020603050405020304"/>
                          <a:ea typeface="Calibri" panose="020F0502020204030204"/>
                        </a:rPr>
                        <a:t>- Sản phẩm chưa hoạt động được.</a:t>
                      </a:r>
                      <a:endParaRPr sz="1600">
                        <a:latin typeface="Times New Roman" panose="02020603050405020304"/>
                        <a:ea typeface="Calibri" panose="020F0502020204030204"/>
                      </a:endParaRPr>
                    </a:p>
                    <a:p>
                      <a:pPr marL="68580" indent="0">
                        <a:lnSpc>
                          <a:spcPct val="130000"/>
                        </a:lnSpc>
                        <a:spcBef>
                          <a:spcPct val="0"/>
                        </a:spcBef>
                        <a:spcAft>
                          <a:spcPct val="0"/>
                        </a:spcAft>
                      </a:pPr>
                      <a:r>
                        <a:rPr sz="1600" b="1">
                          <a:latin typeface="Times New Roman" panose="02020603050405020304"/>
                          <a:ea typeface="Calibri" panose="020F0502020204030204"/>
                        </a:rPr>
                        <a:t>(0 - &lt; 1)</a:t>
                      </a:r>
                      <a:endParaRPr sz="1600" b="1">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2977515">
                <a:tc>
                  <a:txBody>
                    <a:bodyPr/>
                    <a:p>
                      <a:pPr marL="68580" indent="0" algn="ctr">
                        <a:lnSpc>
                          <a:spcPct val="130000"/>
                        </a:lnSpc>
                        <a:spcBef>
                          <a:spcPct val="0"/>
                        </a:spcBef>
                        <a:spcAft>
                          <a:spcPct val="0"/>
                        </a:spcAft>
                      </a:pPr>
                      <a:r>
                        <a:rPr sz="1600" b="1">
                          <a:solidFill>
                            <a:srgbClr val="000000"/>
                          </a:solidFill>
                          <a:latin typeface="Times New Roman" panose="02020603050405020304"/>
                          <a:ea typeface="Calibri" panose="020F0502020204030204"/>
                        </a:rPr>
                        <a:t>Trả lời câu hỏi và phong thái thuyết trình</a:t>
                      </a:r>
                      <a:endParaRPr sz="1600" b="1">
                        <a:solidFill>
                          <a:srgbClr val="000000"/>
                        </a:solidFill>
                        <a:latin typeface="Times New Roman" panose="02020603050405020304"/>
                        <a:ea typeface="Calibri" panose="020F0502020204030204"/>
                      </a:endParaRPr>
                    </a:p>
                    <a:p>
                      <a:pPr marL="68580" indent="0" algn="ctr">
                        <a:lnSpc>
                          <a:spcPct val="130000"/>
                        </a:lnSpc>
                        <a:spcBef>
                          <a:spcPct val="0"/>
                        </a:spcBef>
                        <a:spcAft>
                          <a:spcPct val="0"/>
                        </a:spcAft>
                      </a:pPr>
                      <a:r>
                        <a:rPr sz="1600" b="1">
                          <a:latin typeface="Times New Roman" panose="02020603050405020304"/>
                          <a:ea typeface="Calibri" panose="020F0502020204030204"/>
                        </a:rPr>
                        <a:t>(5 điểm)</a:t>
                      </a:r>
                      <a:endParaRPr sz="1600" b="1">
                        <a:latin typeface="Times New Roman" panose="02020603050405020304"/>
                        <a:ea typeface="Calibri" panose="020F0502020204030204"/>
                      </a:endParaRPr>
                    </a:p>
                    <a:p>
                      <a:pPr marL="68580" indent="0" algn="ctr">
                        <a:lnSpc>
                          <a:spcPct val="130000"/>
                        </a:lnSpc>
                        <a:spcBef>
                          <a:spcPct val="0"/>
                        </a:spcBef>
                        <a:spcAft>
                          <a:spcPct val="0"/>
                        </a:spcAft>
                      </a:pPr>
                      <a:r>
                        <a:rPr sz="1600" b="1">
                          <a:latin typeface="Times New Roman" panose="02020603050405020304"/>
                          <a:ea typeface="Calibri" panose="020F0502020204030204"/>
                        </a:rPr>
                        <a:t> </a:t>
                      </a:r>
                      <a:endParaRPr sz="1600" b="1">
                        <a:solidFill>
                          <a:srgbClr val="000000"/>
                        </a:solidFill>
                        <a:latin typeface="Times New Roman" panose="020206030504050203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nSpc>
                          <a:spcPct val="130000"/>
                        </a:lnSpc>
                        <a:spcBef>
                          <a:spcPct val="0"/>
                        </a:spcBef>
                        <a:spcAft>
                          <a:spcPct val="0"/>
                        </a:spcAft>
                      </a:pPr>
                      <a:r>
                        <a:rPr sz="1600">
                          <a:solidFill>
                            <a:srgbClr val="000000"/>
                          </a:solidFill>
                          <a:latin typeface="Times New Roman" panose="02020603050405020304"/>
                          <a:ea typeface="Calibri" panose="020F0502020204030204"/>
                        </a:rPr>
                        <a:t>- Giải thích được nguyên lí và cách lắp đặt mạch điện.</a:t>
                      </a:r>
                      <a:endParaRPr sz="1600">
                        <a:solidFill>
                          <a:srgbClr val="000000"/>
                        </a:solidFill>
                        <a:latin typeface="Times New Roman" panose="02020603050405020304"/>
                        <a:ea typeface="Calibri" panose="020F0502020204030204"/>
                      </a:endParaRPr>
                    </a:p>
                    <a:p>
                      <a:pPr marL="68580" indent="0">
                        <a:lnSpc>
                          <a:spcPct val="130000"/>
                        </a:lnSpc>
                        <a:spcBef>
                          <a:spcPct val="0"/>
                        </a:spcBef>
                        <a:spcAft>
                          <a:spcPct val="0"/>
                        </a:spcAft>
                      </a:pPr>
                      <a:r>
                        <a:rPr sz="1600">
                          <a:solidFill>
                            <a:srgbClr val="000000"/>
                          </a:solidFill>
                          <a:latin typeface="Times New Roman" panose="02020603050405020304"/>
                          <a:ea typeface="Calibri" panose="020F0502020204030204"/>
                        </a:rPr>
                        <a:t> </a:t>
                      </a:r>
                      <a:endParaRPr sz="1600">
                        <a:solidFill>
                          <a:srgbClr val="000000"/>
                        </a:solidFill>
                        <a:latin typeface="Times New Roman" panose="02020603050405020304"/>
                        <a:ea typeface="Calibri" panose="020F0502020204030204"/>
                      </a:endParaRPr>
                    </a:p>
                    <a:p>
                      <a:pPr marL="68580" indent="0">
                        <a:lnSpc>
                          <a:spcPct val="130000"/>
                        </a:lnSpc>
                        <a:spcBef>
                          <a:spcPct val="0"/>
                        </a:spcBef>
                        <a:spcAft>
                          <a:spcPct val="0"/>
                        </a:spcAft>
                      </a:pPr>
                      <a:r>
                        <a:rPr sz="1600">
                          <a:solidFill>
                            <a:srgbClr val="000000"/>
                          </a:solidFill>
                          <a:latin typeface="Times New Roman" panose="02020603050405020304"/>
                          <a:ea typeface="Calibri" panose="020F0502020204030204"/>
                        </a:rPr>
                        <a:t>- Phong thái thuyết trình tự tin, lưu loát.</a:t>
                      </a:r>
                      <a:br>
                        <a:rPr sz="1600">
                          <a:solidFill>
                            <a:srgbClr val="000000"/>
                          </a:solidFill>
                          <a:latin typeface="Times New Roman" panose="02020603050405020304"/>
                          <a:ea typeface="Calibri" panose="020F0502020204030204"/>
                        </a:rPr>
                      </a:br>
                      <a:r>
                        <a:rPr sz="1600">
                          <a:solidFill>
                            <a:srgbClr val="000000"/>
                          </a:solidFill>
                          <a:latin typeface="Times New Roman" panose="02020603050405020304"/>
                          <a:ea typeface="Calibri" panose="020F0502020204030204"/>
                        </a:rPr>
                        <a:t>- Tương tác </a:t>
                      </a:r>
                      <a:r>
                        <a:rPr sz="1600" b="1" i="1">
                          <a:solidFill>
                            <a:srgbClr val="000000"/>
                          </a:solidFill>
                          <a:latin typeface="Times New Roman" panose="02020603050405020304"/>
                          <a:ea typeface="Calibri" panose="020F0502020204030204"/>
                        </a:rPr>
                        <a:t>tốt </a:t>
                      </a:r>
                      <a:r>
                        <a:rPr sz="1600">
                          <a:solidFill>
                            <a:srgbClr val="000000"/>
                          </a:solidFill>
                          <a:latin typeface="Times New Roman" panose="02020603050405020304"/>
                          <a:ea typeface="Calibri" panose="020F0502020204030204"/>
                        </a:rPr>
                        <a:t>với khán giả</a:t>
                      </a:r>
                      <a:endParaRPr sz="1600">
                        <a:solidFill>
                          <a:srgbClr val="000000"/>
                        </a:solidFill>
                        <a:latin typeface="Times New Roman" panose="02020603050405020304"/>
                        <a:ea typeface="Calibri" panose="020F0502020204030204"/>
                      </a:endParaRPr>
                    </a:p>
                    <a:p>
                      <a:pPr marL="68580" indent="0">
                        <a:lnSpc>
                          <a:spcPct val="130000"/>
                        </a:lnSpc>
                        <a:spcBef>
                          <a:spcPct val="0"/>
                        </a:spcBef>
                        <a:spcAft>
                          <a:spcPct val="0"/>
                        </a:spcAft>
                      </a:pPr>
                      <a:r>
                        <a:rPr sz="1600" b="1">
                          <a:latin typeface="Times New Roman" panose="02020603050405020304"/>
                          <a:ea typeface="Calibri" panose="020F0502020204030204"/>
                        </a:rPr>
                        <a:t>(4 - 5)</a:t>
                      </a:r>
                      <a:endParaRPr sz="1600" b="1">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nSpc>
                          <a:spcPct val="130000"/>
                        </a:lnSpc>
                        <a:spcBef>
                          <a:spcPct val="0"/>
                        </a:spcBef>
                        <a:spcAft>
                          <a:spcPct val="0"/>
                        </a:spcAft>
                      </a:pPr>
                      <a:r>
                        <a:rPr sz="1600">
                          <a:solidFill>
                            <a:srgbClr val="000000"/>
                          </a:solidFill>
                          <a:latin typeface="Times New Roman" panose="02020603050405020304"/>
                          <a:ea typeface="Calibri" panose="020F0502020204030204"/>
                        </a:rPr>
                        <a:t>- Giải thích được nguyên lí và cách lắp đặt mạch điện.</a:t>
                      </a:r>
                      <a:endParaRPr sz="1600">
                        <a:solidFill>
                          <a:srgbClr val="000000"/>
                        </a:solidFill>
                        <a:latin typeface="Times New Roman" panose="02020603050405020304"/>
                        <a:ea typeface="Calibri" panose="020F0502020204030204"/>
                      </a:endParaRPr>
                    </a:p>
                    <a:p>
                      <a:pPr marL="68580" indent="0">
                        <a:lnSpc>
                          <a:spcPct val="130000"/>
                        </a:lnSpc>
                        <a:spcBef>
                          <a:spcPct val="0"/>
                        </a:spcBef>
                        <a:spcAft>
                          <a:spcPct val="0"/>
                        </a:spcAft>
                      </a:pPr>
                      <a:r>
                        <a:rPr sz="1600">
                          <a:solidFill>
                            <a:srgbClr val="000000"/>
                          </a:solidFill>
                          <a:latin typeface="Times New Roman" panose="02020603050405020304"/>
                          <a:ea typeface="Calibri" panose="020F0502020204030204"/>
                        </a:rPr>
                        <a:t> </a:t>
                      </a:r>
                      <a:endParaRPr sz="1600">
                        <a:solidFill>
                          <a:srgbClr val="000000"/>
                        </a:solidFill>
                        <a:latin typeface="Times New Roman" panose="02020603050405020304"/>
                        <a:ea typeface="Calibri" panose="020F0502020204030204"/>
                      </a:endParaRPr>
                    </a:p>
                    <a:p>
                      <a:pPr marL="68580" indent="0">
                        <a:lnSpc>
                          <a:spcPct val="130000"/>
                        </a:lnSpc>
                        <a:spcBef>
                          <a:spcPct val="0"/>
                        </a:spcBef>
                        <a:spcAft>
                          <a:spcPct val="0"/>
                        </a:spcAft>
                      </a:pPr>
                      <a:r>
                        <a:rPr sz="1600">
                          <a:solidFill>
                            <a:srgbClr val="000000"/>
                          </a:solidFill>
                          <a:latin typeface="Times New Roman" panose="02020603050405020304"/>
                          <a:ea typeface="Calibri" panose="020F0502020204030204"/>
                        </a:rPr>
                        <a:t>- Phong thái thuyết trình</a:t>
                      </a:r>
                      <a:br>
                        <a:rPr sz="1600">
                          <a:solidFill>
                            <a:srgbClr val="000000"/>
                          </a:solidFill>
                          <a:latin typeface="Times New Roman" panose="02020603050405020304"/>
                          <a:ea typeface="Calibri" panose="020F0502020204030204"/>
                        </a:rPr>
                      </a:br>
                      <a:r>
                        <a:rPr sz="1600">
                          <a:solidFill>
                            <a:srgbClr val="000000"/>
                          </a:solidFill>
                          <a:latin typeface="Times New Roman" panose="02020603050405020304"/>
                          <a:ea typeface="Calibri" panose="020F0502020204030204"/>
                        </a:rPr>
                        <a:t>tự tin, lưu loát.</a:t>
                      </a:r>
                      <a:br>
                        <a:rPr sz="1600">
                          <a:solidFill>
                            <a:srgbClr val="000000"/>
                          </a:solidFill>
                          <a:latin typeface="Times New Roman" panose="02020603050405020304"/>
                          <a:ea typeface="Calibri" panose="020F0502020204030204"/>
                        </a:rPr>
                      </a:br>
                      <a:r>
                        <a:rPr sz="1600">
                          <a:solidFill>
                            <a:srgbClr val="000000"/>
                          </a:solidFill>
                          <a:latin typeface="Times New Roman" panose="02020603050405020304"/>
                          <a:ea typeface="Calibri" panose="020F0502020204030204"/>
                        </a:rPr>
                        <a:t>- Tương tác với khán giả</a:t>
                      </a:r>
                      <a:br>
                        <a:rPr sz="1600">
                          <a:solidFill>
                            <a:srgbClr val="000000"/>
                          </a:solidFill>
                          <a:latin typeface="Times New Roman" panose="02020603050405020304"/>
                          <a:ea typeface="Calibri" panose="020F0502020204030204"/>
                        </a:rPr>
                      </a:br>
                      <a:r>
                        <a:rPr sz="1600" b="1" i="1">
                          <a:solidFill>
                            <a:srgbClr val="000000"/>
                          </a:solidFill>
                          <a:latin typeface="Times New Roman" panose="02020603050405020304"/>
                          <a:ea typeface="Calibri" panose="020F0502020204030204"/>
                        </a:rPr>
                        <a:t>chưa tốt</a:t>
                      </a:r>
                      <a:endParaRPr sz="1600" b="1" i="1">
                        <a:solidFill>
                          <a:srgbClr val="000000"/>
                        </a:solidFill>
                        <a:latin typeface="Times New Roman" panose="02020603050405020304"/>
                        <a:ea typeface="Calibri" panose="020F0502020204030204"/>
                      </a:endParaRPr>
                    </a:p>
                    <a:p>
                      <a:pPr marL="68580" indent="0">
                        <a:lnSpc>
                          <a:spcPct val="130000"/>
                        </a:lnSpc>
                        <a:spcBef>
                          <a:spcPct val="0"/>
                        </a:spcBef>
                        <a:spcAft>
                          <a:spcPct val="0"/>
                        </a:spcAft>
                      </a:pPr>
                      <a:r>
                        <a:rPr sz="1600" b="1">
                          <a:latin typeface="Times New Roman" panose="02020603050405020304"/>
                          <a:ea typeface="Calibri" panose="020F0502020204030204"/>
                        </a:rPr>
                        <a:t>(2,5 - &lt; 4)</a:t>
                      </a:r>
                      <a:endParaRPr sz="1600" b="1" i="1">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nSpc>
                          <a:spcPct val="130000"/>
                        </a:lnSpc>
                        <a:spcBef>
                          <a:spcPct val="0"/>
                        </a:spcBef>
                        <a:spcAft>
                          <a:spcPct val="0"/>
                        </a:spcAft>
                      </a:pPr>
                      <a:r>
                        <a:rPr sz="1600">
                          <a:solidFill>
                            <a:srgbClr val="000000"/>
                          </a:solidFill>
                          <a:latin typeface="Times New Roman" panose="02020603050405020304"/>
                          <a:ea typeface="Calibri" panose="020F0502020204030204"/>
                        </a:rPr>
                        <a:t>- Giải thích được nguyên lí và cách lắp đặt mạch điện.</a:t>
                      </a:r>
                      <a:endParaRPr sz="1600">
                        <a:solidFill>
                          <a:srgbClr val="000000"/>
                        </a:solidFill>
                        <a:latin typeface="Times New Roman" panose="02020603050405020304"/>
                        <a:ea typeface="Calibri" panose="020F0502020204030204"/>
                      </a:endParaRPr>
                    </a:p>
                    <a:p>
                      <a:pPr marL="68580" indent="0">
                        <a:lnSpc>
                          <a:spcPct val="130000"/>
                        </a:lnSpc>
                        <a:spcBef>
                          <a:spcPct val="0"/>
                        </a:spcBef>
                        <a:spcAft>
                          <a:spcPct val="0"/>
                        </a:spcAft>
                      </a:pPr>
                      <a:r>
                        <a:rPr sz="1600">
                          <a:solidFill>
                            <a:srgbClr val="000000"/>
                          </a:solidFill>
                          <a:latin typeface="Times New Roman" panose="02020603050405020304"/>
                          <a:ea typeface="Calibri" panose="020F0502020204030204"/>
                        </a:rPr>
                        <a:t>- Phong thái thuyết trình còn chưa tự tin, chưa rõ ràng.</a:t>
                      </a:r>
                      <a:br>
                        <a:rPr sz="1600">
                          <a:solidFill>
                            <a:srgbClr val="000000"/>
                          </a:solidFill>
                          <a:latin typeface="Times New Roman" panose="02020603050405020304"/>
                          <a:ea typeface="Calibri" panose="020F0502020204030204"/>
                        </a:rPr>
                      </a:br>
                      <a:r>
                        <a:rPr sz="1600">
                          <a:solidFill>
                            <a:srgbClr val="000000"/>
                          </a:solidFill>
                          <a:latin typeface="Times New Roman" panose="02020603050405020304"/>
                          <a:ea typeface="Calibri" panose="020F0502020204030204"/>
                        </a:rPr>
                        <a:t>- Tương tác với khán giả </a:t>
                      </a:r>
                      <a:r>
                        <a:rPr sz="1600" b="1" i="1">
                          <a:solidFill>
                            <a:srgbClr val="000000"/>
                          </a:solidFill>
                          <a:latin typeface="Times New Roman" panose="02020603050405020304"/>
                          <a:ea typeface="Calibri" panose="020F0502020204030204"/>
                        </a:rPr>
                        <a:t>chưa tốt</a:t>
                      </a:r>
                      <a:endParaRPr sz="1600" b="1" i="1">
                        <a:solidFill>
                          <a:srgbClr val="000000"/>
                        </a:solidFill>
                        <a:latin typeface="Times New Roman" panose="02020603050405020304"/>
                        <a:ea typeface="Calibri" panose="020F0502020204030204"/>
                      </a:endParaRPr>
                    </a:p>
                    <a:p>
                      <a:pPr marL="68580" indent="0">
                        <a:lnSpc>
                          <a:spcPct val="130000"/>
                        </a:lnSpc>
                        <a:spcBef>
                          <a:spcPct val="0"/>
                        </a:spcBef>
                        <a:spcAft>
                          <a:spcPct val="0"/>
                        </a:spcAft>
                      </a:pPr>
                      <a:r>
                        <a:rPr sz="1600" b="1">
                          <a:latin typeface="Times New Roman" panose="02020603050405020304"/>
                          <a:ea typeface="Calibri" panose="020F0502020204030204"/>
                        </a:rPr>
                        <a:t>(1 - &lt; 2,5)</a:t>
                      </a:r>
                      <a:endParaRPr sz="1600" b="1" i="1">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nSpc>
                          <a:spcPct val="130000"/>
                        </a:lnSpc>
                        <a:spcBef>
                          <a:spcPct val="0"/>
                        </a:spcBef>
                        <a:spcAft>
                          <a:spcPct val="0"/>
                        </a:spcAft>
                      </a:pPr>
                      <a:r>
                        <a:rPr sz="1600">
                          <a:solidFill>
                            <a:srgbClr val="000000"/>
                          </a:solidFill>
                          <a:latin typeface="Times New Roman" panose="02020603050405020304"/>
                          <a:ea typeface="Calibri" panose="020F0502020204030204"/>
                        </a:rPr>
                        <a:t>- Chưa giải thích được nguyên lí và cách lắp đặt mạch điện.</a:t>
                      </a:r>
                      <a:endParaRPr sz="1600">
                        <a:solidFill>
                          <a:srgbClr val="000000"/>
                        </a:solidFill>
                        <a:latin typeface="Times New Roman" panose="02020603050405020304"/>
                        <a:ea typeface="Calibri" panose="020F0502020204030204"/>
                      </a:endParaRPr>
                    </a:p>
                    <a:p>
                      <a:pPr marL="68580" indent="0">
                        <a:lnSpc>
                          <a:spcPct val="130000"/>
                        </a:lnSpc>
                        <a:spcBef>
                          <a:spcPct val="0"/>
                        </a:spcBef>
                        <a:spcAft>
                          <a:spcPct val="0"/>
                        </a:spcAft>
                      </a:pPr>
                      <a:r>
                        <a:rPr sz="1600">
                          <a:solidFill>
                            <a:srgbClr val="000000"/>
                          </a:solidFill>
                          <a:latin typeface="Times New Roman" panose="02020603050405020304"/>
                          <a:ea typeface="Calibri" panose="020F0502020204030204"/>
                        </a:rPr>
                        <a:t>- Phong thái thuyết trình còn chưa tự tin, chưa rõ ràng.</a:t>
                      </a:r>
                      <a:br>
                        <a:rPr sz="1600">
                          <a:solidFill>
                            <a:srgbClr val="000000"/>
                          </a:solidFill>
                          <a:latin typeface="Times New Roman" panose="02020603050405020304"/>
                          <a:ea typeface="Calibri" panose="020F0502020204030204"/>
                        </a:rPr>
                      </a:br>
                      <a:r>
                        <a:rPr sz="1600">
                          <a:solidFill>
                            <a:srgbClr val="000000"/>
                          </a:solidFill>
                          <a:latin typeface="Times New Roman" panose="02020603050405020304"/>
                          <a:ea typeface="Calibri" panose="020F0502020204030204"/>
                        </a:rPr>
                        <a:t>- Tương tác với khán giả </a:t>
                      </a:r>
                      <a:r>
                        <a:rPr sz="1600" b="1" i="1">
                          <a:solidFill>
                            <a:srgbClr val="000000"/>
                          </a:solidFill>
                          <a:latin typeface="Times New Roman" panose="02020603050405020304"/>
                          <a:ea typeface="Calibri" panose="020F0502020204030204"/>
                        </a:rPr>
                        <a:t>chưa tốt</a:t>
                      </a:r>
                      <a:endParaRPr sz="1600" b="1" i="1">
                        <a:solidFill>
                          <a:srgbClr val="000000"/>
                        </a:solidFill>
                        <a:latin typeface="Times New Roman" panose="02020603050405020304"/>
                        <a:ea typeface="Calibri" panose="020F0502020204030204"/>
                      </a:endParaRPr>
                    </a:p>
                    <a:p>
                      <a:pPr marL="68580" indent="0">
                        <a:lnSpc>
                          <a:spcPct val="130000"/>
                        </a:lnSpc>
                        <a:spcBef>
                          <a:spcPct val="0"/>
                        </a:spcBef>
                        <a:spcAft>
                          <a:spcPct val="0"/>
                        </a:spcAft>
                      </a:pPr>
                      <a:r>
                        <a:rPr sz="1600" b="1">
                          <a:latin typeface="Times New Roman" panose="02020603050405020304"/>
                          <a:ea typeface="Calibri" panose="020F0502020204030204"/>
                        </a:rPr>
                        <a:t>(0 - &lt; 1)</a:t>
                      </a:r>
                      <a:endParaRPr sz="1600" b="1" i="1">
                        <a:solidFill>
                          <a:srgbClr val="000000"/>
                        </a:solidFill>
                        <a:latin typeface="Times New Roman" panose="02020603050405020304"/>
                        <a:ea typeface="Calibri" panose="020F05020202040302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026" y="22053"/>
            <a:ext cx="4619318" cy="6858000"/>
            <a:chOff x="0" y="0"/>
            <a:chExt cx="1824916" cy="2709333"/>
          </a:xfrm>
        </p:grpSpPr>
        <p:sp>
          <p:nvSpPr>
            <p:cNvPr id="3" name="Freeform 3"/>
            <p:cNvSpPr/>
            <p:nvPr/>
          </p:nvSpPr>
          <p:spPr>
            <a:xfrm>
              <a:off x="0" y="0"/>
              <a:ext cx="1824916" cy="2709333"/>
            </a:xfrm>
            <a:custGeom>
              <a:avLst/>
              <a:gdLst/>
              <a:ahLst/>
              <a:cxnLst/>
              <a:rect l="l" t="t" r="r" b="b"/>
              <a:pathLst>
                <a:path w="1824916" h="2709333">
                  <a:moveTo>
                    <a:pt x="0" y="0"/>
                  </a:moveTo>
                  <a:lnTo>
                    <a:pt x="1824916" y="0"/>
                  </a:lnTo>
                  <a:lnTo>
                    <a:pt x="1824916" y="2709333"/>
                  </a:lnTo>
                  <a:lnTo>
                    <a:pt x="0" y="2709333"/>
                  </a:lnTo>
                  <a:close/>
                </a:path>
              </a:pathLst>
            </a:custGeom>
            <a:solidFill>
              <a:srgbClr val="F1D487"/>
            </a:solidFill>
          </p:spPr>
        </p:sp>
        <p:sp>
          <p:nvSpPr>
            <p:cNvPr id="4" name="TextBox 4"/>
            <p:cNvSpPr txBox="1"/>
            <p:nvPr/>
          </p:nvSpPr>
          <p:spPr>
            <a:xfrm>
              <a:off x="0" y="0"/>
              <a:ext cx="812800" cy="812800"/>
            </a:xfrm>
            <a:prstGeom prst="rect">
              <a:avLst/>
            </a:prstGeom>
          </p:spPr>
          <p:txBody>
            <a:bodyPr lIns="33866" tIns="33866" rIns="33866" bIns="33866" rtlCol="0" anchor="ctr"/>
            <a:lstStyle/>
            <a:p>
              <a:pPr algn="ctr">
                <a:lnSpc>
                  <a:spcPts val="1800"/>
                </a:lnSpc>
              </a:pPr>
              <a:endParaRPr sz="100"/>
            </a:p>
          </p:txBody>
        </p:sp>
      </p:grpSp>
      <p:pic>
        <p:nvPicPr>
          <p:cNvPr id="5" name="Picture 5"/>
          <p:cNvPicPr>
            <a:picLocks noChangeAspect="1"/>
          </p:cNvPicPr>
          <p:nvPr/>
        </p:nvPicPr>
        <p:blipFill>
          <a:blip r:embed="rId1"/>
          <a:srcRect b="25356"/>
          <a:stretch>
            <a:fillRect/>
          </a:stretch>
        </p:blipFill>
        <p:spPr>
          <a:xfrm rot="-10800000">
            <a:off x="9855200" y="-177800"/>
            <a:ext cx="2202099" cy="2815783"/>
          </a:xfrm>
          <a:prstGeom prst="rect">
            <a:avLst/>
          </a:prstGeom>
        </p:spPr>
      </p:pic>
      <p:grpSp>
        <p:nvGrpSpPr>
          <p:cNvPr id="45" name="Group 45"/>
          <p:cNvGrpSpPr/>
          <p:nvPr/>
        </p:nvGrpSpPr>
        <p:grpSpPr>
          <a:xfrm>
            <a:off x="395554" y="1638535"/>
            <a:ext cx="3828209" cy="2501665"/>
            <a:chOff x="-681504" y="-2291664"/>
            <a:chExt cx="4332085" cy="3496084"/>
          </a:xfrm>
        </p:grpSpPr>
        <p:sp>
          <p:nvSpPr>
            <p:cNvPr id="46" name="Freeform 46"/>
            <p:cNvSpPr/>
            <p:nvPr/>
          </p:nvSpPr>
          <p:spPr>
            <a:xfrm>
              <a:off x="-681504" y="-2291664"/>
              <a:ext cx="4332085" cy="3496084"/>
            </a:xfrm>
            <a:custGeom>
              <a:avLst/>
              <a:gdLst/>
              <a:ahLst/>
              <a:cxnLst/>
              <a:rect l="l" t="t" r="r" b="b"/>
              <a:pathLst>
                <a:path w="3337297" h="1033512">
                  <a:moveTo>
                    <a:pt x="0" y="0"/>
                  </a:moveTo>
                  <a:lnTo>
                    <a:pt x="3337297" y="0"/>
                  </a:lnTo>
                  <a:lnTo>
                    <a:pt x="3337297" y="1033512"/>
                  </a:lnTo>
                  <a:lnTo>
                    <a:pt x="0" y="1033512"/>
                  </a:lnTo>
                  <a:close/>
                </a:path>
              </a:pathLst>
            </a:custGeom>
            <a:solidFill>
              <a:srgbClr val="F8F7EC"/>
            </a:solidFill>
            <a:ln>
              <a:noFill/>
            </a:ln>
          </p:spPr>
        </p:sp>
        <p:sp>
          <p:nvSpPr>
            <p:cNvPr id="47" name="TextBox 47"/>
            <p:cNvSpPr txBox="1"/>
            <p:nvPr/>
          </p:nvSpPr>
          <p:spPr>
            <a:xfrm>
              <a:off x="-471679" y="-1127377"/>
              <a:ext cx="3696375" cy="1339108"/>
            </a:xfrm>
            <a:prstGeom prst="rect">
              <a:avLst/>
            </a:prstGeom>
          </p:spPr>
          <p:txBody>
            <a:bodyPr lIns="127000" tIns="127000" rIns="127000" bIns="127000" rtlCol="0" anchor="ctr"/>
            <a:lstStyle/>
            <a:p>
              <a:pPr algn="ctr">
                <a:lnSpc>
                  <a:spcPct val="150000"/>
                </a:lnSpc>
              </a:pPr>
              <a:r>
                <a:rPr lang="en-US" sz="3600" b="1" dirty="0" err="1">
                  <a:solidFill>
                    <a:srgbClr val="383838"/>
                  </a:solidFill>
                  <a:latin typeface="Arial" panose="020B0604020202020204" pitchFamily="34" charset="0"/>
                  <a:cs typeface="Arial" panose="020B0604020202020204" pitchFamily="34" charset="0"/>
                </a:rPr>
                <a:t>Các nhóm báo</a:t>
              </a:r>
              <a:r>
                <a:rPr lang="en-US" sz="3600" b="1" dirty="0">
                  <a:solidFill>
                    <a:srgbClr val="383838"/>
                  </a:solidFill>
                  <a:latin typeface="Arial" panose="020B0604020202020204" pitchFamily="34" charset="0"/>
                  <a:cs typeface="Arial" panose="020B0604020202020204" pitchFamily="34" charset="0"/>
                </a:rPr>
                <a:t> </a:t>
              </a:r>
              <a:r>
                <a:rPr lang="en-US" sz="3600" b="1" dirty="0" err="1">
                  <a:solidFill>
                    <a:srgbClr val="383838"/>
                  </a:solidFill>
                  <a:latin typeface="Arial" panose="020B0604020202020204" pitchFamily="34" charset="0"/>
                  <a:cs typeface="Arial" panose="020B0604020202020204" pitchFamily="34" charset="0"/>
                </a:rPr>
                <a:t>cáo</a:t>
              </a:r>
              <a:r>
                <a:rPr lang="en-US" sz="3600" b="1" dirty="0">
                  <a:solidFill>
                    <a:srgbClr val="383838"/>
                  </a:solidFill>
                  <a:latin typeface="Arial" panose="020B0604020202020204" pitchFamily="34" charset="0"/>
                  <a:cs typeface="Arial" panose="020B0604020202020204" pitchFamily="34" charset="0"/>
                </a:rPr>
                <a:t> kết quả, đánh giá</a:t>
              </a:r>
              <a:endParaRPr lang="en-US" sz="3600" b="1" dirty="0">
                <a:solidFill>
                  <a:srgbClr val="383838"/>
                </a:solidFill>
                <a:latin typeface="Arial" panose="020B0604020202020204" pitchFamily="34" charset="0"/>
                <a:cs typeface="Arial" panose="020B0604020202020204" pitchFamily="34" charset="0"/>
              </a:endParaRPr>
            </a:p>
          </p:txBody>
        </p:sp>
      </p:grpSp>
      <p:pic>
        <p:nvPicPr>
          <p:cNvPr id="59" name="Picture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349" y="1638535"/>
            <a:ext cx="4097867" cy="3625036"/>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Title 18"/>
          <p:cNvSpPr>
            <a:spLocks noGrp="1"/>
          </p:cNvSpPr>
          <p:nvPr>
            <p:ph type="title"/>
          </p:nvPr>
        </p:nvSpPr>
        <p:spPr>
          <a:xfrm>
            <a:off x="1382395" y="245745"/>
            <a:ext cx="9185275" cy="498475"/>
          </a:xfrm>
          <a:ln w="19050">
            <a:solidFill>
              <a:schemeClr val="tx1"/>
            </a:solidFill>
            <a:prstDash val="dash"/>
          </a:ln>
        </p:spPr>
        <p:txBody>
          <a:bodyPr vert="horz" wrap="square" lIns="0" tIns="0" rIns="0" bIns="0" numCol="1" rtlCol="0" anchor="b"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sz="2800" b="1" i="0" u="none" strike="noStrike" kern="1200" cap="all" spc="0" normalizeH="0" baseline="0" noProof="0" dirty="0">
                <a:ln>
                  <a:noFill/>
                </a:ln>
                <a:solidFill>
                  <a:srgbClr val="FF0000"/>
                </a:solidFill>
                <a:effectLst/>
                <a:uLnTx/>
                <a:uFillTx/>
                <a:latin typeface="Algerian" panose="04020705040A02060702" pitchFamily="82" charset="0"/>
                <a:ea typeface="+mj-ea"/>
                <a:cs typeface="+mj-cs"/>
              </a:rPr>
              <a:t>HÃY QUAN SÁT HÌNH ẢNH SAU</a:t>
            </a:r>
            <a:endParaRPr kumimoji="0" lang="en-US" sz="2800" b="1" i="0" u="none" strike="noStrike" kern="1200" cap="all" spc="0" normalizeH="0" baseline="0" noProof="0" dirty="0">
              <a:ln>
                <a:noFill/>
              </a:ln>
              <a:solidFill>
                <a:srgbClr val="FF0000"/>
              </a:solidFill>
              <a:effectLst/>
              <a:uLnTx/>
              <a:uFillTx/>
              <a:latin typeface="Algerian" panose="04020705040A02060702" pitchFamily="82" charset="0"/>
              <a:ea typeface="+mj-ea"/>
              <a:cs typeface="+mj-cs"/>
            </a:endParaRPr>
          </a:p>
        </p:txBody>
      </p:sp>
      <p:pic>
        <p:nvPicPr>
          <p:cNvPr id="37" name="Picture 36"/>
          <p:cNvPicPr>
            <a:picLocks noChangeAspect="1"/>
          </p:cNvPicPr>
          <p:nvPr/>
        </p:nvPicPr>
        <p:blipFill>
          <a:blip r:embed="rId1"/>
          <a:stretch>
            <a:fillRect/>
          </a:stretch>
        </p:blipFill>
        <p:spPr>
          <a:xfrm>
            <a:off x="533416" y="5702961"/>
            <a:ext cx="1038289" cy="1057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p:cNvSpPr txBox="1"/>
          <p:nvPr/>
        </p:nvSpPr>
        <p:spPr>
          <a:xfrm>
            <a:off x="1716088" y="5856288"/>
            <a:ext cx="10444162" cy="953135"/>
          </a:xfrm>
          <a:prstGeom prst="rect">
            <a:avLst/>
          </a:prstGeom>
          <a:noFill/>
          <a:ln w="9525">
            <a:noFill/>
          </a:ln>
        </p:spPr>
        <p:txBody>
          <a:bodyPr>
            <a:spAutoFit/>
          </a:bodyPr>
          <a:p>
            <a:pPr algn="just"/>
            <a:r>
              <a:rPr sz="2800" dirty="0">
                <a:solidFill>
                  <a:srgbClr val="0D1D51"/>
                </a:solidFill>
                <a:latin typeface="Bahnschrift SemiBold Condensed" panose="020B0502040204020203"/>
              </a:rPr>
              <a:t>Cho biết cần sử dụng loại công tắc nào nếu muốn điều khiển bóng đèn từ hai vị trí khác nhau?</a:t>
            </a:r>
            <a:endParaRPr sz="2800" dirty="0">
              <a:solidFill>
                <a:srgbClr val="0D1D51"/>
              </a:solidFill>
              <a:latin typeface="Bahnschrift SemiBold Condensed" panose="020B0502040204020203"/>
            </a:endParaRPr>
          </a:p>
        </p:txBody>
      </p:sp>
      <p:pic>
        <p:nvPicPr>
          <p:cNvPr id="2" name="Content Placeholder 1"/>
          <p:cNvPicPr>
            <a:picLocks noChangeAspect="1"/>
          </p:cNvPicPr>
          <p:nvPr>
            <p:ph idx="1"/>
          </p:nvPr>
        </p:nvPicPr>
        <p:blipFill>
          <a:blip r:embed="rId2"/>
        </p:blipFill>
        <p:spPr>
          <a:xfrm>
            <a:off x="2167255" y="868680"/>
            <a:ext cx="7359650" cy="4833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xEl>
                                              <p:charRg st="0" end="44"/>
                                            </p:txEl>
                                          </p:spTgt>
                                        </p:tgtEl>
                                        <p:attrNameLst>
                                          <p:attrName>style.visibility</p:attrName>
                                        </p:attrNameLst>
                                      </p:cBhvr>
                                      <p:to>
                                        <p:strVal val="visible"/>
                                      </p:to>
                                    </p:set>
                                    <p:animEffect transition="in" filter="wipe(down)">
                                      <p:cBhvr>
                                        <p:cTn id="7" dur="500"/>
                                        <p:tgtEl>
                                          <p:spTgt spid="14">
                                            <p:txEl>
                                              <p:charRg st="0" end="4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Title 18"/>
          <p:cNvSpPr>
            <a:spLocks noGrp="1"/>
          </p:cNvSpPr>
          <p:nvPr>
            <p:ph type="title"/>
          </p:nvPr>
        </p:nvSpPr>
        <p:spPr>
          <a:xfrm>
            <a:off x="516255" y="246380"/>
            <a:ext cx="11150600" cy="574675"/>
          </a:xfrm>
          <a:ln w="19050">
            <a:solidFill>
              <a:schemeClr val="tx1"/>
            </a:solidFill>
            <a:prstDash val="dash"/>
          </a:ln>
        </p:spPr>
        <p:txBody>
          <a:bodyPr vert="horz" wrap="square" lIns="0" tIns="0" rIns="0" bIns="0" numCol="1" rtlCol="0" anchor="b"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sz="2800" b="1" i="0" u="none" strike="noStrike" kern="1200" cap="all" spc="0" normalizeH="0" baseline="0" noProof="0" dirty="0">
                <a:ln>
                  <a:noFill/>
                </a:ln>
                <a:solidFill>
                  <a:srgbClr val="FF0000"/>
                </a:solidFill>
                <a:effectLst/>
                <a:uLnTx/>
                <a:uFillTx/>
                <a:latin typeface="Algerian" panose="04020705040A02060702" pitchFamily="82" charset="0"/>
                <a:ea typeface="+mj-ea"/>
                <a:cs typeface="+mj-cs"/>
              </a:rPr>
              <a:t>Một số hình ảnh công tắc hai cực - ba cực</a:t>
            </a:r>
            <a:endParaRPr kumimoji="0" lang="en-US" sz="2800" b="1" i="0" u="none" strike="noStrike" kern="1200" cap="all" spc="0" normalizeH="0" baseline="0" noProof="0" dirty="0">
              <a:ln>
                <a:noFill/>
              </a:ln>
              <a:solidFill>
                <a:srgbClr val="FF0000"/>
              </a:solidFill>
              <a:effectLst/>
              <a:uLnTx/>
              <a:uFillTx/>
              <a:latin typeface="Algerian" panose="04020705040A02060702" pitchFamily="82" charset="0"/>
              <a:ea typeface="+mj-ea"/>
              <a:cs typeface="+mj-cs"/>
            </a:endParaRPr>
          </a:p>
        </p:txBody>
      </p:sp>
      <p:pic>
        <p:nvPicPr>
          <p:cNvPr id="3" name="Content Placeholder 2"/>
          <p:cNvPicPr>
            <a:picLocks noChangeAspect="1"/>
          </p:cNvPicPr>
          <p:nvPr>
            <p:ph idx="1"/>
          </p:nvPr>
        </p:nvPicPr>
        <p:blipFill>
          <a:blip r:embed="rId1"/>
        </p:blipFill>
        <p:spPr>
          <a:xfrm>
            <a:off x="1474470" y="1303020"/>
            <a:ext cx="9243695" cy="333819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88900" y="1049655"/>
            <a:ext cx="3272155" cy="4864100"/>
          </a:xfrm>
          <a:prstGeom prst="rect">
            <a:avLst/>
          </a:prstGeom>
          <a:noFill/>
        </p:spPr>
        <p:txBody>
          <a:bodyPr>
            <a:noAutofit/>
          </a:bodyPr>
          <a:p>
            <a:pPr algn="ctr">
              <a:buNone/>
            </a:pPr>
            <a:r>
              <a:rPr sz="4000" dirty="0">
                <a:solidFill>
                  <a:srgbClr val="FF0000"/>
                </a:solidFill>
                <a:latin typeface="Bahnschrift Condensed" panose="020B0502040204020203"/>
              </a:rPr>
              <a:t>Bóng đèn được điều khiển từ 2 công tắc thường bố trí ở đâu trong nhà ở?</a:t>
            </a:r>
            <a:endParaRPr sz="4000" dirty="0">
              <a:solidFill>
                <a:srgbClr val="FF0000"/>
              </a:solidFill>
              <a:latin typeface="Bahnschrift Condensed" panose="020B0502040204020203"/>
            </a:endParaRPr>
          </a:p>
        </p:txBody>
      </p:sp>
      <p:pic>
        <p:nvPicPr>
          <p:cNvPr id="6" name="Content Placeholder 5"/>
          <p:cNvPicPr>
            <a:picLocks noChangeAspect="1"/>
          </p:cNvPicPr>
          <p:nvPr>
            <p:ph idx="1"/>
          </p:nvPr>
        </p:nvPicPr>
        <p:blipFill>
          <a:blip r:embed="rId1"/>
        </p:blipFill>
        <p:spPr>
          <a:xfrm>
            <a:off x="3487420" y="951865"/>
            <a:ext cx="3937000" cy="5151120"/>
          </a:xfrm>
          <a:prstGeom prst="rect">
            <a:avLst/>
          </a:prstGeom>
        </p:spPr>
      </p:pic>
      <p:pic>
        <p:nvPicPr>
          <p:cNvPr id="9" name="Picture Placeholder 8"/>
          <p:cNvPicPr>
            <a:picLocks noChangeAspect="1"/>
          </p:cNvPicPr>
          <p:nvPr>
            <p:ph type="pic" sz="quarter" idx="13"/>
          </p:nvPr>
        </p:nvPicPr>
        <p:blipFill>
          <a:blip r:embed="rId2"/>
        </p:blipFill>
        <p:spPr>
          <a:xfrm>
            <a:off x="7547610" y="951865"/>
            <a:ext cx="4644390" cy="5151120"/>
          </a:xfrm>
          <a:prstGeom prst="rect">
            <a:avLst/>
          </a:prstGeom>
        </p:spPr>
      </p:pic>
    </p:spTree>
  </p:cSld>
  <p:clrMapOvr>
    <a:masterClrMapping/>
  </p:clrMapOvr>
  <p:timing>
    <p:tnLst>
      <p:par>
        <p:cTn id="1" dur="indefinite" restart="never" nodeType="tmRoot"/>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Slide Number Placeholder 2"/>
          <p:cNvSpPr txBox="1">
            <a:spLocks noGrp="1"/>
          </p:cNvSpPr>
          <p:nvPr>
            <p:ph type="sldNum" sz="quarter" idx="4"/>
          </p:nvPr>
        </p:nvSpPr>
        <p:spPr bwMode="auto">
          <a:noFill/>
          <a:ln>
            <a:noFill/>
            <a:miter lim="800000"/>
          </a:ln>
        </p:spPr>
        <p:txBody>
          <a:bodyPr wrap="square" lIns="0" tIns="0" rIns="0" bIns="0" numCol="1" rtlCol="0" anchor="ctr"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fld id="{9A0DB2DC-4C9A-4742-B13C-FB6460FD3503}" type="slidenum">
              <a:rPr lang="en-US" sz="900" dirty="0">
                <a:solidFill>
                  <a:schemeClr val="bg1"/>
                </a:solidFill>
                <a:latin typeface="Calibri" panose="020F0502020204030204" pitchFamily="34" charset="0"/>
              </a:rPr>
            </a:fld>
            <a:endParaRPr lang="en-US" sz="900" dirty="0">
              <a:solidFill>
                <a:schemeClr val="bg1"/>
              </a:solidFill>
              <a:latin typeface="Calibri" panose="020F0502020204030204" pitchFamily="34" charset="0"/>
            </a:endParaRPr>
          </a:p>
        </p:txBody>
      </p:sp>
      <p:sp>
        <p:nvSpPr>
          <p:cNvPr id="4" name="Rectangle 3"/>
          <p:cNvSpPr/>
          <p:nvPr/>
        </p:nvSpPr>
        <p:spPr>
          <a:xfrm>
            <a:off x="2765425" y="393700"/>
            <a:ext cx="8107680" cy="889000"/>
          </a:xfrm>
          <a:prstGeom prst="rect">
            <a:avLst/>
          </a:prstGeom>
          <a:noFill/>
          <a:ln w="9525" cap="flat" cmpd="sng" algn="ctr">
            <a:noFill/>
            <a:prstDash val="solid"/>
          </a:ln>
          <a:effectLst>
            <a:outerShdw blurRad="40000" dist="20000" dir="5400000" rotWithShape="0">
              <a:srgbClr val="000000">
                <a:alpha val="38000"/>
              </a:srgbClr>
            </a:outerShdw>
          </a:effectLst>
        </p:spPr>
        <p:txBody>
          <a:bodyPr anchor="ctr"/>
          <a:p>
            <a:pPr algn="ctr" defTabSz="1217930">
              <a:buClr>
                <a:srgbClr val="000000"/>
              </a:buClr>
              <a:buNone/>
            </a:pPr>
            <a:r>
              <a:rPr lang="en-US" altLang="vi-VN" sz="5400" b="1" dirty="0">
                <a:solidFill>
                  <a:srgbClr val="002060"/>
                </a:solidFill>
                <a:latin typeface="Arial" panose="020B0604020202020204" pitchFamily="34" charset="0"/>
                <a:ea typeface="Calibri" panose="020F0502020204030204" pitchFamily="34" charset="0"/>
                <a:sym typeface="Arial" panose="020B0604020202020204" pitchFamily="34" charset="0"/>
              </a:rPr>
              <a:t>NHIỆM VỤ - YÊU CẦU</a:t>
            </a:r>
            <a:endParaRPr lang="en-US" altLang="vi-VN" sz="5400" b="1" dirty="0">
              <a:solidFill>
                <a:srgbClr val="002060"/>
              </a:solidFill>
              <a:latin typeface="Arial" panose="020B0604020202020204" pitchFamily="34" charset="0"/>
              <a:ea typeface="Calibri" panose="020F0502020204030204" pitchFamily="34" charset="0"/>
              <a:sym typeface="Arial" panose="020B0604020202020204" pitchFamily="34" charset="0"/>
            </a:endParaRPr>
          </a:p>
        </p:txBody>
      </p:sp>
      <p:sp>
        <p:nvSpPr>
          <p:cNvPr id="15" name="Rectangle 14"/>
          <p:cNvSpPr/>
          <p:nvPr/>
        </p:nvSpPr>
        <p:spPr>
          <a:xfrm>
            <a:off x="1781175" y="3980180"/>
            <a:ext cx="9091930" cy="2137410"/>
          </a:xfrm>
          <a:prstGeom prst="rect">
            <a:avLst/>
          </a:prstGeom>
          <a:solidFill>
            <a:srgbClr val="C00000"/>
          </a:solidFill>
          <a:ln w="25400" cap="flat" cmpd="sng" algn="ctr">
            <a:noFill/>
            <a:prstDash val="solid"/>
          </a:ln>
          <a:effectLst/>
        </p:spPr>
        <p:txBody>
          <a:bodyPr anchor="ct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r>
              <a:rPr kumimoji="0" lang="en-US" altLang="vi-VN" sz="2935" b="1" i="0" u="none" strike="noStrike" kern="0" cap="none" spc="0" normalizeH="0" baseline="0" noProof="0" dirty="0">
                <a:ln>
                  <a:noFill/>
                </a:ln>
                <a:solidFill>
                  <a:schemeClr val="bg1"/>
                </a:solidFill>
                <a:effectLst/>
                <a:uLnTx/>
                <a:uFillTx/>
                <a:latin typeface="Arial" panose="020B0604020202020204" pitchFamily="34" charset="0"/>
                <a:ea typeface="+mn-ea"/>
                <a:cs typeface="Calibri" panose="020F0502020204030204" pitchFamily="34" charset="0"/>
                <a:sym typeface="Arial" panose="020B0604020202020204"/>
              </a:rPr>
              <a:t>YÊU CẦU:</a:t>
            </a:r>
            <a:endParaRPr kumimoji="0" lang="en-US" altLang="vi-VN" sz="2935" b="1" i="0" u="none" strike="noStrike" kern="0" cap="none" spc="0" normalizeH="0" baseline="0" noProof="0" dirty="0">
              <a:ln>
                <a:noFill/>
              </a:ln>
              <a:solidFill>
                <a:schemeClr val="bg1"/>
              </a:solidFill>
              <a:effectLst/>
              <a:uLnTx/>
              <a:uFillTx/>
              <a:latin typeface="Arial" panose="020B0604020202020204" pitchFamily="34" charset="0"/>
              <a:ea typeface="+mn-ea"/>
              <a:cs typeface="Calibri" panose="020F0502020204030204" pitchFamily="34" charset="0"/>
              <a:sym typeface="Arial" panose="020B0604020202020204"/>
            </a:endParaRPr>
          </a:p>
          <a:p>
            <a:pPr marL="0" marR="0" lvl="0" indent="0" algn="l" defTabSz="1219200" rtl="0" eaLnBrk="1" fontAlgn="auto" latinLnBrk="0" hangingPunct="1">
              <a:lnSpc>
                <a:spcPct val="100000"/>
              </a:lnSpc>
              <a:spcBef>
                <a:spcPts val="0"/>
              </a:spcBef>
              <a:spcAft>
                <a:spcPts val="0"/>
              </a:spcAft>
              <a:buClr>
                <a:srgbClr val="000000"/>
              </a:buClr>
              <a:buSzTx/>
              <a:buFontTx/>
              <a:buNone/>
              <a:defRPr/>
            </a:pPr>
            <a:r>
              <a:rPr kumimoji="0" lang="en-US" altLang="vi-VN" sz="2935" b="1" i="0" u="none" strike="noStrike" kern="0" cap="none" spc="0" normalizeH="0" baseline="0" noProof="0" dirty="0">
                <a:ln>
                  <a:noFill/>
                </a:ln>
                <a:solidFill>
                  <a:schemeClr val="bg1"/>
                </a:solidFill>
                <a:effectLst/>
                <a:uLnTx/>
                <a:uFillTx/>
                <a:latin typeface="Arial" panose="020B0604020202020204" pitchFamily="34" charset="0"/>
                <a:ea typeface="+mn-ea"/>
                <a:cs typeface="Calibri" panose="020F0502020204030204" pitchFamily="34" charset="0"/>
                <a:sym typeface="Arial" panose="020B0604020202020204"/>
              </a:rPr>
              <a:t>Bóng đèn ngoài sân được bật, tắt tại hai vị trí: vị trí thứ nhất ở trong nhà, vị trí thứ 2 ở ngoài sân.</a:t>
            </a:r>
            <a:endParaRPr kumimoji="0" lang="en-US" altLang="vi-VN" sz="2935" b="1" i="0" u="none" strike="noStrike" kern="0" cap="none" spc="0" normalizeH="0" baseline="0" noProof="0" dirty="0">
              <a:ln>
                <a:noFill/>
              </a:ln>
              <a:solidFill>
                <a:schemeClr val="bg1"/>
              </a:solidFill>
              <a:effectLst/>
              <a:uLnTx/>
              <a:uFillTx/>
              <a:latin typeface="Arial" panose="020B0604020202020204" pitchFamily="34" charset="0"/>
              <a:ea typeface="+mn-ea"/>
              <a:cs typeface="Calibri" panose="020F0502020204030204" pitchFamily="34" charset="0"/>
              <a:sym typeface="Arial" panose="020B0604020202020204"/>
            </a:endParaRPr>
          </a:p>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lang="en-US" altLang="vi-VN" sz="2935" b="1" i="0" u="none" strike="noStrike" kern="0" cap="none" spc="0" normalizeH="0" baseline="0" noProof="0" dirty="0">
              <a:ln>
                <a:noFill/>
              </a:ln>
              <a:solidFill>
                <a:schemeClr val="bg1"/>
              </a:solidFill>
              <a:effectLst/>
              <a:uLnTx/>
              <a:uFillTx/>
              <a:latin typeface="Arial" panose="020B0604020202020204" pitchFamily="34" charset="0"/>
              <a:ea typeface="+mn-ea"/>
              <a:cs typeface="Calibri" panose="020F0502020204030204" pitchFamily="34" charset="0"/>
              <a:sym typeface="Arial" panose="020B0604020202020204"/>
            </a:endParaRPr>
          </a:p>
        </p:txBody>
      </p:sp>
      <p:sp>
        <p:nvSpPr>
          <p:cNvPr id="18" name="Rectangle 17"/>
          <p:cNvSpPr/>
          <p:nvPr/>
        </p:nvSpPr>
        <p:spPr>
          <a:xfrm>
            <a:off x="735330" y="1639570"/>
            <a:ext cx="8622665" cy="1977390"/>
          </a:xfrm>
          <a:prstGeom prst="rect">
            <a:avLst/>
          </a:prstGeom>
          <a:solidFill>
            <a:srgbClr val="FFC000"/>
          </a:solidFill>
          <a:ln w="25400" cap="flat" cmpd="sng" algn="ctr">
            <a:noFill/>
            <a:prstDash val="solid"/>
          </a:ln>
          <a:effectLst/>
        </p:spPr>
        <p:txBody>
          <a:bodyPr anchor="ctr"/>
          <a:p>
            <a:pPr defTabSz="1217930">
              <a:buClr>
                <a:srgbClr val="000000"/>
              </a:buClr>
              <a:buNone/>
            </a:pPr>
            <a:r>
              <a:rPr lang="en-US" sz="2900" b="1" dirty="0">
                <a:solidFill>
                  <a:srgbClr val="000000"/>
                </a:solidFill>
                <a:latin typeface="Arial" panose="020B0604020202020204" pitchFamily="34" charset="0"/>
                <a:cs typeface="Calibri" panose="020F0502020204030204" pitchFamily="34" charset="0"/>
                <a:sym typeface="Arial" panose="020B0604020202020204" pitchFamily="34" charset="0"/>
              </a:rPr>
              <a:t>NHIỆM VỤ:</a:t>
            </a:r>
            <a:endParaRPr lang="en-US" sz="2900" b="1" dirty="0">
              <a:solidFill>
                <a:srgbClr val="000000"/>
              </a:solidFill>
              <a:latin typeface="Arial" panose="020B0604020202020204" pitchFamily="34" charset="0"/>
              <a:cs typeface="Calibri" panose="020F0502020204030204" pitchFamily="34" charset="0"/>
              <a:sym typeface="Arial" panose="020B0604020202020204" pitchFamily="34" charset="0"/>
            </a:endParaRPr>
          </a:p>
          <a:p>
            <a:pPr defTabSz="1217930">
              <a:buClr>
                <a:srgbClr val="000000"/>
              </a:buClr>
              <a:buNone/>
            </a:pPr>
            <a:r>
              <a:rPr lang="en-US" sz="2900" b="1" dirty="0">
                <a:solidFill>
                  <a:srgbClr val="000000"/>
                </a:solidFill>
                <a:latin typeface="Arial" panose="020B0604020202020204" pitchFamily="34" charset="0"/>
                <a:cs typeface="Calibri" panose="020F0502020204030204" pitchFamily="34" charset="0"/>
                <a:sym typeface="Arial" panose="020B0604020202020204" pitchFamily="34" charset="0"/>
              </a:rPr>
              <a:t>Thiết kế, lắp đặt mạch điện điều khiển bật, tắt bóng đèn ngoài sân.</a:t>
            </a:r>
            <a:endParaRPr lang="en-US" sz="2900" b="1" dirty="0">
              <a:solidFill>
                <a:srgbClr val="000000"/>
              </a:solidFill>
              <a:latin typeface="Arial" panose="020B0604020202020204" pitchFamily="34" charset="0"/>
              <a:cs typeface="Calibri" panose="020F0502020204030204" pitchFamily="34" charset="0"/>
              <a:sym typeface="Arial" panose="020B0604020202020204" pitchFamily="34" charset="0"/>
            </a:endParaRPr>
          </a:p>
          <a:p>
            <a:pPr defTabSz="1217930">
              <a:buClr>
                <a:srgbClr val="000000"/>
              </a:buClr>
              <a:buNone/>
            </a:pPr>
            <a:endParaRPr lang="en-US" sz="2900" b="1" dirty="0">
              <a:solidFill>
                <a:srgbClr val="000000"/>
              </a:solidFill>
              <a:latin typeface="Arial" panose="020B0604020202020204" pitchFamily="34" charset="0"/>
              <a:ea typeface="Calibri" panose="020F0502020204030204" pitchFamily="34" charset="0"/>
              <a:cs typeface="Calibri" panose="020F050202020403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5"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txBox="1">
            <a:spLocks noGrp="1"/>
          </p:cNvSpPr>
          <p:nvPr>
            <p:ph type="sldNum" sz="quarter" idx="4"/>
          </p:nvPr>
        </p:nvSpPr>
        <p:spPr bwMode="auto">
          <a:noFill/>
          <a:ln>
            <a:noFill/>
            <a:miter lim="800000"/>
          </a:ln>
        </p:spPr>
        <p:txBody>
          <a:bodyPr wrap="square" lIns="0" tIns="0" rIns="0" bIns="0" numCol="1" rtlCol="0" anchor="ctr"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fld id="{9A0DB2DC-4C9A-4742-B13C-FB6460FD3503}" type="slidenum">
              <a:rPr lang="en-US" sz="1200" dirty="0">
                <a:solidFill>
                  <a:schemeClr val="bg1"/>
                </a:solidFill>
                <a:latin typeface="Calibri" panose="020F0502020204030204" pitchFamily="34" charset="0"/>
              </a:rPr>
            </a:fld>
            <a:endParaRPr lang="en-US" sz="1200" dirty="0">
              <a:solidFill>
                <a:schemeClr val="bg1"/>
              </a:solidFill>
              <a:latin typeface="Calibri" panose="020F0502020204030204" pitchFamily="34" charset="0"/>
            </a:endParaRPr>
          </a:p>
        </p:txBody>
      </p:sp>
      <p:grpSp>
        <p:nvGrpSpPr>
          <p:cNvPr id="41987" name="Group 6"/>
          <p:cNvGrpSpPr/>
          <p:nvPr/>
        </p:nvGrpSpPr>
        <p:grpSpPr>
          <a:xfrm>
            <a:off x="-1341437" y="1011238"/>
            <a:ext cx="4572000" cy="4692650"/>
            <a:chOff x="-647700" y="900082"/>
            <a:chExt cx="4572000" cy="4692998"/>
          </a:xfrm>
        </p:grpSpPr>
        <p:sp>
          <p:nvSpPr>
            <p:cNvPr id="8" name="Arc 7"/>
            <p:cNvSpPr/>
            <p:nvPr/>
          </p:nvSpPr>
          <p:spPr>
            <a:xfrm>
              <a:off x="-647700" y="952473"/>
              <a:ext cx="4572000" cy="4572339"/>
            </a:xfrm>
            <a:prstGeom prst="arc">
              <a:avLst>
                <a:gd name="adj1" fmla="val 16200000"/>
                <a:gd name="adj2" fmla="val 5085169"/>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42008" name="Group 8"/>
            <p:cNvGrpSpPr/>
            <p:nvPr/>
          </p:nvGrpSpPr>
          <p:grpSpPr>
            <a:xfrm>
              <a:off x="2494138" y="5241866"/>
              <a:ext cx="182880" cy="182880"/>
              <a:chOff x="5389738" y="4213166"/>
              <a:chExt cx="182880" cy="182880"/>
            </a:xfrm>
          </p:grpSpPr>
          <p:sp>
            <p:nvSpPr>
              <p:cNvPr id="25" name="Oval 24"/>
              <p:cNvSpPr/>
              <p:nvPr/>
            </p:nvSpPr>
            <p:spPr>
              <a:xfrm>
                <a:off x="5389562" y="4213516"/>
                <a:ext cx="182563" cy="182577"/>
              </a:xfrm>
              <a:prstGeom prst="ellipse">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Oval 25"/>
              <p:cNvSpPr/>
              <p:nvPr/>
            </p:nvSpPr>
            <p:spPr>
              <a:xfrm>
                <a:off x="5426075" y="4216691"/>
                <a:ext cx="90487" cy="920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2009" name="Group 9"/>
            <p:cNvGrpSpPr/>
            <p:nvPr/>
          </p:nvGrpSpPr>
          <p:grpSpPr>
            <a:xfrm>
              <a:off x="2958734" y="1354188"/>
              <a:ext cx="182880" cy="182880"/>
              <a:chOff x="3682634" y="1620888"/>
              <a:chExt cx="182880" cy="182880"/>
            </a:xfrm>
          </p:grpSpPr>
          <p:sp>
            <p:nvSpPr>
              <p:cNvPr id="23" name="Oval 22"/>
              <p:cNvSpPr/>
              <p:nvPr/>
            </p:nvSpPr>
            <p:spPr>
              <a:xfrm>
                <a:off x="3683000" y="1620841"/>
                <a:ext cx="182562" cy="182576"/>
              </a:xfrm>
              <a:prstGeom prst="ellipse">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Oval 23"/>
              <p:cNvSpPr/>
              <p:nvPr/>
            </p:nvSpPr>
            <p:spPr>
              <a:xfrm>
                <a:off x="3741737" y="1679582"/>
                <a:ext cx="90488" cy="904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2010" name="Group 10"/>
            <p:cNvGrpSpPr/>
            <p:nvPr/>
          </p:nvGrpSpPr>
          <p:grpSpPr>
            <a:xfrm>
              <a:off x="3643279" y="4051141"/>
              <a:ext cx="182880" cy="182880"/>
              <a:chOff x="6736999" y="4954111"/>
              <a:chExt cx="182880" cy="182880"/>
            </a:xfrm>
          </p:grpSpPr>
          <p:sp>
            <p:nvSpPr>
              <p:cNvPr id="21" name="Oval 20"/>
              <p:cNvSpPr/>
              <p:nvPr/>
            </p:nvSpPr>
            <p:spPr>
              <a:xfrm>
                <a:off x="6737032" y="4954473"/>
                <a:ext cx="182563" cy="182577"/>
              </a:xfrm>
              <a:prstGeom prst="ellipse">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Oval 21"/>
              <p:cNvSpPr/>
              <p:nvPr/>
            </p:nvSpPr>
            <p:spPr>
              <a:xfrm>
                <a:off x="6783070" y="5000515"/>
                <a:ext cx="90487" cy="904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1" name="Group 12"/>
            <p:cNvGrpSpPr/>
            <p:nvPr/>
          </p:nvGrpSpPr>
          <p:grpSpPr>
            <a:xfrm>
              <a:off x="1949174" y="900082"/>
              <a:ext cx="182880" cy="182880"/>
              <a:chOff x="3640814" y="1373296"/>
              <a:chExt cx="182880" cy="182880"/>
            </a:xfrm>
            <a:solidFill>
              <a:srgbClr val="00B050"/>
            </a:solidFill>
          </p:grpSpPr>
          <p:sp>
            <p:nvSpPr>
              <p:cNvPr id="17" name="Oval 16"/>
              <p:cNvSpPr/>
              <p:nvPr/>
            </p:nvSpPr>
            <p:spPr>
              <a:xfrm>
                <a:off x="3640814" y="1373296"/>
                <a:ext cx="182880" cy="182880"/>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Oval 17"/>
              <p:cNvSpPr/>
              <p:nvPr/>
            </p:nvSpPr>
            <p:spPr>
              <a:xfrm>
                <a:off x="3686534" y="1424940"/>
                <a:ext cx="91440" cy="9144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2" name="Group 13"/>
            <p:cNvGrpSpPr/>
            <p:nvPr/>
          </p:nvGrpSpPr>
          <p:grpSpPr>
            <a:xfrm>
              <a:off x="1714500" y="5410200"/>
              <a:ext cx="182880" cy="182880"/>
              <a:chOff x="3238500" y="1333500"/>
              <a:chExt cx="182880" cy="182880"/>
            </a:xfrm>
            <a:solidFill>
              <a:srgbClr val="00B050"/>
            </a:solidFill>
          </p:grpSpPr>
          <p:sp>
            <p:nvSpPr>
              <p:cNvPr id="15" name="Oval 14"/>
              <p:cNvSpPr/>
              <p:nvPr/>
            </p:nvSpPr>
            <p:spPr>
              <a:xfrm>
                <a:off x="3238500" y="1333500"/>
                <a:ext cx="182880" cy="182880"/>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Oval 15"/>
              <p:cNvSpPr/>
              <p:nvPr/>
            </p:nvSpPr>
            <p:spPr>
              <a:xfrm>
                <a:off x="3284220" y="1379220"/>
                <a:ext cx="91440" cy="9144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43" name="Oval 42"/>
          <p:cNvSpPr/>
          <p:nvPr/>
        </p:nvSpPr>
        <p:spPr>
          <a:xfrm>
            <a:off x="174625" y="1416050"/>
            <a:ext cx="2584450" cy="3841750"/>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sz="4000" b="1" noProof="0" dirty="0">
                <a:ln>
                  <a:noFill/>
                </a:ln>
                <a:solidFill>
                  <a:prstClr val="white"/>
                </a:solidFill>
                <a:effectLst/>
                <a:uLnTx/>
                <a:uFillTx/>
                <a:latin typeface="Algerian" panose="04020705040A02060702" pitchFamily="82" charset="0"/>
                <a:sym typeface="+mn-ea"/>
              </a:rPr>
              <a:t>TIẾN TRÌNH THỰC HIỆN</a:t>
            </a:r>
            <a:endParaRPr sz="4000" dirty="0">
              <a:solidFill>
                <a:srgbClr val="FFFFFF"/>
              </a:solidFill>
              <a:latin typeface="Algerian" panose="04020705040A02060702" pitchFamily="82" charset="0"/>
            </a:endParaRPr>
          </a:p>
        </p:txBody>
      </p:sp>
      <p:sp>
        <p:nvSpPr>
          <p:cNvPr id="38" name="Oval 37"/>
          <p:cNvSpPr/>
          <p:nvPr/>
        </p:nvSpPr>
        <p:spPr>
          <a:xfrm>
            <a:off x="3406775" y="3095625"/>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39" name="Oval 38"/>
          <p:cNvSpPr/>
          <p:nvPr/>
        </p:nvSpPr>
        <p:spPr>
          <a:xfrm>
            <a:off x="3008313" y="2236788"/>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40" name="Oval 39"/>
          <p:cNvSpPr/>
          <p:nvPr/>
        </p:nvSpPr>
        <p:spPr>
          <a:xfrm>
            <a:off x="3095625" y="2827338"/>
            <a:ext cx="182563" cy="182563"/>
          </a:xfrm>
          <a:prstGeom prst="ellipse">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grpSp>
        <p:nvGrpSpPr>
          <p:cNvPr id="14" name="Group 26"/>
          <p:cNvGrpSpPr/>
          <p:nvPr/>
        </p:nvGrpSpPr>
        <p:grpSpPr>
          <a:xfrm rot="0">
            <a:off x="3155950" y="236856"/>
            <a:ext cx="8283195" cy="1303020"/>
            <a:chOff x="3060953" y="273570"/>
            <a:chExt cx="7630160" cy="1463043"/>
          </a:xfrm>
          <a:solidFill>
            <a:schemeClr val="accent1">
              <a:lumMod val="60000"/>
              <a:lumOff val="40000"/>
            </a:schemeClr>
          </a:solidFill>
        </p:grpSpPr>
        <p:sp>
          <p:nvSpPr>
            <p:cNvPr id="28" name="Rounded Rectangular Callout 27"/>
            <p:cNvSpPr/>
            <p:nvPr/>
          </p:nvSpPr>
          <p:spPr>
            <a:xfrm rot="5400000">
              <a:off x="6144511" y="-2809989"/>
              <a:ext cx="1463043" cy="7630160"/>
            </a:xfrm>
            <a:prstGeom prst="wedgeRoundRectCallout">
              <a:avLst>
                <a:gd name="adj1" fmla="val 15280"/>
                <a:gd name="adj2" fmla="val 70177"/>
                <a:gd name="adj3" fmla="val 16667"/>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9" name="Rectangle 28"/>
            <p:cNvSpPr/>
            <p:nvPr/>
          </p:nvSpPr>
          <p:spPr>
            <a:xfrm>
              <a:off x="3292003" y="742713"/>
              <a:ext cx="7233922" cy="724392"/>
            </a:xfrm>
            <a:prstGeom prst="rect">
              <a:avLst/>
            </a:prstGeom>
            <a:grpFill/>
          </p:spPr>
          <p:txBody>
            <a:bodyPr wrap="square">
              <a:spAutoFit/>
            </a:bodyPr>
            <a:lstStyle/>
            <a:p>
              <a:pPr algn="just"/>
              <a:r>
                <a:rPr lang="en-US" sz="3600" dirty="0">
                  <a:solidFill>
                    <a:srgbClr val="000000"/>
                  </a:solidFill>
                  <a:latin typeface="Bahnschrift SemiBold Condensed" panose="020B0502040204020203"/>
                  <a:cs typeface="Times New Roman" panose="02020603050405020304" pitchFamily="18" charset="0"/>
                  <a:sym typeface="+mn-ea"/>
                </a:rPr>
                <a:t>1. Thiết kế mạch điện</a:t>
              </a:r>
              <a:endParaRPr kumimoji="0" lang="en-US" sz="3600" b="1" i="0" u="none" strike="noStrike" kern="1200" cap="none" spc="0" normalizeH="0" baseline="0" noProof="0" dirty="0">
                <a:ln>
                  <a:noFill/>
                </a:ln>
                <a:solidFill>
                  <a:srgbClr val="000000"/>
                </a:solidFill>
                <a:effectLst/>
                <a:uLnTx/>
                <a:uFillTx/>
                <a:latin typeface="Bahnschrift SemiBold Condensed" panose="020B0502040204020203"/>
                <a:ea typeface="+mn-ea"/>
                <a:cs typeface="Times New Roman" panose="02020603050405020304" pitchFamily="18" charset="0"/>
                <a:sym typeface="+mn-ea"/>
              </a:endParaRPr>
            </a:p>
          </p:txBody>
        </p:sp>
      </p:grpSp>
      <p:grpSp>
        <p:nvGrpSpPr>
          <p:cNvPr id="20" name="Group 48"/>
          <p:cNvGrpSpPr/>
          <p:nvPr/>
        </p:nvGrpSpPr>
        <p:grpSpPr>
          <a:xfrm rot="0">
            <a:off x="3808731" y="4234180"/>
            <a:ext cx="7627620" cy="1236345"/>
            <a:chOff x="4323081" y="2015490"/>
            <a:chExt cx="7630611" cy="1135134"/>
          </a:xfrm>
          <a:solidFill>
            <a:schemeClr val="accent1">
              <a:lumMod val="60000"/>
              <a:lumOff val="40000"/>
            </a:schemeClr>
          </a:solidFill>
        </p:grpSpPr>
        <p:sp>
          <p:nvSpPr>
            <p:cNvPr id="50" name="Rounded Rectangular Callout 49"/>
            <p:cNvSpPr/>
            <p:nvPr/>
          </p:nvSpPr>
          <p:spPr>
            <a:xfrm rot="5400000">
              <a:off x="7570819" y="-1232249"/>
              <a:ext cx="1135134" cy="7630611"/>
            </a:xfrm>
            <a:prstGeom prst="wedgeRoundRectCallout">
              <a:avLst>
                <a:gd name="adj1" fmla="val -47165"/>
                <a:gd name="adj2" fmla="val 59132"/>
                <a:gd name="adj3" fmla="val 16667"/>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1" name="Rectangle 50"/>
            <p:cNvSpPr/>
            <p:nvPr/>
          </p:nvSpPr>
          <p:spPr>
            <a:xfrm>
              <a:off x="4660398" y="2302917"/>
              <a:ext cx="7116695" cy="592345"/>
            </a:xfrm>
            <a:prstGeom prst="rect">
              <a:avLst/>
            </a:prstGeom>
            <a:grp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vi-VN" sz="3600" noProof="0" dirty="0">
                  <a:ln>
                    <a:noFill/>
                  </a:ln>
                  <a:solidFill>
                    <a:srgbClr val="000000"/>
                  </a:solidFill>
                  <a:effectLst/>
                  <a:uLnTx/>
                  <a:uFillTx/>
                  <a:latin typeface="Bahnschrift SemiBold Condensed" panose="020B0502040204020203" pitchFamily="34" charset="0"/>
                  <a:ea typeface="Times New Roman" panose="02020603050405020304" pitchFamily="18" charset="0"/>
                  <a:sym typeface="+mn-ea"/>
                </a:rPr>
                <a:t> </a:t>
              </a:r>
              <a:r>
                <a:rPr lang="en-US" altLang="vi-VN" sz="3600" noProof="0" dirty="0">
                  <a:ln>
                    <a:noFill/>
                  </a:ln>
                  <a:solidFill>
                    <a:srgbClr val="000000"/>
                  </a:solidFill>
                  <a:effectLst/>
                  <a:uLnTx/>
                  <a:uFillTx/>
                  <a:latin typeface="Bahnschrift SemiBold Condensed" panose="020B0502040204020203" pitchFamily="34" charset="0"/>
                  <a:ea typeface="Times New Roman" panose="02020603050405020304" pitchFamily="18" charset="0"/>
                  <a:sym typeface="+mn-ea"/>
                </a:rPr>
                <a:t>4. </a:t>
              </a:r>
              <a:r>
                <a:rPr sz="3600" noProof="0">
                  <a:ln>
                    <a:noFill/>
                  </a:ln>
                  <a:solidFill>
                    <a:srgbClr val="000000"/>
                  </a:solidFill>
                  <a:effectLst/>
                  <a:uLnTx/>
                  <a:uFillTx/>
                  <a:latin typeface="Bahnschrift SemiBold Condensed" panose="020B0502040204020203" pitchFamily="34" charset="0"/>
                  <a:ea typeface="Times New Roman" panose="02020603050405020304" pitchFamily="18" charset="0"/>
                  <a:sym typeface="+mn-ea"/>
                </a:rPr>
                <a:t>Lắp đặt mô hình</a:t>
              </a:r>
              <a:endParaRPr kumimoji="0" lang="en-US" sz="3600" b="0" i="0" u="none" strike="noStrike" kern="1200" cap="none" spc="0" normalizeH="0" baseline="0" noProof="0" dirty="0">
                <a:ln>
                  <a:noFill/>
                </a:ln>
                <a:solidFill>
                  <a:srgbClr val="000000"/>
                </a:solidFill>
                <a:effectLst/>
                <a:uLnTx/>
                <a:uFillTx/>
                <a:latin typeface="Bahnschrift SemiBold Condensed" panose="020B0502040204020203" pitchFamily="34" charset="0"/>
                <a:ea typeface="Times New Roman" panose="02020603050405020304" pitchFamily="18" charset="0"/>
                <a:cs typeface="+mn-cs"/>
                <a:sym typeface="+mn-ea"/>
              </a:endParaRPr>
            </a:p>
          </p:txBody>
        </p:sp>
      </p:grpSp>
      <p:grpSp>
        <p:nvGrpSpPr>
          <p:cNvPr id="30" name="Group 34"/>
          <p:cNvGrpSpPr/>
          <p:nvPr/>
        </p:nvGrpSpPr>
        <p:grpSpPr>
          <a:xfrm rot="0">
            <a:off x="3063875" y="5577205"/>
            <a:ext cx="8372475" cy="1139825"/>
            <a:chOff x="3895794" y="4177915"/>
            <a:chExt cx="8208099" cy="1138669"/>
          </a:xfrm>
          <a:solidFill>
            <a:schemeClr val="accent1">
              <a:lumMod val="60000"/>
              <a:lumOff val="40000"/>
            </a:schemeClr>
          </a:solidFill>
        </p:grpSpPr>
        <p:sp>
          <p:nvSpPr>
            <p:cNvPr id="36" name="Rounded Rectangular Callout 35"/>
            <p:cNvSpPr/>
            <p:nvPr/>
          </p:nvSpPr>
          <p:spPr>
            <a:xfrm rot="5400000">
              <a:off x="7430509" y="643200"/>
              <a:ext cx="1138669" cy="8208099"/>
            </a:xfrm>
            <a:prstGeom prst="wedgeRoundRectCallout">
              <a:avLst>
                <a:gd name="adj1" fmla="val -55755"/>
                <a:gd name="adj2" fmla="val 63031"/>
                <a:gd name="adj3" fmla="val 16667"/>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37" name="Rectangle 36"/>
            <p:cNvSpPr/>
            <p:nvPr/>
          </p:nvSpPr>
          <p:spPr>
            <a:xfrm>
              <a:off x="4322852" y="4415164"/>
              <a:ext cx="7710695" cy="644506"/>
            </a:xfrm>
            <a:prstGeom prst="rect">
              <a:avLst/>
            </a:prstGeom>
            <a:grp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3600" noProof="0">
                  <a:ln>
                    <a:noFill/>
                  </a:ln>
                  <a:solidFill>
                    <a:srgbClr val="000000"/>
                  </a:solidFill>
                  <a:effectLst/>
                  <a:uLnTx/>
                  <a:uFillTx/>
                  <a:latin typeface="Bahnschrift SemiBold Condensed" panose="020B0502040204020203" pitchFamily="34" charset="0"/>
                  <a:ea typeface="Times New Roman" panose="02020603050405020304" pitchFamily="18" charset="0"/>
                  <a:sym typeface="+mn-ea"/>
                </a:rPr>
                <a:t>5. </a:t>
              </a:r>
              <a:r>
                <a:rPr sz="3600" noProof="0">
                  <a:ln>
                    <a:noFill/>
                  </a:ln>
                  <a:solidFill>
                    <a:srgbClr val="000000"/>
                  </a:solidFill>
                  <a:effectLst/>
                  <a:uLnTx/>
                  <a:uFillTx/>
                  <a:latin typeface="Bahnschrift SemiBold Condensed" panose="020B0502040204020203" pitchFamily="34" charset="0"/>
                  <a:ea typeface="Times New Roman" panose="02020603050405020304" pitchFamily="18" charset="0"/>
                  <a:sym typeface="+mn-ea"/>
                </a:rPr>
                <a:t>Báo cáo kết quả và đánh giá</a:t>
              </a:r>
              <a:endParaRPr kumimoji="0" lang="de-DE" sz="3600" b="0" i="0" u="none" strike="noStrike" kern="1200" cap="none" spc="0" normalizeH="0" baseline="0" noProof="0" dirty="0">
                <a:ln>
                  <a:noFill/>
                </a:ln>
                <a:solidFill>
                  <a:srgbClr val="000000"/>
                </a:solidFill>
                <a:effectLst/>
                <a:uLnTx/>
                <a:uFillTx/>
                <a:latin typeface="Bahnschrift SemiBold Condensed" panose="020B0502040204020203" pitchFamily="34" charset="0"/>
                <a:ea typeface="Times New Roman" panose="02020603050405020304" pitchFamily="18" charset="0"/>
                <a:cs typeface="+mn-cs"/>
                <a:sym typeface="+mn-ea"/>
              </a:endParaRPr>
            </a:p>
          </p:txBody>
        </p:sp>
      </p:grpSp>
      <p:grpSp>
        <p:nvGrpSpPr>
          <p:cNvPr id="34" name="Group 3"/>
          <p:cNvGrpSpPr/>
          <p:nvPr/>
        </p:nvGrpSpPr>
        <p:grpSpPr>
          <a:xfrm rot="0">
            <a:off x="3853180" y="2978150"/>
            <a:ext cx="7583170" cy="1108075"/>
            <a:chOff x="4323079" y="2015490"/>
            <a:chExt cx="7479174" cy="1341848"/>
          </a:xfrm>
          <a:solidFill>
            <a:schemeClr val="accent1">
              <a:lumMod val="60000"/>
              <a:lumOff val="40000"/>
            </a:schemeClr>
          </a:solidFill>
        </p:grpSpPr>
        <p:sp>
          <p:nvSpPr>
            <p:cNvPr id="5" name="Rounded Rectangular Callout 31"/>
            <p:cNvSpPr/>
            <p:nvPr/>
          </p:nvSpPr>
          <p:spPr>
            <a:xfrm rot="5400000">
              <a:off x="7391742" y="-1053173"/>
              <a:ext cx="1341848" cy="7479174"/>
            </a:xfrm>
            <a:prstGeom prst="wedgeRoundRectCallout">
              <a:avLst>
                <a:gd name="adj1" fmla="val -47130"/>
                <a:gd name="adj2" fmla="val 58321"/>
                <a:gd name="adj3" fmla="val 16667"/>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a:off x="4612426" y="2310004"/>
              <a:ext cx="7189827" cy="781271"/>
            </a:xfrm>
            <a:prstGeom prst="rect">
              <a:avLst/>
            </a:prstGeom>
            <a:grpFill/>
          </p:spPr>
          <p:txBody>
            <a:bodyPr wrap="square">
              <a:spAutoFit/>
            </a:bodyPr>
            <a:lstStyle/>
            <a:p>
              <a:pPr algn="just"/>
              <a:r>
                <a:rPr lang="en-US" sz="3600" dirty="0">
                  <a:solidFill>
                    <a:srgbClr val="000000"/>
                  </a:solidFill>
                  <a:latin typeface="Bahnschrift SemiBold Condensed" panose="020B0502040204020203"/>
                  <a:sym typeface="+mn-ea"/>
                </a:rPr>
                <a:t>3. </a:t>
              </a:r>
              <a:r>
                <a:rPr sz="3600" dirty="0">
                  <a:solidFill>
                    <a:srgbClr val="000000"/>
                  </a:solidFill>
                  <a:latin typeface="Bahnschrift SemiBold Condensed" panose="020B0502040204020203"/>
                  <a:sym typeface="+mn-ea"/>
                </a:rPr>
                <a:t>Các bước lắp đặt mô hình</a:t>
              </a:r>
              <a:endParaRPr kumimoji="0" lang="en-US" sz="3600" b="0" i="0" u="none" strike="noStrike" kern="1200" cap="none" spc="0" normalizeH="0" baseline="0" noProof="0" dirty="0">
                <a:ln>
                  <a:noFill/>
                </a:ln>
                <a:solidFill>
                  <a:srgbClr val="000000"/>
                </a:solidFill>
                <a:effectLst/>
                <a:uLnTx/>
                <a:uFillTx/>
                <a:latin typeface="Bahnschrift SemiBold Condensed" panose="020B0502040204020203"/>
                <a:ea typeface="+mn-ea"/>
                <a:cs typeface="+mn-cs"/>
                <a:sym typeface="+mn-ea"/>
              </a:endParaRPr>
            </a:p>
          </p:txBody>
        </p:sp>
      </p:grpSp>
      <p:grpSp>
        <p:nvGrpSpPr>
          <p:cNvPr id="41" name="Group 30"/>
          <p:cNvGrpSpPr/>
          <p:nvPr/>
        </p:nvGrpSpPr>
        <p:grpSpPr>
          <a:xfrm rot="0">
            <a:off x="3854450" y="1703705"/>
            <a:ext cx="7583805" cy="1108075"/>
            <a:chOff x="4323079" y="2015490"/>
            <a:chExt cx="7479174" cy="1341848"/>
          </a:xfrm>
          <a:solidFill>
            <a:schemeClr val="accent1">
              <a:lumMod val="60000"/>
              <a:lumOff val="40000"/>
            </a:schemeClr>
          </a:solidFill>
        </p:grpSpPr>
        <p:sp>
          <p:nvSpPr>
            <p:cNvPr id="32" name="Rounded Rectangular Callout 31"/>
            <p:cNvSpPr/>
            <p:nvPr/>
          </p:nvSpPr>
          <p:spPr>
            <a:xfrm rot="5400000">
              <a:off x="7391742" y="-1053173"/>
              <a:ext cx="1341848" cy="7479174"/>
            </a:xfrm>
            <a:prstGeom prst="wedgeRoundRectCallout">
              <a:avLst>
                <a:gd name="adj1" fmla="val -60897"/>
                <a:gd name="adj2" fmla="val 68132"/>
                <a:gd name="adj3" fmla="val 16667"/>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33" name="Rectangle 32"/>
            <p:cNvSpPr/>
            <p:nvPr/>
          </p:nvSpPr>
          <p:spPr>
            <a:xfrm>
              <a:off x="4611775" y="2326153"/>
              <a:ext cx="7097168" cy="781271"/>
            </a:xfrm>
            <a:prstGeom prst="rect">
              <a:avLst/>
            </a:prstGeom>
            <a:grp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3600" noProof="0">
                  <a:ln>
                    <a:noFill/>
                  </a:ln>
                  <a:solidFill>
                    <a:prstClr val="black"/>
                  </a:solidFill>
                  <a:effectLst/>
                  <a:uLnTx/>
                  <a:uFillTx/>
                  <a:latin typeface="Bahnschrift SemiBold Condensed" panose="020B0502040204020203" pitchFamily="34" charset="0"/>
                  <a:sym typeface="+mn-ea"/>
                </a:rPr>
                <a:t>2. Tìm hiểu lựa chọn vật tư, thiết bị</a:t>
              </a:r>
              <a:endParaRPr kumimoji="0" lang="en-US" sz="3600" b="0" i="0" u="none" strike="noStrike" kern="1200" cap="none" spc="0" normalizeH="0" baseline="0" noProof="0" dirty="0">
                <a:ln>
                  <a:noFill/>
                </a:ln>
                <a:solidFill>
                  <a:prstClr val="black"/>
                </a:solidFill>
                <a:effectLst/>
                <a:uLnTx/>
                <a:uFillTx/>
                <a:latin typeface="Bahnschrift SemiBold Condensed" panose="020B0502040204020203" pitchFamily="34" charset="0"/>
                <a:ea typeface="+mn-ea"/>
                <a:cs typeface="+mn-cs"/>
                <a:sym typeface="+mn-ea"/>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2000" fill="hold"/>
                                        <p:tgtEl>
                                          <p:spTgt spid="43"/>
                                        </p:tgtEl>
                                        <p:attrNameLst>
                                          <p:attrName>ppt_x</p:attrName>
                                        </p:attrNameLst>
                                      </p:cBhvr>
                                      <p:tavLst>
                                        <p:tav tm="0">
                                          <p:val>
                                            <p:strVal val="#ppt_x"/>
                                          </p:val>
                                        </p:tav>
                                        <p:tav tm="100000">
                                          <p:val>
                                            <p:strVal val="#ppt_x"/>
                                          </p:val>
                                        </p:tav>
                                      </p:tavLst>
                                    </p:anim>
                                    <p:anim calcmode="lin" valueType="num">
                                      <p:cBhvr additive="base">
                                        <p:cTn id="8" dur="20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ppt_x"/>
                                          </p:val>
                                        </p:tav>
                                        <p:tav tm="100000">
                                          <p:val>
                                            <p:strVal val="#ppt_x"/>
                                          </p:val>
                                        </p:tav>
                                      </p:tavLst>
                                    </p:anim>
                                    <p:anim calcmode="lin" valueType="num">
                                      <p:cBhvr additive="base">
                                        <p:cTn id="14" dur="20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2000" fill="hold"/>
                                        <p:tgtEl>
                                          <p:spTgt spid="39"/>
                                        </p:tgtEl>
                                        <p:attrNameLst>
                                          <p:attrName>ppt_x</p:attrName>
                                        </p:attrNameLst>
                                      </p:cBhvr>
                                      <p:tavLst>
                                        <p:tav tm="0">
                                          <p:val>
                                            <p:strVal val="#ppt_x"/>
                                          </p:val>
                                        </p:tav>
                                        <p:tav tm="100000">
                                          <p:val>
                                            <p:strVal val="#ppt_x"/>
                                          </p:val>
                                        </p:tav>
                                      </p:tavLst>
                                    </p:anim>
                                    <p:anim calcmode="lin" valueType="num">
                                      <p:cBhvr additive="base">
                                        <p:cTn id="18" dur="20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linds(horizontal)">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linds(horizontal)">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linds(horizont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linds(horizontal)">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txBox="1">
            <a:spLocks noGrp="1"/>
          </p:cNvSpPr>
          <p:nvPr>
            <p:ph type="sldNum" sz="quarter" idx="4"/>
          </p:nvPr>
        </p:nvSpPr>
        <p:spPr bwMode="auto">
          <a:noFill/>
          <a:ln>
            <a:noFill/>
            <a:miter lim="800000"/>
          </a:ln>
        </p:spPr>
        <p:txBody>
          <a:bodyPr wrap="square" lIns="0" tIns="0" rIns="0" bIns="0" numCol="1" rtlCol="0" anchor="ctr"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fld id="{9A0DB2DC-4C9A-4742-B13C-FB6460FD3503}" type="slidenum">
              <a:rPr lang="en-US" sz="900" dirty="0">
                <a:solidFill>
                  <a:srgbClr val="FFFFFF"/>
                </a:solidFill>
                <a:latin typeface="Calibri" panose="020F0502020204030204" pitchFamily="34" charset="0"/>
              </a:rPr>
            </a:fld>
            <a:endParaRPr lang="en-US" sz="900" dirty="0">
              <a:solidFill>
                <a:srgbClr val="FFFFFF"/>
              </a:solidFill>
              <a:latin typeface="Calibri" panose="020F0502020204030204" pitchFamily="34" charset="0"/>
            </a:endParaRPr>
          </a:p>
        </p:txBody>
      </p:sp>
      <p:grpSp>
        <p:nvGrpSpPr>
          <p:cNvPr id="47107" name="Group 6"/>
          <p:cNvGrpSpPr/>
          <p:nvPr/>
        </p:nvGrpSpPr>
        <p:grpSpPr>
          <a:xfrm>
            <a:off x="-1341437" y="1011238"/>
            <a:ext cx="4572000" cy="4692650"/>
            <a:chOff x="-647700" y="900082"/>
            <a:chExt cx="4572000" cy="4692998"/>
          </a:xfrm>
        </p:grpSpPr>
        <p:sp>
          <p:nvSpPr>
            <p:cNvPr id="8" name="Arc 7"/>
            <p:cNvSpPr/>
            <p:nvPr/>
          </p:nvSpPr>
          <p:spPr>
            <a:xfrm>
              <a:off x="-647700" y="952473"/>
              <a:ext cx="4572000" cy="4572339"/>
            </a:xfrm>
            <a:prstGeom prst="arc">
              <a:avLst>
                <a:gd name="adj1" fmla="val 16200000"/>
                <a:gd name="adj2" fmla="val 5085169"/>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4" name="Oval 23"/>
            <p:cNvSpPr/>
            <p:nvPr/>
          </p:nvSpPr>
          <p:spPr>
            <a:xfrm>
              <a:off x="3017837" y="1412882"/>
              <a:ext cx="90488" cy="904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9" name="Group 12"/>
            <p:cNvGrpSpPr/>
            <p:nvPr/>
          </p:nvGrpSpPr>
          <p:grpSpPr>
            <a:xfrm>
              <a:off x="1949174" y="900082"/>
              <a:ext cx="182880" cy="182880"/>
              <a:chOff x="3640814" y="1373296"/>
              <a:chExt cx="182880" cy="182880"/>
            </a:xfrm>
            <a:solidFill>
              <a:srgbClr val="00B050"/>
            </a:solidFill>
          </p:grpSpPr>
          <p:sp>
            <p:nvSpPr>
              <p:cNvPr id="17" name="Oval 16"/>
              <p:cNvSpPr/>
              <p:nvPr/>
            </p:nvSpPr>
            <p:spPr>
              <a:xfrm>
                <a:off x="3640814" y="1373296"/>
                <a:ext cx="182880" cy="182880"/>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8" name="Oval 17"/>
              <p:cNvSpPr/>
              <p:nvPr/>
            </p:nvSpPr>
            <p:spPr>
              <a:xfrm>
                <a:off x="3686534" y="1424940"/>
                <a:ext cx="91440" cy="9144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0" name="Group 13"/>
            <p:cNvGrpSpPr/>
            <p:nvPr/>
          </p:nvGrpSpPr>
          <p:grpSpPr>
            <a:xfrm>
              <a:off x="1714500" y="5410200"/>
              <a:ext cx="182880" cy="182880"/>
              <a:chOff x="3238500" y="1333500"/>
              <a:chExt cx="182880" cy="182880"/>
            </a:xfrm>
            <a:solidFill>
              <a:srgbClr val="00B050"/>
            </a:solidFill>
          </p:grpSpPr>
          <p:sp>
            <p:nvSpPr>
              <p:cNvPr id="15" name="Oval 14"/>
              <p:cNvSpPr/>
              <p:nvPr/>
            </p:nvSpPr>
            <p:spPr>
              <a:xfrm>
                <a:off x="3238500" y="1333500"/>
                <a:ext cx="182880" cy="182880"/>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6" name="Oval 15"/>
              <p:cNvSpPr/>
              <p:nvPr/>
            </p:nvSpPr>
            <p:spPr>
              <a:xfrm>
                <a:off x="3284220" y="1379220"/>
                <a:ext cx="91440" cy="9144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grpSp>
      <p:sp>
        <p:nvSpPr>
          <p:cNvPr id="37" name="Rectangle 36"/>
          <p:cNvSpPr/>
          <p:nvPr/>
        </p:nvSpPr>
        <p:spPr>
          <a:xfrm>
            <a:off x="3441700" y="1854200"/>
            <a:ext cx="8445500" cy="3538220"/>
          </a:xfrm>
          <a:prstGeom prst="rect">
            <a:avLst/>
          </a:prstGeom>
          <a:solidFill>
            <a:schemeClr val="accent1">
              <a:lumMod val="60000"/>
              <a:lumOff val="40000"/>
            </a:schemeClr>
          </a:solidFill>
        </p:spPr>
        <p:txBody>
          <a:bodyPr>
            <a:spAutoFit/>
          </a:bodyPr>
          <a:p>
            <a:pPr algn="just">
              <a:buNone/>
            </a:pPr>
            <a:r>
              <a:rPr lang="en-US" sz="2800" dirty="0">
                <a:latin typeface="Bahnschrift Condensed" panose="020B0502040204020203"/>
              </a:rPr>
              <a:t>- </a:t>
            </a:r>
            <a:r>
              <a:rPr sz="2800" dirty="0">
                <a:latin typeface="Bahnschrift Condensed" panose="020B0502040204020203"/>
              </a:rPr>
              <a:t>Công tắc 3 cực là loại thiết bị đóng cắt điện với 3 chân tiếp điện, gồm 1 cực động và 2 cực tĩnh. Khi công tắc ở cùng 1 vị trí 1-1 hoặc 2-2 thì mạch điện sẽ kín, đèn sẽ sáng. Trường hợp 2 công tắc ở vị trí đối nhau 1-2 hoặc 2-1 thì mạch sẽ hở và đèn sẽ không thể phát sáng.</a:t>
            </a:r>
            <a:endParaRPr sz="2800" dirty="0">
              <a:latin typeface="Bahnschrift Condensed" panose="020B0502040204020203"/>
            </a:endParaRPr>
          </a:p>
          <a:p>
            <a:pPr algn="just">
              <a:buNone/>
            </a:pPr>
            <a:r>
              <a:rPr lang="en-US" sz="2800" dirty="0">
                <a:latin typeface="Bahnschrift Condensed" panose="020B0502040204020203"/>
              </a:rPr>
              <a:t>- </a:t>
            </a:r>
            <a:r>
              <a:rPr sz="2800" dirty="0">
                <a:latin typeface="Bahnschrift Condensed" panose="020B0502040204020203"/>
              </a:rPr>
              <a:t>Nguồn điện được nối vào cực động của công tắc.</a:t>
            </a:r>
            <a:endParaRPr sz="2800" dirty="0">
              <a:latin typeface="Bahnschrift Condensed" panose="020B0502040204020203"/>
            </a:endParaRPr>
          </a:p>
          <a:p>
            <a:pPr algn="just">
              <a:buNone/>
            </a:pPr>
            <a:r>
              <a:rPr lang="en-US" sz="2800" dirty="0">
                <a:latin typeface="Bahnschrift Condensed" panose="020B0502040204020203"/>
              </a:rPr>
              <a:t>- </a:t>
            </a:r>
            <a:r>
              <a:rPr sz="2800" dirty="0">
                <a:latin typeface="Bahnschrift Condensed" panose="020B0502040204020203"/>
              </a:rPr>
              <a:t>Kí hiệu của công tắc ba cực</a:t>
            </a:r>
            <a:endParaRPr sz="2800" dirty="0">
              <a:latin typeface="Bahnschrift Condensed" panose="020B0502040204020203"/>
            </a:endParaRPr>
          </a:p>
        </p:txBody>
      </p:sp>
      <p:sp>
        <p:nvSpPr>
          <p:cNvPr id="43" name="Oval 42"/>
          <p:cNvSpPr/>
          <p:nvPr/>
        </p:nvSpPr>
        <p:spPr>
          <a:xfrm>
            <a:off x="174625" y="1416050"/>
            <a:ext cx="2584450" cy="3841750"/>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sz="4000" b="1" noProof="0" dirty="0">
                <a:ln>
                  <a:noFill/>
                </a:ln>
                <a:solidFill>
                  <a:prstClr val="white"/>
                </a:solidFill>
                <a:effectLst/>
                <a:uLnTx/>
                <a:uFillTx/>
                <a:latin typeface="Algerian" panose="04020705040A02060702" pitchFamily="82" charset="0"/>
                <a:sym typeface="+mn-ea"/>
              </a:rPr>
              <a:t>1. THIẾT KẾ MẠCH ĐIỆN</a:t>
            </a:r>
            <a:endParaRPr sz="4000" dirty="0">
              <a:solidFill>
                <a:srgbClr val="FFFFFF"/>
              </a:solidFill>
              <a:latin typeface="Algerian" panose="04020705040A02060702" pitchFamily="82" charset="0"/>
            </a:endParaRPr>
          </a:p>
        </p:txBody>
      </p:sp>
      <p:pic>
        <p:nvPicPr>
          <p:cNvPr id="44" name="Picture 43"/>
          <p:cNvPicPr>
            <a:picLocks noChangeAspect="1"/>
          </p:cNvPicPr>
          <p:nvPr/>
        </p:nvPicPr>
        <p:blipFill>
          <a:blip r:embed="rId1"/>
          <a:stretch>
            <a:fillRect/>
          </a:stretch>
        </p:blipFill>
        <p:spPr>
          <a:xfrm>
            <a:off x="370971" y="5504543"/>
            <a:ext cx="1219344" cy="1193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 name="Oval 37"/>
          <p:cNvSpPr/>
          <p:nvPr/>
        </p:nvSpPr>
        <p:spPr>
          <a:xfrm>
            <a:off x="3406775" y="3095625"/>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9" name="Oval 38"/>
          <p:cNvSpPr/>
          <p:nvPr/>
        </p:nvSpPr>
        <p:spPr>
          <a:xfrm>
            <a:off x="3008313" y="2236788"/>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12" name="Group 26"/>
          <p:cNvGrpSpPr/>
          <p:nvPr/>
        </p:nvGrpSpPr>
        <p:grpSpPr>
          <a:xfrm rot="0">
            <a:off x="3155950" y="236856"/>
            <a:ext cx="8283195" cy="1303020"/>
            <a:chOff x="3060953" y="273570"/>
            <a:chExt cx="7630160" cy="1463043"/>
          </a:xfrm>
          <a:solidFill>
            <a:schemeClr val="accent1">
              <a:lumMod val="60000"/>
              <a:lumOff val="40000"/>
            </a:schemeClr>
          </a:solidFill>
        </p:grpSpPr>
        <p:sp>
          <p:nvSpPr>
            <p:cNvPr id="28" name="Rounded Rectangular Callout 27"/>
            <p:cNvSpPr/>
            <p:nvPr/>
          </p:nvSpPr>
          <p:spPr>
            <a:xfrm rot="5400000">
              <a:off x="6144511" y="-2809989"/>
              <a:ext cx="1463043" cy="7630160"/>
            </a:xfrm>
            <a:prstGeom prst="wedgeRoundRectCallout">
              <a:avLst>
                <a:gd name="adj1" fmla="val 15280"/>
                <a:gd name="adj2" fmla="val 70177"/>
                <a:gd name="adj3" fmla="val 16667"/>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endParaRPr>
            </a:p>
          </p:txBody>
        </p:sp>
        <p:sp>
          <p:nvSpPr>
            <p:cNvPr id="29" name="Rectangle 28"/>
            <p:cNvSpPr/>
            <p:nvPr/>
          </p:nvSpPr>
          <p:spPr>
            <a:xfrm>
              <a:off x="3398912" y="608454"/>
              <a:ext cx="6137884" cy="793551"/>
            </a:xfrm>
            <a:prstGeom prst="rect">
              <a:avLst/>
            </a:prstGeom>
            <a:grp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n-ea"/>
                  <a:cs typeface="+mn-cs"/>
                </a:rPr>
                <a:t>Công tắc 3 cực</a:t>
              </a:r>
              <a:endParaRPr kumimoji="0" lang="en-US" sz="40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n-ea"/>
                <a:cs typeface="+mn-cs"/>
              </a:endParaRPr>
            </a:p>
          </p:txBody>
        </p:sp>
      </p:grpSp>
      <p:pic>
        <p:nvPicPr>
          <p:cNvPr id="6" name="Picture 2"/>
          <p:cNvPicPr>
            <a:picLocks noChangeAspect="1"/>
          </p:cNvPicPr>
          <p:nvPr>
            <p:ph idx="1"/>
          </p:nvPr>
        </p:nvPicPr>
        <p:blipFill>
          <a:blip r:embed="rId2"/>
          <a:stretch>
            <a:fillRect/>
          </a:stretch>
        </p:blipFill>
        <p:spPr>
          <a:xfrm>
            <a:off x="6346190" y="5635625"/>
            <a:ext cx="2516505" cy="9378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500"/>
                                        <p:tgtEl>
                                          <p:spTgt spid="4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20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
                                            <p:txEl>
                                              <p:charRg st="0" end="239"/>
                                            </p:txEl>
                                          </p:spTgt>
                                        </p:tgtEl>
                                        <p:attrNameLst>
                                          <p:attrName>style.visibility</p:attrName>
                                        </p:attrNameLst>
                                      </p:cBhvr>
                                      <p:to>
                                        <p:strVal val="visible"/>
                                      </p:to>
                                    </p:set>
                                    <p:animEffect transition="in" filter="fade">
                                      <p:cBhvr>
                                        <p:cTn id="31" dur="2000"/>
                                        <p:tgtEl>
                                          <p:spTgt spid="37">
                                            <p:txEl>
                                              <p:charRg st="0" end="23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7">
                                            <p:txEl>
                                              <p:charRg st="1" end="1"/>
                                            </p:txEl>
                                          </p:spTgt>
                                        </p:tgtEl>
                                        <p:attrNameLst>
                                          <p:attrName>style.visibility</p:attrName>
                                        </p:attrNameLst>
                                      </p:cBhvr>
                                      <p:to>
                                        <p:strVal val="visible"/>
                                      </p:to>
                                    </p:set>
                                    <p:animEffect transition="in" filter="fade">
                                      <p:cBhvr>
                                        <p:cTn id="36" dur="2000"/>
                                        <p:tgtEl>
                                          <p:spTgt spid="37">
                                            <p:txEl>
                                              <p:char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7">
                                            <p:txEl>
                                              <p:charRg st="2" end="2"/>
                                            </p:txEl>
                                          </p:spTgt>
                                        </p:tgtEl>
                                        <p:attrNameLst>
                                          <p:attrName>style.visibility</p:attrName>
                                        </p:attrNameLst>
                                      </p:cBhvr>
                                      <p:to>
                                        <p:strVal val="visible"/>
                                      </p:to>
                                    </p:set>
                                    <p:animEffect transition="in" filter="fade">
                                      <p:cBhvr>
                                        <p:cTn id="41" dur="2000"/>
                                        <p:tgtEl>
                                          <p:spTgt spid="37">
                                            <p:txEl>
                                              <p:char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diamond(in)">
                                      <p:cBhvr>
                                        <p:cTn id="5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animBg="1" build="p"/>
      <p:bldP spid="43" grpId="0" animBg="1"/>
      <p:bldP spid="38"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txBox="1">
            <a:spLocks noGrp="1"/>
          </p:cNvSpPr>
          <p:nvPr>
            <p:ph type="sldNum" sz="quarter" idx="4"/>
          </p:nvPr>
        </p:nvSpPr>
        <p:spPr bwMode="auto">
          <a:noFill/>
          <a:ln>
            <a:noFill/>
            <a:miter lim="800000"/>
          </a:ln>
        </p:spPr>
        <p:txBody>
          <a:bodyPr wrap="square" lIns="0" tIns="0" rIns="0" bIns="0" numCol="1" rtlCol="0" anchor="ctr"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fld id="{9A0DB2DC-4C9A-4742-B13C-FB6460FD3503}" type="slidenum">
              <a:rPr lang="en-US" sz="900" dirty="0">
                <a:solidFill>
                  <a:srgbClr val="FFFFFF"/>
                </a:solidFill>
                <a:latin typeface="Calibri" panose="020F0502020204030204" pitchFamily="34" charset="0"/>
              </a:rPr>
            </a:fld>
            <a:endParaRPr lang="en-US" sz="900" dirty="0">
              <a:solidFill>
                <a:srgbClr val="FFFFFF"/>
              </a:solidFill>
              <a:latin typeface="Calibri" panose="020F0502020204030204" pitchFamily="34" charset="0"/>
            </a:endParaRPr>
          </a:p>
        </p:txBody>
      </p:sp>
      <p:grpSp>
        <p:nvGrpSpPr>
          <p:cNvPr id="47107" name="Group 6"/>
          <p:cNvGrpSpPr/>
          <p:nvPr/>
        </p:nvGrpSpPr>
        <p:grpSpPr>
          <a:xfrm>
            <a:off x="-1341437" y="1011238"/>
            <a:ext cx="4572000" cy="4692650"/>
            <a:chOff x="-647700" y="900082"/>
            <a:chExt cx="4572000" cy="4692998"/>
          </a:xfrm>
        </p:grpSpPr>
        <p:sp>
          <p:nvSpPr>
            <p:cNvPr id="8" name="Arc 7"/>
            <p:cNvSpPr/>
            <p:nvPr/>
          </p:nvSpPr>
          <p:spPr>
            <a:xfrm>
              <a:off x="-647700" y="952473"/>
              <a:ext cx="4572000" cy="4572339"/>
            </a:xfrm>
            <a:prstGeom prst="arc">
              <a:avLst>
                <a:gd name="adj1" fmla="val 16200000"/>
                <a:gd name="adj2" fmla="val 5085169"/>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grpSp>
          <p:nvGrpSpPr>
            <p:cNvPr id="9" name="Group 12"/>
            <p:cNvGrpSpPr/>
            <p:nvPr/>
          </p:nvGrpSpPr>
          <p:grpSpPr>
            <a:xfrm>
              <a:off x="1949174" y="900082"/>
              <a:ext cx="182880" cy="182880"/>
              <a:chOff x="3640814" y="1373296"/>
              <a:chExt cx="182880" cy="182880"/>
            </a:xfrm>
            <a:solidFill>
              <a:srgbClr val="00B050"/>
            </a:solidFill>
          </p:grpSpPr>
          <p:sp>
            <p:nvSpPr>
              <p:cNvPr id="17" name="Oval 16"/>
              <p:cNvSpPr/>
              <p:nvPr/>
            </p:nvSpPr>
            <p:spPr>
              <a:xfrm>
                <a:off x="3640814" y="1373296"/>
                <a:ext cx="182880" cy="182880"/>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8" name="Oval 17"/>
              <p:cNvSpPr/>
              <p:nvPr/>
            </p:nvSpPr>
            <p:spPr>
              <a:xfrm>
                <a:off x="3686534" y="1424940"/>
                <a:ext cx="91440" cy="9144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0" name="Group 13"/>
            <p:cNvGrpSpPr/>
            <p:nvPr/>
          </p:nvGrpSpPr>
          <p:grpSpPr>
            <a:xfrm>
              <a:off x="1714500" y="5410200"/>
              <a:ext cx="182880" cy="182880"/>
              <a:chOff x="3238500" y="1333500"/>
              <a:chExt cx="182880" cy="182880"/>
            </a:xfrm>
            <a:solidFill>
              <a:srgbClr val="00B050"/>
            </a:solidFill>
          </p:grpSpPr>
          <p:sp>
            <p:nvSpPr>
              <p:cNvPr id="15" name="Oval 14"/>
              <p:cNvSpPr/>
              <p:nvPr/>
            </p:nvSpPr>
            <p:spPr>
              <a:xfrm>
                <a:off x="3238500" y="1333500"/>
                <a:ext cx="182880" cy="182880"/>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6" name="Oval 15"/>
              <p:cNvSpPr/>
              <p:nvPr/>
            </p:nvSpPr>
            <p:spPr>
              <a:xfrm>
                <a:off x="3284220" y="1379220"/>
                <a:ext cx="91440" cy="9144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grpSp>
      <p:sp>
        <p:nvSpPr>
          <p:cNvPr id="5" name="Title 4"/>
          <p:cNvSpPr>
            <a:spLocks noGrp="1"/>
          </p:cNvSpPr>
          <p:nvPr>
            <p:ph type="title"/>
          </p:nvPr>
        </p:nvSpPr>
        <p:spPr/>
        <p:txBody>
          <a:bodyPr/>
          <a:p>
            <a:endParaRPr lang="en-US"/>
          </a:p>
        </p:txBody>
      </p:sp>
      <p:sp>
        <p:nvSpPr>
          <p:cNvPr id="37" name="Rectangle 36"/>
          <p:cNvSpPr/>
          <p:nvPr/>
        </p:nvSpPr>
        <p:spPr>
          <a:xfrm>
            <a:off x="3842385" y="1854200"/>
            <a:ext cx="7597140" cy="4602480"/>
          </a:xfrm>
          <a:prstGeom prst="rect">
            <a:avLst/>
          </a:prstGeom>
          <a:solidFill>
            <a:schemeClr val="accent1">
              <a:lumMod val="60000"/>
              <a:lumOff val="40000"/>
            </a:schemeClr>
          </a:solidFill>
        </p:spPr>
        <p:txBody>
          <a:bodyPr>
            <a:noAutofit/>
          </a:bodyPr>
          <a:p>
            <a:pPr algn="just">
              <a:buNone/>
            </a:pPr>
            <a:endParaRPr sz="2800" dirty="0">
              <a:latin typeface="Bahnschrift Condensed" panose="020B0502040204020203"/>
            </a:endParaRPr>
          </a:p>
        </p:txBody>
      </p:sp>
      <p:sp>
        <p:nvSpPr>
          <p:cNvPr id="43" name="Oval 42"/>
          <p:cNvSpPr/>
          <p:nvPr/>
        </p:nvSpPr>
        <p:spPr>
          <a:xfrm>
            <a:off x="174625" y="1416050"/>
            <a:ext cx="2584450" cy="3841750"/>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sz="4000" b="1" noProof="0" dirty="0">
                <a:ln>
                  <a:noFill/>
                </a:ln>
                <a:solidFill>
                  <a:prstClr val="white"/>
                </a:solidFill>
                <a:effectLst/>
                <a:uLnTx/>
                <a:uFillTx/>
                <a:latin typeface="Algerian" panose="04020705040A02060702" pitchFamily="82" charset="0"/>
                <a:sym typeface="+mn-ea"/>
              </a:rPr>
              <a:t>1. THIẾT KẾ MẠCH ĐIỆN</a:t>
            </a:r>
            <a:endParaRPr sz="4000" dirty="0">
              <a:solidFill>
                <a:srgbClr val="FFFFFF"/>
              </a:solidFill>
              <a:latin typeface="Algerian" panose="04020705040A02060702" pitchFamily="82" charset="0"/>
            </a:endParaRPr>
          </a:p>
        </p:txBody>
      </p:sp>
      <p:pic>
        <p:nvPicPr>
          <p:cNvPr id="44" name="Picture 43"/>
          <p:cNvPicPr>
            <a:picLocks noChangeAspect="1"/>
          </p:cNvPicPr>
          <p:nvPr/>
        </p:nvPicPr>
        <p:blipFill>
          <a:blip r:embed="rId1"/>
          <a:stretch>
            <a:fillRect/>
          </a:stretch>
        </p:blipFill>
        <p:spPr>
          <a:xfrm>
            <a:off x="370971" y="5504543"/>
            <a:ext cx="1219344" cy="1193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 name="Oval 37"/>
          <p:cNvSpPr/>
          <p:nvPr/>
        </p:nvSpPr>
        <p:spPr>
          <a:xfrm>
            <a:off x="3406775" y="3095625"/>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9" name="Oval 38"/>
          <p:cNvSpPr/>
          <p:nvPr/>
        </p:nvSpPr>
        <p:spPr>
          <a:xfrm>
            <a:off x="3008313" y="2236788"/>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12" name="Group 26"/>
          <p:cNvGrpSpPr/>
          <p:nvPr/>
        </p:nvGrpSpPr>
        <p:grpSpPr>
          <a:xfrm rot="0">
            <a:off x="3155950" y="236856"/>
            <a:ext cx="8283195" cy="1303020"/>
            <a:chOff x="3060953" y="273570"/>
            <a:chExt cx="7630160" cy="1463043"/>
          </a:xfrm>
          <a:solidFill>
            <a:schemeClr val="accent1">
              <a:lumMod val="60000"/>
              <a:lumOff val="40000"/>
            </a:schemeClr>
          </a:solidFill>
        </p:grpSpPr>
        <p:sp>
          <p:nvSpPr>
            <p:cNvPr id="28" name="Rounded Rectangular Callout 27"/>
            <p:cNvSpPr/>
            <p:nvPr/>
          </p:nvSpPr>
          <p:spPr>
            <a:xfrm rot="5400000">
              <a:off x="6144511" y="-2809989"/>
              <a:ext cx="1463043" cy="7630160"/>
            </a:xfrm>
            <a:prstGeom prst="wedgeRoundRectCallout">
              <a:avLst>
                <a:gd name="adj1" fmla="val 15280"/>
                <a:gd name="adj2" fmla="val 70177"/>
                <a:gd name="adj3" fmla="val 16667"/>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9" name="Rectangle 28"/>
            <p:cNvSpPr/>
            <p:nvPr/>
          </p:nvSpPr>
          <p:spPr>
            <a:xfrm>
              <a:off x="3398912" y="942131"/>
              <a:ext cx="6137884" cy="655232"/>
            </a:xfrm>
            <a:prstGeom prst="rect">
              <a:avLst/>
            </a:prstGeom>
            <a:grp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n-ea"/>
                  <a:cs typeface="+mn-cs"/>
                </a:rPr>
                <a:t>Sơ đồ nguyên lí</a:t>
              </a:r>
              <a:endParaRPr kumimoji="0" lang="en-US" sz="32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n-ea"/>
                <a:cs typeface="+mn-cs"/>
              </a:endParaRPr>
            </a:p>
          </p:txBody>
        </p:sp>
      </p:grpSp>
      <p:pic>
        <p:nvPicPr>
          <p:cNvPr id="3" name="Picture 2"/>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04385" y="2026285"/>
            <a:ext cx="6073140" cy="41509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
                                            <p:txEl>
                                              <p:charRg st="2" end="2"/>
                                            </p:txEl>
                                          </p:spTgt>
                                        </p:tgtEl>
                                        <p:attrNameLst>
                                          <p:attrName>style.visibility</p:attrName>
                                        </p:attrNameLst>
                                      </p:cBhvr>
                                      <p:to>
                                        <p:strVal val="visible"/>
                                      </p:to>
                                    </p:set>
                                    <p:animEffect transition="in" filter="fade">
                                      <p:cBhvr>
                                        <p:cTn id="20" dur="2000"/>
                                        <p:tgtEl>
                                          <p:spTgt spid="37">
                                            <p:txEl>
                                              <p:char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animBg="1" build="p"/>
      <p:bldP spid="4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txBox="1">
            <a:spLocks noGrp="1"/>
          </p:cNvSpPr>
          <p:nvPr>
            <p:ph type="sldNum" sz="quarter" idx="4"/>
          </p:nvPr>
        </p:nvSpPr>
        <p:spPr bwMode="auto">
          <a:noFill/>
          <a:ln>
            <a:noFill/>
            <a:miter lim="800000"/>
          </a:ln>
        </p:spPr>
        <p:txBody>
          <a:bodyPr wrap="square" lIns="0" tIns="0" rIns="0" bIns="0" numCol="1" rtlCol="0" anchor="ctr"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fld id="{9A0DB2DC-4C9A-4742-B13C-FB6460FD3503}" type="slidenum">
              <a:rPr lang="en-US" sz="900" dirty="0">
                <a:solidFill>
                  <a:srgbClr val="FFFFFF"/>
                </a:solidFill>
                <a:latin typeface="Calibri" panose="020F0502020204030204" pitchFamily="34" charset="0"/>
              </a:rPr>
            </a:fld>
            <a:endParaRPr lang="en-US" sz="900" dirty="0">
              <a:solidFill>
                <a:srgbClr val="FFFFFF"/>
              </a:solidFill>
              <a:latin typeface="Calibri" panose="020F0502020204030204" pitchFamily="34" charset="0"/>
            </a:endParaRPr>
          </a:p>
        </p:txBody>
      </p:sp>
      <p:grpSp>
        <p:nvGrpSpPr>
          <p:cNvPr id="47107" name="Group 6"/>
          <p:cNvGrpSpPr/>
          <p:nvPr/>
        </p:nvGrpSpPr>
        <p:grpSpPr>
          <a:xfrm>
            <a:off x="-1341437" y="1011238"/>
            <a:ext cx="4572000" cy="4692650"/>
            <a:chOff x="-647700" y="900082"/>
            <a:chExt cx="4572000" cy="4692998"/>
          </a:xfrm>
        </p:grpSpPr>
        <p:sp>
          <p:nvSpPr>
            <p:cNvPr id="8" name="Arc 7"/>
            <p:cNvSpPr/>
            <p:nvPr/>
          </p:nvSpPr>
          <p:spPr>
            <a:xfrm>
              <a:off x="-647700" y="952473"/>
              <a:ext cx="4572000" cy="4572339"/>
            </a:xfrm>
            <a:prstGeom prst="arc">
              <a:avLst>
                <a:gd name="adj1" fmla="val 16200000"/>
                <a:gd name="adj2" fmla="val 5085169"/>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grpSp>
          <p:nvGrpSpPr>
            <p:cNvPr id="9" name="Group 12"/>
            <p:cNvGrpSpPr/>
            <p:nvPr/>
          </p:nvGrpSpPr>
          <p:grpSpPr>
            <a:xfrm>
              <a:off x="1949174" y="900082"/>
              <a:ext cx="182880" cy="182880"/>
              <a:chOff x="3640814" y="1373296"/>
              <a:chExt cx="182880" cy="182880"/>
            </a:xfrm>
            <a:solidFill>
              <a:srgbClr val="00B050"/>
            </a:solidFill>
          </p:grpSpPr>
          <p:sp>
            <p:nvSpPr>
              <p:cNvPr id="17" name="Oval 16"/>
              <p:cNvSpPr/>
              <p:nvPr/>
            </p:nvSpPr>
            <p:spPr>
              <a:xfrm>
                <a:off x="3640814" y="1373296"/>
                <a:ext cx="182880" cy="182880"/>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8" name="Oval 17"/>
              <p:cNvSpPr/>
              <p:nvPr/>
            </p:nvSpPr>
            <p:spPr>
              <a:xfrm>
                <a:off x="3686534" y="1424940"/>
                <a:ext cx="91440" cy="9144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0" name="Group 13"/>
            <p:cNvGrpSpPr/>
            <p:nvPr/>
          </p:nvGrpSpPr>
          <p:grpSpPr>
            <a:xfrm>
              <a:off x="1714500" y="5410200"/>
              <a:ext cx="182880" cy="182880"/>
              <a:chOff x="3238500" y="1333500"/>
              <a:chExt cx="182880" cy="182880"/>
            </a:xfrm>
            <a:solidFill>
              <a:srgbClr val="00B050"/>
            </a:solidFill>
          </p:grpSpPr>
          <p:sp>
            <p:nvSpPr>
              <p:cNvPr id="15" name="Oval 14"/>
              <p:cNvSpPr/>
              <p:nvPr/>
            </p:nvSpPr>
            <p:spPr>
              <a:xfrm>
                <a:off x="3238500" y="1333500"/>
                <a:ext cx="182880" cy="182880"/>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6" name="Oval 15"/>
              <p:cNvSpPr/>
              <p:nvPr/>
            </p:nvSpPr>
            <p:spPr>
              <a:xfrm>
                <a:off x="3284220" y="1379220"/>
                <a:ext cx="91440" cy="9144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grpSp>
      <p:sp>
        <p:nvSpPr>
          <p:cNvPr id="5" name="Title 4"/>
          <p:cNvSpPr>
            <a:spLocks noGrp="1"/>
          </p:cNvSpPr>
          <p:nvPr>
            <p:ph type="title"/>
          </p:nvPr>
        </p:nvSpPr>
        <p:spPr/>
        <p:txBody>
          <a:bodyPr/>
          <a:p>
            <a:endParaRPr lang="en-US"/>
          </a:p>
        </p:txBody>
      </p:sp>
      <p:sp>
        <p:nvSpPr>
          <p:cNvPr id="37" name="Rectangle 36"/>
          <p:cNvSpPr/>
          <p:nvPr/>
        </p:nvSpPr>
        <p:spPr>
          <a:xfrm>
            <a:off x="3842385" y="1854200"/>
            <a:ext cx="7597140" cy="4602480"/>
          </a:xfrm>
          <a:prstGeom prst="rect">
            <a:avLst/>
          </a:prstGeom>
          <a:solidFill>
            <a:schemeClr val="accent1">
              <a:lumMod val="60000"/>
              <a:lumOff val="40000"/>
            </a:schemeClr>
          </a:solidFill>
        </p:spPr>
        <p:txBody>
          <a:bodyPr>
            <a:noAutofit/>
          </a:bodyPr>
          <a:p>
            <a:pPr algn="just">
              <a:buNone/>
            </a:pPr>
            <a:endParaRPr sz="2800" dirty="0">
              <a:latin typeface="Bahnschrift Condensed" panose="020B0502040204020203"/>
            </a:endParaRPr>
          </a:p>
        </p:txBody>
      </p:sp>
      <p:sp>
        <p:nvSpPr>
          <p:cNvPr id="43" name="Oval 42"/>
          <p:cNvSpPr/>
          <p:nvPr/>
        </p:nvSpPr>
        <p:spPr>
          <a:xfrm>
            <a:off x="174625" y="1416050"/>
            <a:ext cx="2584450" cy="3841750"/>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sz="4000" b="1" noProof="0" dirty="0">
                <a:ln>
                  <a:noFill/>
                </a:ln>
                <a:solidFill>
                  <a:prstClr val="white"/>
                </a:solidFill>
                <a:effectLst/>
                <a:uLnTx/>
                <a:uFillTx/>
                <a:latin typeface="Algerian" panose="04020705040A02060702" pitchFamily="82" charset="0"/>
                <a:sym typeface="+mn-ea"/>
              </a:rPr>
              <a:t>1. THIẾT KẾ MẠCH ĐIỆN</a:t>
            </a:r>
            <a:endParaRPr sz="4000" dirty="0">
              <a:solidFill>
                <a:srgbClr val="FFFFFF"/>
              </a:solidFill>
              <a:latin typeface="Algerian" panose="04020705040A02060702" pitchFamily="82" charset="0"/>
            </a:endParaRPr>
          </a:p>
        </p:txBody>
      </p:sp>
      <p:pic>
        <p:nvPicPr>
          <p:cNvPr id="44" name="Picture 43"/>
          <p:cNvPicPr>
            <a:picLocks noChangeAspect="1"/>
          </p:cNvPicPr>
          <p:nvPr/>
        </p:nvPicPr>
        <p:blipFill>
          <a:blip r:embed="rId1"/>
          <a:stretch>
            <a:fillRect/>
          </a:stretch>
        </p:blipFill>
        <p:spPr>
          <a:xfrm>
            <a:off x="370971" y="5504543"/>
            <a:ext cx="1219344" cy="1193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 name="Oval 37"/>
          <p:cNvSpPr/>
          <p:nvPr/>
        </p:nvSpPr>
        <p:spPr>
          <a:xfrm>
            <a:off x="3406775" y="3095625"/>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9" name="Oval 38"/>
          <p:cNvSpPr/>
          <p:nvPr/>
        </p:nvSpPr>
        <p:spPr>
          <a:xfrm>
            <a:off x="3008313" y="2236788"/>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12" name="Group 26"/>
          <p:cNvGrpSpPr/>
          <p:nvPr/>
        </p:nvGrpSpPr>
        <p:grpSpPr>
          <a:xfrm rot="0">
            <a:off x="3131820" y="360681"/>
            <a:ext cx="8283195" cy="1303020"/>
            <a:chOff x="3060953" y="273570"/>
            <a:chExt cx="7630160" cy="1463043"/>
          </a:xfrm>
          <a:solidFill>
            <a:schemeClr val="accent1">
              <a:lumMod val="60000"/>
              <a:lumOff val="40000"/>
            </a:schemeClr>
          </a:solidFill>
        </p:grpSpPr>
        <p:sp>
          <p:nvSpPr>
            <p:cNvPr id="28" name="Rounded Rectangular Callout 27"/>
            <p:cNvSpPr/>
            <p:nvPr/>
          </p:nvSpPr>
          <p:spPr>
            <a:xfrm rot="5400000">
              <a:off x="6144511" y="-2809989"/>
              <a:ext cx="1463043" cy="7630160"/>
            </a:xfrm>
            <a:prstGeom prst="wedgeRoundRectCallout">
              <a:avLst>
                <a:gd name="adj1" fmla="val 15280"/>
                <a:gd name="adj2" fmla="val 70177"/>
                <a:gd name="adj3" fmla="val 16667"/>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9" name="Rectangle 28"/>
            <p:cNvSpPr/>
            <p:nvPr/>
          </p:nvSpPr>
          <p:spPr>
            <a:xfrm>
              <a:off x="3398912" y="942131"/>
              <a:ext cx="6137884" cy="655232"/>
            </a:xfrm>
            <a:prstGeom prst="rect">
              <a:avLst/>
            </a:prstGeom>
            <a:grp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n-ea"/>
                  <a:cs typeface="+mn-cs"/>
                </a:rPr>
                <a:t>Sơ đồ lắp đặt</a:t>
              </a:r>
              <a:endParaRPr kumimoji="0" lang="en-US" sz="32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n-ea"/>
                <a:cs typeface="+mn-cs"/>
              </a:endParaRPr>
            </a:p>
          </p:txBody>
        </p:sp>
      </p:grpSp>
      <p:pic>
        <p:nvPicPr>
          <p:cNvPr id="6" name="Content Placeholder 5"/>
          <p:cNvPicPr>
            <a:picLocks noChangeAspect="1"/>
          </p:cNvPicPr>
          <p:nvPr>
            <p:ph sz="half" idx="2"/>
          </p:nvPr>
        </p:nvPicPr>
        <p:blipFill>
          <a:blip r:embed="rId2"/>
          <a:stretch>
            <a:fillRect/>
          </a:stretch>
        </p:blipFill>
        <p:spPr>
          <a:xfrm>
            <a:off x="5295265" y="2093595"/>
            <a:ext cx="4866640" cy="40836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
                                            <p:txEl>
                                              <p:charRg st="2" end="2"/>
                                            </p:txEl>
                                          </p:spTgt>
                                        </p:tgtEl>
                                        <p:attrNameLst>
                                          <p:attrName>style.visibility</p:attrName>
                                        </p:attrNameLst>
                                      </p:cBhvr>
                                      <p:to>
                                        <p:strVal val="visible"/>
                                      </p:to>
                                    </p:set>
                                    <p:animEffect transition="in" filter="fade">
                                      <p:cBhvr>
                                        <p:cTn id="20" dur="2000"/>
                                        <p:tgtEl>
                                          <p:spTgt spid="37">
                                            <p:txEl>
                                              <p:char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amond(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animBg="1" build="p"/>
      <p:bldP spid="43" grpId="0" bldLvl="0" animBg="1"/>
    </p:bldLst>
  </p:timing>
</p:sld>
</file>

<file path=ppt/tags/tag1.xml><?xml version="1.0" encoding="utf-8"?>
<p:tagLst xmlns:p="http://schemas.openxmlformats.org/presentationml/2006/main">
  <p:tag name="TABLE_ENDDRAG_ORIGIN_RECT" val="878*455"/>
  <p:tag name="TABLE_ENDDRAG_RECT" val="40*75*878*455"/>
</p:tagLst>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 spheres presentation</Template>
  <TotalTime>0</TotalTime>
  <Words>3091</Words>
  <Application>WPS Presentation</Application>
  <PresentationFormat/>
  <Paragraphs>156</Paragraphs>
  <Slides>15</Slides>
  <Notes>2</Notes>
  <HiddenSlides>0</HiddenSlides>
  <MMClips>1</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15</vt:i4>
      </vt:variant>
    </vt:vector>
  </HeadingPairs>
  <TitlesOfParts>
    <vt:vector size="36" baseType="lpstr">
      <vt:lpstr>Arial</vt:lpstr>
      <vt:lpstr>SimSun</vt:lpstr>
      <vt:lpstr>Wingdings</vt:lpstr>
      <vt:lpstr>Corbel</vt:lpstr>
      <vt:lpstr>Calibri</vt:lpstr>
      <vt:lpstr>Algerian</vt:lpstr>
      <vt:lpstr>Bahnschrift SemiBold Condensed</vt:lpstr>
      <vt:lpstr>Bahnschrift Condensed</vt:lpstr>
      <vt:lpstr>DFMincho-UB</vt:lpstr>
      <vt:lpstr>Segoe Print</vt:lpstr>
      <vt:lpstr>Bahnschrift Light Condensed</vt:lpstr>
      <vt:lpstr>Times New Roman</vt:lpstr>
      <vt:lpstr>Arial</vt:lpstr>
      <vt:lpstr>Bahnschrift SemiBold Condensed</vt:lpstr>
      <vt:lpstr>Microsoft YaHei</vt:lpstr>
      <vt:lpstr>Arial Unicode MS</vt:lpstr>
      <vt:lpstr>Bahnschrift Condensed</vt:lpstr>
      <vt:lpstr>Calibri</vt:lpstr>
      <vt:lpstr>Times New Roman</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Một số hình ảnh công tắc hai cực - ba cực</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ASUS</cp:lastModifiedBy>
  <cp:revision>15</cp:revision>
  <dcterms:created xsi:type="dcterms:W3CDTF">2023-07-04T13:31:46Z</dcterms:created>
  <dcterms:modified xsi:type="dcterms:W3CDTF">2024-07-14T12:24:37Z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7CA6322D16A14B2F91725687B9312C66_13</vt:lpwstr>
  </property>
  <property fmtid="{D5CDD505-2E9C-101B-9397-08002B2CF9AE}" pid="4" name="KSOProductBuildVer">
    <vt:lpwstr>1033-12.2.0.17153</vt:lpwstr>
  </property>
</Properties>
</file>