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9"/>
  </p:notesMasterIdLst>
  <p:sldIdLst>
    <p:sldId id="270" r:id="rId8"/>
    <p:sldId id="257" r:id="rId9"/>
    <p:sldId id="258" r:id="rId10"/>
    <p:sldId id="259" r:id="rId11"/>
    <p:sldId id="268" r:id="rId12"/>
    <p:sldId id="269" r:id="rId13"/>
    <p:sldId id="260" r:id="rId14"/>
    <p:sldId id="262" r:id="rId15"/>
    <p:sldId id="256" r:id="rId16"/>
    <p:sldId id="263" r:id="rId17"/>
    <p:sldId id="261" r:id="rId18"/>
    <p:sldId id="264" r:id="rId19"/>
    <p:sldId id="265" r:id="rId20"/>
    <p:sldId id="267" r:id="rId21"/>
    <p:sldId id="266" r:id="rId22"/>
    <p:sldId id="272" r:id="rId23"/>
    <p:sldId id="271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9636-A6E0-45E0-BA8A-47819BFA4ECC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66AC-2888-4CA4-8560-EB8F1C26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None/>
              <a:tabLst>
                <a:tab pos="342265" algn="l"/>
              </a:tabLst>
            </a:pPr>
            <a:endParaRPr lang="en-US" sz="320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1854-2726-4A90-B150-96C1503123E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9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None/>
              <a:tabLst>
                <a:tab pos="342265" algn="l"/>
              </a:tabLst>
            </a:pPr>
            <a:endParaRPr lang="en-US" sz="320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1854-2726-4A90-B150-96C1503123E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9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None/>
              <a:tabLst>
                <a:tab pos="342265" algn="l"/>
              </a:tabLst>
            </a:pPr>
            <a:endParaRPr lang="en-US" sz="320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1854-2726-4A90-B150-96C1503123E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8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None/>
              <a:tabLst>
                <a:tab pos="342265" algn="l"/>
              </a:tabLst>
            </a:pPr>
            <a:endParaRPr lang="en-US" sz="320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1854-2726-4A90-B150-96C1503123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5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9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2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3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A099-8B50-431D-BD8C-93439893E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21925-019D-4112-A368-2104F4199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CDCA-553C-4C2C-82DC-CA4A2026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D695B-3ECD-484D-A4BB-8AE974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87480-4436-4116-A8C2-7A358518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5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36F9-0B5C-428E-ACED-9A500B36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95B4-AB61-4443-BD6B-4BBBAE3A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BE64A-65A9-4B0B-A1F1-9A877826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C9225-8B83-4B48-A390-C04DB076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AB31-ED82-49B5-BBE3-F05CB526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0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0B51-781E-44F1-9D67-4EDA0DFF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27BE-7031-485B-8FC8-76CAE8E21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D0AC3-6C5D-4F96-8831-2DE39E4C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4B023-2DAB-4153-85F9-F98BC181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32AD3-5AD3-4D58-9E32-470F7D8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2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0F00-D202-4E81-935F-4ED082FF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0024-7B23-4B69-82D1-81FB88EA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94EC-6A5A-4D1C-A14E-0AB3B5AF3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A4D7-FF95-402B-92B7-E052E55B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F66A9-FC6D-44F9-B199-D6AF7798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4ECC1-7BDA-4C6E-9BDB-2F51D17C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7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8E04-AC0E-4953-9F7A-DEF396D4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5404-E26A-4326-A2EC-BF6B12DD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1BD56-BADA-4F2B-BCB7-58D97906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45670-A9DF-4E62-BE0B-AF21F28E6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5D33E-8872-4496-9EDE-B050DDEA0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6B335-6E0B-4ADF-9D4C-18678636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3C8AC-D862-4442-ABFD-3A50BAF4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68DEB-63CF-4187-B830-A99B82BA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12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ACE2-6CA8-448F-BF19-C6F2631E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0588B-B587-4A58-AF56-6EE09580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8F139-B3D3-4BDF-9F50-771001F4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86899-CE92-42FE-8B53-20B358EE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86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A7506-1A80-45EE-8621-39F7B5AD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9BC28-7A2C-42C3-9AD7-965BD769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9606-BD5A-43F4-8365-2008B40E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732D2F0-C21D-4EC8-A6C5-0202FE6D08E7}"/>
              </a:ext>
            </a:extLst>
          </p:cNvPr>
          <p:cNvGrpSpPr/>
          <p:nvPr userDrawn="1"/>
        </p:nvGrpSpPr>
        <p:grpSpPr>
          <a:xfrm>
            <a:off x="317868" y="280106"/>
            <a:ext cx="11556264" cy="6297788"/>
            <a:chOff x="0" y="0"/>
            <a:chExt cx="5490351" cy="278384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EDBDC72-799F-490D-97CD-880B7C4F95C6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15352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266A-689E-469B-BF03-603A6D50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2466-D521-46DB-9372-441A6C50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7C218-DA45-489A-8631-B258F7772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CAF16-09CE-424A-AB15-FF3CD862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11ACE-3CE9-4822-A087-B909A390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72065-6D3C-43BC-B9B4-5D18D36B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4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6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55FC-EDD2-4850-B7CB-E3AE65D1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ABE56-653C-4270-8F3B-B6840744E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81A20-A3B2-49D0-9E1D-B403618F3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DD8AE-EA73-4D06-B93E-57A48293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48DFF-E537-440C-B3D1-9F8441EB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2AC9-ACB0-43AB-974B-62415F98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3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EFB0-374D-4179-84DF-F01317B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1A7FD-9B7A-4536-955C-DACF3F628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6A0B3-6605-40EC-A56E-26C4B860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8D68-404F-4F4D-81BF-B4CE6ECD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C7D0-9922-43F6-BB09-570DE46A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33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7F724-64DC-45A5-BC0B-DC3E87F55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0D594-8063-4CE5-906D-B206EE6A8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6E0B-910A-49A7-97F6-45428226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1E57-6D55-45C8-8298-5A4AD026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A593-F78E-406B-8CEB-ACE24E8F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34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A099-8B50-431D-BD8C-93439893E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21925-019D-4112-A368-2104F4199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CDCA-553C-4C2C-82DC-CA4A2026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D695B-3ECD-484D-A4BB-8AE974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87480-4436-4116-A8C2-7A358518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4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36F9-0B5C-428E-ACED-9A500B36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95B4-AB61-4443-BD6B-4BBBAE3A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BE64A-65A9-4B0B-A1F1-9A877826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C9225-8B83-4B48-A390-C04DB076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AB31-ED82-49B5-BBE3-F05CB526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73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0B51-781E-44F1-9D67-4EDA0DFF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27BE-7031-485B-8FC8-76CAE8E21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D0AC3-6C5D-4F96-8831-2DE39E4C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4B023-2DAB-4153-85F9-F98BC181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32AD3-5AD3-4D58-9E32-470F7D8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60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0F00-D202-4E81-935F-4ED082FF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0024-7B23-4B69-82D1-81FB88EA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94EC-6A5A-4D1C-A14E-0AB3B5AF3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A4D7-FF95-402B-92B7-E052E55B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F66A9-FC6D-44F9-B199-D6AF7798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4ECC1-7BDA-4C6E-9BDB-2F51D17C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99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8E04-AC0E-4953-9F7A-DEF396D4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5404-E26A-4326-A2EC-BF6B12DD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1BD56-BADA-4F2B-BCB7-58D97906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45670-A9DF-4E62-BE0B-AF21F28E6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5D33E-8872-4496-9EDE-B050DDEA0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6B335-6E0B-4ADF-9D4C-18678636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3C8AC-D862-4442-ABFD-3A50BAF4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68DEB-63CF-4187-B830-A99B82BA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52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ACE2-6CA8-448F-BF19-C6F2631E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0588B-B587-4A58-AF56-6EE09580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8F139-B3D3-4BDF-9F50-771001F4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86899-CE92-42FE-8B53-20B358EE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39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A7506-1A80-45EE-8621-39F7B5AD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9BC28-7A2C-42C3-9AD7-965BD769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9606-BD5A-43F4-8365-2008B40E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732D2F0-C21D-4EC8-A6C5-0202FE6D08E7}"/>
              </a:ext>
            </a:extLst>
          </p:cNvPr>
          <p:cNvGrpSpPr/>
          <p:nvPr userDrawn="1"/>
        </p:nvGrpSpPr>
        <p:grpSpPr>
          <a:xfrm>
            <a:off x="317868" y="280106"/>
            <a:ext cx="11556264" cy="6297788"/>
            <a:chOff x="0" y="0"/>
            <a:chExt cx="5490351" cy="278384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EDBDC72-799F-490D-97CD-880B7C4F95C6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407339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1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266A-689E-469B-BF03-603A6D50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2466-D521-46DB-9372-441A6C50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7C218-DA45-489A-8631-B258F7772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CAF16-09CE-424A-AB15-FF3CD862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11ACE-3CE9-4822-A087-B909A390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72065-6D3C-43BC-B9B4-5D18D36B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53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55FC-EDD2-4850-B7CB-E3AE65D1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ABE56-653C-4270-8F3B-B6840744E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81A20-A3B2-49D0-9E1D-B403618F3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DD8AE-EA73-4D06-B93E-57A48293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48DFF-E537-440C-B3D1-9F8441EB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2AC9-ACB0-43AB-974B-62415F98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17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EFB0-374D-4179-84DF-F01317B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1A7FD-9B7A-4536-955C-DACF3F628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6A0B3-6605-40EC-A56E-26C4B860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8D68-404F-4F4D-81BF-B4CE6ECD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C7D0-9922-43F6-BB09-570DE46A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65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7F724-64DC-45A5-BC0B-DC3E87F55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0D594-8063-4CE5-906D-B206EE6A8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6E0B-910A-49A7-97F6-45428226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1E57-6D55-45C8-8298-5A4AD026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A593-F78E-406B-8CEB-ACE24E8F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72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A099-8B50-431D-BD8C-93439893E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21925-019D-4112-A368-2104F4199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CDCA-553C-4C2C-82DC-CA4A2026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D695B-3ECD-484D-A4BB-8AE974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87480-4436-4116-A8C2-7A358518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39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36F9-0B5C-428E-ACED-9A500B36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95B4-AB61-4443-BD6B-4BBBAE3A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BE64A-65A9-4B0B-A1F1-9A877826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C9225-8B83-4B48-A390-C04DB076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AB31-ED82-49B5-BBE3-F05CB526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90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0B51-781E-44F1-9D67-4EDA0DFF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27BE-7031-485B-8FC8-76CAE8E21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D0AC3-6C5D-4F96-8831-2DE39E4C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4B023-2DAB-4153-85F9-F98BC181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32AD3-5AD3-4D58-9E32-470F7D8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73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0F00-D202-4E81-935F-4ED082FF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0024-7B23-4B69-82D1-81FB88EA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94EC-6A5A-4D1C-A14E-0AB3B5AF3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A4D7-FF95-402B-92B7-E052E55B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F66A9-FC6D-44F9-B199-D6AF7798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4ECC1-7BDA-4C6E-9BDB-2F51D17C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20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8E04-AC0E-4953-9F7A-DEF396D4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5404-E26A-4326-A2EC-BF6B12DD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1BD56-BADA-4F2B-BCB7-58D97906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45670-A9DF-4E62-BE0B-AF21F28E6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5D33E-8872-4496-9EDE-B050DDEA0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6B335-6E0B-4ADF-9D4C-18678636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3C8AC-D862-4442-ABFD-3A50BAF4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68DEB-63CF-4187-B830-A99B82BA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00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ACE2-6CA8-448F-BF19-C6F2631E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0588B-B587-4A58-AF56-6EE09580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8F139-B3D3-4BDF-9F50-771001F4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86899-CE92-42FE-8B53-20B358EE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2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A7506-1A80-45EE-8621-39F7B5AD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9BC28-7A2C-42C3-9AD7-965BD769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9606-BD5A-43F4-8365-2008B40E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732D2F0-C21D-4EC8-A6C5-0202FE6D08E7}"/>
              </a:ext>
            </a:extLst>
          </p:cNvPr>
          <p:cNvGrpSpPr/>
          <p:nvPr userDrawn="1"/>
        </p:nvGrpSpPr>
        <p:grpSpPr>
          <a:xfrm>
            <a:off x="317868" y="280106"/>
            <a:ext cx="11556264" cy="6297788"/>
            <a:chOff x="0" y="0"/>
            <a:chExt cx="5490351" cy="278384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EDBDC72-799F-490D-97CD-880B7C4F95C6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3097248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266A-689E-469B-BF03-603A6D50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2466-D521-46DB-9372-441A6C50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7C218-DA45-489A-8631-B258F7772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CAF16-09CE-424A-AB15-FF3CD862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11ACE-3CE9-4822-A087-B909A390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72065-6D3C-43BC-B9B4-5D18D36B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04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55FC-EDD2-4850-B7CB-E3AE65D1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ABE56-653C-4270-8F3B-B6840744E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81A20-A3B2-49D0-9E1D-B403618F3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DD8AE-EA73-4D06-B93E-57A48293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48DFF-E537-440C-B3D1-9F8441EB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2AC9-ACB0-43AB-974B-62415F98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02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EFB0-374D-4179-84DF-F01317B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1A7FD-9B7A-4536-955C-DACF3F628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6A0B3-6605-40EC-A56E-26C4B860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8D68-404F-4F4D-81BF-B4CE6ECD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C7D0-9922-43F6-BB09-570DE46A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51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7F724-64DC-45A5-BC0B-DC3E87F55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0D594-8063-4CE5-906D-B206EE6A8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6E0B-910A-49A7-97F6-45428226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1E57-6D55-45C8-8298-5A4AD026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A593-F78E-406B-8CEB-ACE24E8F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11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A099-8B50-431D-BD8C-93439893E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21925-019D-4112-A368-2104F4199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CDCA-553C-4C2C-82DC-CA4A2026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D695B-3ECD-484D-A4BB-8AE974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87480-4436-4116-A8C2-7A358518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4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36F9-0B5C-428E-ACED-9A500B36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95B4-AB61-4443-BD6B-4BBBAE3A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BE64A-65A9-4B0B-A1F1-9A877826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C9225-8B83-4B48-A390-C04DB076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AB31-ED82-49B5-BBE3-F05CB526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0B51-781E-44F1-9D67-4EDA0DFF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27BE-7031-485B-8FC8-76CAE8E21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D0AC3-6C5D-4F96-8831-2DE39E4C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4B023-2DAB-4153-85F9-F98BC181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32AD3-5AD3-4D58-9E32-470F7D8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3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0F00-D202-4E81-935F-4ED082FF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0024-7B23-4B69-82D1-81FB88EA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94EC-6A5A-4D1C-A14E-0AB3B5AF3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A4D7-FF95-402B-92B7-E052E55B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F66A9-FC6D-44F9-B199-D6AF7798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4ECC1-7BDA-4C6E-9BDB-2F51D17C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4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8E04-AC0E-4953-9F7A-DEF396D4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5404-E26A-4326-A2EC-BF6B12DD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1BD56-BADA-4F2B-BCB7-58D97906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45670-A9DF-4E62-BE0B-AF21F28E6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5D33E-8872-4496-9EDE-B050DDEA0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6B335-6E0B-4ADF-9D4C-18678636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3C8AC-D862-4442-ABFD-3A50BAF4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68DEB-63CF-4187-B830-A99B82BA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619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ACE2-6CA8-448F-BF19-C6F2631E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0588B-B587-4A58-AF56-6EE09580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8F139-B3D3-4BDF-9F50-771001F4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86899-CE92-42FE-8B53-20B358EE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80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A7506-1A80-45EE-8621-39F7B5AD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9BC28-7A2C-42C3-9AD7-965BD769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9606-BD5A-43F4-8365-2008B40E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732D2F0-C21D-4EC8-A6C5-0202FE6D08E7}"/>
              </a:ext>
            </a:extLst>
          </p:cNvPr>
          <p:cNvGrpSpPr/>
          <p:nvPr userDrawn="1"/>
        </p:nvGrpSpPr>
        <p:grpSpPr>
          <a:xfrm>
            <a:off x="317868" y="280106"/>
            <a:ext cx="11556264" cy="6297788"/>
            <a:chOff x="0" y="0"/>
            <a:chExt cx="5490351" cy="278384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EDBDC72-799F-490D-97CD-880B7C4F95C6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82459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266A-689E-469B-BF03-603A6D50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2466-D521-46DB-9372-441A6C50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7C218-DA45-489A-8631-B258F7772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CAF16-09CE-424A-AB15-FF3CD862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11ACE-3CE9-4822-A087-B909A390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72065-6D3C-43BC-B9B4-5D18D36B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0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55FC-EDD2-4850-B7CB-E3AE65D1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ABE56-653C-4270-8F3B-B6840744E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81A20-A3B2-49D0-9E1D-B403618F3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DD8AE-EA73-4D06-B93E-57A48293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48DFF-E537-440C-B3D1-9F8441EB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2AC9-ACB0-43AB-974B-62415F98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86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EFB0-374D-4179-84DF-F01317B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1A7FD-9B7A-4536-955C-DACF3F628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6A0B3-6605-40EC-A56E-26C4B860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8D68-404F-4F4D-81BF-B4CE6ECD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C7D0-9922-43F6-BB09-570DE46A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49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7F724-64DC-45A5-BC0B-DC3E87F55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0D594-8063-4CE5-906D-B206EE6A8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6E0B-910A-49A7-97F6-45428226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1E57-6D55-45C8-8298-5A4AD026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A593-F78E-406B-8CEB-ACE24E8F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19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A099-8B50-431D-BD8C-93439893E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21925-019D-4112-A368-2104F4199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CDCA-553C-4C2C-82DC-CA4A2026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D695B-3ECD-484D-A4BB-8AE974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87480-4436-4116-A8C2-7A358518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27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36F9-0B5C-428E-ACED-9A500B36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95B4-AB61-4443-BD6B-4BBBAE3A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BE64A-65A9-4B0B-A1F1-9A877826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C9225-8B83-4B48-A390-C04DB076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AB31-ED82-49B5-BBE3-F05CB526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37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0B51-781E-44F1-9D67-4EDA0DFF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27BE-7031-485B-8FC8-76CAE8E21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D0AC3-6C5D-4F96-8831-2DE39E4C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4B023-2DAB-4153-85F9-F98BC181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32AD3-5AD3-4D58-9E32-470F7D8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80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0F00-D202-4E81-935F-4ED082FF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0024-7B23-4B69-82D1-81FB88EA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94EC-6A5A-4D1C-A14E-0AB3B5AF3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A4D7-FF95-402B-92B7-E052E55B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F66A9-FC6D-44F9-B199-D6AF7798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4ECC1-7BDA-4C6E-9BDB-2F51D17C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65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8E04-AC0E-4953-9F7A-DEF396D4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5404-E26A-4326-A2EC-BF6B12DD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1BD56-BADA-4F2B-BCB7-58D97906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45670-A9DF-4E62-BE0B-AF21F28E6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5D33E-8872-4496-9EDE-B050DDEA0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6B335-6E0B-4ADF-9D4C-18678636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3C8AC-D862-4442-ABFD-3A50BAF4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68DEB-63CF-4187-B830-A99B82BA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81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ACE2-6CA8-448F-BF19-C6F2631E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0588B-B587-4A58-AF56-6EE09580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8F139-B3D3-4BDF-9F50-771001F4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86899-CE92-42FE-8B53-20B358EE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72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A7506-1A80-45EE-8621-39F7B5AD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9BC28-7A2C-42C3-9AD7-965BD769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9606-BD5A-43F4-8365-2008B40E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732D2F0-C21D-4EC8-A6C5-0202FE6D08E7}"/>
              </a:ext>
            </a:extLst>
          </p:cNvPr>
          <p:cNvGrpSpPr/>
          <p:nvPr userDrawn="1"/>
        </p:nvGrpSpPr>
        <p:grpSpPr>
          <a:xfrm>
            <a:off x="317868" y="280106"/>
            <a:ext cx="11556264" cy="6297788"/>
            <a:chOff x="0" y="0"/>
            <a:chExt cx="5490351" cy="278384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EDBDC72-799F-490D-97CD-880B7C4F95C6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1780049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266A-689E-469B-BF03-603A6D50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2466-D521-46DB-9372-441A6C50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7C218-DA45-489A-8631-B258F7772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CAF16-09CE-424A-AB15-FF3CD862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11ACE-3CE9-4822-A087-B909A390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72065-6D3C-43BC-B9B4-5D18D36B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29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55FC-EDD2-4850-B7CB-E3AE65D1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ABE56-653C-4270-8F3B-B6840744E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81A20-A3B2-49D0-9E1D-B403618F3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DD8AE-EA73-4D06-B93E-57A48293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48DFF-E537-440C-B3D1-9F8441EB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2AC9-ACB0-43AB-974B-62415F98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265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EFB0-374D-4179-84DF-F01317B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1A7FD-9B7A-4536-955C-DACF3F628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6A0B3-6605-40EC-A56E-26C4B860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8D68-404F-4F4D-81BF-B4CE6ECD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C7D0-9922-43F6-BB09-570DE46A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589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7F724-64DC-45A5-BC0B-DC3E87F55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0D594-8063-4CE5-906D-B206EE6A8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6E0B-910A-49A7-97F6-45428226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1E57-6D55-45C8-8298-5A4AD026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A593-F78E-406B-8CEB-ACE24E8F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734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A099-8B50-431D-BD8C-93439893E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21925-019D-4112-A368-2104F4199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CDCA-553C-4C2C-82DC-CA4A2026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D695B-3ECD-484D-A4BB-8AE974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87480-4436-4116-A8C2-7A358518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33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36F9-0B5C-428E-ACED-9A500B36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95B4-AB61-4443-BD6B-4BBBAE3A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BE64A-65A9-4B0B-A1F1-9A877826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C9225-8B83-4B48-A390-C04DB076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AB31-ED82-49B5-BBE3-F05CB526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988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0B51-781E-44F1-9D67-4EDA0DFF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27BE-7031-485B-8FC8-76CAE8E21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D0AC3-6C5D-4F96-8831-2DE39E4C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4B023-2DAB-4153-85F9-F98BC181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32AD3-5AD3-4D58-9E32-470F7D8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38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0F00-D202-4E81-935F-4ED082FF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0024-7B23-4B69-82D1-81FB88EA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94EC-6A5A-4D1C-A14E-0AB3B5AF3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A4D7-FF95-402B-92B7-E052E55B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F66A9-FC6D-44F9-B199-D6AF7798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4ECC1-7BDA-4C6E-9BDB-2F51D17C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001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8E04-AC0E-4953-9F7A-DEF396D4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5404-E26A-4326-A2EC-BF6B12DD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1BD56-BADA-4F2B-BCB7-58D97906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45670-A9DF-4E62-BE0B-AF21F28E6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5D33E-8872-4496-9EDE-B050DDEA0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6B335-6E0B-4ADF-9D4C-18678636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3C8AC-D862-4442-ABFD-3A50BAF4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68DEB-63CF-4187-B830-A99B82BA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29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ACE2-6CA8-448F-BF19-C6F2631E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0588B-B587-4A58-AF56-6EE09580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8F139-B3D3-4BDF-9F50-771001F4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86899-CE92-42FE-8B53-20B358EE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543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A7506-1A80-45EE-8621-39F7B5AD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9BC28-7A2C-42C3-9AD7-965BD769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9606-BD5A-43F4-8365-2008B40E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732D2F0-C21D-4EC8-A6C5-0202FE6D08E7}"/>
              </a:ext>
            </a:extLst>
          </p:cNvPr>
          <p:cNvGrpSpPr/>
          <p:nvPr userDrawn="1"/>
        </p:nvGrpSpPr>
        <p:grpSpPr>
          <a:xfrm>
            <a:off x="317868" y="280106"/>
            <a:ext cx="11556264" cy="6297788"/>
            <a:chOff x="0" y="0"/>
            <a:chExt cx="5490351" cy="278384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EDBDC72-799F-490D-97CD-880B7C4F95C6}"/>
                </a:ext>
              </a:extLst>
            </p:cNvPr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4225984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266A-689E-469B-BF03-603A6D50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2466-D521-46DB-9372-441A6C50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7C218-DA45-489A-8631-B258F7772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CAF16-09CE-424A-AB15-FF3CD862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11ACE-3CE9-4822-A087-B909A390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72065-6D3C-43BC-B9B4-5D18D36B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7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55FC-EDD2-4850-B7CB-E3AE65D1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ABE56-653C-4270-8F3B-B6840744E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81A20-A3B2-49D0-9E1D-B403618F3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DD8AE-EA73-4D06-B93E-57A48293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48DFF-E537-440C-B3D1-9F8441EB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2AC9-ACB0-43AB-974B-62415F98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73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EFB0-374D-4179-84DF-F01317B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1A7FD-9B7A-4536-955C-DACF3F628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6A0B3-6605-40EC-A56E-26C4B860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8D68-404F-4F4D-81BF-B4CE6ECD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C7D0-9922-43F6-BB09-570DE46A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192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7F724-64DC-45A5-BC0B-DC3E87F55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0D594-8063-4CE5-906D-B206EE6A8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6E0B-910A-49A7-97F6-45428226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1E57-6D55-45C8-8298-5A4AD026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A593-F78E-406B-8CEB-ACE24E8F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4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5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ED6F-B902-4771-9893-9BE3E6E7C6C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88DA-9202-4907-9682-ED27436C9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72EE5-B129-4AA3-8391-7B21465D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F9950-11B0-46FC-9568-2CFEA83B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D4EAC-4BE2-452D-A1C0-BC7B9DFBF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98BA0-8CF6-4E7F-BB11-157F1C04A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D9D6-7A06-4D4F-9711-45EC03FCD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5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72EE5-B129-4AA3-8391-7B21465D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F9950-11B0-46FC-9568-2CFEA83B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D4EAC-4BE2-452D-A1C0-BC7B9DFBF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98BA0-8CF6-4E7F-BB11-157F1C04A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D9D6-7A06-4D4F-9711-45EC03FCD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72EE5-B129-4AA3-8391-7B21465D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F9950-11B0-46FC-9568-2CFEA83B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D4EAC-4BE2-452D-A1C0-BC7B9DFBF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98BA0-8CF6-4E7F-BB11-157F1C04A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D9D6-7A06-4D4F-9711-45EC03FCD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72EE5-B129-4AA3-8391-7B21465D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F9950-11B0-46FC-9568-2CFEA83B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D4EAC-4BE2-452D-A1C0-BC7B9DFBF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98BA0-8CF6-4E7F-BB11-157F1C04A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D9D6-7A06-4D4F-9711-45EC03FCD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9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72EE5-B129-4AA3-8391-7B21465D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F9950-11B0-46FC-9568-2CFEA83B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D4EAC-4BE2-452D-A1C0-BC7B9DFBF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98BA0-8CF6-4E7F-BB11-157F1C04A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D9D6-7A06-4D4F-9711-45EC03FCD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72EE5-B129-4AA3-8391-7B21465D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F9950-11B0-46FC-9568-2CFEA83B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D4EAC-4BE2-452D-A1C0-BC7B9DFBF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B197-D342-4D84-A4BC-31BA8E027C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98BA0-8CF6-4E7F-BB11-157F1C04A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D9D6-7A06-4D4F-9711-45EC03FCD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BD3-D1DC-4202-915F-ABC9A0E2D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7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838" y="0"/>
            <a:ext cx="7023291" cy="5203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2472" y="5435600"/>
            <a:ext cx="6954982" cy="107721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8.1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6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80467" y="1744261"/>
            <a:ext cx="2063813" cy="61519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Thiết bị đóng cắt và đo lường điện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818" y="3973360"/>
            <a:ext cx="1075703" cy="6087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Tụ điện nhánh 1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10928" y="747660"/>
            <a:ext cx="1856509" cy="57819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Lưới điện hạ áp 380/220V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66473" y="3973359"/>
            <a:ext cx="1075703" cy="6087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Tụ điện nhánh 2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6098" y="2824285"/>
            <a:ext cx="1716451" cy="4284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Tụ điện tổng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47589" y="4011646"/>
            <a:ext cx="1075703" cy="6087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Tụ điện nhánh 3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818" y="4882048"/>
            <a:ext cx="1258455" cy="87066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Công tắc và thiết bị lấy điện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34375" y="4882048"/>
            <a:ext cx="1331876" cy="8823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Công tắc và thiết bị lấy điện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47589" y="4920333"/>
            <a:ext cx="1290551" cy="8823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Công tắc và thiết bị lấy điện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30" y="6182817"/>
            <a:ext cx="1365280" cy="5652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Tải tiêu thụ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06764" y="6163181"/>
            <a:ext cx="1484739" cy="5652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Tải tiêu thụ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67246" y="6206641"/>
            <a:ext cx="1470894" cy="5652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Tải tiêu thụ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7" name="Straight Arrow Connector 26"/>
          <p:cNvCxnSpPr>
            <a:stCxn id="14" idx="2"/>
            <a:endCxn id="4" idx="0"/>
          </p:cNvCxnSpPr>
          <p:nvPr/>
        </p:nvCxnSpPr>
        <p:spPr>
          <a:xfrm flipH="1">
            <a:off x="2312374" y="1325851"/>
            <a:ext cx="0" cy="418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02239" y="2374174"/>
            <a:ext cx="0" cy="4501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85088" y="3242694"/>
            <a:ext cx="0" cy="730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2136" y="3539452"/>
            <a:ext cx="35086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02319" y="3548536"/>
            <a:ext cx="0" cy="4937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12136" y="3552976"/>
            <a:ext cx="0" cy="417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85088" y="4582157"/>
            <a:ext cx="0" cy="371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99440" y="4582157"/>
            <a:ext cx="0" cy="338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26571" y="4620444"/>
            <a:ext cx="0" cy="338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5638" y="5802090"/>
            <a:ext cx="0" cy="371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32350" y="5829798"/>
            <a:ext cx="0" cy="371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248144" y="5752083"/>
            <a:ext cx="0" cy="4091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54287" y="38673"/>
            <a:ext cx="9426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818910" y="1005597"/>
            <a:ext cx="6096000" cy="230832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,…;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phích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1800" y="4014710"/>
            <a:ext cx="6096000" cy="2677656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.- GV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GV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" y="2853084"/>
            <a:ext cx="4351279" cy="2237389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TCVN 1615-75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TCVN 1623-75</a:t>
            </a:r>
            <a:endParaRPr 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0" y="1533654"/>
            <a:ext cx="7123543" cy="48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91" y="65590"/>
            <a:ext cx="9217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 ĐỒ HỆ THỐNG ĐIỆN TRONG GIA ĐÌNH.</a:t>
            </a:r>
            <a:endParaRPr 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143" y="896587"/>
            <a:ext cx="349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Sơ </a:t>
            </a:r>
            <a:r>
              <a:rPr lang="vi-VN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đồ nguyên lí </a:t>
            </a:r>
            <a:endParaRPr lang="en-US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871854" y="1053570"/>
            <a:ext cx="5237019" cy="284479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 </a:t>
            </a:r>
            <a:r>
              <a:rPr lang="vi-VN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 vẽ sơ đồ nguyên lí của hệ thống </a:t>
            </a:r>
            <a:r>
              <a:rPr lang="vi-VN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854" y="5456999"/>
            <a:ext cx="6096000" cy="5133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vi-V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</a:t>
            </a:r>
            <a:r>
              <a:rPr lang="vi-VN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3: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Vẽ sơ đồ nguyên lí hệ thống điện.</a:t>
            </a: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709636" y="1574759"/>
            <a:ext cx="7348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vi-VN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vẽ sơ đồ nguyên lí của hệ thống điện như sau: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854" y="2434415"/>
            <a:ext cx="6096000" cy="13553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1: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Xác định mục đích và yêu cầu của mạch điện, từ đó xác định các phần tử của mạch điện và kí hiệu của các phần tử đó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5854" y="4109362"/>
            <a:ext cx="6096001" cy="9343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2: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Phân tích mối liên hệ điện của các phần tử trong hệ thống điện,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91" y="65590"/>
            <a:ext cx="9217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 ĐỒ HỆ THỐNG ĐIỆN TRONG GIA ĐÌNH.</a:t>
            </a:r>
            <a:endParaRPr 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143" y="896587"/>
            <a:ext cx="349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Sơ </a:t>
            </a:r>
            <a:r>
              <a:rPr lang="vi-VN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đồ nguyên lí </a:t>
            </a:r>
            <a:endParaRPr lang="en-US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871854" y="1053570"/>
            <a:ext cx="5237019" cy="284479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ẽ </a:t>
            </a:r>
            <a:r>
              <a:rPr lang="vi-VN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đồ nguyên lí của hệ thống </a:t>
            </a:r>
            <a:r>
              <a:rPr lang="vi-VN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538" y="1603418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2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48803" y="1915529"/>
            <a:ext cx="6132949" cy="37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91" y="-8298"/>
            <a:ext cx="9217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 ĐỒ HỆ THỐNG ĐIỆN TRONG GIA ĐÌNH.</a:t>
            </a:r>
            <a:endParaRPr 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069" y="611317"/>
            <a:ext cx="349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Sơ </a:t>
            </a:r>
            <a:r>
              <a:rPr lang="vi-VN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đồ </a:t>
            </a:r>
            <a:r>
              <a:rPr lang="en-US" sz="3200" b="1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endParaRPr lang="en-US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871854" y="1053570"/>
            <a:ext cx="5237019" cy="284479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 </a:t>
            </a:r>
            <a:r>
              <a:rPr lang="vi-VN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 vẽ sơ đồ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</a:t>
            </a:r>
            <a:r>
              <a:rPr lang="vi-VN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636" y="5265431"/>
            <a:ext cx="11399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679" y="1167343"/>
            <a:ext cx="7348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vi-VN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vẽ sơ đồ nguyên lí của hệ thống điện như sau: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636" y="1786958"/>
            <a:ext cx="11259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636" y="3307244"/>
            <a:ext cx="11416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5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91" y="65590"/>
            <a:ext cx="9217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 ĐỒ HỆ THỐNG ĐIỆN TRONG GIA ĐÌNH.</a:t>
            </a:r>
            <a:endParaRPr 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143" y="896587"/>
            <a:ext cx="349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Sơ </a:t>
            </a:r>
            <a:r>
              <a:rPr lang="vi-VN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đồ </a:t>
            </a:r>
            <a:r>
              <a:rPr lang="en-US" sz="3200" b="1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32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endParaRPr lang="en-US" sz="3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871854" y="1053570"/>
            <a:ext cx="5237019" cy="284479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ẽ </a:t>
            </a:r>
            <a:r>
              <a:rPr lang="vi-VN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</a:t>
            </a:r>
            <a:r>
              <a:rPr lang="vi-VN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243" y="1603418"/>
            <a:ext cx="2064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2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25" y="1603418"/>
            <a:ext cx="8725656" cy="51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0C54E15-7CAD-4838-A8B5-64460C9CDBD3}"/>
              </a:ext>
            </a:extLst>
          </p:cNvPr>
          <p:cNvSpPr txBox="1"/>
          <p:nvPr/>
        </p:nvSpPr>
        <p:spPr>
          <a:xfrm>
            <a:off x="317867" y="867993"/>
            <a:ext cx="11556263" cy="3869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lnSpc>
                <a:spcPct val="130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sự khác nhau giữa sơ đồ lắp đặt và sơ đồ nguyên lý.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30000"/>
              </a:lnSpc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Sơ đồ nguyên lí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liên hệ về điện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giữa các thiết bị trong hệ thống điện, không chỉ rõ vị trí lắp đặt cụ thể và khoảng cách đường dây nối giữa chúng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còn s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đồ lắp đặt thể hiện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mối liên hệ  về điện 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hệ thống điện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với vị trí cụ thể của các thiết bị cũng như cách đi dây dẫn trong hệ thống điện đó.</a:t>
            </a:r>
            <a:endParaRPr lang="vi-V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4B6853-DFF0-42EC-9B7A-893C742E457D}"/>
              </a:ext>
            </a:extLst>
          </p:cNvPr>
          <p:cNvGrpSpPr/>
          <p:nvPr/>
        </p:nvGrpSpPr>
        <p:grpSpPr>
          <a:xfrm>
            <a:off x="84665" y="77099"/>
            <a:ext cx="3437467" cy="1085090"/>
            <a:chOff x="84665" y="77099"/>
            <a:chExt cx="3437467" cy="10850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CD66D6-ED25-4937-A689-CE1A72FC091C}"/>
                </a:ext>
              </a:extLst>
            </p:cNvPr>
            <p:cNvSpPr txBox="1"/>
            <p:nvPr/>
          </p:nvSpPr>
          <p:spPr>
            <a:xfrm>
              <a:off x="1166707" y="327257"/>
              <a:ext cx="23554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/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1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496BBC-8970-4C86-B2EA-30FDA8E66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5" y="77099"/>
              <a:ext cx="1082042" cy="1085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9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4B6853-DFF0-42EC-9B7A-893C742E457D}"/>
              </a:ext>
            </a:extLst>
          </p:cNvPr>
          <p:cNvGrpSpPr/>
          <p:nvPr/>
        </p:nvGrpSpPr>
        <p:grpSpPr>
          <a:xfrm>
            <a:off x="84665" y="77099"/>
            <a:ext cx="3437467" cy="1085090"/>
            <a:chOff x="84665" y="77099"/>
            <a:chExt cx="3437467" cy="10850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CD66D6-ED25-4937-A689-CE1A72FC091C}"/>
                </a:ext>
              </a:extLst>
            </p:cNvPr>
            <p:cNvSpPr txBox="1"/>
            <p:nvPr/>
          </p:nvSpPr>
          <p:spPr>
            <a:xfrm>
              <a:off x="1166707" y="327257"/>
              <a:ext cx="23554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/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2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496BBC-8970-4C86-B2EA-30FDA8E66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5" y="77099"/>
              <a:ext cx="1082042" cy="108509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600C67-41C4-4714-9A86-226E331D1629}"/>
              </a:ext>
            </a:extLst>
          </p:cNvPr>
          <p:cNvSpPr txBox="1"/>
          <p:nvPr/>
        </p:nvSpPr>
        <p:spPr>
          <a:xfrm>
            <a:off x="369592" y="790818"/>
            <a:ext cx="115562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vẽ sơ đồ nguyên lý và sơ đồ lắp đặt hệ thống điện trong một phòng gồm có 2 bóng đèn, 1 điều hòa nhiệt độ, 4 ổ cắm</a:t>
            </a:r>
          </a:p>
        </p:txBody>
      </p:sp>
      <p:pic>
        <p:nvPicPr>
          <p:cNvPr id="1026" name="Picture 2" descr="Hãy vẽ sơ đồ nguyên lý và sơ đồ lắp đặt hệ thống điện trong một phòng gồm có 2 bóng đèn">
            <a:extLst>
              <a:ext uri="{FF2B5EF4-FFF2-40B4-BE49-F238E27FC236}">
                <a16:creationId xmlns:a16="http://schemas.microsoft.com/office/drawing/2014/main" id="{DB3E3725-EA99-41C9-8A39-FDEA27ABA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80" y="1811571"/>
            <a:ext cx="7301039" cy="47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4B6853-DFF0-42EC-9B7A-893C742E457D}"/>
              </a:ext>
            </a:extLst>
          </p:cNvPr>
          <p:cNvGrpSpPr/>
          <p:nvPr/>
        </p:nvGrpSpPr>
        <p:grpSpPr>
          <a:xfrm>
            <a:off x="84665" y="77099"/>
            <a:ext cx="3437467" cy="1085090"/>
            <a:chOff x="84665" y="77099"/>
            <a:chExt cx="3437467" cy="10850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CD66D6-ED25-4937-A689-CE1A72FC091C}"/>
                </a:ext>
              </a:extLst>
            </p:cNvPr>
            <p:cNvSpPr txBox="1"/>
            <p:nvPr/>
          </p:nvSpPr>
          <p:spPr>
            <a:xfrm>
              <a:off x="1166707" y="327257"/>
              <a:ext cx="23554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/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2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496BBC-8970-4C86-B2EA-30FDA8E66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5" y="77099"/>
              <a:ext cx="1082042" cy="108509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600C67-41C4-4714-9A86-226E331D1629}"/>
              </a:ext>
            </a:extLst>
          </p:cNvPr>
          <p:cNvSpPr txBox="1"/>
          <p:nvPr/>
        </p:nvSpPr>
        <p:spPr>
          <a:xfrm>
            <a:off x="369592" y="790818"/>
            <a:ext cx="115562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vẽ sơ đồ nguyên lý và sơ đồ lắp đặt hệ thống điện trong một phòng gồm có 2 bóng đèn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1điều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nhiệt độ, 4 ổ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ãy vẽ sơ đồ nguyên lý và sơ đồ lắp đặt hệ thống điện trong một phòng gồm có 2 bóng đèn">
            <a:extLst>
              <a:ext uri="{FF2B5EF4-FFF2-40B4-BE49-F238E27FC236}">
                <a16:creationId xmlns:a16="http://schemas.microsoft.com/office/drawing/2014/main" id="{6ADD121D-9329-4A0A-A401-6AE0EB5AA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48" y="1916401"/>
            <a:ext cx="7233704" cy="46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7868" y="280106"/>
            <a:ext cx="11556264" cy="6297788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DBB03DB-FFFB-49F6-9A75-514EB9F41307}"/>
              </a:ext>
            </a:extLst>
          </p:cNvPr>
          <p:cNvSpPr txBox="1"/>
          <p:nvPr/>
        </p:nvSpPr>
        <p:spPr>
          <a:xfrm>
            <a:off x="317868" y="962642"/>
            <a:ext cx="11556264" cy="362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lnSpc>
                <a:spcPct val="130000"/>
              </a:lnSpc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hệ thống điện trong gia đình em và thực hiện các công việc sau:</a:t>
            </a:r>
          </a:p>
          <a:p>
            <a:pPr algn="just" defTabSz="457200">
              <a:lnSpc>
                <a:spcPct val="130000"/>
              </a:lnSpc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và mô tả sơ đồ cấu trúc chung hệ thống điện.</a:t>
            </a:r>
          </a:p>
          <a:p>
            <a:pPr algn="just" defTabSz="457200">
              <a:lnSpc>
                <a:spcPct val="130000"/>
              </a:lnSpc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sơ đồ nguyên lý hệ thống điện.</a:t>
            </a:r>
          </a:p>
          <a:p>
            <a:pPr algn="just" defTabSz="457200">
              <a:lnSpc>
                <a:spcPct val="130000"/>
              </a:lnSpc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sơ đồ lắp đặt cho hệ thống điện.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CABC4C-FD4F-474F-BB47-7E77270EE051}"/>
              </a:ext>
            </a:extLst>
          </p:cNvPr>
          <p:cNvGrpSpPr/>
          <p:nvPr/>
        </p:nvGrpSpPr>
        <p:grpSpPr>
          <a:xfrm>
            <a:off x="81617" y="78623"/>
            <a:ext cx="3440515" cy="1082042"/>
            <a:chOff x="81617" y="78623"/>
            <a:chExt cx="3440515" cy="10820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CD66D6-ED25-4937-A689-CE1A72FC091C}"/>
                </a:ext>
              </a:extLst>
            </p:cNvPr>
            <p:cNvSpPr txBox="1"/>
            <p:nvPr/>
          </p:nvSpPr>
          <p:spPr>
            <a:xfrm>
              <a:off x="1166707" y="327257"/>
              <a:ext cx="23554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/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D519D3-0054-4D83-A1E5-0743DE349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7" y="78623"/>
              <a:ext cx="1085090" cy="1082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4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4" y="0"/>
            <a:ext cx="7023291" cy="5203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26545"/>
            <a:ext cx="6954982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8.1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544" y="205847"/>
            <a:ext cx="4747493" cy="34163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soát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Tivi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tủ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lạnh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giặt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bếp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lường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tơ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-18510"/>
            <a:ext cx="12192000" cy="640393"/>
          </a:xfrm>
          <a:prstGeom prst="rect">
            <a:avLst/>
          </a:prstGeom>
          <a:solidFill>
            <a:srgbClr val="08699F"/>
          </a:solidFill>
          <a:ln w="12700" cap="flat" cmpd="sng" algn="ctr">
            <a:solidFill>
              <a:srgbClr val="08699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lvl="1" algn="ctr">
              <a:defRPr/>
            </a:pPr>
            <a:r>
              <a:rPr lang="en-US" sz="2800" b="1" kern="0" dirty="0">
                <a:solidFill>
                  <a:prstClr val="white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0C8B44-3E79-411E-9732-53E474FB0F3C}"/>
              </a:ext>
            </a:extLst>
          </p:cNvPr>
          <p:cNvGrpSpPr/>
          <p:nvPr/>
        </p:nvGrpSpPr>
        <p:grpSpPr>
          <a:xfrm>
            <a:off x="861611" y="1962687"/>
            <a:ext cx="4159749" cy="4159749"/>
            <a:chOff x="1171808" y="2023387"/>
            <a:chExt cx="2801037" cy="280103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153341-962C-411C-86BD-A02480848BF8}"/>
                </a:ext>
              </a:extLst>
            </p:cNvPr>
            <p:cNvSpPr/>
            <p:nvPr/>
          </p:nvSpPr>
          <p:spPr>
            <a:xfrm>
              <a:off x="1268061" y="2119640"/>
              <a:ext cx="2633811" cy="2633811"/>
            </a:xfrm>
            <a:prstGeom prst="ellipse">
              <a:avLst/>
            </a:prstGeom>
            <a:solidFill>
              <a:srgbClr val="FFC9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EFF141B-7199-422A-9625-E6A6E06B4AE5}"/>
                </a:ext>
              </a:extLst>
            </p:cNvPr>
            <p:cNvSpPr/>
            <p:nvPr/>
          </p:nvSpPr>
          <p:spPr>
            <a:xfrm>
              <a:off x="1171808" y="2023387"/>
              <a:ext cx="2801037" cy="2801037"/>
            </a:xfrm>
            <a:prstGeom prst="ellipse">
              <a:avLst/>
            </a:prstGeom>
            <a:noFill/>
            <a:ln w="12700" cap="flat" cmpd="sng" algn="ctr">
              <a:solidFill>
                <a:srgbClr val="FFC93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0CE4E98-B7EC-44EC-A9E0-7A1B0EA28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53" y="2571924"/>
            <a:ext cx="3110961" cy="31109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12300" y="3663370"/>
            <a:ext cx="5055993" cy="570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219201">
              <a:lnSpc>
                <a:spcPct val="130000"/>
              </a:lnSpc>
              <a:buClr>
                <a:srgbClr val="000000"/>
              </a:buClr>
              <a:buSzPts val="2500"/>
              <a:defRPr/>
            </a:pPr>
            <a:r>
              <a:rPr lang="en-US" sz="2667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Ôn</a:t>
            </a:r>
            <a:r>
              <a:rPr lang="en-US" sz="2667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667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lại</a:t>
            </a:r>
            <a:r>
              <a:rPr lang="en-US" sz="2667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667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kiến</a:t>
            </a:r>
            <a:r>
              <a:rPr lang="en-US" sz="2667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667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thức</a:t>
            </a:r>
            <a:r>
              <a:rPr lang="en-US" sz="2667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667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bài</a:t>
            </a:r>
            <a:r>
              <a:rPr lang="en-US" sz="2667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 8</a:t>
            </a:r>
            <a:endParaRPr lang="en-US" sz="2667" dirty="0">
              <a:solidFill>
                <a:srgbClr val="4B4B4B">
                  <a:lumMod val="50000"/>
                </a:srgbClr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1" name="AutoShape 2" descr="Biểu Tượng Thương Chữ - Số 1 PNG png tải về - Miễn phí trong suốt Khu Vực  png Tải v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12" name="AutoShape 4" descr="Biểu Tượng Thương Chữ - Số 1 PNG png tải về - Miễn phí trong suốt Khu Vực  png Tải về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6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96491" l="9459" r="89865">
                        <a14:foregroundMark x1="45608" y1="29825" x2="57432" y2="836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8140" y="1845060"/>
            <a:ext cx="2282536" cy="1318627"/>
          </a:xfrm>
          <a:prstGeom prst="rect">
            <a:avLst/>
          </a:prstGeom>
        </p:spPr>
      </p:pic>
      <p:pic>
        <p:nvPicPr>
          <p:cNvPr id="14" name="Picture 6" descr="Số 2 PNG png tải về - Miễn phí trong suốt Khu Vực png Tải v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7" b="100000" l="10000" r="90000">
                        <a14:foregroundMark x1="48333" y1="22333" x2="48333" y2="22333"/>
                        <a14:foregroundMark x1="49556" y1="15833" x2="55889" y2="72000"/>
                        <a14:foregroundMark x1="44444" y1="77333" x2="58111" y2="22500"/>
                        <a14:foregroundMark x1="39667" y1="26000" x2="48556" y2="22000"/>
                        <a14:foregroundMark x1="42667" y1="46500" x2="47000" y2="83167"/>
                        <a14:foregroundMark x1="44444" y1="71333" x2="63778" y2="6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14" y="3432043"/>
            <a:ext cx="1519990" cy="10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Điều khoản khác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437" r="93966">
                        <a14:foregroundMark x1="61207" y1="30667" x2="61207" y2="30667"/>
                        <a14:foregroundMark x1="60057" y1="46667" x2="60057" y2="46667"/>
                        <a14:foregroundMark x1="39655" y1="26333" x2="58046" y2="71667"/>
                        <a14:foregroundMark x1="48276" y1="79000" x2="58333" y2="29667"/>
                        <a14:foregroundMark x1="36782" y1="71667" x2="62644" y2="66333"/>
                        <a14:foregroundMark x1="42241" y1="22667" x2="68391" y2="63667"/>
                        <a14:foregroundMark x1="50862" y1="41333" x2="68966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66" y="5074068"/>
            <a:ext cx="1216107" cy="104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011010" y="5196512"/>
            <a:ext cx="5507250" cy="570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219201">
              <a:lnSpc>
                <a:spcPct val="130000"/>
              </a:lnSpc>
              <a:buClr>
                <a:srgbClr val="000000"/>
              </a:buClr>
              <a:buSzPts val="2500"/>
              <a:defRPr/>
            </a:pPr>
            <a:r>
              <a:rPr lang="en-US" sz="2667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2667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trước</a:t>
            </a:r>
            <a:r>
              <a:rPr lang="en-US" sz="2667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nội</a:t>
            </a:r>
            <a:r>
              <a:rPr lang="en-US" sz="2667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dung </a:t>
            </a:r>
            <a:r>
              <a:rPr lang="en-US" sz="2667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bài</a:t>
            </a:r>
            <a:r>
              <a:rPr lang="en-US" sz="2667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9</a:t>
            </a:r>
            <a:endParaRPr lang="en-US" sz="2667" dirty="0">
              <a:solidFill>
                <a:srgbClr val="4B4B4B">
                  <a:lumMod val="50000"/>
                </a:srgbClr>
              </a:solidFill>
              <a:latin typeface="Arial" panose="020B0604020202020204" pitchFamily="34" charset="0"/>
              <a:ea typeface="#9Slide03 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17783" y="2147691"/>
            <a:ext cx="4730782" cy="570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1219201">
              <a:lnSpc>
                <a:spcPct val="130000"/>
              </a:lnSpc>
              <a:buClr>
                <a:srgbClr val="000000"/>
              </a:buClr>
              <a:buSzPts val="2500"/>
              <a:defRPr/>
            </a:pPr>
            <a:r>
              <a:rPr lang="en-US" sz="2667" kern="0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Hoàn</a:t>
            </a:r>
            <a:r>
              <a:rPr lang="en-US" sz="2667" kern="0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667" kern="0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thành</a:t>
            </a:r>
            <a:r>
              <a:rPr lang="en-US" sz="2667" kern="0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667" kern="0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bài</a:t>
            </a:r>
            <a:r>
              <a:rPr lang="en-US" sz="2667" kern="0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667" kern="0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tập</a:t>
            </a:r>
            <a:r>
              <a:rPr lang="en-US" sz="2667" kern="0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667" kern="0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được</a:t>
            </a:r>
            <a:r>
              <a:rPr lang="en-US" sz="2667" kern="0" dirty="0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667" kern="0" dirty="0" err="1">
                <a:solidFill>
                  <a:srgbClr val="4B4B4B">
                    <a:lumMod val="50000"/>
                  </a:srgbClr>
                </a:solidFill>
                <a:latin typeface="Arial" panose="020B0604020202020204" pitchFamily="34" charset="0"/>
                <a:ea typeface="#9Slide03 Roboto Medium" panose="02000000000000000000" pitchFamily="2" charset="0"/>
                <a:cs typeface="Arial" panose="020B0604020202020204" pitchFamily="34" charset="0"/>
                <a:sym typeface="Times New Roman"/>
              </a:rPr>
              <a:t>giao</a:t>
            </a:r>
            <a:endParaRPr lang="vi-VN" sz="2667" kern="0" dirty="0">
              <a:solidFill>
                <a:srgbClr val="4B4B4B">
                  <a:lumMod val="50000"/>
                </a:srgbClr>
              </a:solidFill>
              <a:ea typeface="#9Slide03 Roboto Medium" panose="02000000000000000000" pitchFamily="2" charset="0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62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078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1602" y="749447"/>
            <a:ext cx="2308590" cy="18132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21967" y="4042539"/>
            <a:ext cx="1972444" cy="379316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306233" y="2349622"/>
            <a:ext cx="5579533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</p:spTree>
    <p:extLst>
      <p:ext uri="{BB962C8B-B14F-4D97-AF65-F5344CB8AC3E}">
        <p14:creationId xmlns:p14="http://schemas.microsoft.com/office/powerpoint/2010/main" val="4145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707" y="0"/>
            <a:ext cx="7023291" cy="520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746" y="2068428"/>
            <a:ext cx="9633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</a:t>
            </a:r>
          </a:p>
          <a:p>
            <a:pPr algn="ctr"/>
            <a:r>
              <a:rPr lang="en-US" sz="48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 TRONG GIA ĐÌNH</a:t>
            </a:r>
            <a:endParaRPr lang="en-US" sz="4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4718" y="1286317"/>
            <a:ext cx="1928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en-US" sz="5400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70" y="1423453"/>
            <a:ext cx="11147853" cy="5383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vi-VN" sz="3200" smtClean="0">
                <a:latin typeface="+mj-lt"/>
              </a:rPr>
              <a:t> </a:t>
            </a:r>
            <a:r>
              <a:rPr lang="vi-VN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Hiểu </a:t>
            </a: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được cấu trúc chung của hệ thống điện trong gia </a:t>
            </a:r>
            <a:r>
              <a:rPr lang="vi-VN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đình</a:t>
            </a:r>
            <a:endParaRPr lang="vi-VN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53" y="333633"/>
            <a:ext cx="543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A. MỤC TIÊU BÀI HỌC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437" y="3016554"/>
            <a:ext cx="11679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Vẽ  được sơ đồ nguyên li và sơ đồ lắp đặt của hệ thống điện trong gia đình </a:t>
            </a:r>
            <a:endParaRPr lang="en-US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070" y="2219869"/>
            <a:ext cx="11773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Vẽ và mô tả được cấu trúc chung của hệ thống điện trong gia đình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02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432" y="222422"/>
            <a:ext cx="510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</a:t>
            </a:r>
            <a:r>
              <a:rPr lang="vi-VN" sz="36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 NỘI DUNG BÀI HỌC</a:t>
            </a:r>
            <a:endParaRPr lang="en-US" sz="36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372" y="1612135"/>
            <a:ext cx="8332666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-250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CẤU TRÚC CHUNG CỦA HỆ THỐNG ĐIỆN TRONG GIA ĐÌNH</a:t>
            </a:r>
            <a:endParaRPr lang="en-US" sz="3200" b="1" baseline="-25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297" y="2237947"/>
            <a:ext cx="7742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1297" y="2850761"/>
            <a:ext cx="875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114" y="4074181"/>
            <a:ext cx="921789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 ĐỒ HỆ THỐNG ĐIỆN TRONG GIA ĐÌNH.</a:t>
            </a:r>
            <a:endParaRPr 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297" y="4772449"/>
            <a:ext cx="349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Sơ </a:t>
            </a: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 nguyên lí </a:t>
            </a:r>
            <a:endParaRPr lang="en-US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297" y="5603446"/>
            <a:ext cx="349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Sơ </a:t>
            </a: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đồ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endParaRPr lang="en-US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332666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-250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CẤU TRÚC CHUNG CỦA HỆ THỐNG ĐIỆN TRONG GIA ĐÌNH</a:t>
            </a:r>
            <a:endParaRPr lang="en-US" sz="3200" b="1" baseline="-25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17" y="1583445"/>
            <a:ext cx="7342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Hệ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529" y="575093"/>
            <a:ext cx="8163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17" y="3591067"/>
            <a:ext cx="11105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17" y="5007524"/>
            <a:ext cx="7342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đóng-cắt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" grpId="0"/>
      <p:bldP spid="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80755" y="1561861"/>
            <a:ext cx="2532847" cy="71212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Thiết bị đóng cắt và đo lường điện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197" y="4016893"/>
            <a:ext cx="2394530" cy="5652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Tụ điện nhánh 1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51927" y="610058"/>
            <a:ext cx="3001818" cy="72551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Lưới điện hạ áp 380/220V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86742" y="4016892"/>
            <a:ext cx="2394530" cy="5652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Tụ điện nhánh 2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4644" y="2745960"/>
            <a:ext cx="2394531" cy="5652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Tụ điện tổng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35288" y="4016893"/>
            <a:ext cx="2394530" cy="5652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Tụ điện nhánh 3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8197" y="4945143"/>
            <a:ext cx="2394530" cy="8192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Công tắc và thiết bị lấy điện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6749" y="4837906"/>
            <a:ext cx="2394530" cy="8192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Công tắc và thiết bị lấy điện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735288" y="4945142"/>
            <a:ext cx="2394530" cy="8192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Công tắc và thiết bị lấy điện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38197" y="6182817"/>
            <a:ext cx="2394530" cy="5652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Tải tiêu thụ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86742" y="6182815"/>
            <a:ext cx="2394530" cy="5652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Tải tiêu thụ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735288" y="6182816"/>
            <a:ext cx="2394530" cy="5652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Tải tiêu thụ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7" name="Straight Arrow Connector 26"/>
          <p:cNvCxnSpPr>
            <a:stCxn id="14" idx="2"/>
            <a:endCxn id="4" idx="0"/>
          </p:cNvCxnSpPr>
          <p:nvPr/>
        </p:nvCxnSpPr>
        <p:spPr>
          <a:xfrm flipH="1">
            <a:off x="5947179" y="1335574"/>
            <a:ext cx="5657" cy="2262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55376" y="2328256"/>
            <a:ext cx="3" cy="417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51903" y="3322657"/>
            <a:ext cx="0" cy="6784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35462" y="3546756"/>
            <a:ext cx="78970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932553" y="3544389"/>
            <a:ext cx="0" cy="458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35462" y="3549457"/>
            <a:ext cx="0" cy="4693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51900" y="4590957"/>
            <a:ext cx="3" cy="3453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03362" y="4622589"/>
            <a:ext cx="3" cy="313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932551" y="4631825"/>
            <a:ext cx="3" cy="313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971246" y="5791659"/>
            <a:ext cx="3" cy="5056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51897" y="5678535"/>
            <a:ext cx="3" cy="5056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932548" y="5778738"/>
            <a:ext cx="3" cy="5056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54287" y="38673"/>
            <a:ext cx="9426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118" y="1823484"/>
            <a:ext cx="10246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2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Câu 1: Vẽ  sơ đồ cấu trúc chung của hệ thống điện trong gia đình?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Câu 2: Nêu vai trò của các thành phần có trong hệ thống điện trong gia đình?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54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80467" y="1744261"/>
            <a:ext cx="2063813" cy="61519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Thiết bị đóng cắt và đo lường điện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818" y="3973360"/>
            <a:ext cx="1075703" cy="6087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Tụ điện nhánh 1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10928" y="747660"/>
            <a:ext cx="1856509" cy="57819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Lưới điện hạ áp 380/220V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66473" y="3973359"/>
            <a:ext cx="1075703" cy="6087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Tụ điện nhánh 2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6098" y="2824285"/>
            <a:ext cx="1716451" cy="4284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Tụ điện tổng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47589" y="4011646"/>
            <a:ext cx="1075703" cy="6087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Tụ điện nhánh 3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818" y="4882048"/>
            <a:ext cx="1258455" cy="87066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Công tắc và thiết bị lấy điện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34375" y="4882048"/>
            <a:ext cx="1331876" cy="8823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Công tắc và thiết bị lấy điện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47589" y="4920333"/>
            <a:ext cx="1290551" cy="8823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smtClean="0">
                <a:solidFill>
                  <a:schemeClr val="tx1"/>
                </a:solidFill>
                <a:latin typeface="+mj-lt"/>
              </a:rPr>
              <a:t>Công tắc và thiết bị lấy điện</a:t>
            </a: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30" y="6182817"/>
            <a:ext cx="1365280" cy="5652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Tải tiêu thụ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06764" y="6163181"/>
            <a:ext cx="1484739" cy="5652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Tải tiêu thụ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67246" y="6206641"/>
            <a:ext cx="1470894" cy="5652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chemeClr val="tx1"/>
                </a:solidFill>
                <a:latin typeface="+mj-lt"/>
              </a:rPr>
              <a:t>Tải tiêu thụ</a:t>
            </a:r>
            <a:endParaRPr lang="en-US" sz="24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7" name="Straight Arrow Connector 26"/>
          <p:cNvCxnSpPr>
            <a:stCxn id="14" idx="2"/>
            <a:endCxn id="4" idx="0"/>
          </p:cNvCxnSpPr>
          <p:nvPr/>
        </p:nvCxnSpPr>
        <p:spPr>
          <a:xfrm flipH="1">
            <a:off x="2312374" y="1325851"/>
            <a:ext cx="0" cy="418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02239" y="2374174"/>
            <a:ext cx="0" cy="4501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85088" y="3242694"/>
            <a:ext cx="0" cy="730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2136" y="3539452"/>
            <a:ext cx="35086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02319" y="3548536"/>
            <a:ext cx="0" cy="4937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12136" y="3552976"/>
            <a:ext cx="0" cy="417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85088" y="4582157"/>
            <a:ext cx="0" cy="371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99440" y="4582157"/>
            <a:ext cx="0" cy="338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26571" y="4620444"/>
            <a:ext cx="0" cy="338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5638" y="5802090"/>
            <a:ext cx="0" cy="371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32350" y="5829798"/>
            <a:ext cx="0" cy="371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248144" y="5752083"/>
            <a:ext cx="0" cy="4091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54287" y="38673"/>
            <a:ext cx="9426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26545" y="842001"/>
            <a:ext cx="6096000" cy="156966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lường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lường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/>
          </a:p>
        </p:txBody>
      </p:sp>
      <p:sp>
        <p:nvSpPr>
          <p:cNvPr id="61" name="Rectangle 60"/>
          <p:cNvSpPr/>
          <p:nvPr/>
        </p:nvSpPr>
        <p:spPr>
          <a:xfrm>
            <a:off x="5793742" y="2630214"/>
            <a:ext cx="6096000" cy="156966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837382" y="4860302"/>
            <a:ext cx="6096000" cy="1938992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ổ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cắm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773</TotalTime>
  <Words>1393</Words>
  <Application>Microsoft Office PowerPoint</Application>
  <PresentationFormat>Widescreen</PresentationFormat>
  <Paragraphs>130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#9Slide03 Roboto Medium</vt:lpstr>
      <vt:lpstr>Arial</vt:lpstr>
      <vt:lpstr>Calibri</vt:lpstr>
      <vt:lpstr>Calibri Light</vt:lpstr>
      <vt:lpstr>Cambria</vt:lpstr>
      <vt:lpstr>Roboto</vt:lpstr>
      <vt:lpstr>Symbol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ước một số kí hiệu thông dụng trong sơ đồ hệ thống điện gia đình theo TCVN 1615-75 và TCVN 1623-75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 THAI</dc:creator>
  <cp:lastModifiedBy>MA THAI</cp:lastModifiedBy>
  <cp:revision>45</cp:revision>
  <dcterms:created xsi:type="dcterms:W3CDTF">2024-07-08T13:05:42Z</dcterms:created>
  <dcterms:modified xsi:type="dcterms:W3CDTF">2024-07-24T07:31:55Z</dcterms:modified>
</cp:coreProperties>
</file>